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26" r:id="rId5"/>
    <p:sldId id="274" r:id="rId6"/>
    <p:sldId id="303" r:id="rId7"/>
    <p:sldId id="306" r:id="rId8"/>
    <p:sldId id="310" r:id="rId9"/>
    <p:sldId id="311" r:id="rId10"/>
    <p:sldId id="315" r:id="rId11"/>
    <p:sldId id="330" r:id="rId12"/>
    <p:sldId id="271" r:id="rId13"/>
    <p:sldId id="316" r:id="rId14"/>
    <p:sldId id="328" r:id="rId15"/>
    <p:sldId id="322" r:id="rId16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7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7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21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1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6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7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34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4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6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50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1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027C-A2ED-43FC-A3FA-6B86570449FB}" type="datetimeFigureOut">
              <a:rPr lang="tr-TR" smtClean="0"/>
              <a:t>11.10.2018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" Target="slide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4.gif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364" y="179523"/>
            <a:ext cx="3737917" cy="392638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78824" y="3439886"/>
            <a:ext cx="6949439" cy="154141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7200" b="1" dirty="0" smtClean="0"/>
              <a:t>ALLAH İNANCI</a:t>
            </a:r>
            <a:endParaRPr lang="tr-TR" sz="7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8824" y="627017"/>
            <a:ext cx="6949439" cy="14107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r>
              <a:rPr lang="tr-TR" sz="8000" dirty="0" smtClean="0"/>
              <a:t>5. SINIF 1. ÜNİTE </a:t>
            </a:r>
            <a:endParaRPr lang="tr-TR" sz="8000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00" y="3095601"/>
            <a:ext cx="3589119" cy="37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hlinkClick r:id="rId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39991" y="7185414"/>
            <a:ext cx="6797831" cy="450191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Ünite Konuları için </a:t>
            </a:r>
            <a:r>
              <a:rPr lang="tr-TR" sz="2400" u="sng" dirty="0" smtClean="0"/>
              <a:t>tıklayınız</a:t>
            </a:r>
            <a:endParaRPr lang="tr-TR" sz="2400" u="sng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4241" y="426924"/>
            <a:ext cx="1649482" cy="2372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5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6289" y="439300"/>
            <a:ext cx="8229600" cy="719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AYETTEKİ SIFATI BULALIM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409" y="1435849"/>
            <a:ext cx="4929265" cy="17147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 smtClean="0"/>
              <a:t>“Şüphesiz </a:t>
            </a:r>
            <a:r>
              <a:rPr lang="tr-TR" sz="3200" b="1" dirty="0"/>
              <a:t>Allah bütün </a:t>
            </a:r>
            <a:r>
              <a:rPr lang="tr-TR" sz="3200" b="1" dirty="0" smtClean="0"/>
              <a:t>yaptıklarınız görür</a:t>
            </a:r>
            <a:r>
              <a:rPr lang="tr-TR" sz="3200" b="1" dirty="0"/>
              <a:t>.”</a:t>
            </a:r>
          </a:p>
          <a:p>
            <a:pPr marL="0" indent="0" algn="ctr">
              <a:buNone/>
            </a:pPr>
            <a:r>
              <a:rPr lang="tr-TR" sz="3200" dirty="0" smtClean="0"/>
              <a:t>(</a:t>
            </a:r>
            <a:r>
              <a:rPr lang="tr-TR" sz="3200" dirty="0"/>
              <a:t>2 / Bakara Suresi, 110. ayet)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70675" y="3407473"/>
            <a:ext cx="2743143" cy="870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6" name="Dikdörtgen 5"/>
          <p:cNvSpPr/>
          <p:nvPr/>
        </p:nvSpPr>
        <p:spPr>
          <a:xfrm>
            <a:off x="886913" y="4534349"/>
            <a:ext cx="2725714" cy="75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SEMİ</a:t>
            </a:r>
            <a:endParaRPr lang="tr-TR" sz="4800" dirty="0"/>
          </a:p>
        </p:txBody>
      </p:sp>
      <p:sp>
        <p:nvSpPr>
          <p:cNvPr id="8" name="Dikdörtgen 7"/>
          <p:cNvSpPr/>
          <p:nvPr/>
        </p:nvSpPr>
        <p:spPr>
          <a:xfrm>
            <a:off x="886913" y="5551065"/>
            <a:ext cx="2725714" cy="962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İLİM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2818148" y="3407473"/>
            <a:ext cx="794479" cy="8700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818148" y="4534349"/>
            <a:ext cx="794479" cy="759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818148" y="5551065"/>
            <a:ext cx="794479" cy="962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220918" y="1435849"/>
            <a:ext cx="5726243" cy="1714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tr-TR" sz="3500" dirty="0" smtClean="0"/>
              <a:t>“</a:t>
            </a:r>
            <a:r>
              <a:rPr lang="fi-FI" sz="3000" b="1" dirty="0" smtClean="0"/>
              <a:t>Bilmez </a:t>
            </a:r>
            <a:r>
              <a:rPr lang="fi-FI" sz="3000" b="1" dirty="0"/>
              <a:t>misin ki kuşkusuz </a:t>
            </a:r>
            <a:r>
              <a:rPr lang="fi-FI" sz="3000" b="1" dirty="0" smtClean="0"/>
              <a:t>Allah</a:t>
            </a:r>
            <a:r>
              <a:rPr lang="tr-TR" sz="3000" b="1" dirty="0" smtClean="0"/>
              <a:t> gökte </a:t>
            </a:r>
            <a:r>
              <a:rPr lang="tr-TR" sz="3000" b="1" dirty="0"/>
              <a:t>ve yerde ne varsa hepsini </a:t>
            </a:r>
            <a:r>
              <a:rPr lang="tr-TR" sz="3000" b="1" dirty="0" smtClean="0"/>
              <a:t>bilir</a:t>
            </a:r>
            <a:r>
              <a:rPr lang="tr-TR" sz="3500" dirty="0" smtClean="0"/>
              <a:t>.”</a:t>
            </a:r>
          </a:p>
          <a:p>
            <a:pPr marL="0" indent="0" algn="ctr">
              <a:buNone/>
            </a:pPr>
            <a:r>
              <a:rPr lang="tr-TR" sz="3200" dirty="0" smtClean="0"/>
              <a:t>(</a:t>
            </a:r>
            <a:r>
              <a:rPr lang="tr-TR" dirty="0"/>
              <a:t>Hac suresi, 70. </a:t>
            </a:r>
            <a:r>
              <a:rPr lang="tr-TR" dirty="0" smtClean="0"/>
              <a:t>ayet)</a:t>
            </a:r>
            <a:endParaRPr lang="tr-TR" sz="3200" dirty="0"/>
          </a:p>
        </p:txBody>
      </p:sp>
      <p:sp>
        <p:nvSpPr>
          <p:cNvPr id="14" name="Dikdörtgen 13"/>
          <p:cNvSpPr/>
          <p:nvPr/>
        </p:nvSpPr>
        <p:spPr>
          <a:xfrm>
            <a:off x="7588766" y="3407473"/>
            <a:ext cx="2743143" cy="870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15" name="Dikdörtgen 14"/>
          <p:cNvSpPr/>
          <p:nvPr/>
        </p:nvSpPr>
        <p:spPr>
          <a:xfrm>
            <a:off x="7605004" y="4534349"/>
            <a:ext cx="2725714" cy="75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SEMİ</a:t>
            </a:r>
            <a:endParaRPr lang="tr-TR" sz="4800" dirty="0"/>
          </a:p>
        </p:txBody>
      </p:sp>
      <p:sp>
        <p:nvSpPr>
          <p:cNvPr id="16" name="Dikdörtgen 15"/>
          <p:cNvSpPr/>
          <p:nvPr/>
        </p:nvSpPr>
        <p:spPr>
          <a:xfrm>
            <a:off x="7588766" y="5551065"/>
            <a:ext cx="2725714" cy="962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İLİM</a:t>
            </a:r>
            <a:endParaRPr lang="tr-TR" sz="4800" dirty="0"/>
          </a:p>
        </p:txBody>
      </p:sp>
      <p:sp>
        <p:nvSpPr>
          <p:cNvPr id="17" name="Dikdörtgen 16"/>
          <p:cNvSpPr/>
          <p:nvPr/>
        </p:nvSpPr>
        <p:spPr>
          <a:xfrm>
            <a:off x="9520001" y="5551063"/>
            <a:ext cx="794479" cy="9624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9520002" y="3407472"/>
            <a:ext cx="812588" cy="870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520002" y="4534348"/>
            <a:ext cx="812588" cy="7598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1" grpId="0" animBg="1"/>
      <p:bldP spid="12" grpId="0" animBg="1"/>
      <p:bldP spid="13" grpId="0" uiExpand="1" build="p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6289" y="439300"/>
            <a:ext cx="8229600" cy="719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AYETTEKİ SIFATI BULALIM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409" y="1435849"/>
            <a:ext cx="4929265" cy="17147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b="1" dirty="0" smtClean="0"/>
              <a:t>“</a:t>
            </a:r>
            <a:r>
              <a:rPr lang="tr-TR" b="1" dirty="0"/>
              <a:t>O her şeye </a:t>
            </a:r>
            <a:r>
              <a:rPr lang="tr-TR" b="1" dirty="0" smtClean="0"/>
              <a:t>hakkıyla gücü </a:t>
            </a:r>
            <a:r>
              <a:rPr lang="tr-TR" b="1" dirty="0"/>
              <a:t>yetendir.”</a:t>
            </a:r>
            <a:endParaRPr lang="tr-TR" sz="3200" b="1" dirty="0"/>
          </a:p>
          <a:p>
            <a:pPr marL="0" indent="0" algn="ctr">
              <a:buNone/>
            </a:pPr>
            <a:r>
              <a:rPr lang="tr-TR" sz="3200" dirty="0" smtClean="0"/>
              <a:t>(</a:t>
            </a:r>
            <a:r>
              <a:rPr lang="tr-TR" dirty="0" err="1"/>
              <a:t>Mâide</a:t>
            </a:r>
            <a:r>
              <a:rPr lang="tr-TR" dirty="0"/>
              <a:t> suresi, 120. ayet.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sp>
        <p:nvSpPr>
          <p:cNvPr id="5" name="Dikdörtgen 4"/>
          <p:cNvSpPr/>
          <p:nvPr/>
        </p:nvSpPr>
        <p:spPr>
          <a:xfrm>
            <a:off x="870675" y="3407473"/>
            <a:ext cx="2743143" cy="870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KADİR</a:t>
            </a:r>
            <a:endParaRPr lang="tr-TR" sz="4800" dirty="0"/>
          </a:p>
        </p:txBody>
      </p:sp>
      <p:sp>
        <p:nvSpPr>
          <p:cNvPr id="6" name="Dikdörtgen 5"/>
          <p:cNvSpPr/>
          <p:nvPr/>
        </p:nvSpPr>
        <p:spPr>
          <a:xfrm>
            <a:off x="886913" y="4534349"/>
            <a:ext cx="2725714" cy="75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SEMİ</a:t>
            </a:r>
            <a:endParaRPr lang="tr-TR" sz="4800" dirty="0"/>
          </a:p>
        </p:txBody>
      </p:sp>
      <p:sp>
        <p:nvSpPr>
          <p:cNvPr id="8" name="Dikdörtgen 7"/>
          <p:cNvSpPr/>
          <p:nvPr/>
        </p:nvSpPr>
        <p:spPr>
          <a:xfrm>
            <a:off x="886913" y="5551065"/>
            <a:ext cx="2725714" cy="962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İLİM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2818148" y="3407473"/>
            <a:ext cx="794479" cy="8700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818148" y="4534349"/>
            <a:ext cx="794479" cy="759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818148" y="5551065"/>
            <a:ext cx="794479" cy="962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355829" y="1435849"/>
            <a:ext cx="5726243" cy="1714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tr-TR" b="1" dirty="0" smtClean="0"/>
              <a:t>«Şüphesiz </a:t>
            </a:r>
            <a:r>
              <a:rPr lang="tr-TR" b="1" dirty="0"/>
              <a:t>Allah hakkıyla </a:t>
            </a:r>
            <a:r>
              <a:rPr lang="tr-TR" b="1" dirty="0" smtClean="0"/>
              <a:t>işitendir»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dirty="0" err="1"/>
              <a:t>Enfâl</a:t>
            </a:r>
            <a:r>
              <a:rPr lang="tr-TR" dirty="0"/>
              <a:t> suresi, 75. ayet.</a:t>
            </a:r>
            <a:endParaRPr lang="tr-TR" sz="3200" dirty="0"/>
          </a:p>
        </p:txBody>
      </p:sp>
      <p:sp>
        <p:nvSpPr>
          <p:cNvPr id="14" name="Dikdörtgen 13"/>
          <p:cNvSpPr/>
          <p:nvPr/>
        </p:nvSpPr>
        <p:spPr>
          <a:xfrm>
            <a:off x="7588766" y="3407473"/>
            <a:ext cx="2743143" cy="870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15" name="Dikdörtgen 14"/>
          <p:cNvSpPr/>
          <p:nvPr/>
        </p:nvSpPr>
        <p:spPr>
          <a:xfrm>
            <a:off x="7605004" y="5731014"/>
            <a:ext cx="2725714" cy="75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KADİR </a:t>
            </a:r>
            <a:endParaRPr lang="tr-TR" sz="4800" dirty="0"/>
          </a:p>
        </p:txBody>
      </p:sp>
      <p:sp>
        <p:nvSpPr>
          <p:cNvPr id="16" name="Dikdörtgen 15"/>
          <p:cNvSpPr/>
          <p:nvPr/>
        </p:nvSpPr>
        <p:spPr>
          <a:xfrm>
            <a:off x="7605004" y="4515796"/>
            <a:ext cx="2725714" cy="962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SEMİ</a:t>
            </a:r>
            <a:endParaRPr lang="tr-TR" sz="4800" dirty="0"/>
          </a:p>
        </p:txBody>
      </p:sp>
      <p:sp>
        <p:nvSpPr>
          <p:cNvPr id="17" name="Dikdörtgen 16"/>
          <p:cNvSpPr/>
          <p:nvPr/>
        </p:nvSpPr>
        <p:spPr>
          <a:xfrm>
            <a:off x="9536239" y="4515795"/>
            <a:ext cx="794479" cy="9624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9520002" y="3407472"/>
            <a:ext cx="812588" cy="870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520002" y="5731013"/>
            <a:ext cx="812588" cy="7598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1" grpId="0" animBg="1"/>
      <p:bldP spid="12" grpId="0" animBg="1"/>
      <p:bldP spid="13" grpId="0" uiExpand="1" build="p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07771" y="64454"/>
            <a:ext cx="7260662" cy="678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Düzeltelim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82607" y="922667"/>
            <a:ext cx="2781026" cy="703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prstClr val="black"/>
                </a:solidFill>
              </a:rPr>
              <a:t>ÜÇG</a:t>
            </a:r>
            <a:endParaRPr lang="tr-TR" sz="4000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9662" y="978439"/>
            <a:ext cx="2939595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prstClr val="black"/>
                </a:solidFill>
              </a:rPr>
              <a:t>LLAAH 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727849" y="975723"/>
            <a:ext cx="2635437" cy="742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prstClr val="black"/>
                </a:solidFill>
              </a:rPr>
              <a:t>KRİRDA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79181" y="3970963"/>
            <a:ext cx="293007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solidFill>
                  <a:prstClr val="black"/>
                </a:solidFill>
              </a:rPr>
              <a:t>MSEİ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3561" y="4022183"/>
            <a:ext cx="275620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solidFill>
                  <a:prstClr val="black"/>
                </a:solidFill>
              </a:rPr>
              <a:t>ARASB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906257" y="4000889"/>
            <a:ext cx="2757376" cy="885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prstClr val="black"/>
                </a:solidFill>
              </a:rPr>
              <a:t>İİML</a:t>
            </a:r>
            <a:endParaRPr lang="tr-TR" sz="6000" dirty="0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13610" y="2610893"/>
            <a:ext cx="2429889" cy="858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ALLAH</a:t>
            </a:r>
            <a:endParaRPr lang="tr-TR" sz="4000" dirty="0"/>
          </a:p>
        </p:txBody>
      </p:sp>
      <p:sp>
        <p:nvSpPr>
          <p:cNvPr id="18" name="Dikdörtgen 17"/>
          <p:cNvSpPr/>
          <p:nvPr/>
        </p:nvSpPr>
        <p:spPr>
          <a:xfrm>
            <a:off x="4723561" y="2636912"/>
            <a:ext cx="2639725" cy="796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KADİR</a:t>
            </a:r>
            <a:endParaRPr lang="tr-TR" sz="4800" dirty="0"/>
          </a:p>
        </p:txBody>
      </p:sp>
      <p:sp>
        <p:nvSpPr>
          <p:cNvPr id="20" name="Dikdörtgen 19"/>
          <p:cNvSpPr/>
          <p:nvPr/>
        </p:nvSpPr>
        <p:spPr>
          <a:xfrm>
            <a:off x="8906257" y="2652297"/>
            <a:ext cx="2757376" cy="781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GÜÇ</a:t>
            </a:r>
            <a:endParaRPr lang="tr-TR" sz="5400" dirty="0"/>
          </a:p>
        </p:txBody>
      </p:sp>
      <p:sp>
        <p:nvSpPr>
          <p:cNvPr id="21" name="Dikdörtgen 20"/>
          <p:cNvSpPr/>
          <p:nvPr/>
        </p:nvSpPr>
        <p:spPr>
          <a:xfrm>
            <a:off x="369662" y="5763219"/>
            <a:ext cx="293959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 SEMİ</a:t>
            </a:r>
            <a:endParaRPr lang="tr-TR" sz="6000" dirty="0"/>
          </a:p>
        </p:txBody>
      </p:sp>
      <p:sp>
        <p:nvSpPr>
          <p:cNvPr id="22" name="Dikdörtgen 21"/>
          <p:cNvSpPr/>
          <p:nvPr/>
        </p:nvSpPr>
        <p:spPr>
          <a:xfrm>
            <a:off x="4723561" y="5823189"/>
            <a:ext cx="2756205" cy="854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23" name="Dikdörtgen 22"/>
          <p:cNvSpPr/>
          <p:nvPr/>
        </p:nvSpPr>
        <p:spPr>
          <a:xfrm>
            <a:off x="8906257" y="5855527"/>
            <a:ext cx="2602961" cy="82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İLİM</a:t>
            </a:r>
            <a:endParaRPr lang="tr-TR" sz="5400" dirty="0"/>
          </a:p>
        </p:txBody>
      </p:sp>
      <p:sp>
        <p:nvSpPr>
          <p:cNvPr id="24" name="Aşağı Ok 23"/>
          <p:cNvSpPr/>
          <p:nvPr/>
        </p:nvSpPr>
        <p:spPr>
          <a:xfrm>
            <a:off x="1674097" y="1786773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şağı Ok 29"/>
          <p:cNvSpPr/>
          <p:nvPr/>
        </p:nvSpPr>
        <p:spPr>
          <a:xfrm>
            <a:off x="5952580" y="1823444"/>
            <a:ext cx="29816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şağı Ok 30"/>
          <p:cNvSpPr/>
          <p:nvPr/>
        </p:nvSpPr>
        <p:spPr>
          <a:xfrm>
            <a:off x="10135861" y="1744241"/>
            <a:ext cx="29816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şağı Ok 31"/>
          <p:cNvSpPr/>
          <p:nvPr/>
        </p:nvSpPr>
        <p:spPr>
          <a:xfrm>
            <a:off x="1674098" y="4939099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Aşağı Ok 24"/>
          <p:cNvSpPr/>
          <p:nvPr/>
        </p:nvSpPr>
        <p:spPr>
          <a:xfrm>
            <a:off x="5952580" y="4997110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şağı Ok 25"/>
          <p:cNvSpPr/>
          <p:nvPr/>
        </p:nvSpPr>
        <p:spPr>
          <a:xfrm>
            <a:off x="10135861" y="4995824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6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6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7577" y="108444"/>
            <a:ext cx="6836229" cy="753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6000" dirty="0" smtClean="0"/>
              <a:t>Değerlendirme</a:t>
            </a:r>
            <a:r>
              <a:rPr lang="tr-TR" sz="8000" dirty="0" smtClean="0"/>
              <a:t> 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6105" y="2600613"/>
            <a:ext cx="3821849" cy="11078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tr-TR" u="sng" dirty="0" smtClean="0">
                <a:hlinkClick r:id="" action="ppaction://noaction"/>
              </a:rPr>
              <a:t>   </a:t>
            </a:r>
            <a:r>
              <a:rPr lang="tr-TR" dirty="0" smtClean="0">
                <a:hlinkClick r:id="" action="ppaction://noaction"/>
              </a:rPr>
              <a:t>Boşluk doldurma </a:t>
            </a:r>
            <a:endParaRPr lang="tr-TR" dirty="0">
              <a:hlinkClick r:id="" action="ppaction://noaction"/>
            </a:endParaRPr>
          </a:p>
        </p:txBody>
      </p:sp>
      <p:sp>
        <p:nvSpPr>
          <p:cNvPr id="4" name="İçerik Yer Tutucusu 2">
            <a:hlinkClick r:id="rId2" action="ppaction://hlinksldjump"/>
          </p:cNvPr>
          <p:cNvSpPr txBox="1">
            <a:spLocks/>
          </p:cNvSpPr>
          <p:nvPr/>
        </p:nvSpPr>
        <p:spPr>
          <a:xfrm>
            <a:off x="3959997" y="5251185"/>
            <a:ext cx="3220292" cy="859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dirty="0" smtClean="0"/>
              <a:t>2. DOĞRU YANLIŞ</a:t>
            </a:r>
            <a:endParaRPr lang="tr-TR" dirty="0"/>
          </a:p>
        </p:txBody>
      </p:sp>
      <p:pic>
        <p:nvPicPr>
          <p:cNvPr id="1026" name="Picture 2" descr="quiz icon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7" y="1057922"/>
            <a:ext cx="2809539" cy="28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799">
            <a:off x="1333634" y="3447738"/>
            <a:ext cx="3066399" cy="31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36915" y="296232"/>
            <a:ext cx="10398033" cy="692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3600" dirty="0"/>
              <a:t>Allah her şeye </a:t>
            </a:r>
            <a:r>
              <a:rPr lang="tr-TR" sz="3600" dirty="0" smtClean="0"/>
              <a:t>__________ </a:t>
            </a:r>
            <a:r>
              <a:rPr lang="tr-TR" sz="3600" dirty="0"/>
              <a:t>yetendir. 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107083" y="72611"/>
            <a:ext cx="1939637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gücü</a:t>
            </a:r>
            <a:endParaRPr lang="tr-TR" sz="4400" dirty="0"/>
          </a:p>
        </p:txBody>
      </p:sp>
      <p:pic>
        <p:nvPicPr>
          <p:cNvPr id="1026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5" y="0"/>
            <a:ext cx="1856885" cy="12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397727" y="1558944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_____________, </a:t>
            </a:r>
            <a:r>
              <a:rPr lang="tr-TR" sz="2800" dirty="0"/>
              <a:t>Allah’ın (</a:t>
            </a:r>
            <a:r>
              <a:rPr lang="tr-TR" sz="2800" dirty="0" err="1"/>
              <a:t>c.c</a:t>
            </a:r>
            <a:r>
              <a:rPr lang="tr-TR" sz="2800" dirty="0" smtClean="0"/>
              <a:t>.) güzel isimlerindendir. Allah’ın </a:t>
            </a:r>
            <a:r>
              <a:rPr lang="tr-TR" sz="2800" dirty="0"/>
              <a:t>(</a:t>
            </a:r>
            <a:r>
              <a:rPr lang="tr-TR" sz="2800" dirty="0" err="1"/>
              <a:t>c.c</a:t>
            </a:r>
            <a:r>
              <a:rPr lang="tr-TR" sz="2800" dirty="0" smtClean="0"/>
              <a:t>.) her </a:t>
            </a:r>
            <a:r>
              <a:rPr lang="tr-TR" sz="2800" dirty="0"/>
              <a:t>şeye </a:t>
            </a:r>
            <a:r>
              <a:rPr lang="tr-TR" sz="2800" dirty="0" smtClean="0"/>
              <a:t>gücünün yetmesi anlamına gelir.</a:t>
            </a:r>
            <a:endParaRPr lang="tr-TR" sz="28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178527" y="1212580"/>
            <a:ext cx="1910147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Kadir </a:t>
            </a:r>
            <a:endParaRPr lang="tr-TR" sz="4400" dirty="0"/>
          </a:p>
        </p:txBody>
      </p:sp>
      <p:pic>
        <p:nvPicPr>
          <p:cNvPr id="7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" y="1373999"/>
            <a:ext cx="1773327" cy="1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436914" y="2899349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_____________, yüce Allah’ın her şeyi işitmesidir.</a:t>
            </a:r>
            <a:endParaRPr lang="tr-TR" sz="28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972491" y="2761672"/>
            <a:ext cx="2116183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Semi </a:t>
            </a:r>
            <a:endParaRPr lang="tr-TR" sz="4400" dirty="0"/>
          </a:p>
        </p:txBody>
      </p:sp>
      <p:pic>
        <p:nvPicPr>
          <p:cNvPr id="10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" y="2701919"/>
            <a:ext cx="1791496" cy="1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1436914" y="4317449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_____________, yüce Allah’ın her şeyi bilmesidir.</a:t>
            </a:r>
            <a:endParaRPr lang="tr-TR" sz="2800" dirty="0"/>
          </a:p>
        </p:txBody>
      </p:sp>
      <p:pic>
        <p:nvPicPr>
          <p:cNvPr id="12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" y="4212765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2075508" y="4183781"/>
            <a:ext cx="2116183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İlim </a:t>
            </a:r>
            <a:endParaRPr lang="tr-TR" sz="4400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1436914" y="5641458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_____________, yüce Allah’ın her şeyi görmesidir.</a:t>
            </a:r>
            <a:endParaRPr lang="tr-TR" sz="2800" dirty="0"/>
          </a:p>
        </p:txBody>
      </p:sp>
      <p:pic>
        <p:nvPicPr>
          <p:cNvPr id="15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" y="5536774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Yuvarlatılmış Dikdörtgen 15"/>
          <p:cNvSpPr/>
          <p:nvPr/>
        </p:nvSpPr>
        <p:spPr>
          <a:xfrm>
            <a:off x="2075508" y="5507790"/>
            <a:ext cx="2116183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Basar </a:t>
            </a:r>
            <a:endParaRPr lang="tr-TR" sz="4400" dirty="0"/>
          </a:p>
        </p:txBody>
      </p:sp>
      <p:sp>
        <p:nvSpPr>
          <p:cNvPr id="17" name="Dikdörtgen 16"/>
          <p:cNvSpPr/>
          <p:nvPr/>
        </p:nvSpPr>
        <p:spPr>
          <a:xfrm>
            <a:off x="8451670" y="-29037"/>
            <a:ext cx="3611878" cy="401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Cevaplar için gözlere tıklayınız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0413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3947" y="117567"/>
            <a:ext cx="5981075" cy="613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4800" dirty="0" smtClean="0"/>
              <a:t>Doğru yanlış </a:t>
            </a:r>
            <a:endParaRPr lang="tr-TR" sz="4800" dirty="0"/>
          </a:p>
        </p:txBody>
      </p:sp>
      <p:sp>
        <p:nvSpPr>
          <p:cNvPr id="4" name="Dikdörtgen 3"/>
          <p:cNvSpPr/>
          <p:nvPr/>
        </p:nvSpPr>
        <p:spPr>
          <a:xfrm>
            <a:off x="130629" y="849087"/>
            <a:ext cx="11926388" cy="888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000" dirty="0" smtClean="0"/>
              <a:t>1.</a:t>
            </a:r>
            <a:r>
              <a:rPr lang="tr-TR" sz="3000" dirty="0"/>
              <a:t> </a:t>
            </a:r>
            <a:r>
              <a:rPr lang="tr-TR" sz="3000" dirty="0" smtClean="0"/>
              <a:t>Allah’ın her </a:t>
            </a:r>
            <a:r>
              <a:rPr lang="tr-TR" sz="3000" dirty="0" smtClean="0"/>
              <a:t>şeye gücü yetmesine sıfatına Kadir </a:t>
            </a:r>
            <a:r>
              <a:rPr lang="tr-TR" sz="3000" dirty="0" smtClean="0"/>
              <a:t>denir.  </a:t>
            </a:r>
            <a:endParaRPr lang="tr-TR" sz="3000" dirty="0"/>
          </a:p>
        </p:txBody>
      </p:sp>
      <p:sp>
        <p:nvSpPr>
          <p:cNvPr id="5" name="Dikdörtgen 4"/>
          <p:cNvSpPr/>
          <p:nvPr/>
        </p:nvSpPr>
        <p:spPr>
          <a:xfrm>
            <a:off x="130629" y="1881051"/>
            <a:ext cx="11926388" cy="7707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2. Allah’ın her şeyi görmesine Semi denir. 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130629" y="2893425"/>
            <a:ext cx="11926388" cy="888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3. </a:t>
            </a:r>
            <a:r>
              <a:rPr lang="tr-TR" sz="3200" dirty="0"/>
              <a:t>Allah bizlere şah damarımızdan</a:t>
            </a:r>
          </a:p>
          <a:p>
            <a:r>
              <a:rPr lang="tr-TR" sz="3200" dirty="0"/>
              <a:t>daha </a:t>
            </a:r>
            <a:r>
              <a:rPr lang="tr-TR" sz="3200" dirty="0" smtClean="0"/>
              <a:t>yakın ve Allah</a:t>
            </a:r>
            <a:r>
              <a:rPr lang="tr-TR" sz="3200" dirty="0"/>
              <a:t> </a:t>
            </a:r>
            <a:r>
              <a:rPr lang="tr-TR" sz="3200" dirty="0" smtClean="0"/>
              <a:t>(</a:t>
            </a:r>
            <a:r>
              <a:rPr lang="tr-TR" sz="3200" dirty="0" err="1" smtClean="0"/>
              <a:t>c.c</a:t>
            </a:r>
            <a:r>
              <a:rPr lang="tr-TR" sz="3200" dirty="0"/>
              <a:t>.) her an bizimledir.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0629" y="3905799"/>
            <a:ext cx="11926388" cy="849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4. Allah’ın </a:t>
            </a:r>
            <a:r>
              <a:rPr lang="tr-TR" sz="3600" dirty="0" smtClean="0"/>
              <a:t>gücünün bir </a:t>
            </a:r>
            <a:r>
              <a:rPr lang="tr-TR" sz="3600" dirty="0" smtClean="0"/>
              <a:t>sınırı vardır.</a:t>
            </a:r>
            <a:endParaRPr lang="tr-TR" sz="3600" dirty="0"/>
          </a:p>
        </p:txBody>
      </p:sp>
      <p:sp>
        <p:nvSpPr>
          <p:cNvPr id="8" name="Dikdörtgen 7"/>
          <p:cNvSpPr/>
          <p:nvPr/>
        </p:nvSpPr>
        <p:spPr>
          <a:xfrm>
            <a:off x="130629" y="4898570"/>
            <a:ext cx="11926388" cy="914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5. Besmelenin anlamı Rahman ve Rahim olan Allah’ın (</a:t>
            </a:r>
            <a:r>
              <a:rPr lang="tr-TR" sz="2400" dirty="0" err="1" smtClean="0"/>
              <a:t>c.c</a:t>
            </a:r>
            <a:r>
              <a:rPr lang="tr-TR" sz="2400" dirty="0" smtClean="0"/>
              <a:t>) adıyladır. 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130629" y="5956656"/>
            <a:ext cx="11926388" cy="7837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000" dirty="0" smtClean="0"/>
              <a:t>6. </a:t>
            </a:r>
            <a:r>
              <a:rPr lang="tr-TR" sz="2800" dirty="0"/>
              <a:t>Allah’a (</a:t>
            </a:r>
            <a:r>
              <a:rPr lang="tr-TR" sz="2800" dirty="0" err="1"/>
              <a:t>c.c</a:t>
            </a:r>
            <a:r>
              <a:rPr lang="tr-TR" sz="2800" dirty="0"/>
              <a:t>.) zor gelen, </a:t>
            </a:r>
            <a:r>
              <a:rPr lang="tr-TR" sz="2800" dirty="0" smtClean="0"/>
              <a:t>O’nun gücünün </a:t>
            </a:r>
          </a:p>
          <a:p>
            <a:r>
              <a:rPr lang="tr-TR" sz="2800" dirty="0" smtClean="0"/>
              <a:t>yetmediği </a:t>
            </a:r>
            <a:r>
              <a:rPr lang="tr-TR" sz="2800" dirty="0"/>
              <a:t>hiçbir </a:t>
            </a:r>
            <a:r>
              <a:rPr lang="tr-TR" sz="2800" dirty="0" smtClean="0"/>
              <a:t>şey yoktur</a:t>
            </a:r>
            <a:r>
              <a:rPr lang="tr-TR" sz="2800" dirty="0"/>
              <a:t>.</a:t>
            </a:r>
            <a:endParaRPr lang="tr-TR" sz="4400" dirty="0"/>
          </a:p>
        </p:txBody>
      </p:sp>
      <p:sp>
        <p:nvSpPr>
          <p:cNvPr id="10" name="Dikdörtgen 9"/>
          <p:cNvSpPr/>
          <p:nvPr/>
        </p:nvSpPr>
        <p:spPr>
          <a:xfrm>
            <a:off x="9326880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D</a:t>
            </a:r>
            <a:endParaRPr lang="tr-TR" sz="4800" dirty="0"/>
          </a:p>
        </p:txBody>
      </p:sp>
      <p:sp>
        <p:nvSpPr>
          <p:cNvPr id="11" name="Dikdörtgen 10"/>
          <p:cNvSpPr/>
          <p:nvPr/>
        </p:nvSpPr>
        <p:spPr>
          <a:xfrm>
            <a:off x="10842172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Y</a:t>
            </a:r>
            <a:endParaRPr lang="tr-TR" sz="4800" dirty="0"/>
          </a:p>
        </p:txBody>
      </p:sp>
      <p:sp>
        <p:nvSpPr>
          <p:cNvPr id="12" name="Dikdörtgen 11"/>
          <p:cNvSpPr/>
          <p:nvPr/>
        </p:nvSpPr>
        <p:spPr>
          <a:xfrm>
            <a:off x="9936230" y="849085"/>
            <a:ext cx="605496" cy="88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1436531" y="849087"/>
            <a:ext cx="640080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X</a:t>
            </a:r>
            <a:endParaRPr lang="tr-TR" sz="5400" b="1" dirty="0">
              <a:solidFill>
                <a:srgbClr val="FF0000"/>
              </a:solidFill>
            </a:endParaRPr>
          </a:p>
        </p:txBody>
      </p:sp>
      <p:cxnSp>
        <p:nvCxnSpPr>
          <p:cNvPr id="16" name="Düz Bağlayıcı 15"/>
          <p:cNvCxnSpPr>
            <a:endCxn id="11" idx="2"/>
          </p:cNvCxnSpPr>
          <p:nvPr/>
        </p:nvCxnSpPr>
        <p:spPr>
          <a:xfrm flipH="1">
            <a:off x="11449595" y="849087"/>
            <a:ext cx="4284" cy="888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Tablo 18"/>
          <p:cNvGraphicFramePr>
            <a:graphicFrameLocks noGrp="1"/>
          </p:cNvGraphicFramePr>
          <p:nvPr/>
        </p:nvGraphicFramePr>
        <p:xfrm>
          <a:off x="9326880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/>
        </p:nvGraphicFramePr>
        <p:xfrm>
          <a:off x="10822578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/>
        </p:nvGraphicFramePr>
        <p:xfrm>
          <a:off x="9322276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/>
        </p:nvGraphicFramePr>
        <p:xfrm>
          <a:off x="10842172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/>
        </p:nvGraphicFramePr>
        <p:xfrm>
          <a:off x="9322276" y="4898570"/>
          <a:ext cx="1219450" cy="914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5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09725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914402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/>
        </p:nvGraphicFramePr>
        <p:xfrm>
          <a:off x="10826647" y="3905798"/>
          <a:ext cx="1254034" cy="849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49088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/>
        </p:nvGraphicFramePr>
        <p:xfrm>
          <a:off x="10842172" y="4898569"/>
          <a:ext cx="1254034" cy="914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914403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/>
        </p:nvGraphicFramePr>
        <p:xfrm>
          <a:off x="9322276" y="3895997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/>
        </p:nvGraphicFramePr>
        <p:xfrm>
          <a:off x="9287692" y="5946856"/>
          <a:ext cx="1254034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8" name="Tablo 27"/>
          <p:cNvGraphicFramePr>
            <a:graphicFrameLocks noGrp="1"/>
          </p:cNvGraphicFramePr>
          <p:nvPr/>
        </p:nvGraphicFramePr>
        <p:xfrm>
          <a:off x="10842172" y="5946856"/>
          <a:ext cx="1254034" cy="793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7974767" y="117567"/>
            <a:ext cx="4082250" cy="55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işaretleyelim</a:t>
            </a:r>
            <a:endParaRPr lang="tr-TR" sz="2800" dirty="0"/>
          </a:p>
        </p:txBody>
      </p:sp>
      <p:cxnSp>
        <p:nvCxnSpPr>
          <p:cNvPr id="30" name="Düz Bağlayıcı 29"/>
          <p:cNvCxnSpPr>
            <a:stCxn id="10" idx="0"/>
          </p:cNvCxnSpPr>
          <p:nvPr/>
        </p:nvCxnSpPr>
        <p:spPr>
          <a:xfrm flipH="1">
            <a:off x="9932002" y="849087"/>
            <a:ext cx="2301" cy="8588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9916743" y="1881051"/>
            <a:ext cx="659567" cy="770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436531" y="2872975"/>
            <a:ext cx="659567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9932001" y="3895997"/>
            <a:ext cx="659567" cy="858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1487820" y="4897722"/>
            <a:ext cx="588791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1487820" y="5929697"/>
            <a:ext cx="588791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9932001" y="2893425"/>
            <a:ext cx="644309" cy="858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11449595" y="3895997"/>
            <a:ext cx="644309" cy="838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9924371" y="4908370"/>
            <a:ext cx="644309" cy="904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9913022" y="5929697"/>
            <a:ext cx="644309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1444159" y="1871249"/>
            <a:ext cx="644309" cy="765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786203" y="1970873"/>
            <a:ext cx="899411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Basar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61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78621" y="535777"/>
            <a:ext cx="7721488" cy="6211624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>
            <a:hlinkClick r:id="" action="ppaction://noaction"/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3400" y="1676166"/>
            <a:ext cx="7324907" cy="482783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5.1.2. Allah (C. C.) Yaradandır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0754" y="2301365"/>
            <a:ext cx="7324908" cy="5616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5.1.3. Allah (C. C.) Rahman ve </a:t>
            </a:r>
            <a:r>
              <a:rPr lang="tr-TR" sz="3200" dirty="0" smtClean="0">
                <a:solidFill>
                  <a:schemeClr val="tx1"/>
                </a:solidFill>
              </a:rPr>
              <a:t>Rahimdir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43345" y="151508"/>
            <a:ext cx="6317674" cy="5841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ÜNİTE KONULARI 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2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23400" y="3148389"/>
            <a:ext cx="7324908" cy="4785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5.1.4. Allah (C. C.) Görür ve İşitir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84772" y="3878694"/>
            <a:ext cx="7324908" cy="43298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5.1.5. Allah (C. C.) Her Şeye Gücü Yeter</a:t>
            </a:r>
          </a:p>
        </p:txBody>
      </p:sp>
      <p:sp>
        <p:nvSpPr>
          <p:cNvPr id="14" name="İçerik Yer Tutucusu 2">
            <a:hlinkClick r:id="rId13" action="ppaction://hlinksldjump"/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23400" y="886120"/>
            <a:ext cx="7324907" cy="461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5.1.1. Allah (C. C.) Vardır ve Birdir</a:t>
            </a:r>
          </a:p>
        </p:txBody>
      </p:sp>
      <p:sp>
        <p:nvSpPr>
          <p:cNvPr id="15" name="İçerik Yer Tutucusu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84772" y="4609126"/>
            <a:ext cx="7324908" cy="4668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5.1.6. Allah (C. C.) İle irtibat: Dua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84772" y="5407371"/>
            <a:ext cx="7324908" cy="432981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5.1.7</a:t>
            </a:r>
            <a:r>
              <a:rPr lang="tr-TR" sz="3200" dirty="0">
                <a:solidFill>
                  <a:schemeClr val="tx1"/>
                </a:solidFill>
              </a:rPr>
              <a:t>. Bir Peygamber Tanıyorum: </a:t>
            </a:r>
            <a:r>
              <a:rPr lang="tr-TR" sz="3200" dirty="0" smtClean="0">
                <a:solidFill>
                  <a:schemeClr val="tx1"/>
                </a:solidFill>
              </a:rPr>
              <a:t> Hz</a:t>
            </a:r>
            <a:r>
              <a:rPr lang="tr-TR" sz="3200" dirty="0">
                <a:solidFill>
                  <a:schemeClr val="tx1"/>
                </a:solidFill>
              </a:rPr>
              <a:t>. İbrahim (a. s.)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8256" y="151507"/>
            <a:ext cx="2023406" cy="2910380"/>
          </a:xfrm>
          <a:prstGeom prst="rect">
            <a:avLst/>
          </a:prstGeom>
        </p:spPr>
      </p:pic>
      <p:pic>
        <p:nvPicPr>
          <p:cNvPr id="1026" name="Picture 2" descr="allah hareketli ile ilgili gÃ¶rsel sonuc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97" y="2513410"/>
            <a:ext cx="4118155" cy="34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84772" y="6045610"/>
            <a:ext cx="7298926" cy="387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>
                <a:solidFill>
                  <a:schemeClr val="tx1"/>
                </a:solidFill>
              </a:rPr>
              <a:t>5.1.8. Bir Sure Tanıyorum: İhlas Suresi ve Anlam</a:t>
            </a:r>
          </a:p>
        </p:txBody>
      </p:sp>
      <p:sp>
        <p:nvSpPr>
          <p:cNvPr id="17" name="Dikdörtgen 16"/>
          <p:cNvSpPr/>
          <p:nvPr>
            <p:custDataLst>
              <p:tags r:id="rId11"/>
            </p:custDataLst>
          </p:nvPr>
        </p:nvSpPr>
        <p:spPr>
          <a:xfrm>
            <a:off x="8811491" y="5915555"/>
            <a:ext cx="2757054" cy="67574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5. </a:t>
            </a:r>
            <a:r>
              <a:rPr lang="tr-TR" sz="4400" dirty="0" smtClean="0"/>
              <a:t>Hafta </a:t>
            </a:r>
            <a:endParaRPr lang="tr-TR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7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6102" y="166255"/>
            <a:ext cx="9705703" cy="75686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5.1.5. ALLAH (C. C.) HER ŞEYE GÜCÜ YETER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192" y="1152844"/>
            <a:ext cx="11295505" cy="7668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tr-TR" sz="2400" u="sng" dirty="0" smtClean="0"/>
              <a:t>Kazanım </a:t>
            </a:r>
            <a:r>
              <a:rPr lang="tr-TR" sz="2400" dirty="0" smtClean="0"/>
              <a:t>: 5.1. 4</a:t>
            </a:r>
            <a:r>
              <a:rPr lang="tr-TR" sz="2400" dirty="0"/>
              <a:t>. Allah’ın (C. C.) her şeyi işittiğinin, bildiğinin, gördüğünün ve her şeye gücü yettiğinin farkında olur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4950822" y="5447212"/>
            <a:ext cx="7027817" cy="11113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Yukarıdaki </a:t>
            </a:r>
            <a:r>
              <a:rPr lang="tr-TR" sz="3600" dirty="0" smtClean="0"/>
              <a:t>cümleden neler anlıyorsunuz?</a:t>
            </a:r>
            <a:endParaRPr lang="tr-TR" sz="3600" dirty="0"/>
          </a:p>
        </p:txBody>
      </p:sp>
      <p:sp>
        <p:nvSpPr>
          <p:cNvPr id="11" name="Yukarı Ok 10"/>
          <p:cNvSpPr/>
          <p:nvPr/>
        </p:nvSpPr>
        <p:spPr>
          <a:xfrm>
            <a:off x="8284790" y="3579224"/>
            <a:ext cx="359880" cy="169904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770881" y="2365953"/>
            <a:ext cx="7027817" cy="9367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/>
              <a:t>“Allah (c.c.) her şeye kâdirdir.”</a:t>
            </a:r>
            <a:endParaRPr lang="tr-TR" sz="400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92" y="2210974"/>
            <a:ext cx="4055746" cy="4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6662" y="365126"/>
            <a:ext cx="5397137" cy="954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6600" dirty="0" smtClean="0"/>
              <a:t>El-Kadir </a:t>
            </a: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7657" y="4258491"/>
            <a:ext cx="5606142" cy="22468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Kâdir, Allah’ın (</a:t>
            </a:r>
            <a:r>
              <a:rPr lang="tr-TR" sz="3600" dirty="0" err="1"/>
              <a:t>c.c</a:t>
            </a:r>
            <a:r>
              <a:rPr lang="tr-TR" sz="3600" dirty="0" smtClean="0"/>
              <a:t>.) güzel isimlerindendir. Allah’ın </a:t>
            </a:r>
            <a:r>
              <a:rPr lang="tr-TR" sz="3600" dirty="0"/>
              <a:t>(</a:t>
            </a:r>
            <a:r>
              <a:rPr lang="tr-TR" sz="3600" dirty="0" err="1"/>
              <a:t>c.c</a:t>
            </a:r>
            <a:r>
              <a:rPr lang="tr-TR" sz="3600" dirty="0" smtClean="0"/>
              <a:t>.) her </a:t>
            </a:r>
            <a:r>
              <a:rPr lang="tr-TR" sz="3600" dirty="0"/>
              <a:t>şeye </a:t>
            </a:r>
            <a:r>
              <a:rPr lang="tr-TR" sz="3600" dirty="0" smtClean="0"/>
              <a:t>gücünün yetmesi anlamına gelir</a:t>
            </a:r>
            <a:r>
              <a:rPr lang="tr-TR" sz="3600" dirty="0"/>
              <a:t>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365126"/>
            <a:ext cx="4963886" cy="6259680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8436970" y="1672046"/>
            <a:ext cx="436519" cy="23774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1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2628" y="374073"/>
            <a:ext cx="7336971" cy="33227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000" dirty="0" smtClean="0"/>
              <a:t>«Göklerin</a:t>
            </a:r>
            <a:r>
              <a:rPr lang="tr-TR" sz="4000" dirty="0"/>
              <a:t>, yerin ve bütün kainatta bulunan her şeyin mutlak </a:t>
            </a:r>
            <a:r>
              <a:rPr lang="tr-TR" sz="4000" dirty="0" smtClean="0"/>
              <a:t>hakimiyeti ve yönetimi Allah'a </a:t>
            </a:r>
            <a:r>
              <a:rPr lang="tr-TR" sz="4000" dirty="0"/>
              <a:t>aittir. O her şeye kadirdir</a:t>
            </a:r>
            <a:r>
              <a:rPr lang="tr-TR" sz="4000" dirty="0" smtClean="0"/>
              <a:t>.»</a:t>
            </a:r>
          </a:p>
          <a:p>
            <a:pPr marL="0" indent="0">
              <a:buNone/>
            </a:pPr>
            <a:endParaRPr lang="tr-TR" sz="3200" b="1" dirty="0"/>
          </a:p>
          <a:p>
            <a:pPr marL="0" indent="0" algn="r">
              <a:buNone/>
            </a:pPr>
            <a:r>
              <a:rPr lang="tr-TR" dirty="0" err="1"/>
              <a:t>Mâide</a:t>
            </a:r>
            <a:r>
              <a:rPr lang="tr-TR" dirty="0"/>
              <a:t> suresi, 120. ayet.</a:t>
            </a:r>
            <a:endParaRPr lang="tr-TR" sz="3200" b="1" dirty="0"/>
          </a:p>
        </p:txBody>
      </p:sp>
      <p:sp>
        <p:nvSpPr>
          <p:cNvPr id="4" name="Dikdörtgen 3"/>
          <p:cNvSpPr/>
          <p:nvPr/>
        </p:nvSpPr>
        <p:spPr>
          <a:xfrm>
            <a:off x="4702627" y="5505532"/>
            <a:ext cx="7336971" cy="1146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Ayetlerde verilmek istenen mesajları bulalım.</a:t>
            </a:r>
            <a:endParaRPr lang="tr-TR" sz="36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3" y="226826"/>
            <a:ext cx="4127745" cy="361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Yukarı Ok 10"/>
          <p:cNvSpPr/>
          <p:nvPr/>
        </p:nvSpPr>
        <p:spPr>
          <a:xfrm>
            <a:off x="8142513" y="3918857"/>
            <a:ext cx="457200" cy="1436914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0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İçerik Yer Tutucusu 2"/>
          <p:cNvSpPr txBox="1">
            <a:spLocks/>
          </p:cNvSpPr>
          <p:nvPr/>
        </p:nvSpPr>
        <p:spPr>
          <a:xfrm>
            <a:off x="2046513" y="3833493"/>
            <a:ext cx="3699903" cy="584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Allah her şeyi bilir.</a:t>
            </a:r>
            <a:endParaRPr lang="tr-TR" dirty="0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6487886" y="3480029"/>
            <a:ext cx="5562265" cy="781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İnsanlardan bazılarının Allah’ın               bazı şeyleri bilmediği sanıyorlar</a:t>
            </a:r>
            <a:endParaRPr lang="tr-TR" dirty="0"/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62924" y="5440660"/>
            <a:ext cx="5222503" cy="51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Hiçbir şey Allah’tan gizlenemez</a:t>
            </a:r>
            <a:endParaRPr lang="tr-TR" dirty="0"/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789452" y="4590439"/>
            <a:ext cx="4251793" cy="614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Bazı şeyleri gizli yapabiliriz</a:t>
            </a:r>
            <a:endParaRPr lang="tr-TR" dirty="0"/>
          </a:p>
        </p:txBody>
      </p:sp>
      <p:sp>
        <p:nvSpPr>
          <p:cNvPr id="24" name="İçerik Yer Tutucusu 2"/>
          <p:cNvSpPr txBox="1">
            <a:spLocks/>
          </p:cNvSpPr>
          <p:nvPr/>
        </p:nvSpPr>
        <p:spPr>
          <a:xfrm>
            <a:off x="5872543" y="4496783"/>
            <a:ext cx="6119887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dirty="0" smtClean="0"/>
              <a:t>Ayette Allah’ın İlim sıfat geçmektedir.</a:t>
            </a:r>
            <a:endParaRPr lang="tr-TR" dirty="0"/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5346904" y="5342723"/>
            <a:ext cx="6488835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500" dirty="0" smtClean="0"/>
              <a:t>Evrende olan her şey Allah’ın bilgisiyle olur.</a:t>
            </a:r>
            <a:endParaRPr lang="tr-TR" sz="2500" dirty="0"/>
          </a:p>
        </p:txBody>
      </p:sp>
      <p:sp>
        <p:nvSpPr>
          <p:cNvPr id="29" name="İçerik Yer Tutucusu 2"/>
          <p:cNvSpPr txBox="1">
            <a:spLocks/>
          </p:cNvSpPr>
          <p:nvPr/>
        </p:nvSpPr>
        <p:spPr>
          <a:xfrm>
            <a:off x="719032" y="6121047"/>
            <a:ext cx="11382831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sz="2400" dirty="0" smtClean="0"/>
              <a:t>Yaptığımız her şey Allah tarafından bilindiği için günahlardan uzak durmamız gerekir.</a:t>
            </a:r>
            <a:endParaRPr lang="tr-TR" sz="2400" dirty="0"/>
          </a:p>
        </p:txBody>
      </p:sp>
      <p:sp>
        <p:nvSpPr>
          <p:cNvPr id="30" name="Dikdörtgen 29"/>
          <p:cNvSpPr/>
          <p:nvPr/>
        </p:nvSpPr>
        <p:spPr>
          <a:xfrm>
            <a:off x="5090385" y="3833492"/>
            <a:ext cx="696685" cy="5980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1386125" y="3447227"/>
            <a:ext cx="696685" cy="8142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4713022" y="5440659"/>
            <a:ext cx="572406" cy="510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11331370" y="4483243"/>
            <a:ext cx="696685" cy="61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11221640" y="5340338"/>
            <a:ext cx="696685" cy="61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386126" y="6103997"/>
            <a:ext cx="715738" cy="627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5005194" y="4603762"/>
            <a:ext cx="596163" cy="601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2" name="İçerik Yer Tutucusu 2"/>
          <p:cNvSpPr>
            <a:spLocks noGrp="1"/>
          </p:cNvSpPr>
          <p:nvPr>
            <p:ph idx="1"/>
          </p:nvPr>
        </p:nvSpPr>
        <p:spPr>
          <a:xfrm>
            <a:off x="254575" y="207819"/>
            <a:ext cx="11581166" cy="1797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“Allah, </a:t>
            </a:r>
            <a:r>
              <a:rPr lang="tr-TR" dirty="0"/>
              <a:t>karada ve denizde ne varsa bilir; O’nun bilgisi dışında bir yaprak </a:t>
            </a:r>
            <a:r>
              <a:rPr lang="tr-TR" dirty="0" smtClean="0"/>
              <a:t>bile düşmez</a:t>
            </a:r>
            <a:r>
              <a:rPr lang="tr-TR" dirty="0"/>
              <a:t>. O, yerin karanlıklarındaki tek bir taneyi bile </a:t>
            </a:r>
            <a:r>
              <a:rPr lang="tr-TR" dirty="0" smtClean="0"/>
              <a:t>bilir.»  (</a:t>
            </a:r>
            <a:r>
              <a:rPr lang="tr-TR" dirty="0" err="1" smtClean="0"/>
              <a:t>En’âm</a:t>
            </a:r>
            <a:r>
              <a:rPr lang="tr-TR" dirty="0" smtClean="0"/>
              <a:t> </a:t>
            </a:r>
            <a:r>
              <a:rPr lang="tr-TR" dirty="0"/>
              <a:t>suresi, 59. ayet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sz="3200" dirty="0"/>
              <a:t>“</a:t>
            </a:r>
            <a:r>
              <a:rPr lang="tr-TR" sz="3200" dirty="0" smtClean="0"/>
              <a:t>Bilmez </a:t>
            </a:r>
            <a:r>
              <a:rPr lang="tr-TR" sz="3200" dirty="0"/>
              <a:t>misin, Allah gökte ve yerde olan her şeyi bilir. </a:t>
            </a:r>
            <a:r>
              <a:rPr lang="tr-TR" sz="3200" dirty="0" smtClean="0"/>
              <a:t>…Her </a:t>
            </a:r>
            <a:r>
              <a:rPr lang="tr-TR" sz="3200" dirty="0"/>
              <a:t>şeyi bilmek Allah için pek kolaydır</a:t>
            </a:r>
            <a:r>
              <a:rPr lang="tr-TR" sz="3200" dirty="0" smtClean="0"/>
              <a:t>.</a:t>
            </a:r>
            <a:r>
              <a:rPr lang="tr-TR" sz="3200" b="1" dirty="0"/>
              <a:t> </a:t>
            </a:r>
            <a:r>
              <a:rPr lang="tr-TR" sz="3200" dirty="0" smtClean="0"/>
              <a:t>”</a:t>
            </a:r>
            <a:r>
              <a:rPr lang="tr-TR" sz="3200" dirty="0"/>
              <a:t>  </a:t>
            </a:r>
            <a:r>
              <a:rPr lang="tr-TR" sz="3200" dirty="0" smtClean="0"/>
              <a:t> Hac Suresi 70. </a:t>
            </a:r>
            <a:r>
              <a:rPr lang="tr-TR" sz="3200" dirty="0"/>
              <a:t>a</a:t>
            </a:r>
            <a:r>
              <a:rPr lang="tr-TR" sz="3200" dirty="0" smtClean="0"/>
              <a:t>yet</a:t>
            </a:r>
            <a:endParaRPr lang="tr-TR" sz="3200" b="1" dirty="0"/>
          </a:p>
        </p:txBody>
      </p:sp>
      <p:sp>
        <p:nvSpPr>
          <p:cNvPr id="2" name="Dikdörtgen 1"/>
          <p:cNvSpPr/>
          <p:nvPr/>
        </p:nvSpPr>
        <p:spPr>
          <a:xfrm>
            <a:off x="254575" y="2172575"/>
            <a:ext cx="11588382" cy="10518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Verilen ayetlere göre doğru olan ifadelerin yanına           yanlış olanların yanına          koyalım   </a:t>
            </a:r>
            <a:endParaRPr lang="tr-TR" sz="2800" dirty="0"/>
          </a:p>
        </p:txBody>
      </p:sp>
      <p:sp>
        <p:nvSpPr>
          <p:cNvPr id="25" name="Dikdörtgen 24"/>
          <p:cNvSpPr/>
          <p:nvPr/>
        </p:nvSpPr>
        <p:spPr>
          <a:xfrm>
            <a:off x="7604533" y="2158706"/>
            <a:ext cx="696685" cy="510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4889823" y="2669025"/>
            <a:ext cx="548904" cy="5137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92856" y="110680"/>
            <a:ext cx="6115988" cy="7552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ALLAH’IN BAZI SIFATLARI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39646" y="1341619"/>
            <a:ext cx="2488367" cy="1034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İlim </a:t>
            </a:r>
            <a:endParaRPr lang="tr-TR" sz="7200" dirty="0"/>
          </a:p>
        </p:txBody>
      </p:sp>
      <p:sp>
        <p:nvSpPr>
          <p:cNvPr id="4" name="Dikdörtgen 3"/>
          <p:cNvSpPr/>
          <p:nvPr/>
        </p:nvSpPr>
        <p:spPr>
          <a:xfrm>
            <a:off x="1319135" y="2667651"/>
            <a:ext cx="2488367" cy="1034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5" name="Dikdörtgen 4"/>
          <p:cNvSpPr/>
          <p:nvPr/>
        </p:nvSpPr>
        <p:spPr>
          <a:xfrm>
            <a:off x="539646" y="4114201"/>
            <a:ext cx="2488367" cy="1034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</a:t>
            </a:r>
            <a:endParaRPr lang="tr-TR" sz="7200" dirty="0"/>
          </a:p>
        </p:txBody>
      </p:sp>
      <p:sp>
        <p:nvSpPr>
          <p:cNvPr id="6" name="Dikdörtgen 5"/>
          <p:cNvSpPr/>
          <p:nvPr/>
        </p:nvSpPr>
        <p:spPr>
          <a:xfrm>
            <a:off x="4576047" y="1484345"/>
            <a:ext cx="6190938" cy="6745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bilmesi</a:t>
            </a:r>
            <a:endParaRPr lang="tr-TR" sz="3600" dirty="0"/>
          </a:p>
        </p:txBody>
      </p:sp>
      <p:sp>
        <p:nvSpPr>
          <p:cNvPr id="7" name="Dikdörtgen 6"/>
          <p:cNvSpPr/>
          <p:nvPr/>
        </p:nvSpPr>
        <p:spPr>
          <a:xfrm>
            <a:off x="1319134" y="5560751"/>
            <a:ext cx="2488367" cy="1034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  <a:r>
              <a:rPr lang="tr-TR" sz="7200" dirty="0" smtClean="0"/>
              <a:t>adir</a:t>
            </a:r>
            <a:endParaRPr lang="tr-TR" sz="7200" dirty="0"/>
          </a:p>
        </p:txBody>
      </p:sp>
      <p:sp>
        <p:nvSpPr>
          <p:cNvPr id="8" name="Sağ Ok 7"/>
          <p:cNvSpPr/>
          <p:nvPr/>
        </p:nvSpPr>
        <p:spPr>
          <a:xfrm>
            <a:off x="3177915" y="1588957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4007846" y="2928742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3177915" y="4375292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4007846" y="5821842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456420" y="2847532"/>
            <a:ext cx="6415790" cy="674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işitmesi</a:t>
            </a:r>
            <a:endParaRPr lang="tr-TR" sz="3600" dirty="0"/>
          </a:p>
        </p:txBody>
      </p:sp>
      <p:sp>
        <p:nvSpPr>
          <p:cNvPr id="13" name="Dikdörtgen 12"/>
          <p:cNvSpPr/>
          <p:nvPr/>
        </p:nvSpPr>
        <p:spPr>
          <a:xfrm>
            <a:off x="4631961" y="4224791"/>
            <a:ext cx="6415790" cy="674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görmesi</a:t>
            </a:r>
            <a:endParaRPr lang="tr-TR" sz="3600" dirty="0"/>
          </a:p>
        </p:txBody>
      </p:sp>
      <p:sp>
        <p:nvSpPr>
          <p:cNvPr id="14" name="Dikdörtgen 13"/>
          <p:cNvSpPr/>
          <p:nvPr/>
        </p:nvSpPr>
        <p:spPr>
          <a:xfrm>
            <a:off x="5456420" y="5700238"/>
            <a:ext cx="6415790" cy="655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Allah’ın (</a:t>
            </a:r>
            <a:r>
              <a:rPr lang="tr-TR" sz="3400" dirty="0" err="1" smtClean="0"/>
              <a:t>c.c</a:t>
            </a:r>
            <a:r>
              <a:rPr lang="tr-TR" sz="3400" dirty="0" smtClean="0"/>
              <a:t>) her şeye gücü yetmesi</a:t>
            </a:r>
            <a:endParaRPr lang="tr-TR" sz="3400" dirty="0"/>
          </a:p>
        </p:txBody>
      </p:sp>
      <p:sp>
        <p:nvSpPr>
          <p:cNvPr id="15" name="Dikdörtgen 14"/>
          <p:cNvSpPr/>
          <p:nvPr/>
        </p:nvSpPr>
        <p:spPr>
          <a:xfrm>
            <a:off x="224854" y="-6577"/>
            <a:ext cx="3312826" cy="6595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Tıklayalım</a:t>
            </a:r>
            <a:endParaRPr lang="tr-TR" sz="4000" dirty="0"/>
          </a:p>
        </p:txBody>
      </p:sp>
      <p:sp>
        <p:nvSpPr>
          <p:cNvPr id="16" name="Aşağı Ok 15"/>
          <p:cNvSpPr/>
          <p:nvPr/>
        </p:nvSpPr>
        <p:spPr>
          <a:xfrm>
            <a:off x="1541513" y="697960"/>
            <a:ext cx="484632" cy="566556"/>
          </a:xfrm>
          <a:prstGeom prst="downArrow">
            <a:avLst>
              <a:gd name="adj1" fmla="val 31441"/>
              <a:gd name="adj2" fmla="val 46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3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4772" y="4277259"/>
            <a:ext cx="2488367" cy="1034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 </a:t>
            </a:r>
            <a:endParaRPr lang="tr-TR" sz="7200" dirty="0"/>
          </a:p>
        </p:txBody>
      </p:sp>
      <p:sp>
        <p:nvSpPr>
          <p:cNvPr id="5" name="Dikdörtgen 4"/>
          <p:cNvSpPr/>
          <p:nvPr/>
        </p:nvSpPr>
        <p:spPr>
          <a:xfrm>
            <a:off x="344772" y="2972401"/>
            <a:ext cx="2488367" cy="1034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6" name="Dikdörtgen 5"/>
          <p:cNvSpPr/>
          <p:nvPr/>
        </p:nvSpPr>
        <p:spPr>
          <a:xfrm>
            <a:off x="344771" y="1581795"/>
            <a:ext cx="2488367" cy="1034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İlim</a:t>
            </a:r>
            <a:endParaRPr lang="tr-TR" sz="7200" dirty="0"/>
          </a:p>
        </p:txBody>
      </p:sp>
      <p:sp>
        <p:nvSpPr>
          <p:cNvPr id="7" name="Dikdörtgen 6"/>
          <p:cNvSpPr/>
          <p:nvPr/>
        </p:nvSpPr>
        <p:spPr>
          <a:xfrm>
            <a:off x="3732552" y="1521281"/>
            <a:ext cx="8309548" cy="983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bilmesi</a:t>
            </a:r>
            <a:endParaRPr lang="tr-TR" sz="3600" dirty="0"/>
          </a:p>
        </p:txBody>
      </p:sp>
      <p:sp>
        <p:nvSpPr>
          <p:cNvPr id="8" name="Dikdörtgen 7"/>
          <p:cNvSpPr/>
          <p:nvPr/>
        </p:nvSpPr>
        <p:spPr>
          <a:xfrm>
            <a:off x="344773" y="5582118"/>
            <a:ext cx="2488367" cy="1034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  <a:r>
              <a:rPr lang="tr-TR" sz="7200" dirty="0" smtClean="0"/>
              <a:t>adir</a:t>
            </a:r>
            <a:endParaRPr lang="tr-TR" sz="7200" dirty="0"/>
          </a:p>
        </p:txBody>
      </p:sp>
      <p:sp>
        <p:nvSpPr>
          <p:cNvPr id="9" name="Dikdörtgen 8"/>
          <p:cNvSpPr/>
          <p:nvPr/>
        </p:nvSpPr>
        <p:spPr>
          <a:xfrm>
            <a:off x="3732551" y="5714774"/>
            <a:ext cx="8309548" cy="983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işitmesi</a:t>
            </a:r>
            <a:endParaRPr lang="tr-TR" sz="3600" dirty="0"/>
          </a:p>
        </p:txBody>
      </p:sp>
      <p:sp>
        <p:nvSpPr>
          <p:cNvPr id="10" name="Dikdörtgen 9"/>
          <p:cNvSpPr/>
          <p:nvPr/>
        </p:nvSpPr>
        <p:spPr>
          <a:xfrm>
            <a:off x="3732551" y="2880702"/>
            <a:ext cx="8309547" cy="983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görmesi</a:t>
            </a:r>
            <a:endParaRPr lang="tr-TR" sz="3600" dirty="0"/>
          </a:p>
        </p:txBody>
      </p:sp>
      <p:sp>
        <p:nvSpPr>
          <p:cNvPr id="11" name="Dikdörtgen 10"/>
          <p:cNvSpPr/>
          <p:nvPr/>
        </p:nvSpPr>
        <p:spPr>
          <a:xfrm>
            <a:off x="3732551" y="4303448"/>
            <a:ext cx="8309546" cy="9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400" dirty="0" smtClean="0"/>
              <a:t>Allah’ın (</a:t>
            </a:r>
            <a:r>
              <a:rPr lang="tr-TR" sz="3400" dirty="0" err="1" smtClean="0"/>
              <a:t>c.c</a:t>
            </a:r>
            <a:r>
              <a:rPr lang="tr-TR" sz="3400" dirty="0" smtClean="0"/>
              <a:t>) her şeye gücü yetmesi</a:t>
            </a:r>
            <a:endParaRPr lang="tr-TR" sz="3400" dirty="0"/>
          </a:p>
        </p:txBody>
      </p:sp>
      <p:sp>
        <p:nvSpPr>
          <p:cNvPr id="16" name="Dikdörtgen 15"/>
          <p:cNvSpPr/>
          <p:nvPr/>
        </p:nvSpPr>
        <p:spPr>
          <a:xfrm>
            <a:off x="9553730" y="5713879"/>
            <a:ext cx="2488367" cy="984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17" name="Dikdörtgen 16"/>
          <p:cNvSpPr/>
          <p:nvPr/>
        </p:nvSpPr>
        <p:spPr>
          <a:xfrm>
            <a:off x="9553730" y="1495775"/>
            <a:ext cx="2488367" cy="10088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ilim</a:t>
            </a:r>
            <a:endParaRPr lang="tr-TR" sz="7200" dirty="0"/>
          </a:p>
        </p:txBody>
      </p:sp>
      <p:sp>
        <p:nvSpPr>
          <p:cNvPr id="18" name="Dikdörtgen 17"/>
          <p:cNvSpPr/>
          <p:nvPr/>
        </p:nvSpPr>
        <p:spPr>
          <a:xfrm>
            <a:off x="9553729" y="2880701"/>
            <a:ext cx="2488367" cy="967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</a:t>
            </a:r>
            <a:endParaRPr lang="tr-TR" sz="7200" dirty="0"/>
          </a:p>
        </p:txBody>
      </p:sp>
      <p:sp>
        <p:nvSpPr>
          <p:cNvPr id="19" name="Dikdörtgen 18"/>
          <p:cNvSpPr/>
          <p:nvPr/>
        </p:nvSpPr>
        <p:spPr>
          <a:xfrm>
            <a:off x="10148341" y="4303448"/>
            <a:ext cx="1893756" cy="970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/>
              <a:t>K</a:t>
            </a:r>
            <a:r>
              <a:rPr lang="tr-TR" sz="6000" dirty="0" smtClean="0"/>
              <a:t>adir</a:t>
            </a:r>
            <a:endParaRPr lang="tr-TR" sz="6000" dirty="0"/>
          </a:p>
        </p:txBody>
      </p:sp>
      <p:cxnSp>
        <p:nvCxnSpPr>
          <p:cNvPr id="14" name="Düz Bağlayıcı 13"/>
          <p:cNvCxnSpPr/>
          <p:nvPr/>
        </p:nvCxnSpPr>
        <p:spPr>
          <a:xfrm>
            <a:off x="3282842" y="689548"/>
            <a:ext cx="1" cy="61684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843790" y="44971"/>
            <a:ext cx="8304551" cy="825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Eşleştirme yapalım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2984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3875" y="683666"/>
            <a:ext cx="6325850" cy="7741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Boşlukları dolduralım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705" y="1698617"/>
            <a:ext cx="8649325" cy="47818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______________,  Allah’ın </a:t>
            </a:r>
            <a:r>
              <a:rPr lang="tr-TR" dirty="0"/>
              <a:t>(</a:t>
            </a:r>
            <a:r>
              <a:rPr lang="tr-TR" dirty="0" err="1"/>
              <a:t>c.c</a:t>
            </a:r>
            <a:r>
              <a:rPr lang="tr-TR" dirty="0"/>
              <a:t>) her şeyi </a:t>
            </a:r>
            <a:r>
              <a:rPr lang="tr-TR" dirty="0" smtClean="0"/>
              <a:t>bilmesidir.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/>
              <a:t>Allah’ın (</a:t>
            </a:r>
            <a:r>
              <a:rPr lang="tr-TR" dirty="0" err="1"/>
              <a:t>c.c</a:t>
            </a:r>
            <a:r>
              <a:rPr lang="tr-TR" dirty="0"/>
              <a:t>) her şeyi </a:t>
            </a:r>
            <a:r>
              <a:rPr lang="tr-TR" dirty="0" smtClean="0"/>
              <a:t>görmesine ___________ denir. 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/>
              <a:t>Allah’ın (</a:t>
            </a:r>
            <a:r>
              <a:rPr lang="tr-TR" dirty="0" err="1"/>
              <a:t>c.c</a:t>
            </a:r>
            <a:r>
              <a:rPr lang="tr-TR" dirty="0"/>
              <a:t>) her şeye gücü </a:t>
            </a:r>
            <a:r>
              <a:rPr lang="tr-TR" dirty="0" smtClean="0"/>
              <a:t>yetmesi __________ sıfatıdır.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 smtClean="0"/>
              <a:t>____________, Allah’ın </a:t>
            </a:r>
            <a:r>
              <a:rPr lang="tr-TR" dirty="0"/>
              <a:t>(</a:t>
            </a:r>
            <a:r>
              <a:rPr lang="tr-TR" dirty="0" err="1"/>
              <a:t>c.c</a:t>
            </a:r>
            <a:r>
              <a:rPr lang="tr-TR" dirty="0"/>
              <a:t>) her şeyi </a:t>
            </a:r>
            <a:r>
              <a:rPr lang="tr-TR" dirty="0" smtClean="0"/>
              <a:t>işitmesidir.</a:t>
            </a:r>
            <a:endParaRPr lang="tr-TR" dirty="0"/>
          </a:p>
          <a:p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9258926" y="4089549"/>
            <a:ext cx="2488367" cy="1034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 </a:t>
            </a:r>
            <a:endParaRPr lang="tr-TR" sz="7200" dirty="0"/>
          </a:p>
        </p:txBody>
      </p:sp>
      <p:sp>
        <p:nvSpPr>
          <p:cNvPr id="10" name="Dikdörtgen 9"/>
          <p:cNvSpPr/>
          <p:nvPr/>
        </p:nvSpPr>
        <p:spPr>
          <a:xfrm>
            <a:off x="9258926" y="2784691"/>
            <a:ext cx="2488367" cy="1034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11" name="Dikdörtgen 10"/>
          <p:cNvSpPr/>
          <p:nvPr/>
        </p:nvSpPr>
        <p:spPr>
          <a:xfrm>
            <a:off x="9258925" y="1394085"/>
            <a:ext cx="2488367" cy="1034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İlim</a:t>
            </a:r>
            <a:endParaRPr lang="tr-TR" sz="7200" dirty="0"/>
          </a:p>
        </p:txBody>
      </p:sp>
      <p:sp>
        <p:nvSpPr>
          <p:cNvPr id="12" name="Dikdörtgen 11"/>
          <p:cNvSpPr/>
          <p:nvPr/>
        </p:nvSpPr>
        <p:spPr>
          <a:xfrm>
            <a:off x="9258927" y="5394408"/>
            <a:ext cx="2488367" cy="1034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  <a:r>
              <a:rPr lang="tr-TR" sz="7200" dirty="0" smtClean="0"/>
              <a:t>adir</a:t>
            </a:r>
            <a:endParaRPr lang="tr-TR" sz="7200" dirty="0"/>
          </a:p>
        </p:txBody>
      </p:sp>
      <p:sp>
        <p:nvSpPr>
          <p:cNvPr id="13" name="Dikdörtgen 12"/>
          <p:cNvSpPr/>
          <p:nvPr/>
        </p:nvSpPr>
        <p:spPr>
          <a:xfrm>
            <a:off x="687050" y="1828800"/>
            <a:ext cx="2488367" cy="57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İlim</a:t>
            </a:r>
            <a:endParaRPr lang="tr-TR" sz="4400" dirty="0"/>
          </a:p>
        </p:txBody>
      </p:sp>
      <p:sp>
        <p:nvSpPr>
          <p:cNvPr id="14" name="Dikdörtgen 13"/>
          <p:cNvSpPr/>
          <p:nvPr/>
        </p:nvSpPr>
        <p:spPr>
          <a:xfrm>
            <a:off x="821960" y="4672648"/>
            <a:ext cx="1823803" cy="663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Semi </a:t>
            </a:r>
            <a:endParaRPr lang="tr-TR" sz="3600" dirty="0"/>
          </a:p>
        </p:txBody>
      </p:sp>
      <p:sp>
        <p:nvSpPr>
          <p:cNvPr id="15" name="Dikdörtgen 14"/>
          <p:cNvSpPr/>
          <p:nvPr/>
        </p:nvSpPr>
        <p:spPr>
          <a:xfrm>
            <a:off x="5561351" y="2826182"/>
            <a:ext cx="1588958" cy="517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Basar </a:t>
            </a:r>
            <a:endParaRPr lang="tr-TR" sz="3600" dirty="0"/>
          </a:p>
        </p:txBody>
      </p:sp>
      <p:sp>
        <p:nvSpPr>
          <p:cNvPr id="16" name="Dikdörtgen 15"/>
          <p:cNvSpPr/>
          <p:nvPr/>
        </p:nvSpPr>
        <p:spPr>
          <a:xfrm>
            <a:off x="5906126" y="3824989"/>
            <a:ext cx="1678898" cy="507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</a:t>
            </a:r>
            <a:r>
              <a:rPr lang="tr-TR" sz="3600" dirty="0" smtClean="0"/>
              <a:t>adir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238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93&quot;&gt;&lt;/object&gt;&lt;object type=&quot;2&quot; unique_id=&quot;10094&quot;&gt;&lt;object type=&quot;3&quot; unique_id=&quot;10914&quot;&gt;&lt;property id=&quot;20148&quot; value=&quot;5&quot;/&gt;&lt;property id=&quot;20300&quot; value=&quot;Slide 1 - &amp;quot;ALLAH İNANCI&amp;quot;&quot;/&gt;&lt;property id=&quot;20307&quot; value=&quot;257&quot;/&gt;&lt;/object&gt;&lt;object type=&quot;3&quot; unique_id=&quot;10915&quot;&gt;&lt;property id=&quot;20148&quot; value=&quot;5&quot;/&gt;&lt;property id=&quot;20300&quot; value=&quot;Slide 2 - &amp;quot;ÜNİTE KONULARI &amp;quot;&quot;/&gt;&lt;property id=&quot;20307&quot; value=&quot;258&quot;/&gt;&lt;/object&gt;&lt;object type=&quot;3&quot; unique_id=&quot;10916&quot;&gt;&lt;property id=&quot;20148&quot; value=&quot;5&quot;/&gt;&lt;property id=&quot;20300&quot; value=&quot;Slide 3 - &amp;quot;5.1.5. ALLAH (C. C.) HER ŞEYE GÜCÜ YETER&amp;quot;&quot;/&gt;&lt;property id=&quot;20307&quot; value=&quot;259&quot;/&gt;&lt;/object&gt;&lt;object type=&quot;3&quot; unique_id=&quot;10928&quot;&gt;&lt;property id=&quot;20148&quot; value=&quot;5&quot;/&gt;&lt;property id=&quot;20300&quot; value=&quot;Slide 12 - &amp;quot;Düzeltelim&amp;quot;&quot;/&gt;&lt;property id=&quot;20307&quot; value=&quot;271&quot;/&gt;&lt;/object&gt;&lt;object type=&quot;3&quot; unique_id=&quot;11623&quot;&gt;&lt;property id=&quot;20148&quot; value=&quot;5&quot;/&gt;&lt;property id=&quot;20300&quot; value=&quot;Slide 5&quot;/&gt;&lt;property id=&quot;20307&quot; value=&quot;274&quot;/&gt;&lt;/object&gt;&lt;object type=&quot;3&quot; unique_id=&quot;21546&quot;&gt;&lt;property id=&quot;20148&quot; value=&quot;5&quot;/&gt;&lt;property id=&quot;20300&quot; value=&quot;Slide 6&quot;/&gt;&lt;property id=&quot;20307&quot; value=&quot;303&quot;/&gt;&lt;/object&gt;&lt;object type=&quot;3&quot; unique_id=&quot;21593&quot;&gt;&lt;property id=&quot;20148&quot; value=&quot;5&quot;/&gt;&lt;property id=&quot;20300&quot; value=&quot;Slide 7 - &amp;quot;ALLAH’IN BAZI SIFATLARI &amp;quot;&quot;/&gt;&lt;property id=&quot;20307&quot; value=&quot;306&quot;/&gt;&lt;/object&gt;&lt;object type=&quot;3&quot; unique_id=&quot;22637&quot;&gt;&lt;property id=&quot;20148&quot; value=&quot;5&quot;/&gt;&lt;property id=&quot;20300&quot; value=&quot;Slide 8&quot;/&gt;&lt;property id=&quot;20307&quot; value=&quot;310&quot;/&gt;&lt;/object&gt;&lt;object type=&quot;3&quot; unique_id=&quot;22638&quot;&gt;&lt;property id=&quot;20148&quot; value=&quot;5&quot;/&gt;&lt;property id=&quot;20300&quot; value=&quot;Slide 9 - &amp;quot;Boşlukları dolduralım&amp;quot;&quot;/&gt;&lt;property id=&quot;20307&quot; value=&quot;311&quot;/&gt;&lt;/object&gt;&lt;object type=&quot;3&quot; unique_id=&quot;22639&quot;&gt;&lt;property id=&quot;20148&quot; value=&quot;5&quot;/&gt;&lt;property id=&quot;20300&quot; value=&quot;Slide 10 - &amp;quot;AYETTEKİ SIFATI BULALIM&amp;quot;&quot;/&gt;&lt;property id=&quot;20307&quot; value=&quot;315&quot;/&gt;&lt;/object&gt;&lt;object type=&quot;3&quot; unique_id=&quot;22643&quot;&gt;&lt;property id=&quot;20148&quot; value=&quot;5&quot;/&gt;&lt;property id=&quot;20300&quot; value=&quot;Slide 13 - &amp;quot;Değerlendirme &amp;quot;&quot;/&gt;&lt;property id=&quot;20307&quot; value=&quot;316&quot;/&gt;&lt;/object&gt;&lt;object type=&quot;3&quot; unique_id=&quot;22648&quot;&gt;&lt;property id=&quot;20148&quot; value=&quot;5&quot;/&gt;&lt;property id=&quot;20300&quot; value=&quot;Slide 15 - &amp;quot;Doğru yanlış &amp;quot;&quot;/&gt;&lt;property id=&quot;20307&quot; value=&quot;322&quot;/&gt;&lt;/object&gt;&lt;object type=&quot;3&quot; unique_id=&quot;22839&quot;&gt;&lt;property id=&quot;20148&quot; value=&quot;5&quot;/&gt;&lt;property id=&quot;20300&quot; value=&quot;Slide 4 - &amp;quot;El-Kadir &amp;quot;&quot;/&gt;&lt;property id=&quot;20307&quot; value=&quot;326&quot;/&gt;&lt;/object&gt;&lt;object type=&quot;3&quot; unique_id=&quot;22840&quot;&gt;&lt;property id=&quot;20148&quot; value=&quot;5&quot;/&gt;&lt;property id=&quot;20300&quot; value=&quot;Slide 11 - &amp;quot;AYETTEKİ SIFATI BULALIM&amp;quot;&quot;/&gt;&lt;property id=&quot;20307&quot; value=&quot;330&quot;/&gt;&lt;/object&gt;&lt;object type=&quot;3&quot; unique_id=&quot;22841&quot;&gt;&lt;property id=&quot;20148&quot; value=&quot;5&quot;/&gt;&lt;property id=&quot;20300&quot; value=&quot;Slide 14 - &amp;quot;Allah her şeye __________ yetendir. &amp;quot;&quot;/&gt;&lt;property id=&quot;20307&quot; value=&quot;32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6C101868-A93F-4F8D-A5BE-1569B42AED79}&quot;/&gt;&lt;isInvalidForFieldText val=&quot;0&quot;/&gt;&lt;Image&gt;&lt;filename val=&quot;C:\Users\Samsung\Desktop\Yeni klasör\data\asimages\{6C101868-A93F-4F8D-A5BE-1569B42AED79}_2.png&quot;/&gt;&lt;left val=&quot;-5&quot;/&gt;&lt;top val=&quot;-5&quot;/&gt;&lt;width val=&quot;611&quot;/&gt;&lt;height val=&quot;10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CB018AC-A2CD-4D67-8B8E-AA59A0386B14}_2.png&quot;/&gt;&lt;left val=&quot;5&quot;/&gt;&lt;top val=&quot;280&quot;/&gt;&lt;width val=&quot;572&quot;/&gt;&lt;height val=&quot;6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572C212-9424-4871-9C4D-256B19A94B5F}_2.png&quot;/&gt;&lt;left val=&quot;3&quot;/&gt;&lt;top val=&quot;342&quot;/&gt;&lt;width val=&quot;574&quot;/&gt;&lt;height val=&quot;68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D4063FE-08B9-4F5D-9DC2-C2623A65695C}_2.png&quot;/&gt;&lt;left val=&quot;9&quot;/&gt;&lt;top val=&quot;80&quot;/&gt;&lt;width val=&quot;572&quot;/&gt;&lt;height val=&quot;6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5AD1353-93F3-4AC2-9C28-6E151F40D758}_2.png&quot;/&gt;&lt;left val=&quot;7&quot;/&gt;&lt;top val=&quot;404&quot;/&gt;&lt;width val=&quot;570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C3139248-B4B5-42A4-A67B-30ACCA0C9C6A}_2.png&quot;/&gt;&lt;left val=&quot;7&quot;/&gt;&lt;top val=&quot;471&quot;/&gt;&lt;width val=&quot;570&quot;/&gt;&lt;height val=&quot;5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F8F7377-5F83-4918-B6F0-086E8C067977}_2.png&quot;/&gt;&lt;left val=&quot;635&quot;/&gt;&lt;top val=&quot;465&quot;/&gt;&lt;width val=&quot;311&quot;/&gt;&lt;height val=&quot;8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D837AA50-4851-4F7F-AA5C-45053A9621C3}&quot;/&gt;&lt;isInvalidForFieldText val=&quot;0&quot;/&gt;&lt;Image&gt;&lt;filename val=&quot;C:\Users\Samsung\Desktop\Yeni klasör\data\asimages\{D837AA50-4851-4F7F-AA5C-45053A9621C3}_1.png&quot;/&gt;&lt;left val=&quot;6&quot;/&gt;&lt;top val=&quot;218&quot;/&gt;&lt;width val=&quot;592&quot;/&gt;&lt;height val=&quot;2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E14A72C4-ADC9-4C98-95AF-77480B555A9E}_1.png&quot;/&gt;&lt;left val=&quot;10&quot;/&gt;&lt;top val=&quot;561&quot;/&gt;&lt;width val=&quot;536&quot;/&gt;&lt;height val=&quot;5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3907CA6-66B6-4928-BB78-BAC2328D93B7}_2.png&quot;/&gt;&lt;left val=&quot;5&quot;/&gt;&lt;top val=&quot;145&quot;/&gt;&lt;width val=&quot;572&quot;/&gt;&lt;height val=&quot;61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20F7D5B-2BF0-4196-8A23-C8F5CA064F65}_2.png&quot;/&gt;&lt;left val=&quot;7&quot;/&gt;&lt;top val=&quot;213&quot;/&gt;&lt;width val=&quot;570&quot;/&gt;&lt;height val=&quot;55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751</Words>
  <Application>Microsoft Office PowerPoint</Application>
  <PresentationFormat>Geniş ekran</PresentationFormat>
  <Paragraphs>174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ALLAH İNANCI</vt:lpstr>
      <vt:lpstr>ÜNİTE KONULARI </vt:lpstr>
      <vt:lpstr>5.1.5. ALLAH (C. C.) HER ŞEYE GÜCÜ YETER</vt:lpstr>
      <vt:lpstr>El-Kadir </vt:lpstr>
      <vt:lpstr>PowerPoint Sunusu</vt:lpstr>
      <vt:lpstr>PowerPoint Sunusu</vt:lpstr>
      <vt:lpstr>ALLAH’IN BAZI SIFATLARI </vt:lpstr>
      <vt:lpstr>PowerPoint Sunusu</vt:lpstr>
      <vt:lpstr>Boşlukları dolduralım</vt:lpstr>
      <vt:lpstr>AYETTEKİ SIFATI BULALIM</vt:lpstr>
      <vt:lpstr>AYETTEKİ SIFATI BULALIM</vt:lpstr>
      <vt:lpstr>Düzeltelim</vt:lpstr>
      <vt:lpstr>Değerlendirme </vt:lpstr>
      <vt:lpstr>Allah her şeye __________ yetendir. </vt:lpstr>
      <vt:lpstr>Doğru yanlış 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</dc:title>
  <dc:creator>Windows Kullanıcısı</dc:creator>
  <cp:lastModifiedBy>Windows Kullanıcısı</cp:lastModifiedBy>
  <cp:revision>112</cp:revision>
  <dcterms:created xsi:type="dcterms:W3CDTF">2018-09-07T19:32:22Z</dcterms:created>
  <dcterms:modified xsi:type="dcterms:W3CDTF">2018-10-11T16:38:23Z</dcterms:modified>
</cp:coreProperties>
</file>