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71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726" y="-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4838" y="1507286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</a:t>
                </a:r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8270147" cy="2702685"/>
            <a:chOff x="-1588" y="1140516"/>
            <a:chExt cx="15599261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6804511" y="2906864"/>
              <a:ext cx="8793162" cy="1750132"/>
              <a:chOff x="6779629" y="2966498"/>
              <a:chExt cx="8793162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6779629" y="3120045"/>
                <a:ext cx="8793162" cy="159067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8817507" y="3388945"/>
                <a:ext cx="6611555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AHİRET GÜNÜNE İMAN 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8270147" cy="2702685"/>
            <a:chOff x="-1588" y="1140516"/>
            <a:chExt cx="15599269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6844526" y="4588566"/>
              <a:ext cx="8753155" cy="1731937"/>
              <a:chOff x="6819644" y="4825461"/>
              <a:chExt cx="875315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6819644" y="4962912"/>
                <a:ext cx="8753155" cy="1594486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8817511" y="5317738"/>
                <a:ext cx="6180370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KAZA VE KADERE İMAN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Origami Agenda Slide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-1588" y="1397691"/>
            <a:ext cx="8402638" cy="1590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6653046" y="1397691"/>
            <a:ext cx="1748004" cy="1590675"/>
          </a:xfrm>
          <a:custGeom>
            <a:avLst/>
            <a:gdLst>
              <a:gd name="T0" fmla="*/ 1510 w 1524"/>
              <a:gd name="T1" fmla="*/ 0 h 1002"/>
              <a:gd name="T2" fmla="*/ 1524 w 1524"/>
              <a:gd name="T3" fmla="*/ 1002 h 1002"/>
              <a:gd name="T4" fmla="*/ 0 w 1524"/>
              <a:gd name="T5" fmla="*/ 901 h 1002"/>
              <a:gd name="T6" fmla="*/ 269 w 1524"/>
              <a:gd name="T7" fmla="*/ 366 h 1002"/>
              <a:gd name="T8" fmla="*/ 399 w 1524"/>
              <a:gd name="T9" fmla="*/ 86 h 1002"/>
              <a:gd name="T10" fmla="*/ 1510 w 1524"/>
              <a:gd name="T11" fmla="*/ 0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24" h="1002">
                <a:moveTo>
                  <a:pt x="1510" y="0"/>
                </a:moveTo>
                <a:lnTo>
                  <a:pt x="1524" y="1002"/>
                </a:lnTo>
                <a:lnTo>
                  <a:pt x="0" y="901"/>
                </a:lnTo>
                <a:lnTo>
                  <a:pt x="269" y="366"/>
                </a:lnTo>
                <a:lnTo>
                  <a:pt x="399" y="86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6627812" y="1337366"/>
            <a:ext cx="1352295" cy="1493837"/>
          </a:xfrm>
          <a:custGeom>
            <a:avLst/>
            <a:gdLst>
              <a:gd name="T0" fmla="*/ 779 w 1179"/>
              <a:gd name="T1" fmla="*/ 0 h 941"/>
              <a:gd name="T2" fmla="*/ 883 w 1179"/>
              <a:gd name="T3" fmla="*/ 126 h 941"/>
              <a:gd name="T4" fmla="*/ 1179 w 1179"/>
              <a:gd name="T5" fmla="*/ 892 h 941"/>
              <a:gd name="T6" fmla="*/ 0 w 1179"/>
              <a:gd name="T7" fmla="*/ 941 h 941"/>
              <a:gd name="T8" fmla="*/ 127 w 1179"/>
              <a:gd name="T9" fmla="*/ 55 h 941"/>
              <a:gd name="T10" fmla="*/ 779 w 1179"/>
              <a:gd name="T11" fmla="*/ 0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9" h="941">
                <a:moveTo>
                  <a:pt x="779" y="0"/>
                </a:moveTo>
                <a:lnTo>
                  <a:pt x="883" y="126"/>
                </a:lnTo>
                <a:lnTo>
                  <a:pt x="1179" y="892"/>
                </a:lnTo>
                <a:lnTo>
                  <a:pt x="0" y="941"/>
                </a:lnTo>
                <a:lnTo>
                  <a:pt x="127" y="55"/>
                </a:lnTo>
                <a:lnTo>
                  <a:pt x="77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6766597" y="1140516"/>
            <a:ext cx="1233009" cy="1630362"/>
          </a:xfrm>
          <a:custGeom>
            <a:avLst/>
            <a:gdLst>
              <a:gd name="T0" fmla="*/ 278 w 1075"/>
              <a:gd name="T1" fmla="*/ 0 h 1027"/>
              <a:gd name="T2" fmla="*/ 852 w 1075"/>
              <a:gd name="T3" fmla="*/ 33 h 1027"/>
              <a:gd name="T4" fmla="*/ 1075 w 1075"/>
              <a:gd name="T5" fmla="*/ 1027 h 1027"/>
              <a:gd name="T6" fmla="*/ 0 w 1075"/>
              <a:gd name="T7" fmla="*/ 939 h 1027"/>
              <a:gd name="T8" fmla="*/ 278 w 1075"/>
              <a:gd name="T9" fmla="*/ 0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5" h="1027">
                <a:moveTo>
                  <a:pt x="278" y="0"/>
                </a:moveTo>
                <a:lnTo>
                  <a:pt x="852" y="33"/>
                </a:lnTo>
                <a:lnTo>
                  <a:pt x="1075" y="1027"/>
                </a:lnTo>
                <a:lnTo>
                  <a:pt x="0" y="939"/>
                </a:lnTo>
                <a:lnTo>
                  <a:pt x="278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182880" tIns="274320" rIns="182880" bIns="182880" numCol="1" anchor="ctr" anchorCtr="1" compatLnSpc="1">
            <a:prstTxWarp prst="textNoShape">
              <a:avLst/>
            </a:prstTxWarp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3395662" y="3060412"/>
            <a:ext cx="8793163" cy="15906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 flipH="1">
            <a:off x="3395662" y="3068790"/>
            <a:ext cx="1392881" cy="1588206"/>
          </a:xfrm>
          <a:custGeom>
            <a:avLst/>
            <a:gdLst>
              <a:gd name="T0" fmla="*/ 1077 w 1077"/>
              <a:gd name="T1" fmla="*/ 0 h 950"/>
              <a:gd name="T2" fmla="*/ 1077 w 1077"/>
              <a:gd name="T3" fmla="*/ 950 h 950"/>
              <a:gd name="T4" fmla="*/ 0 w 1077"/>
              <a:gd name="T5" fmla="*/ 897 h 950"/>
              <a:gd name="T6" fmla="*/ 212 w 1077"/>
              <a:gd name="T7" fmla="*/ 229 h 950"/>
              <a:gd name="T8" fmla="*/ 333 w 1077"/>
              <a:gd name="T9" fmla="*/ 17 h 950"/>
              <a:gd name="T10" fmla="*/ 1077 w 1077"/>
              <a:gd name="T11" fmla="*/ 0 h 950"/>
              <a:gd name="connsiteX0" fmla="*/ 10000 w 10000"/>
              <a:gd name="connsiteY0" fmla="*/ 0 h 10239"/>
              <a:gd name="connsiteX1" fmla="*/ 9971 w 10000"/>
              <a:gd name="connsiteY1" fmla="*/ 10239 h 10239"/>
              <a:gd name="connsiteX2" fmla="*/ 0 w 10000"/>
              <a:gd name="connsiteY2" fmla="*/ 9442 h 10239"/>
              <a:gd name="connsiteX3" fmla="*/ 1968 w 10000"/>
              <a:gd name="connsiteY3" fmla="*/ 2411 h 10239"/>
              <a:gd name="connsiteX4" fmla="*/ 3092 w 10000"/>
              <a:gd name="connsiteY4" fmla="*/ 179 h 10239"/>
              <a:gd name="connsiteX5" fmla="*/ 10000 w 10000"/>
              <a:gd name="connsiteY5" fmla="*/ 0 h 10239"/>
              <a:gd name="connsiteX0" fmla="*/ 10000 w 10000"/>
              <a:gd name="connsiteY0" fmla="*/ 0 h 10345"/>
              <a:gd name="connsiteX1" fmla="*/ 9971 w 10000"/>
              <a:gd name="connsiteY1" fmla="*/ 10345 h 10345"/>
              <a:gd name="connsiteX2" fmla="*/ 0 w 10000"/>
              <a:gd name="connsiteY2" fmla="*/ 9442 h 10345"/>
              <a:gd name="connsiteX3" fmla="*/ 1968 w 10000"/>
              <a:gd name="connsiteY3" fmla="*/ 2411 h 10345"/>
              <a:gd name="connsiteX4" fmla="*/ 3092 w 10000"/>
              <a:gd name="connsiteY4" fmla="*/ 179 h 10345"/>
              <a:gd name="connsiteX5" fmla="*/ 10000 w 10000"/>
              <a:gd name="connsiteY5" fmla="*/ 0 h 10345"/>
              <a:gd name="connsiteX0" fmla="*/ 10000 w 10000"/>
              <a:gd name="connsiteY0" fmla="*/ 0 h 10531"/>
              <a:gd name="connsiteX1" fmla="*/ 9971 w 10000"/>
              <a:gd name="connsiteY1" fmla="*/ 10531 h 10531"/>
              <a:gd name="connsiteX2" fmla="*/ 0 w 10000"/>
              <a:gd name="connsiteY2" fmla="*/ 9442 h 10531"/>
              <a:gd name="connsiteX3" fmla="*/ 1968 w 10000"/>
              <a:gd name="connsiteY3" fmla="*/ 2411 h 10531"/>
              <a:gd name="connsiteX4" fmla="*/ 3092 w 10000"/>
              <a:gd name="connsiteY4" fmla="*/ 179 h 10531"/>
              <a:gd name="connsiteX5" fmla="*/ 10000 w 10000"/>
              <a:gd name="connsiteY5" fmla="*/ 0 h 1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531">
                <a:moveTo>
                  <a:pt x="10000" y="0"/>
                </a:moveTo>
                <a:cubicBezTo>
                  <a:pt x="9990" y="3413"/>
                  <a:pt x="9981" y="7118"/>
                  <a:pt x="9971" y="10531"/>
                </a:cubicBezTo>
                <a:lnTo>
                  <a:pt x="0" y="9442"/>
                </a:lnTo>
                <a:lnTo>
                  <a:pt x="1968" y="2411"/>
                </a:lnTo>
                <a:lnTo>
                  <a:pt x="3092" y="179"/>
                </a:lnTo>
                <a:lnTo>
                  <a:pt x="100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 flipH="1">
            <a:off x="3446100" y="2906864"/>
            <a:ext cx="1659300" cy="1589087"/>
          </a:xfrm>
          <a:custGeom>
            <a:avLst/>
            <a:gdLst>
              <a:gd name="T0" fmla="*/ 1069 w 1283"/>
              <a:gd name="T1" fmla="*/ 0 h 1001"/>
              <a:gd name="T2" fmla="*/ 1283 w 1283"/>
              <a:gd name="T3" fmla="*/ 848 h 1001"/>
              <a:gd name="T4" fmla="*/ 236 w 1283"/>
              <a:gd name="T5" fmla="*/ 1001 h 1001"/>
              <a:gd name="T6" fmla="*/ 0 w 1283"/>
              <a:gd name="T7" fmla="*/ 155 h 1001"/>
              <a:gd name="T8" fmla="*/ 1069 w 1283"/>
              <a:gd name="T9" fmla="*/ 0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3" h="1001">
                <a:moveTo>
                  <a:pt x="1069" y="0"/>
                </a:moveTo>
                <a:lnTo>
                  <a:pt x="1283" y="848"/>
                </a:lnTo>
                <a:lnTo>
                  <a:pt x="236" y="1001"/>
                </a:lnTo>
                <a:lnTo>
                  <a:pt x="0" y="155"/>
                </a:lnTo>
                <a:lnTo>
                  <a:pt x="1069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 flipH="1">
            <a:off x="3446100" y="2906864"/>
            <a:ext cx="1237685" cy="1346200"/>
          </a:xfrm>
          <a:custGeom>
            <a:avLst/>
            <a:gdLst>
              <a:gd name="T0" fmla="*/ 743 w 957"/>
              <a:gd name="T1" fmla="*/ 0 h 848"/>
              <a:gd name="T2" fmla="*/ 957 w 957"/>
              <a:gd name="T3" fmla="*/ 848 h 848"/>
              <a:gd name="T4" fmla="*/ 0 w 957"/>
              <a:gd name="T5" fmla="*/ 813 h 848"/>
              <a:gd name="T6" fmla="*/ 23 w 957"/>
              <a:gd name="T7" fmla="*/ 208 h 848"/>
              <a:gd name="T8" fmla="*/ 743 w 957"/>
              <a:gd name="T9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7" h="848">
                <a:moveTo>
                  <a:pt x="743" y="0"/>
                </a:moveTo>
                <a:lnTo>
                  <a:pt x="957" y="848"/>
                </a:lnTo>
                <a:lnTo>
                  <a:pt x="0" y="813"/>
                </a:lnTo>
                <a:lnTo>
                  <a:pt x="23" y="208"/>
                </a:lnTo>
                <a:lnTo>
                  <a:pt x="74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182880" tIns="365760" rIns="274320" bIns="182880" numCol="1" anchor="ctr" anchorCtr="1" compatLnSpc="1">
            <a:prstTxWarp prst="textNoShape">
              <a:avLst/>
            </a:prstTxWarp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152" y="4726018"/>
            <a:ext cx="8753158" cy="1594485"/>
          </a:xfrm>
          <a:custGeom>
            <a:avLst/>
            <a:gdLst>
              <a:gd name="connsiteX0" fmla="*/ 0 w 8402638"/>
              <a:gd name="connsiteY0" fmla="*/ 0 h 1590675"/>
              <a:gd name="connsiteX1" fmla="*/ 8402638 w 8402638"/>
              <a:gd name="connsiteY1" fmla="*/ 0 h 1590675"/>
              <a:gd name="connsiteX2" fmla="*/ 8402638 w 8402638"/>
              <a:gd name="connsiteY2" fmla="*/ 1590675 h 1590675"/>
              <a:gd name="connsiteX3" fmla="*/ 0 w 8402638"/>
              <a:gd name="connsiteY3" fmla="*/ 1590675 h 1590675"/>
              <a:gd name="connsiteX4" fmla="*/ 0 w 8402638"/>
              <a:gd name="connsiteY4" fmla="*/ 0 h 1590675"/>
              <a:gd name="connsiteX0" fmla="*/ 0 w 8421688"/>
              <a:gd name="connsiteY0" fmla="*/ 0 h 1590675"/>
              <a:gd name="connsiteX1" fmla="*/ 8402638 w 8421688"/>
              <a:gd name="connsiteY1" fmla="*/ 0 h 1590675"/>
              <a:gd name="connsiteX2" fmla="*/ 8421688 w 8421688"/>
              <a:gd name="connsiteY2" fmla="*/ 1590675 h 1590675"/>
              <a:gd name="connsiteX3" fmla="*/ 0 w 8421688"/>
              <a:gd name="connsiteY3" fmla="*/ 1590675 h 1590675"/>
              <a:gd name="connsiteX4" fmla="*/ 0 w 8421688"/>
              <a:gd name="connsiteY4" fmla="*/ 0 h 1590675"/>
              <a:gd name="connsiteX0" fmla="*/ 0 w 8450263"/>
              <a:gd name="connsiteY0" fmla="*/ 0 h 1590675"/>
              <a:gd name="connsiteX1" fmla="*/ 8402638 w 8450263"/>
              <a:gd name="connsiteY1" fmla="*/ 0 h 1590675"/>
              <a:gd name="connsiteX2" fmla="*/ 8450263 w 8450263"/>
              <a:gd name="connsiteY2" fmla="*/ 1590675 h 1590675"/>
              <a:gd name="connsiteX3" fmla="*/ 0 w 8450263"/>
              <a:gd name="connsiteY3" fmla="*/ 1590675 h 1590675"/>
              <a:gd name="connsiteX4" fmla="*/ 0 w 8450263"/>
              <a:gd name="connsiteY4" fmla="*/ 0 h 1590675"/>
              <a:gd name="connsiteX0" fmla="*/ 0 w 8526463"/>
              <a:gd name="connsiteY0" fmla="*/ 0 h 1590675"/>
              <a:gd name="connsiteX1" fmla="*/ 8402638 w 8526463"/>
              <a:gd name="connsiteY1" fmla="*/ 0 h 1590675"/>
              <a:gd name="connsiteX2" fmla="*/ 8526463 w 8526463"/>
              <a:gd name="connsiteY2" fmla="*/ 1590675 h 1590675"/>
              <a:gd name="connsiteX3" fmla="*/ 0 w 8526463"/>
              <a:gd name="connsiteY3" fmla="*/ 1590675 h 1590675"/>
              <a:gd name="connsiteX4" fmla="*/ 0 w 8526463"/>
              <a:gd name="connsiteY4" fmla="*/ 0 h 1590675"/>
              <a:gd name="connsiteX0" fmla="*/ 0 w 8650288"/>
              <a:gd name="connsiteY0" fmla="*/ 0 h 1590675"/>
              <a:gd name="connsiteX1" fmla="*/ 8402638 w 8650288"/>
              <a:gd name="connsiteY1" fmla="*/ 0 h 1590675"/>
              <a:gd name="connsiteX2" fmla="*/ 8650288 w 8650288"/>
              <a:gd name="connsiteY2" fmla="*/ 1590675 h 1590675"/>
              <a:gd name="connsiteX3" fmla="*/ 0 w 8650288"/>
              <a:gd name="connsiteY3" fmla="*/ 1590675 h 1590675"/>
              <a:gd name="connsiteX4" fmla="*/ 0 w 8650288"/>
              <a:gd name="connsiteY4" fmla="*/ 0 h 1590675"/>
              <a:gd name="connsiteX0" fmla="*/ 0 w 8749348"/>
              <a:gd name="connsiteY0" fmla="*/ 3810 h 1590675"/>
              <a:gd name="connsiteX1" fmla="*/ 8501698 w 8749348"/>
              <a:gd name="connsiteY1" fmla="*/ 0 h 1590675"/>
              <a:gd name="connsiteX2" fmla="*/ 8749348 w 8749348"/>
              <a:gd name="connsiteY2" fmla="*/ 1590675 h 1590675"/>
              <a:gd name="connsiteX3" fmla="*/ 99060 w 8749348"/>
              <a:gd name="connsiteY3" fmla="*/ 1590675 h 1590675"/>
              <a:gd name="connsiteX4" fmla="*/ 0 w 8749348"/>
              <a:gd name="connsiteY4" fmla="*/ 3810 h 1590675"/>
              <a:gd name="connsiteX0" fmla="*/ 3810 w 8753158"/>
              <a:gd name="connsiteY0" fmla="*/ 3810 h 1594485"/>
              <a:gd name="connsiteX1" fmla="*/ 8505508 w 8753158"/>
              <a:gd name="connsiteY1" fmla="*/ 0 h 1594485"/>
              <a:gd name="connsiteX2" fmla="*/ 8753158 w 8753158"/>
              <a:gd name="connsiteY2" fmla="*/ 1590675 h 1594485"/>
              <a:gd name="connsiteX3" fmla="*/ 0 w 8753158"/>
              <a:gd name="connsiteY3" fmla="*/ 1594485 h 1594485"/>
              <a:gd name="connsiteX4" fmla="*/ 3810 w 8753158"/>
              <a:gd name="connsiteY4" fmla="*/ 3810 h 159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3158" h="1594485">
                <a:moveTo>
                  <a:pt x="3810" y="3810"/>
                </a:moveTo>
                <a:lnTo>
                  <a:pt x="8505508" y="0"/>
                </a:lnTo>
                <a:lnTo>
                  <a:pt x="8753158" y="1590675"/>
                </a:lnTo>
                <a:lnTo>
                  <a:pt x="0" y="1594485"/>
                </a:lnTo>
                <a:lnTo>
                  <a:pt x="3810" y="38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7347061" y="4718741"/>
            <a:ext cx="1431736" cy="1596753"/>
          </a:xfrm>
          <a:custGeom>
            <a:avLst/>
            <a:gdLst>
              <a:gd name="T0" fmla="*/ 987 w 1202"/>
              <a:gd name="T1" fmla="*/ 0 h 994"/>
              <a:gd name="T2" fmla="*/ 1202 w 1202"/>
              <a:gd name="T3" fmla="*/ 994 h 994"/>
              <a:gd name="T4" fmla="*/ 0 w 1202"/>
              <a:gd name="T5" fmla="*/ 901 h 994"/>
              <a:gd name="T6" fmla="*/ 298 w 1202"/>
              <a:gd name="T7" fmla="*/ 216 h 994"/>
              <a:gd name="T8" fmla="*/ 416 w 1202"/>
              <a:gd name="T9" fmla="*/ 26 h 994"/>
              <a:gd name="T10" fmla="*/ 987 w 1202"/>
              <a:gd name="T11" fmla="*/ 0 h 994"/>
              <a:gd name="connsiteX0" fmla="*/ 8211 w 10044"/>
              <a:gd name="connsiteY0" fmla="*/ 0 h 10119"/>
              <a:gd name="connsiteX1" fmla="*/ 10044 w 10044"/>
              <a:gd name="connsiteY1" fmla="*/ 10119 h 10119"/>
              <a:gd name="connsiteX2" fmla="*/ 0 w 10044"/>
              <a:gd name="connsiteY2" fmla="*/ 9064 h 10119"/>
              <a:gd name="connsiteX3" fmla="*/ 2479 w 10044"/>
              <a:gd name="connsiteY3" fmla="*/ 2173 h 10119"/>
              <a:gd name="connsiteX4" fmla="*/ 3461 w 10044"/>
              <a:gd name="connsiteY4" fmla="*/ 262 h 10119"/>
              <a:gd name="connsiteX5" fmla="*/ 8211 w 10044"/>
              <a:gd name="connsiteY5" fmla="*/ 0 h 1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4" h="10119">
                <a:moveTo>
                  <a:pt x="8211" y="0"/>
                </a:moveTo>
                <a:lnTo>
                  <a:pt x="10044" y="10119"/>
                </a:lnTo>
                <a:lnTo>
                  <a:pt x="0" y="9064"/>
                </a:lnTo>
                <a:lnTo>
                  <a:pt x="2479" y="2173"/>
                </a:lnTo>
                <a:lnTo>
                  <a:pt x="3461" y="262"/>
                </a:lnTo>
                <a:lnTo>
                  <a:pt x="8211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7075487" y="4588566"/>
            <a:ext cx="1578447" cy="1563687"/>
          </a:xfrm>
          <a:custGeom>
            <a:avLst/>
            <a:gdLst>
              <a:gd name="T0" fmla="*/ 958 w 1331"/>
              <a:gd name="T1" fmla="*/ 0 h 985"/>
              <a:gd name="T2" fmla="*/ 1331 w 1331"/>
              <a:gd name="T3" fmla="*/ 852 h 985"/>
              <a:gd name="T4" fmla="*/ 233 w 1331"/>
              <a:gd name="T5" fmla="*/ 985 h 985"/>
              <a:gd name="T6" fmla="*/ 0 w 1331"/>
              <a:gd name="T7" fmla="*/ 197 h 985"/>
              <a:gd name="T8" fmla="*/ 958 w 1331"/>
              <a:gd name="T9" fmla="*/ 0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1" h="985">
                <a:moveTo>
                  <a:pt x="958" y="0"/>
                </a:moveTo>
                <a:lnTo>
                  <a:pt x="1331" y="852"/>
                </a:lnTo>
                <a:lnTo>
                  <a:pt x="233" y="985"/>
                </a:lnTo>
                <a:lnTo>
                  <a:pt x="0" y="197"/>
                </a:lnTo>
                <a:lnTo>
                  <a:pt x="95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17"/>
          <p:cNvSpPr>
            <a:spLocks/>
          </p:cNvSpPr>
          <p:nvPr/>
        </p:nvSpPr>
        <p:spPr bwMode="auto">
          <a:xfrm>
            <a:off x="7310297" y="4588566"/>
            <a:ext cx="1343637" cy="1360487"/>
          </a:xfrm>
          <a:custGeom>
            <a:avLst/>
            <a:gdLst>
              <a:gd name="T0" fmla="*/ 760 w 1133"/>
              <a:gd name="T1" fmla="*/ 0 h 857"/>
              <a:gd name="T2" fmla="*/ 1133 w 1133"/>
              <a:gd name="T3" fmla="*/ 852 h 857"/>
              <a:gd name="T4" fmla="*/ 44 w 1133"/>
              <a:gd name="T5" fmla="*/ 857 h 857"/>
              <a:gd name="T6" fmla="*/ 0 w 1133"/>
              <a:gd name="T7" fmla="*/ 309 h 857"/>
              <a:gd name="T8" fmla="*/ 760 w 1133"/>
              <a:gd name="T9" fmla="*/ 0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57">
                <a:moveTo>
                  <a:pt x="760" y="0"/>
                </a:moveTo>
                <a:lnTo>
                  <a:pt x="1133" y="852"/>
                </a:lnTo>
                <a:lnTo>
                  <a:pt x="44" y="857"/>
                </a:lnTo>
                <a:lnTo>
                  <a:pt x="0" y="309"/>
                </a:lnTo>
                <a:lnTo>
                  <a:pt x="76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182880" tIns="548640" rIns="457200" bIns="182880" numCol="1" anchor="ctr" anchorCtr="1" compatLnSpc="1">
            <a:prstTxWarp prst="textNoShape">
              <a:avLst/>
            </a:prstTxWarp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336" y="2020385"/>
            <a:ext cx="5207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8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sample text. Insert your desired text here. This is a sample text. 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608012" y="1674847"/>
            <a:ext cx="520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Edit Title Here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1976" y="3674850"/>
            <a:ext cx="5207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This is a sample text. </a:t>
            </a:r>
            <a:endParaRPr 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32652" y="3329312"/>
            <a:ext cx="520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Edit Title Here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7336" y="5346267"/>
            <a:ext cx="5207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This is a sample text.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012" y="5000729"/>
            <a:ext cx="520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Edit Title Here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7973350" cy="2702685"/>
            <a:chOff x="-1588" y="1140516"/>
            <a:chExt cx="14927549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6523322" y="1140516"/>
              <a:ext cx="8402639" cy="1847850"/>
              <a:chOff x="6498440" y="1005936"/>
              <a:chExt cx="8402639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6498440" y="1263110"/>
                <a:ext cx="8402639" cy="159067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40998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ALLAHA İMAN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80170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3" name="Resim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4" name="Metin kutusu 53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8201950" cy="2702685"/>
            <a:chOff x="-1588" y="1140516"/>
            <a:chExt cx="1535552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846092" y="2906864"/>
              <a:ext cx="8507843" cy="1750132"/>
              <a:chOff x="6821210" y="2966498"/>
              <a:chExt cx="850784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6821210" y="3120045"/>
                <a:ext cx="8507843" cy="159067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518001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KİTAPLARA İMAN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3" name="Resim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4" name="Metin kutusu 53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8381532" cy="2702685"/>
            <a:chOff x="-1588" y="1140516"/>
            <a:chExt cx="15691738" cy="5179986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36993" y="4588566"/>
              <a:ext cx="8753157" cy="1731936"/>
              <a:chOff x="6912111" y="4825461"/>
              <a:chExt cx="8753157" cy="173193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912111" y="4962912"/>
                <a:ext cx="8753157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695293" y="5237623"/>
                <a:ext cx="6633765" cy="8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PEYGAMBERLERE İMAN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80170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7889147" cy="2702685"/>
            <a:chOff x="-1588" y="1140516"/>
            <a:chExt cx="14880619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6476393" y="1140516"/>
              <a:ext cx="8402638" cy="1847850"/>
              <a:chOff x="6451511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6451511" y="1263110"/>
                <a:ext cx="8402638" cy="159067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8376168" y="1616031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MELEKLERE İMAN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3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30862" y="573915"/>
            <a:ext cx="4696750" cy="2702685"/>
            <a:chOff x="-1588" y="1140516"/>
            <a:chExt cx="8793163" cy="5179987"/>
          </a:xfrm>
        </p:grpSpPr>
        <p:grpSp>
          <p:nvGrpSpPr>
            <p:cNvPr id="24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3131" y="1540267"/>
                <a:ext cx="5207157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31" name="Group 35"/>
          <p:cNvGrpSpPr/>
          <p:nvPr/>
        </p:nvGrpSpPr>
        <p:grpSpPr>
          <a:xfrm>
            <a:off x="338865" y="3317115"/>
            <a:ext cx="4661806" cy="2702685"/>
            <a:chOff x="-1588" y="1140516"/>
            <a:chExt cx="8793163" cy="5179987"/>
          </a:xfrm>
        </p:grpSpPr>
        <p:grpSp>
          <p:nvGrpSpPr>
            <p:cNvPr id="32" name="Group 23"/>
            <p:cNvGrpSpPr/>
            <p:nvPr/>
          </p:nvGrpSpPr>
          <p:grpSpPr>
            <a:xfrm>
              <a:off x="-1588" y="1140516"/>
              <a:ext cx="8402638" cy="1847850"/>
              <a:chOff x="-26470" y="1005936"/>
              <a:chExt cx="8402638" cy="1847850"/>
            </a:xfrm>
          </p:grpSpPr>
          <p:sp>
            <p:nvSpPr>
              <p:cNvPr id="46" name="Rectangle 1"/>
              <p:cNvSpPr/>
              <p:nvPr/>
            </p:nvSpPr>
            <p:spPr>
              <a:xfrm>
                <a:off x="-26470" y="1263111"/>
                <a:ext cx="8402638" cy="159067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6628164" y="1263111"/>
                <a:ext cx="1748004" cy="1590675"/>
              </a:xfrm>
              <a:custGeom>
                <a:avLst/>
                <a:gdLst>
                  <a:gd name="T0" fmla="*/ 1510 w 1524"/>
                  <a:gd name="T1" fmla="*/ 0 h 1002"/>
                  <a:gd name="T2" fmla="*/ 1524 w 1524"/>
                  <a:gd name="T3" fmla="*/ 1002 h 1002"/>
                  <a:gd name="T4" fmla="*/ 0 w 1524"/>
                  <a:gd name="T5" fmla="*/ 901 h 1002"/>
                  <a:gd name="T6" fmla="*/ 269 w 1524"/>
                  <a:gd name="T7" fmla="*/ 366 h 1002"/>
                  <a:gd name="T8" fmla="*/ 399 w 1524"/>
                  <a:gd name="T9" fmla="*/ 86 h 1002"/>
                  <a:gd name="T10" fmla="*/ 1510 w 1524"/>
                  <a:gd name="T1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4" h="1002">
                    <a:moveTo>
                      <a:pt x="1510" y="0"/>
                    </a:moveTo>
                    <a:lnTo>
                      <a:pt x="1524" y="1002"/>
                    </a:lnTo>
                    <a:lnTo>
                      <a:pt x="0" y="901"/>
                    </a:lnTo>
                    <a:lnTo>
                      <a:pt x="269" y="366"/>
                    </a:lnTo>
                    <a:lnTo>
                      <a:pt x="399" y="86"/>
                    </a:lnTo>
                    <a:lnTo>
                      <a:pt x="1510" y="0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6602930" y="1202786"/>
                <a:ext cx="1352295" cy="1493837"/>
              </a:xfrm>
              <a:custGeom>
                <a:avLst/>
                <a:gdLst>
                  <a:gd name="T0" fmla="*/ 779 w 1179"/>
                  <a:gd name="T1" fmla="*/ 0 h 941"/>
                  <a:gd name="T2" fmla="*/ 883 w 1179"/>
                  <a:gd name="T3" fmla="*/ 126 h 941"/>
                  <a:gd name="T4" fmla="*/ 1179 w 1179"/>
                  <a:gd name="T5" fmla="*/ 892 h 941"/>
                  <a:gd name="T6" fmla="*/ 0 w 1179"/>
                  <a:gd name="T7" fmla="*/ 941 h 941"/>
                  <a:gd name="T8" fmla="*/ 127 w 1179"/>
                  <a:gd name="T9" fmla="*/ 55 h 941"/>
                  <a:gd name="T10" fmla="*/ 779 w 1179"/>
                  <a:gd name="T11" fmla="*/ 0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9" h="941">
                    <a:moveTo>
                      <a:pt x="779" y="0"/>
                    </a:moveTo>
                    <a:lnTo>
                      <a:pt x="883" y="126"/>
                    </a:lnTo>
                    <a:lnTo>
                      <a:pt x="1179" y="892"/>
                    </a:lnTo>
                    <a:lnTo>
                      <a:pt x="0" y="941"/>
                    </a:lnTo>
                    <a:lnTo>
                      <a:pt x="127" y="55"/>
                    </a:lnTo>
                    <a:lnTo>
                      <a:pt x="77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6741715" y="1005936"/>
                <a:ext cx="1233009" cy="1630362"/>
              </a:xfrm>
              <a:custGeom>
                <a:avLst/>
                <a:gdLst>
                  <a:gd name="T0" fmla="*/ 278 w 1075"/>
                  <a:gd name="T1" fmla="*/ 0 h 1027"/>
                  <a:gd name="T2" fmla="*/ 852 w 1075"/>
                  <a:gd name="T3" fmla="*/ 33 h 1027"/>
                  <a:gd name="T4" fmla="*/ 1075 w 1075"/>
                  <a:gd name="T5" fmla="*/ 1027 h 1027"/>
                  <a:gd name="T6" fmla="*/ 0 w 1075"/>
                  <a:gd name="T7" fmla="*/ 939 h 1027"/>
                  <a:gd name="T8" fmla="*/ 278 w 1075"/>
                  <a:gd name="T9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1027">
                    <a:moveTo>
                      <a:pt x="278" y="0"/>
                    </a:moveTo>
                    <a:lnTo>
                      <a:pt x="852" y="33"/>
                    </a:lnTo>
                    <a:lnTo>
                      <a:pt x="1075" y="1027"/>
                    </a:lnTo>
                    <a:lnTo>
                      <a:pt x="0" y="939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274320" rIns="18288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26"/>
              <p:cNvSpPr txBox="1"/>
              <p:nvPr/>
            </p:nvSpPr>
            <p:spPr>
              <a:xfrm>
                <a:off x="583132" y="1540267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3" name="Group 6"/>
            <p:cNvGrpSpPr/>
            <p:nvPr/>
          </p:nvGrpSpPr>
          <p:grpSpPr>
            <a:xfrm>
              <a:off x="-1588" y="2906864"/>
              <a:ext cx="8793163" cy="1750132"/>
              <a:chOff x="-26470" y="2966498"/>
              <a:chExt cx="8793163" cy="1750132"/>
            </a:xfrm>
          </p:grpSpPr>
          <p:sp>
            <p:nvSpPr>
              <p:cNvPr id="41" name="Rectangle 21"/>
              <p:cNvSpPr/>
              <p:nvPr/>
            </p:nvSpPr>
            <p:spPr>
              <a:xfrm>
                <a:off x="-26470" y="3120046"/>
                <a:ext cx="8793163" cy="15906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7373812" y="3128424"/>
                <a:ext cx="1392881" cy="1588206"/>
              </a:xfrm>
              <a:custGeom>
                <a:avLst/>
                <a:gdLst>
                  <a:gd name="T0" fmla="*/ 1077 w 1077"/>
                  <a:gd name="T1" fmla="*/ 0 h 950"/>
                  <a:gd name="T2" fmla="*/ 1077 w 1077"/>
                  <a:gd name="T3" fmla="*/ 950 h 950"/>
                  <a:gd name="T4" fmla="*/ 0 w 1077"/>
                  <a:gd name="T5" fmla="*/ 897 h 950"/>
                  <a:gd name="T6" fmla="*/ 212 w 1077"/>
                  <a:gd name="T7" fmla="*/ 229 h 950"/>
                  <a:gd name="T8" fmla="*/ 333 w 1077"/>
                  <a:gd name="T9" fmla="*/ 17 h 950"/>
                  <a:gd name="T10" fmla="*/ 1077 w 1077"/>
                  <a:gd name="T11" fmla="*/ 0 h 950"/>
                  <a:gd name="connsiteX0" fmla="*/ 10000 w 10000"/>
                  <a:gd name="connsiteY0" fmla="*/ 0 h 10239"/>
                  <a:gd name="connsiteX1" fmla="*/ 9971 w 10000"/>
                  <a:gd name="connsiteY1" fmla="*/ 10239 h 10239"/>
                  <a:gd name="connsiteX2" fmla="*/ 0 w 10000"/>
                  <a:gd name="connsiteY2" fmla="*/ 9442 h 10239"/>
                  <a:gd name="connsiteX3" fmla="*/ 1968 w 10000"/>
                  <a:gd name="connsiteY3" fmla="*/ 2411 h 10239"/>
                  <a:gd name="connsiteX4" fmla="*/ 3092 w 10000"/>
                  <a:gd name="connsiteY4" fmla="*/ 179 h 10239"/>
                  <a:gd name="connsiteX5" fmla="*/ 10000 w 10000"/>
                  <a:gd name="connsiteY5" fmla="*/ 0 h 10239"/>
                  <a:gd name="connsiteX0" fmla="*/ 10000 w 10000"/>
                  <a:gd name="connsiteY0" fmla="*/ 0 h 10345"/>
                  <a:gd name="connsiteX1" fmla="*/ 9971 w 10000"/>
                  <a:gd name="connsiteY1" fmla="*/ 10345 h 10345"/>
                  <a:gd name="connsiteX2" fmla="*/ 0 w 10000"/>
                  <a:gd name="connsiteY2" fmla="*/ 9442 h 10345"/>
                  <a:gd name="connsiteX3" fmla="*/ 1968 w 10000"/>
                  <a:gd name="connsiteY3" fmla="*/ 2411 h 10345"/>
                  <a:gd name="connsiteX4" fmla="*/ 3092 w 10000"/>
                  <a:gd name="connsiteY4" fmla="*/ 179 h 10345"/>
                  <a:gd name="connsiteX5" fmla="*/ 10000 w 10000"/>
                  <a:gd name="connsiteY5" fmla="*/ 0 h 10345"/>
                  <a:gd name="connsiteX0" fmla="*/ 10000 w 10000"/>
                  <a:gd name="connsiteY0" fmla="*/ 0 h 10531"/>
                  <a:gd name="connsiteX1" fmla="*/ 9971 w 10000"/>
                  <a:gd name="connsiteY1" fmla="*/ 10531 h 10531"/>
                  <a:gd name="connsiteX2" fmla="*/ 0 w 10000"/>
                  <a:gd name="connsiteY2" fmla="*/ 9442 h 10531"/>
                  <a:gd name="connsiteX3" fmla="*/ 1968 w 10000"/>
                  <a:gd name="connsiteY3" fmla="*/ 2411 h 10531"/>
                  <a:gd name="connsiteX4" fmla="*/ 3092 w 10000"/>
                  <a:gd name="connsiteY4" fmla="*/ 179 h 10531"/>
                  <a:gd name="connsiteX5" fmla="*/ 10000 w 10000"/>
                  <a:gd name="connsiteY5" fmla="*/ 0 h 1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531">
                    <a:moveTo>
                      <a:pt x="10000" y="0"/>
                    </a:moveTo>
                    <a:cubicBezTo>
                      <a:pt x="9990" y="3413"/>
                      <a:pt x="9981" y="7118"/>
                      <a:pt x="9971" y="10531"/>
                    </a:cubicBezTo>
                    <a:lnTo>
                      <a:pt x="0" y="9442"/>
                    </a:lnTo>
                    <a:lnTo>
                      <a:pt x="1968" y="2411"/>
                    </a:lnTo>
                    <a:lnTo>
                      <a:pt x="3092" y="179"/>
                    </a:lnTo>
                    <a:lnTo>
                      <a:pt x="1000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2"/>
              <p:cNvSpPr>
                <a:spLocks/>
              </p:cNvSpPr>
              <p:nvPr/>
            </p:nvSpPr>
            <p:spPr bwMode="auto">
              <a:xfrm>
                <a:off x="7056955" y="2966498"/>
                <a:ext cx="1659300" cy="1589087"/>
              </a:xfrm>
              <a:custGeom>
                <a:avLst/>
                <a:gdLst>
                  <a:gd name="T0" fmla="*/ 1069 w 1283"/>
                  <a:gd name="T1" fmla="*/ 0 h 1001"/>
                  <a:gd name="T2" fmla="*/ 1283 w 1283"/>
                  <a:gd name="T3" fmla="*/ 848 h 1001"/>
                  <a:gd name="T4" fmla="*/ 236 w 1283"/>
                  <a:gd name="T5" fmla="*/ 1001 h 1001"/>
                  <a:gd name="T6" fmla="*/ 0 w 1283"/>
                  <a:gd name="T7" fmla="*/ 155 h 1001"/>
                  <a:gd name="T8" fmla="*/ 1069 w 1283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3" h="1001">
                    <a:moveTo>
                      <a:pt x="1069" y="0"/>
                    </a:moveTo>
                    <a:lnTo>
                      <a:pt x="1283" y="848"/>
                    </a:lnTo>
                    <a:lnTo>
                      <a:pt x="236" y="1001"/>
                    </a:lnTo>
                    <a:lnTo>
                      <a:pt x="0" y="155"/>
                    </a:lnTo>
                    <a:lnTo>
                      <a:pt x="1069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3"/>
              <p:cNvSpPr>
                <a:spLocks/>
              </p:cNvSpPr>
              <p:nvPr/>
            </p:nvSpPr>
            <p:spPr bwMode="auto">
              <a:xfrm>
                <a:off x="7478570" y="2966498"/>
                <a:ext cx="1237685" cy="1346200"/>
              </a:xfrm>
              <a:custGeom>
                <a:avLst/>
                <a:gdLst>
                  <a:gd name="T0" fmla="*/ 743 w 957"/>
                  <a:gd name="T1" fmla="*/ 0 h 848"/>
                  <a:gd name="T2" fmla="*/ 957 w 957"/>
                  <a:gd name="T3" fmla="*/ 848 h 848"/>
                  <a:gd name="T4" fmla="*/ 0 w 957"/>
                  <a:gd name="T5" fmla="*/ 813 h 848"/>
                  <a:gd name="T6" fmla="*/ 23 w 957"/>
                  <a:gd name="T7" fmla="*/ 208 h 848"/>
                  <a:gd name="T8" fmla="*/ 743 w 957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7" h="848">
                    <a:moveTo>
                      <a:pt x="743" y="0"/>
                    </a:moveTo>
                    <a:lnTo>
                      <a:pt x="957" y="848"/>
                    </a:lnTo>
                    <a:lnTo>
                      <a:pt x="0" y="813"/>
                    </a:lnTo>
                    <a:lnTo>
                      <a:pt x="23" y="208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365760" rIns="27432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7"/>
              <p:cNvSpPr txBox="1"/>
              <p:nvPr/>
            </p:nvSpPr>
            <p:spPr>
              <a:xfrm>
                <a:off x="583130" y="3388945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4" name="Group 8"/>
            <p:cNvGrpSpPr/>
            <p:nvPr/>
          </p:nvGrpSpPr>
          <p:grpSpPr>
            <a:xfrm>
              <a:off x="22152" y="4588566"/>
              <a:ext cx="8756645" cy="1731937"/>
              <a:chOff x="-2730" y="4825461"/>
              <a:chExt cx="8756645" cy="1731937"/>
            </a:xfrm>
          </p:grpSpPr>
          <p:sp>
            <p:nvSpPr>
              <p:cNvPr id="35" name="Rectangle 22"/>
              <p:cNvSpPr/>
              <p:nvPr/>
            </p:nvSpPr>
            <p:spPr>
              <a:xfrm>
                <a:off x="-2730" y="4962913"/>
                <a:ext cx="8753158" cy="1594485"/>
              </a:xfrm>
              <a:custGeom>
                <a:avLst/>
                <a:gdLst>
                  <a:gd name="connsiteX0" fmla="*/ 0 w 8402638"/>
                  <a:gd name="connsiteY0" fmla="*/ 0 h 1590675"/>
                  <a:gd name="connsiteX1" fmla="*/ 8402638 w 8402638"/>
                  <a:gd name="connsiteY1" fmla="*/ 0 h 1590675"/>
                  <a:gd name="connsiteX2" fmla="*/ 8402638 w 8402638"/>
                  <a:gd name="connsiteY2" fmla="*/ 1590675 h 1590675"/>
                  <a:gd name="connsiteX3" fmla="*/ 0 w 8402638"/>
                  <a:gd name="connsiteY3" fmla="*/ 1590675 h 1590675"/>
                  <a:gd name="connsiteX4" fmla="*/ 0 w 8402638"/>
                  <a:gd name="connsiteY4" fmla="*/ 0 h 1590675"/>
                  <a:gd name="connsiteX0" fmla="*/ 0 w 8421688"/>
                  <a:gd name="connsiteY0" fmla="*/ 0 h 1590675"/>
                  <a:gd name="connsiteX1" fmla="*/ 8402638 w 8421688"/>
                  <a:gd name="connsiteY1" fmla="*/ 0 h 1590675"/>
                  <a:gd name="connsiteX2" fmla="*/ 8421688 w 8421688"/>
                  <a:gd name="connsiteY2" fmla="*/ 1590675 h 1590675"/>
                  <a:gd name="connsiteX3" fmla="*/ 0 w 8421688"/>
                  <a:gd name="connsiteY3" fmla="*/ 1590675 h 1590675"/>
                  <a:gd name="connsiteX4" fmla="*/ 0 w 8421688"/>
                  <a:gd name="connsiteY4" fmla="*/ 0 h 1590675"/>
                  <a:gd name="connsiteX0" fmla="*/ 0 w 8450263"/>
                  <a:gd name="connsiteY0" fmla="*/ 0 h 1590675"/>
                  <a:gd name="connsiteX1" fmla="*/ 8402638 w 8450263"/>
                  <a:gd name="connsiteY1" fmla="*/ 0 h 1590675"/>
                  <a:gd name="connsiteX2" fmla="*/ 8450263 w 8450263"/>
                  <a:gd name="connsiteY2" fmla="*/ 1590675 h 1590675"/>
                  <a:gd name="connsiteX3" fmla="*/ 0 w 8450263"/>
                  <a:gd name="connsiteY3" fmla="*/ 1590675 h 1590675"/>
                  <a:gd name="connsiteX4" fmla="*/ 0 w 8450263"/>
                  <a:gd name="connsiteY4" fmla="*/ 0 h 1590675"/>
                  <a:gd name="connsiteX0" fmla="*/ 0 w 8526463"/>
                  <a:gd name="connsiteY0" fmla="*/ 0 h 1590675"/>
                  <a:gd name="connsiteX1" fmla="*/ 8402638 w 8526463"/>
                  <a:gd name="connsiteY1" fmla="*/ 0 h 1590675"/>
                  <a:gd name="connsiteX2" fmla="*/ 8526463 w 8526463"/>
                  <a:gd name="connsiteY2" fmla="*/ 1590675 h 1590675"/>
                  <a:gd name="connsiteX3" fmla="*/ 0 w 8526463"/>
                  <a:gd name="connsiteY3" fmla="*/ 1590675 h 1590675"/>
                  <a:gd name="connsiteX4" fmla="*/ 0 w 8526463"/>
                  <a:gd name="connsiteY4" fmla="*/ 0 h 1590675"/>
                  <a:gd name="connsiteX0" fmla="*/ 0 w 8650288"/>
                  <a:gd name="connsiteY0" fmla="*/ 0 h 1590675"/>
                  <a:gd name="connsiteX1" fmla="*/ 8402638 w 8650288"/>
                  <a:gd name="connsiteY1" fmla="*/ 0 h 1590675"/>
                  <a:gd name="connsiteX2" fmla="*/ 8650288 w 8650288"/>
                  <a:gd name="connsiteY2" fmla="*/ 1590675 h 1590675"/>
                  <a:gd name="connsiteX3" fmla="*/ 0 w 8650288"/>
                  <a:gd name="connsiteY3" fmla="*/ 1590675 h 1590675"/>
                  <a:gd name="connsiteX4" fmla="*/ 0 w 8650288"/>
                  <a:gd name="connsiteY4" fmla="*/ 0 h 1590675"/>
                  <a:gd name="connsiteX0" fmla="*/ 0 w 8749348"/>
                  <a:gd name="connsiteY0" fmla="*/ 3810 h 1590675"/>
                  <a:gd name="connsiteX1" fmla="*/ 8501698 w 8749348"/>
                  <a:gd name="connsiteY1" fmla="*/ 0 h 1590675"/>
                  <a:gd name="connsiteX2" fmla="*/ 8749348 w 8749348"/>
                  <a:gd name="connsiteY2" fmla="*/ 1590675 h 1590675"/>
                  <a:gd name="connsiteX3" fmla="*/ 99060 w 8749348"/>
                  <a:gd name="connsiteY3" fmla="*/ 1590675 h 1590675"/>
                  <a:gd name="connsiteX4" fmla="*/ 0 w 8749348"/>
                  <a:gd name="connsiteY4" fmla="*/ 3810 h 1590675"/>
                  <a:gd name="connsiteX0" fmla="*/ 3810 w 8753158"/>
                  <a:gd name="connsiteY0" fmla="*/ 3810 h 1594485"/>
                  <a:gd name="connsiteX1" fmla="*/ 8505508 w 8753158"/>
                  <a:gd name="connsiteY1" fmla="*/ 0 h 1594485"/>
                  <a:gd name="connsiteX2" fmla="*/ 8753158 w 8753158"/>
                  <a:gd name="connsiteY2" fmla="*/ 1590675 h 1594485"/>
                  <a:gd name="connsiteX3" fmla="*/ 0 w 8753158"/>
                  <a:gd name="connsiteY3" fmla="*/ 1594485 h 1594485"/>
                  <a:gd name="connsiteX4" fmla="*/ 3810 w 8753158"/>
                  <a:gd name="connsiteY4" fmla="*/ 3810 h 1594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53158" h="1594485">
                    <a:moveTo>
                      <a:pt x="3810" y="3810"/>
                    </a:moveTo>
                    <a:lnTo>
                      <a:pt x="8505508" y="0"/>
                    </a:lnTo>
                    <a:lnTo>
                      <a:pt x="8753158" y="1590675"/>
                    </a:lnTo>
                    <a:lnTo>
                      <a:pt x="0" y="1594485"/>
                    </a:lnTo>
                    <a:lnTo>
                      <a:pt x="3810" y="38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7322179" y="4955636"/>
                <a:ext cx="1431736" cy="1596753"/>
              </a:xfrm>
              <a:custGeom>
                <a:avLst/>
                <a:gdLst>
                  <a:gd name="T0" fmla="*/ 987 w 1202"/>
                  <a:gd name="T1" fmla="*/ 0 h 994"/>
                  <a:gd name="T2" fmla="*/ 1202 w 1202"/>
                  <a:gd name="T3" fmla="*/ 994 h 994"/>
                  <a:gd name="T4" fmla="*/ 0 w 1202"/>
                  <a:gd name="T5" fmla="*/ 901 h 994"/>
                  <a:gd name="T6" fmla="*/ 298 w 1202"/>
                  <a:gd name="T7" fmla="*/ 216 h 994"/>
                  <a:gd name="T8" fmla="*/ 416 w 1202"/>
                  <a:gd name="T9" fmla="*/ 26 h 994"/>
                  <a:gd name="T10" fmla="*/ 987 w 1202"/>
                  <a:gd name="T11" fmla="*/ 0 h 994"/>
                  <a:gd name="connsiteX0" fmla="*/ 8211 w 10044"/>
                  <a:gd name="connsiteY0" fmla="*/ 0 h 10119"/>
                  <a:gd name="connsiteX1" fmla="*/ 10044 w 10044"/>
                  <a:gd name="connsiteY1" fmla="*/ 10119 h 10119"/>
                  <a:gd name="connsiteX2" fmla="*/ 0 w 10044"/>
                  <a:gd name="connsiteY2" fmla="*/ 9064 h 10119"/>
                  <a:gd name="connsiteX3" fmla="*/ 2479 w 10044"/>
                  <a:gd name="connsiteY3" fmla="*/ 2173 h 10119"/>
                  <a:gd name="connsiteX4" fmla="*/ 3461 w 10044"/>
                  <a:gd name="connsiteY4" fmla="*/ 262 h 10119"/>
                  <a:gd name="connsiteX5" fmla="*/ 8211 w 10044"/>
                  <a:gd name="connsiteY5" fmla="*/ 0 h 10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44" h="10119">
                    <a:moveTo>
                      <a:pt x="8211" y="0"/>
                    </a:moveTo>
                    <a:lnTo>
                      <a:pt x="10044" y="10119"/>
                    </a:lnTo>
                    <a:lnTo>
                      <a:pt x="0" y="9064"/>
                    </a:lnTo>
                    <a:lnTo>
                      <a:pt x="2479" y="2173"/>
                    </a:lnTo>
                    <a:lnTo>
                      <a:pt x="3461" y="262"/>
                    </a:lnTo>
                    <a:lnTo>
                      <a:pt x="8211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7050605" y="4825461"/>
                <a:ext cx="1578447" cy="1563687"/>
              </a:xfrm>
              <a:custGeom>
                <a:avLst/>
                <a:gdLst>
                  <a:gd name="T0" fmla="*/ 958 w 1331"/>
                  <a:gd name="T1" fmla="*/ 0 h 985"/>
                  <a:gd name="T2" fmla="*/ 1331 w 1331"/>
                  <a:gd name="T3" fmla="*/ 852 h 985"/>
                  <a:gd name="T4" fmla="*/ 233 w 1331"/>
                  <a:gd name="T5" fmla="*/ 985 h 985"/>
                  <a:gd name="T6" fmla="*/ 0 w 1331"/>
                  <a:gd name="T7" fmla="*/ 197 h 985"/>
                  <a:gd name="T8" fmla="*/ 958 w 1331"/>
                  <a:gd name="T9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985">
                    <a:moveTo>
                      <a:pt x="958" y="0"/>
                    </a:moveTo>
                    <a:lnTo>
                      <a:pt x="1331" y="852"/>
                    </a:lnTo>
                    <a:lnTo>
                      <a:pt x="233" y="985"/>
                    </a:lnTo>
                    <a:lnTo>
                      <a:pt x="0" y="197"/>
                    </a:lnTo>
                    <a:lnTo>
                      <a:pt x="958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7285415" y="4825461"/>
                <a:ext cx="1343637" cy="1360487"/>
              </a:xfrm>
              <a:custGeom>
                <a:avLst/>
                <a:gdLst>
                  <a:gd name="T0" fmla="*/ 760 w 1133"/>
                  <a:gd name="T1" fmla="*/ 0 h 857"/>
                  <a:gd name="T2" fmla="*/ 1133 w 1133"/>
                  <a:gd name="T3" fmla="*/ 852 h 857"/>
                  <a:gd name="T4" fmla="*/ 44 w 1133"/>
                  <a:gd name="T5" fmla="*/ 857 h 857"/>
                  <a:gd name="T6" fmla="*/ 0 w 1133"/>
                  <a:gd name="T7" fmla="*/ 309 h 857"/>
                  <a:gd name="T8" fmla="*/ 760 w 1133"/>
                  <a:gd name="T9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3" h="857">
                    <a:moveTo>
                      <a:pt x="760" y="0"/>
                    </a:moveTo>
                    <a:lnTo>
                      <a:pt x="1133" y="852"/>
                    </a:lnTo>
                    <a:lnTo>
                      <a:pt x="44" y="857"/>
                    </a:lnTo>
                    <a:lnTo>
                      <a:pt x="0" y="309"/>
                    </a:lnTo>
                    <a:lnTo>
                      <a:pt x="7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 vert="horz" wrap="square" lIns="182880" tIns="548640" rIns="457200" bIns="18288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tr-TR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8"/>
              <p:cNvSpPr txBox="1"/>
              <p:nvPr/>
            </p:nvSpPr>
            <p:spPr>
              <a:xfrm>
                <a:off x="583129" y="5237624"/>
                <a:ext cx="5207158" cy="884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kern="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İMANIN ŞARTLARI ?</a:t>
                </a:r>
                <a:endParaRPr lang="en-US" b="1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1" name="TextBox 26"/>
          <p:cNvSpPr txBox="1"/>
          <p:nvPr/>
        </p:nvSpPr>
        <p:spPr>
          <a:xfrm>
            <a:off x="656472" y="1731966"/>
            <a:ext cx="27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İMANIN ŞARTLARI ?</a:t>
            </a: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2" y="5138079"/>
            <a:ext cx="1552176" cy="1577903"/>
          </a:xfrm>
          <a:prstGeom prst="rect">
            <a:avLst/>
          </a:prstGeom>
        </p:spPr>
      </p:pic>
      <p:sp>
        <p:nvSpPr>
          <p:cNvPr id="53" name="Metin kutusu 52"/>
          <p:cNvSpPr txBox="1"/>
          <p:nvPr/>
        </p:nvSpPr>
        <p:spPr>
          <a:xfrm>
            <a:off x="8669109" y="848606"/>
            <a:ext cx="3320879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Sevgili öğrenciler! Dinimizin inanç esasları yani imanın şartları 6 tanedir.Hazırsanız hep birlikte sayalım…</a:t>
            </a:r>
            <a:endParaRPr lang="tr-T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141364" y="6477000"/>
            <a:ext cx="2019848" cy="307777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www.dindersindeyiz.net</a:t>
            </a:r>
            <a:endParaRPr lang="tr-TR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CA147"/>
      </a:dk2>
      <a:lt2>
        <a:srgbClr val="48ECA2"/>
      </a:lt2>
      <a:accent1>
        <a:srgbClr val="F3C900"/>
      </a:accent1>
      <a:accent2>
        <a:srgbClr val="48ADDA"/>
      </a:accent2>
      <a:accent3>
        <a:srgbClr val="054C73"/>
      </a:accent3>
      <a:accent4>
        <a:srgbClr val="818BC1"/>
      </a:accent4>
      <a:accent5>
        <a:srgbClr val="C0D62E"/>
      </a:accent5>
      <a:accent6>
        <a:srgbClr val="C83626"/>
      </a:accent6>
      <a:hlink>
        <a:srgbClr val="374C68"/>
      </a:hlink>
      <a:folHlink>
        <a:srgbClr val="CF22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5469</TotalTime>
  <Words>601</Words>
  <Application>Microsoft Office PowerPoint</Application>
  <PresentationFormat>Özel</PresentationFormat>
  <Paragraphs>193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Origami Agenda Slide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win7starter</cp:lastModifiedBy>
  <cp:revision>130</cp:revision>
  <dcterms:created xsi:type="dcterms:W3CDTF">2013-09-12T13:05:01Z</dcterms:created>
  <dcterms:modified xsi:type="dcterms:W3CDTF">2018-07-28T22:16:03Z</dcterms:modified>
</cp:coreProperties>
</file>