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57" r:id="rId2"/>
    <p:sldId id="505" r:id="rId3"/>
    <p:sldId id="504" r:id="rId4"/>
    <p:sldId id="506" r:id="rId5"/>
    <p:sldId id="507" r:id="rId6"/>
    <p:sldId id="503" r:id="rId7"/>
    <p:sldId id="486" r:id="rId8"/>
    <p:sldId id="488" r:id="rId9"/>
    <p:sldId id="490" r:id="rId10"/>
    <p:sldId id="491" r:id="rId11"/>
    <p:sldId id="492" r:id="rId12"/>
    <p:sldId id="493" r:id="rId13"/>
    <p:sldId id="494" r:id="rId14"/>
    <p:sldId id="489" r:id="rId15"/>
    <p:sldId id="495" r:id="rId16"/>
    <p:sldId id="487" r:id="rId17"/>
    <p:sldId id="378" r:id="rId18"/>
    <p:sldId id="415" r:id="rId19"/>
    <p:sldId id="416" r:id="rId20"/>
    <p:sldId id="417" r:id="rId21"/>
    <p:sldId id="418" r:id="rId22"/>
    <p:sldId id="420" r:id="rId23"/>
    <p:sldId id="508" r:id="rId24"/>
    <p:sldId id="509" r:id="rId25"/>
    <p:sldId id="527" r:id="rId26"/>
    <p:sldId id="510" r:id="rId27"/>
    <p:sldId id="511" r:id="rId28"/>
    <p:sldId id="513" r:id="rId29"/>
    <p:sldId id="512" r:id="rId30"/>
    <p:sldId id="514" r:id="rId31"/>
    <p:sldId id="515" r:id="rId32"/>
    <p:sldId id="516" r:id="rId33"/>
    <p:sldId id="51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8" r:id="rId43"/>
    <p:sldId id="529" r:id="rId44"/>
    <p:sldId id="530" r:id="rId45"/>
    <p:sldId id="531" r:id="rId46"/>
    <p:sldId id="532" r:id="rId47"/>
    <p:sldId id="533" r:id="rId48"/>
    <p:sldId id="534" r:id="rId49"/>
    <p:sldId id="535" r:id="rId50"/>
    <p:sldId id="536" r:id="rId51"/>
    <p:sldId id="537" r:id="rId52"/>
    <p:sldId id="538" r:id="rId53"/>
    <p:sldId id="539" r:id="rId54"/>
    <p:sldId id="540" r:id="rId55"/>
    <p:sldId id="541" r:id="rId56"/>
    <p:sldId id="542" r:id="rId57"/>
    <p:sldId id="543" r:id="rId58"/>
    <p:sldId id="544" r:id="rId59"/>
    <p:sldId id="356" r:id="rId60"/>
  </p:sldIdLst>
  <p:sldSz cx="12195175" cy="6859588"/>
  <p:notesSz cx="6858000" cy="9144000"/>
  <p:custDataLst>
    <p:tags r:id="rId62"/>
  </p:custDataLst>
  <p:defaultTextStyle>
    <a:defPPr>
      <a:defRPr lang="ms-MY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C2B"/>
    <a:srgbClr val="BB204A"/>
    <a:srgbClr val="4DC9CF"/>
    <a:srgbClr val="4F81BD"/>
    <a:srgbClr val="FF6699"/>
    <a:srgbClr val="558ED5"/>
    <a:srgbClr val="FCCD12"/>
    <a:srgbClr val="FFCC00"/>
    <a:srgbClr val="25A9E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5382" autoAdjust="0"/>
  </p:normalViewPr>
  <p:slideViewPr>
    <p:cSldViewPr showGuides="1">
      <p:cViewPr>
        <p:scale>
          <a:sx n="60" d="100"/>
          <a:sy n="60" d="100"/>
        </p:scale>
        <p:origin x="-1092" y="-306"/>
      </p:cViewPr>
      <p:guideLst>
        <p:guide orient="horz" pos="2205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4F0DB3-0821-4AD7-B605-A0610428787A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D019294-8B74-46FF-A042-E81C76BE13FF}">
      <dgm:prSet phldrT="[Metin]"/>
      <dgm:spPr/>
      <dgm:t>
        <a:bodyPr/>
        <a:lstStyle/>
        <a:p>
          <a:r>
            <a:rPr lang="tr-TR" dirty="0" smtClean="0"/>
            <a:t>1</a:t>
          </a:r>
          <a:endParaRPr lang="tr-TR" dirty="0"/>
        </a:p>
      </dgm:t>
    </dgm:pt>
    <dgm:pt modelId="{A8B8EC1B-3416-4455-BD46-A7D22229F7BF}" type="parTrans" cxnId="{040E76D5-717B-455D-BB4F-D43A85F4F793}">
      <dgm:prSet/>
      <dgm:spPr/>
      <dgm:t>
        <a:bodyPr/>
        <a:lstStyle/>
        <a:p>
          <a:endParaRPr lang="tr-TR"/>
        </a:p>
      </dgm:t>
    </dgm:pt>
    <dgm:pt modelId="{41192D87-EB33-4370-8A70-E6B013B00410}" type="sibTrans" cxnId="{040E76D5-717B-455D-BB4F-D43A85F4F793}">
      <dgm:prSet/>
      <dgm:spPr/>
      <dgm:t>
        <a:bodyPr/>
        <a:lstStyle/>
        <a:p>
          <a:endParaRPr lang="tr-TR"/>
        </a:p>
      </dgm:t>
    </dgm:pt>
    <dgm:pt modelId="{A94F69D4-AC1B-419C-8940-D59A0A9C42B8}">
      <dgm:prSet phldrT="[Metin]" custT="1"/>
      <dgm:spPr/>
      <dgm:t>
        <a:bodyPr/>
        <a:lstStyle/>
        <a:p>
          <a:endParaRPr lang="tr-TR" sz="1700" dirty="0"/>
        </a:p>
      </dgm:t>
    </dgm:pt>
    <dgm:pt modelId="{EAC1D2BE-A862-40A3-B68B-6A4E990C9E05}" type="parTrans" cxnId="{0C8F2F87-A9B6-4CCD-A1FB-0CFBFC3B5C5C}">
      <dgm:prSet/>
      <dgm:spPr/>
      <dgm:t>
        <a:bodyPr/>
        <a:lstStyle/>
        <a:p>
          <a:endParaRPr lang="tr-TR"/>
        </a:p>
      </dgm:t>
    </dgm:pt>
    <dgm:pt modelId="{E45DED3A-C8D6-4A51-9C16-64E4C167B651}" type="sibTrans" cxnId="{0C8F2F87-A9B6-4CCD-A1FB-0CFBFC3B5C5C}">
      <dgm:prSet/>
      <dgm:spPr/>
      <dgm:t>
        <a:bodyPr/>
        <a:lstStyle/>
        <a:p>
          <a:endParaRPr lang="tr-TR"/>
        </a:p>
      </dgm:t>
    </dgm:pt>
    <dgm:pt modelId="{2DCFEBA9-1907-49C5-AA10-4229AAFEF551}">
      <dgm:prSet phldrT="[Metin]"/>
      <dgm:spPr/>
      <dgm:t>
        <a:bodyPr/>
        <a:lstStyle/>
        <a:p>
          <a:r>
            <a:rPr lang="tr-TR" dirty="0" smtClean="0"/>
            <a:t>2</a:t>
          </a:r>
          <a:endParaRPr lang="tr-TR" dirty="0"/>
        </a:p>
      </dgm:t>
    </dgm:pt>
    <dgm:pt modelId="{FCE33496-2807-45ED-8353-E6B43BF54DCE}" type="parTrans" cxnId="{BAFD4116-3CAC-4EBF-86E7-3CD91465E5CB}">
      <dgm:prSet/>
      <dgm:spPr/>
      <dgm:t>
        <a:bodyPr/>
        <a:lstStyle/>
        <a:p>
          <a:endParaRPr lang="tr-TR"/>
        </a:p>
      </dgm:t>
    </dgm:pt>
    <dgm:pt modelId="{C022C53A-9E89-4FDA-939A-5C38865D3F30}" type="sibTrans" cxnId="{BAFD4116-3CAC-4EBF-86E7-3CD91465E5CB}">
      <dgm:prSet/>
      <dgm:spPr/>
      <dgm:t>
        <a:bodyPr/>
        <a:lstStyle/>
        <a:p>
          <a:endParaRPr lang="tr-TR"/>
        </a:p>
      </dgm:t>
    </dgm:pt>
    <dgm:pt modelId="{A858C2F5-503A-449F-8EB2-29213DA9CD13}">
      <dgm:prSet phldrT="[Metin]"/>
      <dgm:spPr/>
      <dgm:t>
        <a:bodyPr/>
        <a:lstStyle/>
        <a:p>
          <a:endParaRPr lang="tr-TR" dirty="0"/>
        </a:p>
      </dgm:t>
    </dgm:pt>
    <dgm:pt modelId="{1077A7BC-7E5C-46A6-AB32-3030A9885818}" type="parTrans" cxnId="{13F12C9B-7A64-435F-9E29-8BD4F1F36ACD}">
      <dgm:prSet/>
      <dgm:spPr/>
      <dgm:t>
        <a:bodyPr/>
        <a:lstStyle/>
        <a:p>
          <a:endParaRPr lang="tr-TR"/>
        </a:p>
      </dgm:t>
    </dgm:pt>
    <dgm:pt modelId="{F8DD190A-227E-4C03-818D-1B1A6D247E68}" type="sibTrans" cxnId="{13F12C9B-7A64-435F-9E29-8BD4F1F36ACD}">
      <dgm:prSet/>
      <dgm:spPr/>
      <dgm:t>
        <a:bodyPr/>
        <a:lstStyle/>
        <a:p>
          <a:endParaRPr lang="tr-TR"/>
        </a:p>
      </dgm:t>
    </dgm:pt>
    <dgm:pt modelId="{04722F1A-F374-446B-9A9E-93537AA57C19}">
      <dgm:prSet phldrT="[Metin]"/>
      <dgm:spPr/>
      <dgm:t>
        <a:bodyPr/>
        <a:lstStyle/>
        <a:p>
          <a:r>
            <a:rPr lang="tr-TR" dirty="0" smtClean="0"/>
            <a:t>4</a:t>
          </a:r>
          <a:endParaRPr lang="tr-TR" dirty="0"/>
        </a:p>
      </dgm:t>
    </dgm:pt>
    <dgm:pt modelId="{E178B022-B303-459A-8420-6C5051EFD3D5}" type="parTrans" cxnId="{AE09AA9A-D2AB-44EB-BFBE-9D41F6375601}">
      <dgm:prSet/>
      <dgm:spPr/>
      <dgm:t>
        <a:bodyPr/>
        <a:lstStyle/>
        <a:p>
          <a:endParaRPr lang="tr-TR"/>
        </a:p>
      </dgm:t>
    </dgm:pt>
    <dgm:pt modelId="{9A07592E-BA2E-4DBB-B178-1B2A72B87B94}" type="sibTrans" cxnId="{AE09AA9A-D2AB-44EB-BFBE-9D41F6375601}">
      <dgm:prSet/>
      <dgm:spPr/>
      <dgm:t>
        <a:bodyPr/>
        <a:lstStyle/>
        <a:p>
          <a:endParaRPr lang="tr-TR"/>
        </a:p>
      </dgm:t>
    </dgm:pt>
    <dgm:pt modelId="{B0524B01-3737-4F2C-91B4-B0D592339C40}">
      <dgm:prSet phldrT="[Metin]"/>
      <dgm:spPr/>
      <dgm:t>
        <a:bodyPr/>
        <a:lstStyle/>
        <a:p>
          <a:endParaRPr lang="tr-TR" dirty="0"/>
        </a:p>
      </dgm:t>
    </dgm:pt>
    <dgm:pt modelId="{B91B7A9F-D2F9-4657-B07C-1709849B135B}" type="parTrans" cxnId="{F383B4EB-220A-4CBD-BE6D-94E53A1AB0CD}">
      <dgm:prSet/>
      <dgm:spPr/>
      <dgm:t>
        <a:bodyPr/>
        <a:lstStyle/>
        <a:p>
          <a:endParaRPr lang="tr-TR"/>
        </a:p>
      </dgm:t>
    </dgm:pt>
    <dgm:pt modelId="{64B4B24B-E4B0-4A19-90E2-5ED195A6FA86}" type="sibTrans" cxnId="{F383B4EB-220A-4CBD-BE6D-94E53A1AB0CD}">
      <dgm:prSet/>
      <dgm:spPr/>
      <dgm:t>
        <a:bodyPr/>
        <a:lstStyle/>
        <a:p>
          <a:endParaRPr lang="tr-TR"/>
        </a:p>
      </dgm:t>
    </dgm:pt>
    <dgm:pt modelId="{E7F0E125-986B-4598-A516-C3985E9B1C0D}">
      <dgm:prSet phldrT="[Metin]"/>
      <dgm:spPr/>
      <dgm:t>
        <a:bodyPr/>
        <a:lstStyle/>
        <a:p>
          <a:r>
            <a:rPr lang="tr-TR" dirty="0" smtClean="0"/>
            <a:t>3</a:t>
          </a:r>
          <a:endParaRPr lang="tr-TR" dirty="0"/>
        </a:p>
      </dgm:t>
    </dgm:pt>
    <dgm:pt modelId="{EC4E7E47-7A6F-4746-BB31-3A5D52E3E3A4}" type="parTrans" cxnId="{6C23FD68-8EFF-416F-B747-D87AB6B257D7}">
      <dgm:prSet/>
      <dgm:spPr/>
      <dgm:t>
        <a:bodyPr/>
        <a:lstStyle/>
        <a:p>
          <a:endParaRPr lang="tr-TR"/>
        </a:p>
      </dgm:t>
    </dgm:pt>
    <dgm:pt modelId="{35DB4F38-0655-4321-A059-ED2B96499111}" type="sibTrans" cxnId="{6C23FD68-8EFF-416F-B747-D87AB6B257D7}">
      <dgm:prSet/>
      <dgm:spPr/>
      <dgm:t>
        <a:bodyPr/>
        <a:lstStyle/>
        <a:p>
          <a:endParaRPr lang="tr-TR"/>
        </a:p>
      </dgm:t>
    </dgm:pt>
    <dgm:pt modelId="{344BADF2-A0FE-47E8-A8EA-B94C40135BCD}">
      <dgm:prSet phldrT="[Metin]"/>
      <dgm:spPr/>
      <dgm:t>
        <a:bodyPr/>
        <a:lstStyle/>
        <a:p>
          <a:endParaRPr lang="tr-TR" dirty="0"/>
        </a:p>
      </dgm:t>
    </dgm:pt>
    <dgm:pt modelId="{3BBBDFE7-B3CA-4351-9376-7EAFD6E61E3A}" type="parTrans" cxnId="{542D36A1-6BED-478A-AF65-432FB8F46C0B}">
      <dgm:prSet/>
      <dgm:spPr/>
      <dgm:t>
        <a:bodyPr/>
        <a:lstStyle/>
        <a:p>
          <a:endParaRPr lang="tr-TR"/>
        </a:p>
      </dgm:t>
    </dgm:pt>
    <dgm:pt modelId="{05A8AFC6-447F-42C5-B60D-7714EBB63C11}" type="sibTrans" cxnId="{542D36A1-6BED-478A-AF65-432FB8F46C0B}">
      <dgm:prSet/>
      <dgm:spPr/>
      <dgm:t>
        <a:bodyPr/>
        <a:lstStyle/>
        <a:p>
          <a:endParaRPr lang="tr-TR"/>
        </a:p>
      </dgm:t>
    </dgm:pt>
    <dgm:pt modelId="{3339A53B-FFEC-4E71-8D86-444CA4F42972}" type="pres">
      <dgm:prSet presAssocID="{E84F0DB3-0821-4AD7-B605-A0610428787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EA781E1-C603-47A8-B244-014220868A73}" type="pres">
      <dgm:prSet presAssocID="{E84F0DB3-0821-4AD7-B605-A0610428787A}" presName="children" presStyleCnt="0"/>
      <dgm:spPr/>
    </dgm:pt>
    <dgm:pt modelId="{C19656D4-7ADE-4B75-AD0D-ACF26A72DAB3}" type="pres">
      <dgm:prSet presAssocID="{E84F0DB3-0821-4AD7-B605-A0610428787A}" presName="child1group" presStyleCnt="0"/>
      <dgm:spPr/>
    </dgm:pt>
    <dgm:pt modelId="{021490E2-1CB2-41EC-B351-7C1EA3EC9F1C}" type="pres">
      <dgm:prSet presAssocID="{E84F0DB3-0821-4AD7-B605-A0610428787A}" presName="child1" presStyleLbl="bgAcc1" presStyleIdx="0" presStyleCnt="4" custScaleX="191663" custLinFactNeighborX="-42391"/>
      <dgm:spPr/>
      <dgm:t>
        <a:bodyPr/>
        <a:lstStyle/>
        <a:p>
          <a:endParaRPr lang="tr-TR"/>
        </a:p>
      </dgm:t>
    </dgm:pt>
    <dgm:pt modelId="{170C117C-9DA5-4434-A3EF-93D15721BE01}" type="pres">
      <dgm:prSet presAssocID="{E84F0DB3-0821-4AD7-B605-A0610428787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447D74-86D6-4222-A0A9-B1CA2B2A1386}" type="pres">
      <dgm:prSet presAssocID="{E84F0DB3-0821-4AD7-B605-A0610428787A}" presName="child2group" presStyleCnt="0"/>
      <dgm:spPr/>
    </dgm:pt>
    <dgm:pt modelId="{9C0EAA29-4289-47FF-8FF9-5E03646BA7BB}" type="pres">
      <dgm:prSet presAssocID="{E84F0DB3-0821-4AD7-B605-A0610428787A}" presName="child2" presStyleLbl="bgAcc1" presStyleIdx="1" presStyleCnt="4" custScaleX="176648" custLinFactNeighborX="29219"/>
      <dgm:spPr/>
    </dgm:pt>
    <dgm:pt modelId="{F2A2DFD9-0EFA-4507-92E1-6CA137478C10}" type="pres">
      <dgm:prSet presAssocID="{E84F0DB3-0821-4AD7-B605-A0610428787A}" presName="child2Text" presStyleLbl="bgAcc1" presStyleIdx="1" presStyleCnt="4">
        <dgm:presLayoutVars>
          <dgm:bulletEnabled val="1"/>
        </dgm:presLayoutVars>
      </dgm:prSet>
      <dgm:spPr/>
    </dgm:pt>
    <dgm:pt modelId="{F68A29D1-8805-4F3D-86E0-9836823D0F2F}" type="pres">
      <dgm:prSet presAssocID="{E84F0DB3-0821-4AD7-B605-A0610428787A}" presName="child3group" presStyleCnt="0"/>
      <dgm:spPr/>
    </dgm:pt>
    <dgm:pt modelId="{164F63C8-700D-4F24-82A6-1FF31E9E8894}" type="pres">
      <dgm:prSet presAssocID="{E84F0DB3-0821-4AD7-B605-A0610428787A}" presName="child3" presStyleLbl="bgAcc1" presStyleIdx="2" presStyleCnt="4" custScaleX="162139" custLinFactNeighborX="24401"/>
      <dgm:spPr/>
    </dgm:pt>
    <dgm:pt modelId="{099DEA61-879C-457E-BCF6-551D8A5FBF48}" type="pres">
      <dgm:prSet presAssocID="{E84F0DB3-0821-4AD7-B605-A0610428787A}" presName="child3Text" presStyleLbl="bgAcc1" presStyleIdx="2" presStyleCnt="4">
        <dgm:presLayoutVars>
          <dgm:bulletEnabled val="1"/>
        </dgm:presLayoutVars>
      </dgm:prSet>
      <dgm:spPr/>
    </dgm:pt>
    <dgm:pt modelId="{16A6BA1D-656F-4433-8E7A-C3F52615EDC5}" type="pres">
      <dgm:prSet presAssocID="{E84F0DB3-0821-4AD7-B605-A0610428787A}" presName="child4group" presStyleCnt="0"/>
      <dgm:spPr/>
    </dgm:pt>
    <dgm:pt modelId="{9003754D-927E-4C6E-84F0-3FF327B34ACE}" type="pres">
      <dgm:prSet presAssocID="{E84F0DB3-0821-4AD7-B605-A0610428787A}" presName="child4" presStyleLbl="bgAcc1" presStyleIdx="3" presStyleCnt="4" custScaleX="180525" custLinFactNeighborX="-23836"/>
      <dgm:spPr/>
      <dgm:t>
        <a:bodyPr/>
        <a:lstStyle/>
        <a:p>
          <a:endParaRPr lang="tr-TR"/>
        </a:p>
      </dgm:t>
    </dgm:pt>
    <dgm:pt modelId="{75D11B99-88FB-4565-83D1-6C426514F1CD}" type="pres">
      <dgm:prSet presAssocID="{E84F0DB3-0821-4AD7-B605-A0610428787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B934C7-7F36-459C-A5A0-F640BCDC341C}" type="pres">
      <dgm:prSet presAssocID="{E84F0DB3-0821-4AD7-B605-A0610428787A}" presName="childPlaceholder" presStyleCnt="0"/>
      <dgm:spPr/>
    </dgm:pt>
    <dgm:pt modelId="{A2B8B411-1963-4E21-8921-F8708D5D6BF6}" type="pres">
      <dgm:prSet presAssocID="{E84F0DB3-0821-4AD7-B605-A0610428787A}" presName="circle" presStyleCnt="0"/>
      <dgm:spPr/>
    </dgm:pt>
    <dgm:pt modelId="{69D73954-F458-4EDB-980B-6E19F50DE33F}" type="pres">
      <dgm:prSet presAssocID="{E84F0DB3-0821-4AD7-B605-A0610428787A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6BA96859-8952-4016-90AF-4A5AF6BC8581}" type="pres">
      <dgm:prSet presAssocID="{E84F0DB3-0821-4AD7-B605-A0610428787A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C8CBD819-EF83-4716-BAF7-0D881413C616}" type="pres">
      <dgm:prSet presAssocID="{E84F0DB3-0821-4AD7-B605-A0610428787A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8867E1A-ED68-47BF-8C82-48AFF5084382}" type="pres">
      <dgm:prSet presAssocID="{E84F0DB3-0821-4AD7-B605-A0610428787A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B44F024-B37A-4ACC-A6D4-ECA710C574A8}" type="pres">
      <dgm:prSet presAssocID="{E84F0DB3-0821-4AD7-B605-A0610428787A}" presName="quadrantPlaceholder" presStyleCnt="0"/>
      <dgm:spPr/>
    </dgm:pt>
    <dgm:pt modelId="{4383666E-9EF4-4D76-BF83-B9FE8A74E3A0}" type="pres">
      <dgm:prSet presAssocID="{E84F0DB3-0821-4AD7-B605-A0610428787A}" presName="center1" presStyleLbl="fgShp" presStyleIdx="0" presStyleCnt="2"/>
      <dgm:spPr/>
    </dgm:pt>
    <dgm:pt modelId="{ABC57701-65E1-4416-8A29-8EB84384A476}" type="pres">
      <dgm:prSet presAssocID="{E84F0DB3-0821-4AD7-B605-A0610428787A}" presName="center2" presStyleLbl="fgShp" presStyleIdx="1" presStyleCnt="2"/>
      <dgm:spPr/>
    </dgm:pt>
  </dgm:ptLst>
  <dgm:cxnLst>
    <dgm:cxn modelId="{E52999B5-DC65-48FC-B8FC-4F42970D07E0}" type="presOf" srcId="{A858C2F5-503A-449F-8EB2-29213DA9CD13}" destId="{F2A2DFD9-0EFA-4507-92E1-6CA137478C10}" srcOrd="1" destOrd="0" presId="urn:microsoft.com/office/officeart/2005/8/layout/cycle4"/>
    <dgm:cxn modelId="{4DE1484A-9F94-42AA-8A3D-3067C2DE50BA}" type="presOf" srcId="{344BADF2-A0FE-47E8-A8EA-B94C40135BCD}" destId="{75D11B99-88FB-4565-83D1-6C426514F1CD}" srcOrd="1" destOrd="0" presId="urn:microsoft.com/office/officeart/2005/8/layout/cycle4"/>
    <dgm:cxn modelId="{0C8F2F87-A9B6-4CCD-A1FB-0CFBFC3B5C5C}" srcId="{3D019294-8B74-46FF-A042-E81C76BE13FF}" destId="{A94F69D4-AC1B-419C-8940-D59A0A9C42B8}" srcOrd="0" destOrd="0" parTransId="{EAC1D2BE-A862-40A3-B68B-6A4E990C9E05}" sibTransId="{E45DED3A-C8D6-4A51-9C16-64E4C167B651}"/>
    <dgm:cxn modelId="{8D5565A6-9613-442F-96D9-F82EECB35689}" type="presOf" srcId="{E84F0DB3-0821-4AD7-B605-A0610428787A}" destId="{3339A53B-FFEC-4E71-8D86-444CA4F42972}" srcOrd="0" destOrd="0" presId="urn:microsoft.com/office/officeart/2005/8/layout/cycle4"/>
    <dgm:cxn modelId="{2E538C1E-38A6-45F8-B882-03CEA8C0D388}" type="presOf" srcId="{B0524B01-3737-4F2C-91B4-B0D592339C40}" destId="{099DEA61-879C-457E-BCF6-551D8A5FBF48}" srcOrd="1" destOrd="0" presId="urn:microsoft.com/office/officeart/2005/8/layout/cycle4"/>
    <dgm:cxn modelId="{BAFD4116-3CAC-4EBF-86E7-3CD91465E5CB}" srcId="{E84F0DB3-0821-4AD7-B605-A0610428787A}" destId="{2DCFEBA9-1907-49C5-AA10-4229AAFEF551}" srcOrd="1" destOrd="0" parTransId="{FCE33496-2807-45ED-8353-E6B43BF54DCE}" sibTransId="{C022C53A-9E89-4FDA-939A-5C38865D3F30}"/>
    <dgm:cxn modelId="{040E76D5-717B-455D-BB4F-D43A85F4F793}" srcId="{E84F0DB3-0821-4AD7-B605-A0610428787A}" destId="{3D019294-8B74-46FF-A042-E81C76BE13FF}" srcOrd="0" destOrd="0" parTransId="{A8B8EC1B-3416-4455-BD46-A7D22229F7BF}" sibTransId="{41192D87-EB33-4370-8A70-E6B013B00410}"/>
    <dgm:cxn modelId="{F383B4EB-220A-4CBD-BE6D-94E53A1AB0CD}" srcId="{04722F1A-F374-446B-9A9E-93537AA57C19}" destId="{B0524B01-3737-4F2C-91B4-B0D592339C40}" srcOrd="0" destOrd="0" parTransId="{B91B7A9F-D2F9-4657-B07C-1709849B135B}" sibTransId="{64B4B24B-E4B0-4A19-90E2-5ED195A6FA86}"/>
    <dgm:cxn modelId="{6C23FD68-8EFF-416F-B747-D87AB6B257D7}" srcId="{E84F0DB3-0821-4AD7-B605-A0610428787A}" destId="{E7F0E125-986B-4598-A516-C3985E9B1C0D}" srcOrd="3" destOrd="0" parTransId="{EC4E7E47-7A6F-4746-BB31-3A5D52E3E3A4}" sibTransId="{35DB4F38-0655-4321-A059-ED2B96499111}"/>
    <dgm:cxn modelId="{65009E0E-1869-40E3-9C2E-AB698D635800}" type="presOf" srcId="{04722F1A-F374-446B-9A9E-93537AA57C19}" destId="{C8CBD819-EF83-4716-BAF7-0D881413C616}" srcOrd="0" destOrd="0" presId="urn:microsoft.com/office/officeart/2005/8/layout/cycle4"/>
    <dgm:cxn modelId="{5E99564F-81AC-4CB6-A5BD-276FE5BC1B2D}" type="presOf" srcId="{3D019294-8B74-46FF-A042-E81C76BE13FF}" destId="{69D73954-F458-4EDB-980B-6E19F50DE33F}" srcOrd="0" destOrd="0" presId="urn:microsoft.com/office/officeart/2005/8/layout/cycle4"/>
    <dgm:cxn modelId="{542D36A1-6BED-478A-AF65-432FB8F46C0B}" srcId="{E7F0E125-986B-4598-A516-C3985E9B1C0D}" destId="{344BADF2-A0FE-47E8-A8EA-B94C40135BCD}" srcOrd="0" destOrd="0" parTransId="{3BBBDFE7-B3CA-4351-9376-7EAFD6E61E3A}" sibTransId="{05A8AFC6-447F-42C5-B60D-7714EBB63C11}"/>
    <dgm:cxn modelId="{13F12C9B-7A64-435F-9E29-8BD4F1F36ACD}" srcId="{2DCFEBA9-1907-49C5-AA10-4229AAFEF551}" destId="{A858C2F5-503A-449F-8EB2-29213DA9CD13}" srcOrd="0" destOrd="0" parTransId="{1077A7BC-7E5C-46A6-AB32-3030A9885818}" sibTransId="{F8DD190A-227E-4C03-818D-1B1A6D247E68}"/>
    <dgm:cxn modelId="{00706885-0169-42B2-9D92-8724AC9F49BE}" type="presOf" srcId="{A94F69D4-AC1B-419C-8940-D59A0A9C42B8}" destId="{021490E2-1CB2-41EC-B351-7C1EA3EC9F1C}" srcOrd="0" destOrd="0" presId="urn:microsoft.com/office/officeart/2005/8/layout/cycle4"/>
    <dgm:cxn modelId="{259BA587-64A7-46B3-9C00-9836EAFA8000}" type="presOf" srcId="{A94F69D4-AC1B-419C-8940-D59A0A9C42B8}" destId="{170C117C-9DA5-4434-A3EF-93D15721BE01}" srcOrd="1" destOrd="0" presId="urn:microsoft.com/office/officeart/2005/8/layout/cycle4"/>
    <dgm:cxn modelId="{8B86296F-F874-4554-BD48-840294E0AEF0}" type="presOf" srcId="{B0524B01-3737-4F2C-91B4-B0D592339C40}" destId="{164F63C8-700D-4F24-82A6-1FF31E9E8894}" srcOrd="0" destOrd="0" presId="urn:microsoft.com/office/officeart/2005/8/layout/cycle4"/>
    <dgm:cxn modelId="{AE09AA9A-D2AB-44EB-BFBE-9D41F6375601}" srcId="{E84F0DB3-0821-4AD7-B605-A0610428787A}" destId="{04722F1A-F374-446B-9A9E-93537AA57C19}" srcOrd="2" destOrd="0" parTransId="{E178B022-B303-459A-8420-6C5051EFD3D5}" sibTransId="{9A07592E-BA2E-4DBB-B178-1B2A72B87B94}"/>
    <dgm:cxn modelId="{D0071539-17F1-4DCA-B6E0-14AA28E56A1D}" type="presOf" srcId="{344BADF2-A0FE-47E8-A8EA-B94C40135BCD}" destId="{9003754D-927E-4C6E-84F0-3FF327B34ACE}" srcOrd="0" destOrd="0" presId="urn:microsoft.com/office/officeart/2005/8/layout/cycle4"/>
    <dgm:cxn modelId="{9D87A613-98E6-492A-A118-D5CBF0BA4A88}" type="presOf" srcId="{A858C2F5-503A-449F-8EB2-29213DA9CD13}" destId="{9C0EAA29-4289-47FF-8FF9-5E03646BA7BB}" srcOrd="0" destOrd="0" presId="urn:microsoft.com/office/officeart/2005/8/layout/cycle4"/>
    <dgm:cxn modelId="{791E83A8-8FB4-4A57-A98D-5DC241E511D0}" type="presOf" srcId="{E7F0E125-986B-4598-A516-C3985E9B1C0D}" destId="{68867E1A-ED68-47BF-8C82-48AFF5084382}" srcOrd="0" destOrd="0" presId="urn:microsoft.com/office/officeart/2005/8/layout/cycle4"/>
    <dgm:cxn modelId="{01BB939C-230D-4C93-932E-9DDC7CD3949B}" type="presOf" srcId="{2DCFEBA9-1907-49C5-AA10-4229AAFEF551}" destId="{6BA96859-8952-4016-90AF-4A5AF6BC8581}" srcOrd="0" destOrd="0" presId="urn:microsoft.com/office/officeart/2005/8/layout/cycle4"/>
    <dgm:cxn modelId="{6B71463F-EF89-45B9-91B5-E222A56CE6C9}" type="presParOf" srcId="{3339A53B-FFEC-4E71-8D86-444CA4F42972}" destId="{FEA781E1-C603-47A8-B244-014220868A73}" srcOrd="0" destOrd="0" presId="urn:microsoft.com/office/officeart/2005/8/layout/cycle4"/>
    <dgm:cxn modelId="{9197E690-310A-4BBD-A694-D05C1B1713C8}" type="presParOf" srcId="{FEA781E1-C603-47A8-B244-014220868A73}" destId="{C19656D4-7ADE-4B75-AD0D-ACF26A72DAB3}" srcOrd="0" destOrd="0" presId="urn:microsoft.com/office/officeart/2005/8/layout/cycle4"/>
    <dgm:cxn modelId="{580187A8-036B-4114-A56B-58EFC9C2D681}" type="presParOf" srcId="{C19656D4-7ADE-4B75-AD0D-ACF26A72DAB3}" destId="{021490E2-1CB2-41EC-B351-7C1EA3EC9F1C}" srcOrd="0" destOrd="0" presId="urn:microsoft.com/office/officeart/2005/8/layout/cycle4"/>
    <dgm:cxn modelId="{FE77EEEE-FE28-465A-93F4-36300418D985}" type="presParOf" srcId="{C19656D4-7ADE-4B75-AD0D-ACF26A72DAB3}" destId="{170C117C-9DA5-4434-A3EF-93D15721BE01}" srcOrd="1" destOrd="0" presId="urn:microsoft.com/office/officeart/2005/8/layout/cycle4"/>
    <dgm:cxn modelId="{A93EA512-DA10-4547-8710-9C12643F80A5}" type="presParOf" srcId="{FEA781E1-C603-47A8-B244-014220868A73}" destId="{1A447D74-86D6-4222-A0A9-B1CA2B2A1386}" srcOrd="1" destOrd="0" presId="urn:microsoft.com/office/officeart/2005/8/layout/cycle4"/>
    <dgm:cxn modelId="{8D66A7C4-E7FE-4CD2-8657-2524A7118044}" type="presParOf" srcId="{1A447D74-86D6-4222-A0A9-B1CA2B2A1386}" destId="{9C0EAA29-4289-47FF-8FF9-5E03646BA7BB}" srcOrd="0" destOrd="0" presId="urn:microsoft.com/office/officeart/2005/8/layout/cycle4"/>
    <dgm:cxn modelId="{7A63A7C0-34FF-4EE8-A6D8-1D5DCECB6A6A}" type="presParOf" srcId="{1A447D74-86D6-4222-A0A9-B1CA2B2A1386}" destId="{F2A2DFD9-0EFA-4507-92E1-6CA137478C10}" srcOrd="1" destOrd="0" presId="urn:microsoft.com/office/officeart/2005/8/layout/cycle4"/>
    <dgm:cxn modelId="{FCB7389A-8BD2-4BDC-813B-9CA72885D733}" type="presParOf" srcId="{FEA781E1-C603-47A8-B244-014220868A73}" destId="{F68A29D1-8805-4F3D-86E0-9836823D0F2F}" srcOrd="2" destOrd="0" presId="urn:microsoft.com/office/officeart/2005/8/layout/cycle4"/>
    <dgm:cxn modelId="{961F78A4-7C53-4723-A421-4546191ED9A2}" type="presParOf" srcId="{F68A29D1-8805-4F3D-86E0-9836823D0F2F}" destId="{164F63C8-700D-4F24-82A6-1FF31E9E8894}" srcOrd="0" destOrd="0" presId="urn:microsoft.com/office/officeart/2005/8/layout/cycle4"/>
    <dgm:cxn modelId="{A3D77517-E35D-435C-B09C-F5598D93A34F}" type="presParOf" srcId="{F68A29D1-8805-4F3D-86E0-9836823D0F2F}" destId="{099DEA61-879C-457E-BCF6-551D8A5FBF48}" srcOrd="1" destOrd="0" presId="urn:microsoft.com/office/officeart/2005/8/layout/cycle4"/>
    <dgm:cxn modelId="{CE28809A-05D3-41EA-8106-F5F6766EBE2B}" type="presParOf" srcId="{FEA781E1-C603-47A8-B244-014220868A73}" destId="{16A6BA1D-656F-4433-8E7A-C3F52615EDC5}" srcOrd="3" destOrd="0" presId="urn:microsoft.com/office/officeart/2005/8/layout/cycle4"/>
    <dgm:cxn modelId="{96BA1DB4-AB9B-4436-967F-BF099D6388BF}" type="presParOf" srcId="{16A6BA1D-656F-4433-8E7A-C3F52615EDC5}" destId="{9003754D-927E-4C6E-84F0-3FF327B34ACE}" srcOrd="0" destOrd="0" presId="urn:microsoft.com/office/officeart/2005/8/layout/cycle4"/>
    <dgm:cxn modelId="{E5CDC68A-7478-4E85-A130-A12DC014609E}" type="presParOf" srcId="{16A6BA1D-656F-4433-8E7A-C3F52615EDC5}" destId="{75D11B99-88FB-4565-83D1-6C426514F1CD}" srcOrd="1" destOrd="0" presId="urn:microsoft.com/office/officeart/2005/8/layout/cycle4"/>
    <dgm:cxn modelId="{46AD0D54-2986-49CB-9F76-8F7314E5C391}" type="presParOf" srcId="{FEA781E1-C603-47A8-B244-014220868A73}" destId="{00B934C7-7F36-459C-A5A0-F640BCDC341C}" srcOrd="4" destOrd="0" presId="urn:microsoft.com/office/officeart/2005/8/layout/cycle4"/>
    <dgm:cxn modelId="{A6CA6520-6525-4B29-BD64-91CDF0D9950C}" type="presParOf" srcId="{3339A53B-FFEC-4E71-8D86-444CA4F42972}" destId="{A2B8B411-1963-4E21-8921-F8708D5D6BF6}" srcOrd="1" destOrd="0" presId="urn:microsoft.com/office/officeart/2005/8/layout/cycle4"/>
    <dgm:cxn modelId="{4EE486F7-EBC6-4C1F-9737-0DD3198A1C8C}" type="presParOf" srcId="{A2B8B411-1963-4E21-8921-F8708D5D6BF6}" destId="{69D73954-F458-4EDB-980B-6E19F50DE33F}" srcOrd="0" destOrd="0" presId="urn:microsoft.com/office/officeart/2005/8/layout/cycle4"/>
    <dgm:cxn modelId="{A0413EF1-74AB-4A28-85F4-8CB5B9740D75}" type="presParOf" srcId="{A2B8B411-1963-4E21-8921-F8708D5D6BF6}" destId="{6BA96859-8952-4016-90AF-4A5AF6BC8581}" srcOrd="1" destOrd="0" presId="urn:microsoft.com/office/officeart/2005/8/layout/cycle4"/>
    <dgm:cxn modelId="{0108F4B9-04C1-42C6-AC18-CA334496B18C}" type="presParOf" srcId="{A2B8B411-1963-4E21-8921-F8708D5D6BF6}" destId="{C8CBD819-EF83-4716-BAF7-0D881413C616}" srcOrd="2" destOrd="0" presId="urn:microsoft.com/office/officeart/2005/8/layout/cycle4"/>
    <dgm:cxn modelId="{1A0D8E6A-C7E3-4C2D-9E11-117EADE109D2}" type="presParOf" srcId="{A2B8B411-1963-4E21-8921-F8708D5D6BF6}" destId="{68867E1A-ED68-47BF-8C82-48AFF5084382}" srcOrd="3" destOrd="0" presId="urn:microsoft.com/office/officeart/2005/8/layout/cycle4"/>
    <dgm:cxn modelId="{8E9E6066-8432-4FD2-BE9F-6871E121D14C}" type="presParOf" srcId="{A2B8B411-1963-4E21-8921-F8708D5D6BF6}" destId="{0B44F024-B37A-4ACC-A6D4-ECA710C574A8}" srcOrd="4" destOrd="0" presId="urn:microsoft.com/office/officeart/2005/8/layout/cycle4"/>
    <dgm:cxn modelId="{CFB77C36-C313-4248-BFD6-78CE48B9A304}" type="presParOf" srcId="{3339A53B-FFEC-4E71-8D86-444CA4F42972}" destId="{4383666E-9EF4-4D76-BF83-B9FE8A74E3A0}" srcOrd="2" destOrd="0" presId="urn:microsoft.com/office/officeart/2005/8/layout/cycle4"/>
    <dgm:cxn modelId="{CD3013C4-2AAB-4FE9-87DE-A11EC0B6F0E4}" type="presParOf" srcId="{3339A53B-FFEC-4E71-8D86-444CA4F42972}" destId="{ABC57701-65E1-4416-8A29-8EB84384A47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4F63C8-700D-4F24-82A6-1FF31E9E8894}">
      <dsp:nvSpPr>
        <dsp:cNvPr id="0" name=""/>
        <dsp:cNvSpPr/>
      </dsp:nvSpPr>
      <dsp:spPr>
        <a:xfrm>
          <a:off x="5142530" y="3053069"/>
          <a:ext cx="3596186" cy="143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4200" kern="1200" dirty="0"/>
        </a:p>
      </dsp:txBody>
      <dsp:txXfrm>
        <a:off x="6252946" y="3443814"/>
        <a:ext cx="2454210" cy="1014433"/>
      </dsp:txXfrm>
    </dsp:sp>
    <dsp:sp modelId="{9003754D-927E-4C6E-84F0-3FF327B34ACE}">
      <dsp:nvSpPr>
        <dsp:cNvPr id="0" name=""/>
        <dsp:cNvSpPr/>
      </dsp:nvSpPr>
      <dsp:spPr>
        <a:xfrm>
          <a:off x="249968" y="3053069"/>
          <a:ext cx="4003981" cy="143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4200" kern="1200" dirty="0"/>
        </a:p>
      </dsp:txBody>
      <dsp:txXfrm>
        <a:off x="281528" y="3443814"/>
        <a:ext cx="2739667" cy="1014433"/>
      </dsp:txXfrm>
    </dsp:sp>
    <dsp:sp modelId="{9C0EAA29-4289-47FF-8FF9-5E03646BA7BB}">
      <dsp:nvSpPr>
        <dsp:cNvPr id="0" name=""/>
        <dsp:cNvSpPr/>
      </dsp:nvSpPr>
      <dsp:spPr>
        <a:xfrm>
          <a:off x="5088490" y="0"/>
          <a:ext cx="3917991" cy="143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4200" kern="1200" dirty="0"/>
        </a:p>
      </dsp:txBody>
      <dsp:txXfrm>
        <a:off x="6295447" y="31560"/>
        <a:ext cx="2679473" cy="1014433"/>
      </dsp:txXfrm>
    </dsp:sp>
    <dsp:sp modelId="{021490E2-1CB2-41EC-B351-7C1EA3EC9F1C}">
      <dsp:nvSpPr>
        <dsp:cNvPr id="0" name=""/>
        <dsp:cNvSpPr/>
      </dsp:nvSpPr>
      <dsp:spPr>
        <a:xfrm>
          <a:off x="0" y="0"/>
          <a:ext cx="4251018" cy="1436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700" kern="1200" dirty="0"/>
        </a:p>
      </dsp:txBody>
      <dsp:txXfrm>
        <a:off x="31560" y="31560"/>
        <a:ext cx="2912592" cy="1014433"/>
      </dsp:txXfrm>
    </dsp:sp>
    <dsp:sp modelId="{69D73954-F458-4EDB-980B-6E19F50DE33F}">
      <dsp:nvSpPr>
        <dsp:cNvPr id="0" name=""/>
        <dsp:cNvSpPr/>
      </dsp:nvSpPr>
      <dsp:spPr>
        <a:xfrm>
          <a:off x="2517784" y="255919"/>
          <a:ext cx="1944086" cy="19440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1</a:t>
          </a:r>
          <a:endParaRPr lang="tr-TR" sz="4800" kern="1200" dirty="0"/>
        </a:p>
      </dsp:txBody>
      <dsp:txXfrm>
        <a:off x="3087194" y="825329"/>
        <a:ext cx="1374676" cy="1374676"/>
      </dsp:txXfrm>
    </dsp:sp>
    <dsp:sp modelId="{6BA96859-8952-4016-90AF-4A5AF6BC8581}">
      <dsp:nvSpPr>
        <dsp:cNvPr id="0" name=""/>
        <dsp:cNvSpPr/>
      </dsp:nvSpPr>
      <dsp:spPr>
        <a:xfrm rot="5400000">
          <a:off x="4551667" y="255919"/>
          <a:ext cx="1944086" cy="19440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2</a:t>
          </a:r>
          <a:endParaRPr lang="tr-TR" sz="4800" kern="1200" dirty="0"/>
        </a:p>
      </dsp:txBody>
      <dsp:txXfrm rot="-5400000">
        <a:off x="4551667" y="825329"/>
        <a:ext cx="1374676" cy="1374676"/>
      </dsp:txXfrm>
    </dsp:sp>
    <dsp:sp modelId="{C8CBD819-EF83-4716-BAF7-0D881413C616}">
      <dsp:nvSpPr>
        <dsp:cNvPr id="0" name=""/>
        <dsp:cNvSpPr/>
      </dsp:nvSpPr>
      <dsp:spPr>
        <a:xfrm rot="10800000">
          <a:off x="4551667" y="2289802"/>
          <a:ext cx="1944086" cy="19440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4</a:t>
          </a:r>
          <a:endParaRPr lang="tr-TR" sz="4800" kern="1200" dirty="0"/>
        </a:p>
      </dsp:txBody>
      <dsp:txXfrm rot="10800000">
        <a:off x="4551667" y="2289802"/>
        <a:ext cx="1374676" cy="1374676"/>
      </dsp:txXfrm>
    </dsp:sp>
    <dsp:sp modelId="{68867E1A-ED68-47BF-8C82-48AFF5084382}">
      <dsp:nvSpPr>
        <dsp:cNvPr id="0" name=""/>
        <dsp:cNvSpPr/>
      </dsp:nvSpPr>
      <dsp:spPr>
        <a:xfrm rot="16200000">
          <a:off x="2517784" y="2289802"/>
          <a:ext cx="1944086" cy="1944086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3</a:t>
          </a:r>
          <a:endParaRPr lang="tr-TR" sz="4800" kern="1200" dirty="0"/>
        </a:p>
      </dsp:txBody>
      <dsp:txXfrm rot="5400000">
        <a:off x="3087194" y="2289802"/>
        <a:ext cx="1374676" cy="1374676"/>
      </dsp:txXfrm>
    </dsp:sp>
    <dsp:sp modelId="{4383666E-9EF4-4D76-BF83-B9FE8A74E3A0}">
      <dsp:nvSpPr>
        <dsp:cNvPr id="0" name=""/>
        <dsp:cNvSpPr/>
      </dsp:nvSpPr>
      <dsp:spPr>
        <a:xfrm>
          <a:off x="4171155" y="1840821"/>
          <a:ext cx="671226" cy="5836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57701-65E1-4416-8A29-8EB84384A476}">
      <dsp:nvSpPr>
        <dsp:cNvPr id="0" name=""/>
        <dsp:cNvSpPr/>
      </dsp:nvSpPr>
      <dsp:spPr>
        <a:xfrm rot="10800000">
          <a:off x="4171155" y="2065311"/>
          <a:ext cx="671226" cy="5836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D2380-E258-4037-BFCA-402EA7EBC9DE}" type="datetimeFigureOut">
              <a:rPr lang="ms-MY" smtClean="0"/>
              <a:t>18/02/2019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9EF49-5B54-4C78-AD5B-7FF2C2B876DD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9560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91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7" descr="C:\Users\Zameer\Desktop\Dropbox\PPTX\Agency 24\Images\Re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" y="-1085388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Zameer\Desktop\Dropbox\PPTX\Agency 24\Images\Blue 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344" y="5853996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C:\Users\Zameer\Desktop\Dropbox\PPTX\Agency 24\Images\Green 4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3133" y="6596790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Zameer\Desktop\Dropbox\PPTX\Agency 24\Images\Green 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929" y="6348155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Zameer\Desktop\Dropbox\PPTX\Agency 24\Images\red 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" y="-839820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Zameer\Desktop\Dropbox\PPTX\Agency 24\Images\red 3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" y="-1024653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C:\Users\Zameer\Desktop\Dropbox\PPTX\Agency 24\Images\Green 3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97" y="-268740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7" descr="C:\Users\Zameer\Desktop\Dropbox\PPTX\Agency 24\Images\Yellow 2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722" y="13842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Zameer\Desktop\Dropbox\PPTX\Agency 24\Images\Green 1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635" y="-1245046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6" descr="C:\Users\Zameer\Desktop\Dropbox\PPTX\Agency 24\Images\Yellow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23" y="-1240283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C:\Users\Zameer\Desktop\Dropbox\PPTX\Agency 24\Images\Yellow 3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43" y="-1227119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Zameer\Desktop\Dropbox\PPTX\Agency 24\Images\red 1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17" y="-745235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C:\Users\Zameer\Desktop\Dropbox\PPTX\Agency 24\Images\red 4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85" y="446949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9" descr="C:\Users\Zameer\Desktop\Dropbox\PPTX\Agency 24\Images\Yellow 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894" y="248239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0" descr="C:\Users\Zameer\Desktop\Dropbox\PPTX\Agency 24\Images\Red 6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03" y="653845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1" descr="C:\Users\Zameer\Desktop\Dropbox\PPTX\Agency 24\Images\Red 7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23" y="-96398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C:\Users\Zameer\Desktop\Dropbox\PPTX\Agency 24\Images\Grey 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" y="-1227119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 descr="C:\Users\Zameer\Desktop\Dropbox\PPTX\Agency 24\Images\Blue 4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38" y="5946379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C:\Users\Zameer\Desktop\Dropbox\PPTX\Agency 24\Images\Blue 1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787" y="6660430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Zameer\Desktop\Dropbox\PPTX\Agency 24\Images\Blue 2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794" y="6210564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7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&amp; FOOTER 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192931" y="766815"/>
            <a:ext cx="117373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187" y="-26590"/>
            <a:ext cx="5040288" cy="863576"/>
          </a:xfrm>
        </p:spPr>
        <p:txBody>
          <a:bodyPr>
            <a:normAutofit/>
          </a:bodyPr>
          <a:lstStyle>
            <a:lvl1pPr marL="0" indent="0">
              <a:buNone/>
              <a:defRPr sz="4800" b="0" spc="-150">
                <a:solidFill>
                  <a:schemeClr val="bg1"/>
                </a:solidFill>
                <a:latin typeface="Dekar" pitchFamily="50" charset="0"/>
              </a:defRPr>
            </a:lvl1pPr>
          </a:lstStyle>
          <a:p>
            <a:pPr lvl="0"/>
            <a:r>
              <a:rPr lang="en-US" dirty="0" smtClean="0"/>
              <a:t>ABOUT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7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526138"/>
            <a:ext cx="12195175" cy="333450"/>
          </a:xfrm>
          <a:prstGeom prst="rect">
            <a:avLst/>
          </a:prstGeom>
          <a:blipFill>
            <a:blip r:embed="rId2"/>
            <a:srcRect/>
            <a:stretch>
              <a:fillRect l="-13040" t="-1946800" r="-17810" b="-13363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RE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571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8E45A-B1C5-4319-B20B-667BA1CE6549}" type="datetimeFigureOut">
              <a:rPr lang="tr-TR" smtClean="0"/>
              <a:t>18.02.2019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941-DE48-4843-AAA3-BEA7D11960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9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37AEA-25B3-4408-B093-6DDA4600CD91}" type="datetimeFigureOut">
              <a:rPr lang="ms-MY" smtClean="0"/>
              <a:t>18/02/2019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D9F6E-FF3A-42BE-A0D3-BF3E5ED04CA3}" type="slidenum">
              <a:rPr lang="ms-MY" smtClean="0"/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019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1" r:id="rId3"/>
    <p:sldLayoutId id="2147483657" r:id="rId4"/>
    <p:sldLayoutId id="2147483655" r:id="rId5"/>
    <p:sldLayoutId id="2147483654" r:id="rId6"/>
    <p:sldLayoutId id="2147483658" r:id="rId7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0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Zameer\Desktop\Dropbox\PPTX\Agency 24\Images\Red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295" y="2744239"/>
            <a:ext cx="12398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ameer\Desktop\Dropbox\PPTX\Agency 24\Images\Blue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30" y="1576675"/>
            <a:ext cx="2219325" cy="12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Zameer\Desktop\Dropbox\PPTX\Agency 24\Images\Green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19" y="2319469"/>
            <a:ext cx="642938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ameer\Desktop\Dropbox\PPTX\Agency 24\Images\Green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15" y="2070834"/>
            <a:ext cx="143192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eer\Desktop\Dropbox\PPTX\Agency 24\Images\red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54" y="2989807"/>
            <a:ext cx="1500188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meer\Desktop\Dropbox\PPTX\Agency 24\Images\red 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573" y="2804974"/>
            <a:ext cx="1466850" cy="147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Zameer\Desktop\Dropbox\PPTX\Agency 24\Images\Green 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97" y="3560887"/>
            <a:ext cx="762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Zameer\Desktop\Dropbox\PPTX\Agency 24\Images\Yellow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722" y="3843469"/>
            <a:ext cx="1685925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Zameer\Desktop\Dropbox\PPTX\Agency 24\Images\Green 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635" y="2584581"/>
            <a:ext cx="19970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Zameer\Desktop\Dropbox\PPTX\Agency 24\Images\Yellow 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23" y="2589344"/>
            <a:ext cx="1500188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Zameer\Desktop\Dropbox\PPTX\Agency 24\Images\Yellow 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43" y="2602508"/>
            <a:ext cx="1014412" cy="149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ameer\Desktop\Dropbox\PPTX\Agency 24\Images\red 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83" y="3084392"/>
            <a:ext cx="88741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meer\Desktop\Dropbox\PPTX\Agency 24\Images\red 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85" y="4276576"/>
            <a:ext cx="1350962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Zameer\Desktop\Dropbox\PPTX\Agency 24\Images\Yellow 4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894" y="4077866"/>
            <a:ext cx="1069975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Zameer\Desktop\Dropbox\PPTX\Agency 24\Images\Red 6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303" y="4483472"/>
            <a:ext cx="7588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Zameer\Desktop\Dropbox\PPTX\Agency 24\Images\Red 7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423" y="3733229"/>
            <a:ext cx="106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Zameer\Desktop\Dropbox\PPTX\Agency 24\Images\Grey 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15" y="2602508"/>
            <a:ext cx="22098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ameer\Desktop\Dropbox\PPTX\Agency 24\Images\Blue 4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24" y="1669058"/>
            <a:ext cx="9445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meer\Desktop\Dropbox\PPTX\Agency 24\Images\Blue 1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73" y="2383109"/>
            <a:ext cx="701675" cy="58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meer\Desktop\Dropbox\PPTX\Agency 24\Images\Blue 2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80" y="1933243"/>
            <a:ext cx="106362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613222" y="3015903"/>
            <a:ext cx="2975537" cy="72008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www.dindersindeyiz.net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Pacifico" pitchFamily="2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Pacifico" pitchFamily="2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643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4" accel="46667" decel="5333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75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75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1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75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9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75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9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12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1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" presetClass="exit" presetSubtype="6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" presetClass="exit" presetSubtype="12" accel="46667" decel="53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12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accel="46667" decel="5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4" accel="46667" decel="5333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3696" y="1485578"/>
            <a:ext cx="1130525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yaşından sonra annesi Amine Onu yanına geri aldı.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yaşına geldiğinde ise annesi Amine de öldü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524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3696" y="1485578"/>
            <a:ext cx="11305256" cy="15696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yaşından sonra kendisine dedesi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Abdulmuttalip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bakmaya başladı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7480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3696" y="1485578"/>
            <a:ext cx="11305256" cy="23083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yaşına geldiğinde dedesi de vefat edince amcası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Ebu Talip’in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yanında kalmaya başladı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14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3696" y="1485578"/>
            <a:ext cx="1130525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Amcası O’na hem çocukluğunda ve gençliğinde baktı.Amcası ticaretle uğraşmaktaydı.Hz.Muhammed onunla birlikte küçük yaşlardan itibaren ticaret yapmayı öğrendi.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221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1" y="1717056"/>
            <a:ext cx="11795908" cy="29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302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0" y="600998"/>
            <a:ext cx="10757239" cy="50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593531" y="5591775"/>
            <a:ext cx="1643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İbrahim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Düz Ok Bağlayıcısı 4"/>
          <p:cNvCxnSpPr/>
          <p:nvPr/>
        </p:nvCxnSpPr>
        <p:spPr>
          <a:xfrm>
            <a:off x="6457627" y="2133650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42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785" y="477466"/>
            <a:ext cx="1144927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4000" b="1" spc="-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spc="-3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4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tr-TR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1040879" y="1739273"/>
            <a:ext cx="9511387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Bunlardan 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Hz.Fatıma hariç bütün çocukları Peygamberimizden önce vefat 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etmişlerdir. </a:t>
            </a:r>
            <a:endParaRPr lang="tr-TR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030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1" y="1320071"/>
            <a:ext cx="11449273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Peygamber 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Efendimizin (s.a.v.) İbrahim adında bir çocuğu daha vardır. İbrahim, Peygamberimizin </a:t>
            </a:r>
            <a:r>
              <a:rPr lang="tr-TR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s.a.v.) Mariye isimli eşinden dünyaya gelmiştir.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0260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480" y="2565698"/>
            <a:ext cx="11449273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Allah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Resulü’nün (s.a.v.) soyu da kızı Hz. Fâtıma’nın (r.a.) çocukları Hz. Hasan (r.a.) ve </a:t>
            </a:r>
          </a:p>
          <a:p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 Hüseyin’den (r.a.) devam etmiştir.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686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860134"/>
            <a:ext cx="11449273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Hz.Muhammed </a:t>
            </a:r>
            <a:r>
              <a:rPr lang="tr-TR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yaşında peygamber oldu.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97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23" y="2421682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.SINIF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931" y="3645818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4.ÜNİTE</a:t>
            </a:r>
            <a:endParaRPr lang="en-US" sz="72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7587" y="501273"/>
            <a:ext cx="1133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spc="-300" dirty="0" smtClean="0">
                <a:solidFill>
                  <a:schemeClr val="bg1"/>
                </a:solidFill>
                <a:latin typeface="Arial Bold" pitchFamily="34" charset="0"/>
                <a:cs typeface="Arial Bold" pitchFamily="34" charset="0"/>
              </a:rPr>
              <a:t>01</a:t>
            </a:r>
            <a:endParaRPr lang="en-US" sz="3600" spc="-300" dirty="0">
              <a:solidFill>
                <a:schemeClr val="bg1"/>
              </a:solidFill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1683" y="748948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dirty="0" smtClean="0">
                <a:solidFill>
                  <a:srgbClr val="FFFF00"/>
                </a:solidFill>
                <a:latin typeface="VAGRounded BT" panose="020F0702020204020204" pitchFamily="34" charset="0"/>
                <a:cs typeface="Arial Bold" pitchFamily="34" charset="0"/>
              </a:rPr>
              <a:t>MEKKE DÖNEMİ</a:t>
            </a:r>
            <a:endParaRPr lang="en-US" sz="4000" dirty="0">
              <a:solidFill>
                <a:schemeClr val="bg1"/>
              </a:solidFill>
              <a:latin typeface="VAGRounded BT" panose="020F0702020204020204" pitchFamily="34" charset="0"/>
              <a:cs typeface="Arial Bold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33491" y="1845618"/>
            <a:ext cx="0" cy="33512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94120" y="5374010"/>
            <a:ext cx="86837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HZ.MUHAMMED’İN HAYATI</a:t>
            </a:r>
            <a:endParaRPr lang="tr-T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2" descr="hz.muhammed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86" y="2061642"/>
            <a:ext cx="6048559" cy="30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1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532612"/>
            <a:ext cx="11449273" cy="21852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vahiy </a:t>
            </a:r>
            <a:r>
              <a:rPr lang="tr-TR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610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yılı ramazan ayında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mağarasında </a:t>
            </a:r>
            <a:r>
              <a:rPr lang="tr-TR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cebrail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tarafından indirildi.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9816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3" y="1845618"/>
            <a:ext cx="11449273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Hz.Muhammed’e 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inen ilk ayetler </a:t>
            </a:r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suresinin ilk 5 ayetidir.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ayetler </a:t>
            </a:r>
            <a:r>
              <a:rPr lang="tr-T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oku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emriyle başlar. 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93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4" y="1411823"/>
            <a:ext cx="11449273" cy="25545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•Peygamberimiz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(s.a.v.) İslam’ı ilk önce en yakınlarına, dostlarına ve güvendiği kimselere duyurdu. Çünkü kendisine ve Müslümanlara bir zarar gelmesinden endişe ediyordu.</a:t>
            </a:r>
            <a:endParaRPr lang="tr-T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2971" y="551215"/>
            <a:ext cx="26853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ÇAĞRI</a:t>
            </a:r>
            <a:endParaRPr lang="tr-T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8999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4" y="1411823"/>
            <a:ext cx="11449273" cy="440120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müşlüman Kadın :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Hz.Hatice ( Hanımı) 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ilk müslüman Erkek :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Hz.Ebubekir (Çok samimi arkadaşı) 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müslüman Köle :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Hz.Zeyd (Köle olarak alıp,sonra Onu serbest bıraktığı kimse. </a:t>
            </a:r>
            <a:endParaRPr lang="tr-TR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tr-T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müslüman Çocuk :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Hz.Ali (Amcası Ebu Talip’in oğlu.) </a:t>
            </a:r>
            <a:endParaRPr lang="tr-TR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2971" y="551215"/>
            <a:ext cx="504497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İLK MÜSLÜMANLAR:</a:t>
            </a:r>
            <a:endParaRPr lang="tr-TR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86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71" y="1053530"/>
            <a:ext cx="11449273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tr-TR" sz="4800" b="1" dirty="0" smtClean="0">
                <a:solidFill>
                  <a:srgbClr val="F15C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Hz.Ali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Hz.Muhammed’in amcasının oğludur.Peygamberimiz yanına almış ve bakımını üstelnmiştir.Daha sonra Hz.Ali kızı fatıma ile evlenerek damadı olmuştur.Ayrıca Hz.Ali islam dininin 4 büyük halifesinden birisidir.)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405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54" y="1411823"/>
            <a:ext cx="11449273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•Peygamberimize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(s.a.v.) Mekke’de inen ayetler, genellikle Yüce Allah’ın (c.c.) varlığını, birliğini, İslam’ın inanç esaslarını konu ediniyordu.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3451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1234" y="693490"/>
            <a:ext cx="7920880" cy="507831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</a:t>
            </a:r>
          </a:p>
          <a:p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Muhammed’in (s.a.v.) doğduğu dönemde, Mekke ve Arabistan Yarımadası’nda </a:t>
            </a: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durum nasıldı ?</a:t>
            </a:r>
            <a:endParaRPr lang="tr-TR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Ümit\Desktop\birfikrinmiv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6" y="1305057"/>
            <a:ext cx="3390188" cy="335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7492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77" y="687095"/>
            <a:ext cx="11449273" cy="52629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İnsanların çoğu putlara 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tapıyordu.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Araplar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kutsal Kâbe’nin içini putlarla doldurmuşlardı. </a:t>
            </a:r>
            <a:endParaRPr lang="tr-T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Toplumda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haksızlık, adaletsizlik, kötü davranış ve alışkanlıklar 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artmıştı.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Köleler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kadınlar, kız çocukları eziliyor ve hor görülüyordu.</a:t>
            </a:r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85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7067" y="261442"/>
            <a:ext cx="9919265" cy="100811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Hz. Muhammed’in (sav), peygamberliğinden önceki döneme </a:t>
            </a:r>
            <a:r>
              <a:rPr lang="tr-TR" b="1" u="sng" dirty="0" smtClean="0">
                <a:solidFill>
                  <a:srgbClr val="FFFF00"/>
                </a:solidFill>
              </a:rPr>
              <a:t>Cahiliye Dönemi </a:t>
            </a:r>
            <a:r>
              <a:rPr lang="tr-TR" b="1" dirty="0" smtClean="0"/>
              <a:t>adı verilir.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623554" y="1584445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/>
              <a:t>Putlara t</a:t>
            </a:r>
            <a:r>
              <a:rPr lang="tr-TR" dirty="0" smtClean="0"/>
              <a:t>aparlardı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623554" y="3045662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Tefecilik yapılırdı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915242" y="1584445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İçki içilirdi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8546497" y="1584445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Kumar oynanırdı</a:t>
            </a:r>
            <a:endParaRPr lang="tr-TR" dirty="0"/>
          </a:p>
        </p:txBody>
      </p:sp>
      <p:sp>
        <p:nvSpPr>
          <p:cNvPr id="12" name="Dikdörtgen 11"/>
          <p:cNvSpPr/>
          <p:nvPr/>
        </p:nvSpPr>
        <p:spPr>
          <a:xfrm>
            <a:off x="594091" y="4678222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Fuhuş, </a:t>
            </a:r>
            <a:r>
              <a:rPr lang="tr-TR" dirty="0"/>
              <a:t>Z</a:t>
            </a:r>
            <a:r>
              <a:rPr lang="tr-TR" dirty="0" smtClean="0"/>
              <a:t>ina yaygındı</a:t>
            </a:r>
            <a:endParaRPr lang="tr-TR" dirty="0"/>
          </a:p>
        </p:txBody>
      </p:sp>
      <p:sp>
        <p:nvSpPr>
          <p:cNvPr id="13" name="Dikdörtgen 12"/>
          <p:cNvSpPr/>
          <p:nvPr/>
        </p:nvSpPr>
        <p:spPr>
          <a:xfrm>
            <a:off x="4939786" y="4491748"/>
            <a:ext cx="2400892" cy="1525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Kadına ve Kız çocuklarına değer verilmezdi</a:t>
            </a:r>
            <a:endParaRPr lang="tr-TR" dirty="0"/>
          </a:p>
        </p:txBody>
      </p:sp>
      <p:sp>
        <p:nvSpPr>
          <p:cNvPr id="14" name="Dikdörtgen 13"/>
          <p:cNvSpPr/>
          <p:nvPr/>
        </p:nvSpPr>
        <p:spPr>
          <a:xfrm>
            <a:off x="4915242" y="3045662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Faizcilik oranları çok yüksekti</a:t>
            </a:r>
            <a:endParaRPr lang="tr-TR" dirty="0"/>
          </a:p>
        </p:txBody>
      </p:sp>
      <p:sp>
        <p:nvSpPr>
          <p:cNvPr id="15" name="Dikdörtgen 14"/>
          <p:cNvSpPr/>
          <p:nvPr/>
        </p:nvSpPr>
        <p:spPr>
          <a:xfrm>
            <a:off x="8546497" y="3065131"/>
            <a:ext cx="2400892" cy="115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Kölelik yaygındı</a:t>
            </a:r>
            <a:endParaRPr lang="tr-TR" dirty="0"/>
          </a:p>
        </p:txBody>
      </p:sp>
      <p:sp>
        <p:nvSpPr>
          <p:cNvPr id="16" name="Dikdörtgen 15"/>
          <p:cNvSpPr/>
          <p:nvPr/>
        </p:nvSpPr>
        <p:spPr>
          <a:xfrm>
            <a:off x="8563073" y="4491747"/>
            <a:ext cx="2400892" cy="15253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944" tIns="60972" rIns="121944" bIns="60972" rtlCol="0" anchor="ctr"/>
          <a:lstStyle/>
          <a:p>
            <a:pPr algn="ctr"/>
            <a:r>
              <a:rPr lang="tr-TR" dirty="0" smtClean="0"/>
              <a:t>Bazı aileler kız çocuklarını diri diri toprağa gömerlerdi</a:t>
            </a:r>
            <a:endParaRPr lang="tr-T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74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77" y="982677"/>
            <a:ext cx="11449273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•İlk 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vahiy 610 yılı Ramazan ayında Hz.Muhammed 40 yaşındayken hira mağarasında indi.Cebrailin ilk getirdiği ayetler alak suresinin ilk 5 ayetiydi ve ‘oku’ emriyle başlıyordu.</a:t>
            </a:r>
            <a:endParaRPr lang="tr-TR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0853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897329" y="405458"/>
            <a:ext cx="9276899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ÜNİTEDE NELER ÖĞRENECEĞİZ?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19" y="3213770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89726501"/>
              </p:ext>
            </p:extLst>
          </p:nvPr>
        </p:nvGraphicFramePr>
        <p:xfrm>
          <a:off x="1692561" y="1604282"/>
          <a:ext cx="9013538" cy="448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Dikdörtgen 15"/>
          <p:cNvSpPr/>
          <p:nvPr/>
        </p:nvSpPr>
        <p:spPr>
          <a:xfrm>
            <a:off x="1489075" y="1701602"/>
            <a:ext cx="38442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MEKKE </a:t>
            </a:r>
          </a:p>
          <a:p>
            <a:pPr algn="ctr"/>
            <a:r>
              <a:rPr lang="tr-T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DÖNEMİ</a:t>
            </a:r>
            <a:endParaRPr lang="tr-T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2001999" y="4725938"/>
            <a:ext cx="28714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MEDİNE </a:t>
            </a:r>
          </a:p>
          <a:p>
            <a:pPr algn="ctr"/>
            <a:r>
              <a:rPr lang="tr-T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DÖNEMİ</a:t>
            </a:r>
            <a:endParaRPr lang="tr-T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7609755" y="1991375"/>
            <a:ext cx="28714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HİCRET</a:t>
            </a:r>
            <a:endParaRPr lang="tr-T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7450539" y="4749745"/>
            <a:ext cx="28714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NASR SURESİ</a:t>
            </a:r>
            <a:endParaRPr lang="tr-TR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89" y="319333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2982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77" y="982677"/>
            <a:ext cx="11449273" cy="50783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 suresi ilk 5 ayet:“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Yaratan Rabb’inin adıyla oku! O, insanı </a:t>
            </a:r>
            <a:r>
              <a:rPr lang="tr-TR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alaktan </a:t>
            </a:r>
            <a:r>
              <a:rPr lang="tr-TR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yarattı. Oku! İnsana bilmediklerini belleten, kalemle (yazmayı) öğreten Rabb’in en büyük kerem sahibidir.”</a:t>
            </a:r>
            <a:endParaRPr lang="tr-TR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530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776" y="1481510"/>
            <a:ext cx="11449273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•Hz.Muhammed </a:t>
            </a:r>
            <a:r>
              <a:rPr lang="tr-T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mağarada başından geçenleri ilk olarak eşi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Hz.Hatice</a:t>
            </a:r>
            <a:r>
              <a:rPr lang="tr-TR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anlattı.</a:t>
            </a:r>
          </a:p>
          <a:p>
            <a:endParaRPr lang="tr-TR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9378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805" y="1125538"/>
            <a:ext cx="11449273" cy="378565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Hatice (r.a.), daha sonra Peygamberimizi (s.a.v.) amcasının oğlu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Varaka bin Nevfel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’e götürdü. Varaka, Yahudilik ve Hristiyanlık hakkında bilgi sahibiydi ve Tevrat ile İncil’i iyi biliyordu.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03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986" y="4145806"/>
            <a:ext cx="1091512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Hz. Hatice 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Peygamberimizi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amcasının oğlu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Varaka bin </a:t>
            </a:r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Nevfel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’e götürme sebebi nedir? 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Ümit\Desktop\birfikrinmiv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207929"/>
            <a:ext cx="3888432" cy="38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020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90" y="1030878"/>
            <a:ext cx="11449273" cy="3046988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•İlk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vahiylerden sonra bir süre vahiy gelmedi.Daha sonra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Müddessir suresinin ilk ayetlerini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getirdi. Yüce Allah (c.c.) bu ayetlerde şöyle buyuruyordu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94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90" y="1629594"/>
            <a:ext cx="11449273" cy="30469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“Ey bürünüp sarınan (Resulüm)! Kalk ve (insanları) uyar. Sadece Rabb’ini büyük tanı. Elbiseni tertemiz tut. Kötü şeyleri terk et.” 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11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9" y="1053530"/>
            <a:ext cx="11449273" cy="452431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ayetlerde Yüce Allah (c.c.), Peygamberimizden (s.a.v.) İslam dinini insanlara duyurmasını istiyordu. Peygamberimiz (s.a.v.) de Allah’ın (c.c.) bu buyruğuna uyup insanları İslam’a davet etmeye başladı.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42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83" y="4097664"/>
            <a:ext cx="11449273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Yüce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Allah (c.c.), Peygamberimizden (s.a.v.) İslam dinini insanlara duyurmasını </a:t>
            </a:r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hangi surede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Ümit\Desktop\birfikrinmiva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207929"/>
            <a:ext cx="3888432" cy="385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526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9" y="1553518"/>
            <a:ext cx="11449273" cy="23083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•Peygamberimiz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 İslam’ı Mekke’de yakınları, tanıdıkları ve güvendiği kimseler arasında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üç yıl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gizlice yaydı.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8515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9" y="1553518"/>
            <a:ext cx="11449273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•Peygamberimiz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(s.a.v.), “Sana emrolunanı açıkça söyle ve ortak koşanlardan yüz çevir. ayeti indikten sonra insanları açıktan İslam’a davet etmeye başladı.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513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289275" y="333450"/>
            <a:ext cx="5677965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ÜNİTE KAVRAMLARI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87" y="2512327"/>
            <a:ext cx="2664296" cy="27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 rot="20209545">
            <a:off x="2359978" y="3719111"/>
            <a:ext cx="133722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Tebliğ</a:t>
            </a:r>
            <a:endParaRPr lang="tr-TR" sz="3200" dirty="0"/>
          </a:p>
        </p:txBody>
      </p:sp>
      <p:sp>
        <p:nvSpPr>
          <p:cNvPr id="7" name="Metin kutusu 6"/>
          <p:cNvSpPr txBox="1"/>
          <p:nvPr/>
        </p:nvSpPr>
        <p:spPr>
          <a:xfrm rot="20551263">
            <a:off x="620067" y="743194"/>
            <a:ext cx="132600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Vahiy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 rot="383518">
            <a:off x="2338679" y="5263295"/>
            <a:ext cx="15552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Sahabi</a:t>
            </a:r>
            <a:endParaRPr lang="tr-TR" sz="3200" dirty="0"/>
          </a:p>
        </p:txBody>
      </p:sp>
      <p:sp>
        <p:nvSpPr>
          <p:cNvPr id="11" name="Metin kutusu 10"/>
          <p:cNvSpPr txBox="1"/>
          <p:nvPr/>
        </p:nvSpPr>
        <p:spPr>
          <a:xfrm rot="576189">
            <a:off x="4111046" y="1299470"/>
            <a:ext cx="13420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Hicret</a:t>
            </a:r>
            <a:endParaRPr lang="tr-TR" sz="3200" dirty="0"/>
          </a:p>
        </p:txBody>
      </p:sp>
      <p:sp>
        <p:nvSpPr>
          <p:cNvPr id="12" name="Metin kutusu 11"/>
          <p:cNvSpPr txBox="1"/>
          <p:nvPr/>
        </p:nvSpPr>
        <p:spPr>
          <a:xfrm rot="20748535">
            <a:off x="8602724" y="1699701"/>
            <a:ext cx="1810111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/>
              <a:t>M</a:t>
            </a:r>
            <a:r>
              <a:rPr lang="tr-TR" sz="3200" b="1" dirty="0" smtClean="0"/>
              <a:t>uhâcir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etin kutusu 12"/>
          <p:cNvSpPr txBox="1"/>
          <p:nvPr/>
        </p:nvSpPr>
        <p:spPr>
          <a:xfrm rot="20597612">
            <a:off x="8168607" y="4092227"/>
            <a:ext cx="127791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/>
              <a:t>ensâr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 rot="20597612">
            <a:off x="7046350" y="5367228"/>
            <a:ext cx="145905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İsra     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Metin kutusu 14"/>
          <p:cNvSpPr txBox="1"/>
          <p:nvPr/>
        </p:nvSpPr>
        <p:spPr>
          <a:xfrm rot="20597612">
            <a:off x="9985694" y="4107424"/>
            <a:ext cx="131638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Miraç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 rot="20844309">
            <a:off x="9406208" y="513171"/>
            <a:ext cx="2475358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Akabe Biatı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 rot="20089452">
            <a:off x="256849" y="1721506"/>
            <a:ext cx="296908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Ranuna vadisi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 rot="383518">
            <a:off x="4811076" y="5591776"/>
            <a:ext cx="113845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Suffe</a:t>
            </a:r>
            <a:endParaRPr lang="tr-TR" sz="3200" dirty="0"/>
          </a:p>
        </p:txBody>
      </p:sp>
      <p:sp>
        <p:nvSpPr>
          <p:cNvPr id="19" name="Metin kutusu 18"/>
          <p:cNvSpPr txBox="1"/>
          <p:nvPr/>
        </p:nvSpPr>
        <p:spPr>
          <a:xfrm rot="383518">
            <a:off x="515649" y="4708375"/>
            <a:ext cx="118654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Bedir</a:t>
            </a:r>
            <a:endParaRPr lang="tr-TR" sz="3200" dirty="0"/>
          </a:p>
        </p:txBody>
      </p:sp>
      <p:sp>
        <p:nvSpPr>
          <p:cNvPr id="20" name="Metin kutusu 19"/>
          <p:cNvSpPr txBox="1"/>
          <p:nvPr/>
        </p:nvSpPr>
        <p:spPr>
          <a:xfrm rot="20209545">
            <a:off x="6974702" y="1546698"/>
            <a:ext cx="1064715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Uhut</a:t>
            </a:r>
            <a:endParaRPr lang="tr-TR" sz="3200" dirty="0"/>
          </a:p>
        </p:txBody>
      </p:sp>
      <p:sp>
        <p:nvSpPr>
          <p:cNvPr id="21" name="Metin kutusu 20"/>
          <p:cNvSpPr txBox="1"/>
          <p:nvPr/>
        </p:nvSpPr>
        <p:spPr>
          <a:xfrm rot="20597612">
            <a:off x="9629613" y="5190778"/>
            <a:ext cx="202854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200" b="1" dirty="0" smtClean="0"/>
              <a:t>Hendek     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 rot="20089452">
            <a:off x="7018379" y="2985144"/>
            <a:ext cx="2353529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Hudeybiye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etin kutusu 22"/>
          <p:cNvSpPr txBox="1"/>
          <p:nvPr/>
        </p:nvSpPr>
        <p:spPr>
          <a:xfrm rot="20089452">
            <a:off x="9647409" y="2617639"/>
            <a:ext cx="253306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Veda haccı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 rot="20089452">
            <a:off x="21005" y="2917811"/>
            <a:ext cx="3964547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3200" b="1" dirty="0" smtClean="0"/>
              <a:t>Ravza-i mutahhara</a:t>
            </a:r>
            <a:endParaRPr 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304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689" y="981522"/>
            <a:ext cx="11449273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•Müslümanların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sayısı hergeçen gün hızla artmaya başlayınca kafirlerin baskı ve işkenceleride artmaya başladı. Bunun üzerine 615 ve 616 yılında iki grup Müslüman, Mekke’den ayrılıp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Habeşistan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’a hicret etti.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804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277666"/>
            <a:ext cx="11449273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Peygamberimizin hayatında iki önemli isim eşi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Hatice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amcası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Ebu talip </a:t>
            </a:r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 yılında vefat etti.Bu iki üzücü olay sebebiyle bu yıla hüzün yılı dendi.</a:t>
            </a:r>
            <a:endParaRPr lang="tr-TR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009355" y="1197546"/>
            <a:ext cx="3384376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HÜZÜN YILI</a:t>
            </a:r>
            <a:endParaRPr lang="tr-T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78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37856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620 </a:t>
            </a:r>
            <a:r>
              <a:rPr lang="tr-T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yılında İsrâ ve Miraç mucizesi gerçekleşti. Allah’ın (c.c.) izniyle Peygamberimiz (s.a.v.) bir gece Mekke’deki Mescid-i Haram’dan Kudüs’teki Mescid-i Aksâ’ya götürüldü. Buna </a:t>
            </a:r>
            <a:r>
              <a:rPr lang="tr-TR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İSRA</a:t>
            </a: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denir. Hz. Muhammed (s.a.v.), Mescid-i Aksâ’dan da Allah (c.c.) katına yükseltildi. Buna ise </a:t>
            </a:r>
            <a:r>
              <a:rPr lang="tr-TR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MİRAÇ</a:t>
            </a:r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2909601" y="821548"/>
            <a:ext cx="5976664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İSRA VE MİRAÇ OLAYI</a:t>
            </a:r>
            <a:endParaRPr lang="tr-TR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0337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304698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 zeyd bin harise ile birlikte Taifteki sakif kabilesini islama davet etmeye gitmiş ancak onların kötü muamelerine uğrayarak geri dönmüştür.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3361283" y="765498"/>
            <a:ext cx="4392488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TAİF ZİYARETİ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82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37856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/>
              <a:t>620 yılında Medineden 6 kişilik bir gurup gelerek </a:t>
            </a:r>
            <a:r>
              <a:rPr lang="tr-TR" sz="4000" b="1" dirty="0">
                <a:solidFill>
                  <a:srgbClr val="FF0000"/>
                </a:solidFill>
              </a:rPr>
              <a:t>Akabe</a:t>
            </a:r>
            <a:r>
              <a:rPr lang="tr-TR" sz="4000" b="1" dirty="0"/>
              <a:t> denen yerde Hz.Muhammedle görüşmüş ve müslümanlığı kabul etmiştir</a:t>
            </a:r>
            <a:r>
              <a:rPr lang="tr-TR" sz="4000" b="1" dirty="0" smtClean="0"/>
              <a:t>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tr-TR" sz="4000" b="1" dirty="0" smtClean="0"/>
              <a:t>Aynı </a:t>
            </a:r>
            <a:r>
              <a:rPr lang="tr-TR" sz="4000" b="1" dirty="0"/>
              <a:t>gurup bir yıl sonra </a:t>
            </a:r>
            <a:r>
              <a:rPr lang="tr-TR" sz="4000" b="1" dirty="0">
                <a:solidFill>
                  <a:srgbClr val="FF0000"/>
                </a:solidFill>
              </a:rPr>
              <a:t>12 kişilik</a:t>
            </a:r>
            <a:r>
              <a:rPr lang="tr-TR" sz="4000" b="1" dirty="0">
                <a:solidFill>
                  <a:srgbClr val="FFFF00"/>
                </a:solidFill>
              </a:rPr>
              <a:t> </a:t>
            </a:r>
            <a:r>
              <a:rPr lang="tr-TR" sz="4000" b="1" dirty="0"/>
              <a:t>bir gurupla gelerek Hz.Muhammedle </a:t>
            </a:r>
            <a:r>
              <a:rPr lang="tr-TR" sz="4000" b="1" dirty="0" smtClean="0"/>
              <a:t>görüşmüştür.</a:t>
            </a:r>
            <a:endParaRPr lang="tr-TR" sz="40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1705099" y="742720"/>
            <a:ext cx="8424936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1.AKABE BİATI (SÖZLEŞMESİ)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787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/>
              <a:t>Bu görüşmede alınan kararlar: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400" b="1" dirty="0" smtClean="0"/>
              <a:t>Medineli </a:t>
            </a:r>
            <a:r>
              <a:rPr lang="tr-TR" sz="4400" b="1" dirty="0"/>
              <a:t>Müslümanlar Allah’a (c.c.) ortak </a:t>
            </a:r>
            <a:r>
              <a:rPr lang="tr-TR" sz="4400" b="1" dirty="0" smtClean="0"/>
              <a:t>koşmayacaklar,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400" b="1" dirty="0" smtClean="0"/>
              <a:t>Hırsızlık </a:t>
            </a:r>
            <a:r>
              <a:rPr lang="tr-TR" sz="4400" b="1" dirty="0"/>
              <a:t>ve zina </a:t>
            </a:r>
            <a:r>
              <a:rPr lang="tr-TR" sz="4400" b="1" dirty="0" smtClean="0"/>
              <a:t>yapmayacaklar,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400" b="1" dirty="0" smtClean="0"/>
              <a:t>çocuklarını öldürmeyecekler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4400" b="1" dirty="0" smtClean="0"/>
              <a:t>Köütüklerden uzak duracaklar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705099" y="742720"/>
            <a:ext cx="8424936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1.AKABE BİATI (SÖZLEŞMESİ)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8857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34778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/>
              <a:t>Medineliler Peygamberimize </a:t>
            </a:r>
            <a:r>
              <a:rPr lang="tr-TR" sz="4400" b="1" dirty="0"/>
              <a:t>(s.a.v.) söz verdiler. Bu nedenle Hz. Muhammed (s.a.v.) ile Medineli Müslümanlar arasındaki bu görüşmeye </a:t>
            </a:r>
            <a:r>
              <a:rPr lang="tr-TR" sz="4400" b="1" dirty="0">
                <a:solidFill>
                  <a:srgbClr val="FFFF00"/>
                </a:solidFill>
              </a:rPr>
              <a:t>I. Akabe Biatı </a:t>
            </a:r>
            <a:r>
              <a:rPr lang="tr-TR" sz="4400" b="1" dirty="0"/>
              <a:t>denilmektedir.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705099" y="742720"/>
            <a:ext cx="8424936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1.AKABE BİATI (SÖZLEŞMESİ)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5148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28007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/>
              <a:t>622 yılında, aralarında kadınların da olduğu </a:t>
            </a:r>
            <a:r>
              <a:rPr lang="tr-TR" sz="4400" b="1" dirty="0">
                <a:solidFill>
                  <a:srgbClr val="FFFF00"/>
                </a:solidFill>
              </a:rPr>
              <a:t>yetmiş beş </a:t>
            </a:r>
            <a:r>
              <a:rPr lang="tr-TR" sz="4400" b="1" dirty="0"/>
              <a:t>Müslüman Medine’den gelip </a:t>
            </a:r>
            <a:r>
              <a:rPr lang="tr-TR" sz="4400" b="1" dirty="0">
                <a:solidFill>
                  <a:srgbClr val="FFFF00"/>
                </a:solidFill>
              </a:rPr>
              <a:t>Akabe’de</a:t>
            </a:r>
            <a:r>
              <a:rPr lang="tr-TR" sz="4400" b="1" dirty="0"/>
              <a:t> Hz. Peygamber’le (s.a.v.) buluştu.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705099" y="742720"/>
            <a:ext cx="8424936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2.AKABE BİATI (SÖZLEŞMESİ)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430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34778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/>
              <a:t>Medine’den gelen Müslümanlar, Peygamberimizi (s.a.v.) ve Mekke’de baskılardan bunalan Müslümanları kendi şehirlerine davet ettiler.Bu olaya  </a:t>
            </a:r>
            <a:r>
              <a:rPr lang="tr-TR" sz="4400" b="1" dirty="0">
                <a:solidFill>
                  <a:srgbClr val="FFFF00"/>
                </a:solidFill>
              </a:rPr>
              <a:t>II.Akabe biatı </a:t>
            </a:r>
            <a:r>
              <a:rPr lang="tr-TR" sz="4400" b="1" dirty="0"/>
              <a:t>denir.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1705099" y="742720"/>
            <a:ext cx="8424936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2.AKABE BİATI (SÖZLEŞMESİ)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53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845618"/>
            <a:ext cx="11449273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/>
              <a:t>•Müslümanların </a:t>
            </a:r>
            <a:r>
              <a:rPr lang="tr-TR" sz="4400" b="1" dirty="0"/>
              <a:t>622 yılından başlayarak guruplar halinde Mekkeden Medineye göç etmelerine </a:t>
            </a:r>
            <a:r>
              <a:rPr lang="tr-TR" sz="4400" b="1" dirty="0">
                <a:solidFill>
                  <a:srgbClr val="FFFF00"/>
                </a:solidFill>
              </a:rPr>
              <a:t>Hicret</a:t>
            </a:r>
            <a:r>
              <a:rPr lang="tr-TR" sz="4400" b="1" dirty="0"/>
              <a:t> denir.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937347" y="477466"/>
            <a:ext cx="3528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622-HİCRET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302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 14"/>
          <p:cNvGrpSpPr/>
          <p:nvPr/>
        </p:nvGrpSpPr>
        <p:grpSpPr>
          <a:xfrm>
            <a:off x="2353171" y="1557586"/>
            <a:ext cx="5040560" cy="2084810"/>
            <a:chOff x="0" y="0"/>
            <a:chExt cx="4251018" cy="1436738"/>
          </a:xfrm>
        </p:grpSpPr>
        <p:sp>
          <p:nvSpPr>
            <p:cNvPr id="16" name="Yuvarlatılmış Dikdörtgen 15"/>
            <p:cNvSpPr/>
            <p:nvPr/>
          </p:nvSpPr>
          <p:spPr>
            <a:xfrm>
              <a:off x="0" y="0"/>
              <a:ext cx="4251018" cy="143673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Yuvarlatılmış Dikdörtgen 4"/>
            <p:cNvSpPr/>
            <p:nvPr/>
          </p:nvSpPr>
          <p:spPr>
            <a:xfrm>
              <a:off x="31560" y="31560"/>
              <a:ext cx="2912592" cy="10144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tr-TR" sz="1700" kern="1200" dirty="0"/>
            </a:p>
          </p:txBody>
        </p:sp>
      </p:grpSp>
      <p:grpSp>
        <p:nvGrpSpPr>
          <p:cNvPr id="18" name="Grup 17"/>
          <p:cNvGrpSpPr/>
          <p:nvPr/>
        </p:nvGrpSpPr>
        <p:grpSpPr>
          <a:xfrm>
            <a:off x="6313741" y="1413570"/>
            <a:ext cx="2900567" cy="2664296"/>
            <a:chOff x="2517784" y="255919"/>
            <a:chExt cx="1957840" cy="1944086"/>
          </a:xfrm>
        </p:grpSpPr>
        <p:sp>
          <p:nvSpPr>
            <p:cNvPr id="19" name="Pasta 18"/>
            <p:cNvSpPr/>
            <p:nvPr/>
          </p:nvSpPr>
          <p:spPr>
            <a:xfrm>
              <a:off x="2517784" y="255919"/>
              <a:ext cx="1944086" cy="1944086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asta 4"/>
            <p:cNvSpPr/>
            <p:nvPr/>
          </p:nvSpPr>
          <p:spPr>
            <a:xfrm>
              <a:off x="3100948" y="772786"/>
              <a:ext cx="1374676" cy="13746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1376" tIns="341376" rIns="341376" bIns="341376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6600" b="1" kern="1200" dirty="0" smtClean="0"/>
                <a:t>1</a:t>
              </a:r>
              <a:endParaRPr lang="tr-TR" sz="16600" b="1" kern="1200" dirty="0"/>
            </a:p>
          </p:txBody>
        </p:sp>
      </p:grpSp>
      <p:sp>
        <p:nvSpPr>
          <p:cNvPr id="24" name="Dikdörtgen 23"/>
          <p:cNvSpPr/>
          <p:nvPr/>
        </p:nvSpPr>
        <p:spPr>
          <a:xfrm>
            <a:off x="2641203" y="1722828"/>
            <a:ext cx="384422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MEKKE </a:t>
            </a:r>
          </a:p>
          <a:p>
            <a:pPr algn="ctr"/>
            <a:r>
              <a:rPr lang="tr-T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DÖNEMİ</a:t>
            </a:r>
            <a:endParaRPr lang="tr-T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93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485578"/>
            <a:ext cx="11449273" cy="48320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4400" b="1" dirty="0"/>
              <a:t>Peygamberimiz </a:t>
            </a:r>
            <a:r>
              <a:rPr lang="tr-TR" sz="4400" b="1" dirty="0">
                <a:solidFill>
                  <a:srgbClr val="FFFF00"/>
                </a:solidFill>
              </a:rPr>
              <a:t>Hz.Aliye</a:t>
            </a:r>
            <a:r>
              <a:rPr lang="tr-TR" sz="4400" b="1" dirty="0"/>
              <a:t> elinde bulunan emanetleri sahiplerine vermek üzere teslim ettikten sonra kendisi için hazırlanan  suikast girişiminden kurtulmuş,evinden </a:t>
            </a:r>
            <a:r>
              <a:rPr lang="tr-TR" sz="4400" b="1" dirty="0">
                <a:solidFill>
                  <a:srgbClr val="FFFF00"/>
                </a:solidFill>
              </a:rPr>
              <a:t>Yasin suresini</a:t>
            </a:r>
            <a:r>
              <a:rPr lang="tr-TR" sz="4400" b="1" dirty="0"/>
              <a:t> </a:t>
            </a:r>
            <a:r>
              <a:rPr lang="tr-TR" sz="4400" b="1" dirty="0" smtClean="0"/>
              <a:t>okuyarak </a:t>
            </a:r>
            <a:r>
              <a:rPr lang="tr-TR" sz="4400" b="1" dirty="0" smtClean="0">
                <a:solidFill>
                  <a:srgbClr val="FFFF00"/>
                </a:solidFill>
              </a:rPr>
              <a:t>Hz.Ebubekir</a:t>
            </a:r>
            <a:r>
              <a:rPr lang="tr-TR" sz="4400" b="1" dirty="0" smtClean="0"/>
              <a:t>’i </a:t>
            </a:r>
            <a:r>
              <a:rPr lang="tr-TR" sz="4400" b="1" dirty="0"/>
              <a:t>de alarak </a:t>
            </a:r>
            <a:r>
              <a:rPr lang="tr-TR" sz="4400" b="1" dirty="0">
                <a:solidFill>
                  <a:srgbClr val="FFFF00"/>
                </a:solidFill>
              </a:rPr>
              <a:t>medine</a:t>
            </a:r>
            <a:r>
              <a:rPr lang="tr-TR" sz="4400" b="1" dirty="0"/>
              <a:t>ye doğru yola çıkmıştır.</a:t>
            </a:r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937347" y="477466"/>
            <a:ext cx="3528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622-HİCRET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7165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133650"/>
            <a:ext cx="11449273" cy="21236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4400" b="1" dirty="0" smtClean="0"/>
              <a:t>•Ebubekirle </a:t>
            </a:r>
            <a:r>
              <a:rPr lang="tr-TR" sz="4400" b="1" dirty="0"/>
              <a:t>peygamberimiz Medine yolunda bir müddet </a:t>
            </a:r>
            <a:r>
              <a:rPr lang="tr-TR" sz="4400" b="1" dirty="0" smtClean="0">
                <a:solidFill>
                  <a:srgbClr val="FFFF00"/>
                </a:solidFill>
              </a:rPr>
              <a:t>SEVR</a:t>
            </a:r>
            <a:r>
              <a:rPr lang="tr-TR" sz="4400" b="1" dirty="0" smtClean="0"/>
              <a:t> </a:t>
            </a:r>
            <a:r>
              <a:rPr lang="tr-TR" sz="4400" b="1" dirty="0"/>
              <a:t>mağarasında gizlendi.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937347" y="477466"/>
            <a:ext cx="3528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622-HİCRET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123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133650"/>
            <a:ext cx="11449273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tr-TR" sz="4400" b="1" dirty="0" smtClean="0"/>
              <a:t>•Bir </a:t>
            </a:r>
            <a:r>
              <a:rPr lang="tr-TR" sz="4400" b="1" dirty="0"/>
              <a:t>süre yolculuktan sonra Kuba denilen yere geldiler ve birkaç gün burada kaldılar. Bu sırada Peygamberimiz (s.a.v.) </a:t>
            </a:r>
            <a:r>
              <a:rPr lang="tr-TR" sz="4400" b="1" dirty="0" smtClean="0">
                <a:solidFill>
                  <a:srgbClr val="FF0000"/>
                </a:solidFill>
              </a:rPr>
              <a:t>KUBA</a:t>
            </a:r>
            <a:r>
              <a:rPr lang="tr-TR" sz="4400" b="1" dirty="0" smtClean="0"/>
              <a:t>’da </a:t>
            </a:r>
            <a:r>
              <a:rPr lang="tr-TR" sz="4400" b="1" dirty="0"/>
              <a:t>bir mescit yaptırdı.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937347" y="477466"/>
            <a:ext cx="3528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622-HİCRET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741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133650"/>
            <a:ext cx="11449273" cy="21236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4400" b="1" dirty="0" smtClean="0"/>
              <a:t>•Bir </a:t>
            </a:r>
            <a:r>
              <a:rPr lang="tr-TR" sz="4400" b="1" dirty="0"/>
              <a:t>süre sonra </a:t>
            </a:r>
            <a:r>
              <a:rPr lang="tr-TR" sz="4400" b="1" dirty="0">
                <a:solidFill>
                  <a:srgbClr val="FFFF00"/>
                </a:solidFill>
              </a:rPr>
              <a:t>Ranuna Vadisi</a:t>
            </a:r>
            <a:r>
              <a:rPr lang="tr-TR" sz="4400" b="1" dirty="0"/>
              <a:t>’ne geldi. Hz. Peygamber (s.a.v.) burada Müslümanlara </a:t>
            </a:r>
            <a:r>
              <a:rPr lang="tr-TR" sz="4400" b="1" dirty="0">
                <a:solidFill>
                  <a:srgbClr val="FFFF00"/>
                </a:solidFill>
              </a:rPr>
              <a:t>ilk cuma namazını </a:t>
            </a:r>
            <a:r>
              <a:rPr lang="tr-TR" sz="4400" b="1" dirty="0"/>
              <a:t>kıldırdı.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937347" y="477466"/>
            <a:ext cx="3528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622-HİCRET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882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133650"/>
            <a:ext cx="11449273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tr-TR" sz="4400" b="1" dirty="0" smtClean="0"/>
              <a:t>•Peygamberimiz </a:t>
            </a:r>
            <a:r>
              <a:rPr lang="tr-TR" sz="4400" b="1" dirty="0"/>
              <a:t>(s.a.v.) </a:t>
            </a:r>
            <a:r>
              <a:rPr lang="tr-TR" sz="4400" b="1" dirty="0">
                <a:solidFill>
                  <a:srgbClr val="FFFF00"/>
                </a:solidFill>
              </a:rPr>
              <a:t>622</a:t>
            </a:r>
            <a:r>
              <a:rPr lang="tr-TR" sz="4400" b="1" dirty="0"/>
              <a:t> yılının </a:t>
            </a:r>
            <a:r>
              <a:rPr lang="tr-TR" sz="4400" b="1" dirty="0">
                <a:solidFill>
                  <a:srgbClr val="FFFF00"/>
                </a:solidFill>
              </a:rPr>
              <a:t>Eylül</a:t>
            </a:r>
            <a:r>
              <a:rPr lang="tr-TR" sz="4400" b="1" dirty="0"/>
              <a:t> ayında Medine’ye ulaştı.</a:t>
            </a:r>
            <a:endParaRPr lang="tr-TR" sz="44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3937347" y="716137"/>
            <a:ext cx="3528392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622-HİCRET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503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133650"/>
            <a:ext cx="11449273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r-TR" sz="4800" b="1" dirty="0"/>
              <a:t>Müslümanlar, Hicret’le birlikte Mekkeli müşriklerin baskı ve eziyetlerinden kurtuldular</a:t>
            </a:r>
            <a:r>
              <a:rPr lang="tr-TR" sz="4800" b="1" dirty="0" smtClean="0"/>
              <a:t>.</a:t>
            </a:r>
            <a:endParaRPr lang="tr-TR" sz="48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696274" y="389530"/>
            <a:ext cx="669674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HİCRET’İN SONUÇLARI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2914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1917626"/>
            <a:ext cx="11449273" cy="378565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r-TR" sz="4800" b="1" dirty="0"/>
              <a:t>Dinlerini daha rahat yaşama imkânı buldular. 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r-TR" sz="4800" b="1" dirty="0"/>
              <a:t>Hicret’ten sonra İslamiyet Arap Yarımadası’nda hızlı bir şekilde yayıldı</a:t>
            </a:r>
            <a:r>
              <a:rPr lang="tr-TR" sz="4800" b="1" dirty="0" smtClean="0"/>
              <a:t>.</a:t>
            </a:r>
            <a:endParaRPr lang="tr-TR" sz="48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696274" y="389530"/>
            <a:ext cx="669674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HİCRET’İN SONUÇLARI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512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10" y="2133650"/>
            <a:ext cx="11449273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r-TR" sz="4800" b="1" dirty="0"/>
              <a:t>İslam tarihinde büyük önemi olan Hicret, Hz. Ömer’in (r.a.) halifeliği zamanında </a:t>
            </a:r>
            <a:r>
              <a:rPr lang="tr-TR" sz="4800" b="1" dirty="0">
                <a:solidFill>
                  <a:srgbClr val="FFFF00"/>
                </a:solidFill>
              </a:rPr>
              <a:t>takvim başlangıcı </a:t>
            </a:r>
            <a:r>
              <a:rPr lang="tr-TR" sz="4800" b="1" dirty="0"/>
              <a:t>kabul edildi.</a:t>
            </a:r>
            <a:endParaRPr lang="tr-TR" sz="48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2696274" y="675049"/>
            <a:ext cx="6696744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HİCRET’İN SONUÇLARI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345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4979" y="981522"/>
            <a:ext cx="11091124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tr-TR" sz="6000" b="1" dirty="0" smtClean="0"/>
              <a:t> HZ.MUHAMMED’İN HAYATI</a:t>
            </a:r>
            <a:endParaRPr lang="tr-TR" sz="6000" b="1" dirty="0"/>
          </a:p>
        </p:txBody>
      </p:sp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"/>
          <p:cNvSpPr/>
          <p:nvPr/>
        </p:nvSpPr>
        <p:spPr>
          <a:xfrm>
            <a:off x="804999" y="2255014"/>
            <a:ext cx="10731084" cy="30469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9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MEKKE DÖNEMİ SONA ERMİŞTİR.</a:t>
            </a:r>
            <a:endParaRPr lang="tr-TR" sz="9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6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4939" y="1125538"/>
            <a:ext cx="5832646" cy="49524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43" y="1359580"/>
            <a:ext cx="4358638" cy="443088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747420" y="67274"/>
            <a:ext cx="47003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</a:t>
            </a:r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indersindeyiz.net</a:t>
            </a:r>
            <a:endParaRPr lang="tr-T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048719" y="1053530"/>
            <a:ext cx="415690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dirty="0" smtClean="0"/>
              <a:t>dindersindeyiz@gmail.com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1701602"/>
            <a:ext cx="5236832" cy="130920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79" y="3141762"/>
            <a:ext cx="5289257" cy="132231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807" y="4653930"/>
            <a:ext cx="5258829" cy="13147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27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24979" y="1963478"/>
            <a:ext cx="11277446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Hz.Muhammed(s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),20 Nisan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571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yılında </a:t>
            </a:r>
            <a:endParaRPr lang="tr-T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Mekke’de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doğdu.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95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480963" y="2061642"/>
            <a:ext cx="1127744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Annesinin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adı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Amine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,babasının adı ise </a:t>
            </a:r>
            <a:endParaRPr lang="tr-T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Abdullah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’tır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451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3696" y="1485578"/>
            <a:ext cx="11305256" cy="3046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Peygamberimizin babası Abdullah,O </a:t>
            </a:r>
          </a:p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daha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doğmadan önce </a:t>
            </a: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ölmüştü.</a:t>
            </a:r>
          </a:p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 Muhammed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ismini dedesi </a:t>
            </a:r>
            <a:endParaRPr lang="tr-TR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Abdulmuttalip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vermişti.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7575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17">
            <a:hlinkClick r:id="" action="ppaction://hlinkshowjump?jump=nextslide"/>
          </p:cNvPr>
          <p:cNvCxnSpPr/>
          <p:nvPr/>
        </p:nvCxnSpPr>
        <p:spPr>
          <a:xfrm>
            <a:off x="11210155" y="6073026"/>
            <a:ext cx="401959" cy="33332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etin kutusu 3"/>
          <p:cNvSpPr txBox="1"/>
          <p:nvPr/>
        </p:nvSpPr>
        <p:spPr>
          <a:xfrm>
            <a:off x="8886265" y="6424513"/>
            <a:ext cx="3332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www.dindersindeyiz.net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23696" y="1985566"/>
            <a:ext cx="11305256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tr-TR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Süt 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annesi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Halime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O’na </a:t>
            </a:r>
            <a:r>
              <a:rPr lang="tr-TR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yaşına gelinceye kadar baktı.Böylece daha iyi bir havada yetişti.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0" y="-9579"/>
            <a:ext cx="1211598" cy="124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461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larama yeni şabl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colarama yeni şablon</Template>
  <TotalTime>85</TotalTime>
  <Words>1280</Words>
  <Application>Microsoft Office PowerPoint</Application>
  <PresentationFormat>Özel</PresentationFormat>
  <Paragraphs>200</Paragraphs>
  <Slides>59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59</vt:i4>
      </vt:variant>
    </vt:vector>
  </HeadingPairs>
  <TitlesOfParts>
    <vt:vector size="60" baseType="lpstr">
      <vt:lpstr>colarama yeni şablon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win7starter</dc:creator>
  <cp:lastModifiedBy>win7starter</cp:lastModifiedBy>
  <cp:revision>10</cp:revision>
  <dcterms:created xsi:type="dcterms:W3CDTF">2019-02-18T17:04:09Z</dcterms:created>
  <dcterms:modified xsi:type="dcterms:W3CDTF">2019-02-18T18:30:03Z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23E6DAAF-BE0A-492F-83A0-EB0AB17034A2</vt:lpwstr>
  </property>
  <property fmtid="{D5CDD505-2E9C-101B-9397-08002B2CF9AE}" pid="3" name="ArticulatePath">
    <vt:lpwstr>COLORAMA_şablon</vt:lpwstr>
  </property>
</Properties>
</file>