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59F57-633D-4381-83E4-10EEDCB9D46C}" type="datetimeFigureOut">
              <a:rPr lang="tr-TR" smtClean="0"/>
              <a:t>9.11.2019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F6E8D113-A7C6-48DC-AA2F-749525EA92B7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7372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59F57-633D-4381-83E4-10EEDCB9D46C}" type="datetimeFigureOut">
              <a:rPr lang="tr-TR" smtClean="0"/>
              <a:t>9.11.2019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8D113-A7C6-48DC-AA2F-749525EA92B7}" type="slidenum">
              <a:rPr lang="tr-TR" smtClean="0"/>
              <a:t>‹#›</a:t>
            </a:fld>
            <a:endParaRPr lang="tr-T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6515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59F57-633D-4381-83E4-10EEDCB9D46C}" type="datetimeFigureOut">
              <a:rPr lang="tr-TR" smtClean="0"/>
              <a:t>9.11.2019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8D113-A7C6-48DC-AA2F-749525EA92B7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8483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59F57-633D-4381-83E4-10EEDCB9D46C}" type="datetimeFigureOut">
              <a:rPr lang="tr-TR" smtClean="0"/>
              <a:t>9.11.2019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8D113-A7C6-48DC-AA2F-749525EA92B7}" type="slidenum">
              <a:rPr lang="tr-TR" smtClean="0"/>
              <a:t>‹#›</a:t>
            </a:fld>
            <a:endParaRPr lang="tr-T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7939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59F57-633D-4381-83E4-10EEDCB9D46C}" type="datetimeFigureOut">
              <a:rPr lang="tr-TR" smtClean="0"/>
              <a:t>9.11.2019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8D113-A7C6-48DC-AA2F-749525EA92B7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282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59F57-633D-4381-83E4-10EEDCB9D46C}" type="datetimeFigureOut">
              <a:rPr lang="tr-TR" smtClean="0"/>
              <a:t>9.11.2019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8D113-A7C6-48DC-AA2F-749525EA92B7}" type="slidenum">
              <a:rPr lang="tr-TR" smtClean="0"/>
              <a:t>‹#›</a:t>
            </a:fld>
            <a:endParaRPr lang="tr-T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0448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59F57-633D-4381-83E4-10EEDCB9D46C}" type="datetimeFigureOut">
              <a:rPr lang="tr-TR" smtClean="0"/>
              <a:t>9.11.2019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8D113-A7C6-48DC-AA2F-749525EA92B7}" type="slidenum">
              <a:rPr lang="tr-TR" smtClean="0"/>
              <a:t>‹#›</a:t>
            </a:fld>
            <a:endParaRPr lang="tr-T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2093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59F57-633D-4381-83E4-10EEDCB9D46C}" type="datetimeFigureOut">
              <a:rPr lang="tr-TR" smtClean="0"/>
              <a:t>9.11.2019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8D113-A7C6-48DC-AA2F-749525EA92B7}" type="slidenum">
              <a:rPr lang="tr-TR" smtClean="0"/>
              <a:t>‹#›</a:t>
            </a:fld>
            <a:endParaRPr lang="tr-T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3149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59F57-633D-4381-83E4-10EEDCB9D46C}" type="datetimeFigureOut">
              <a:rPr lang="tr-TR" smtClean="0"/>
              <a:t>9.11.2019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8D113-A7C6-48DC-AA2F-749525EA92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5925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59F57-633D-4381-83E4-10EEDCB9D46C}" type="datetimeFigureOut">
              <a:rPr lang="tr-TR" smtClean="0"/>
              <a:t>9.11.2019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8D113-A7C6-48DC-AA2F-749525EA92B7}" type="slidenum">
              <a:rPr lang="tr-TR" smtClean="0"/>
              <a:t>‹#›</a:t>
            </a:fld>
            <a:endParaRPr lang="tr-T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5044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E7B59F57-633D-4381-83E4-10EEDCB9D46C}" type="datetimeFigureOut">
              <a:rPr lang="tr-TR" smtClean="0"/>
              <a:t>9.11.2019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8D113-A7C6-48DC-AA2F-749525EA92B7}" type="slidenum">
              <a:rPr lang="tr-TR" smtClean="0"/>
              <a:t>‹#›</a:t>
            </a:fld>
            <a:endParaRPr lang="tr-T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1527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59F57-633D-4381-83E4-10EEDCB9D46C}" type="datetimeFigureOut">
              <a:rPr lang="tr-TR" smtClean="0"/>
              <a:t>9.11.2019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F6E8D113-A7C6-48DC-AA2F-749525EA92B7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0775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audio" Target="../media/audio7.wav"/><Relationship Id="rId3" Type="http://schemas.openxmlformats.org/officeDocument/2006/relationships/audio" Target="../media/audio2.wav"/><Relationship Id="rId7" Type="http://schemas.openxmlformats.org/officeDocument/2006/relationships/audio" Target="../media/audio6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5.wav"/><Relationship Id="rId5" Type="http://schemas.openxmlformats.org/officeDocument/2006/relationships/audio" Target="../media/audio4.wav"/><Relationship Id="rId4" Type="http://schemas.openxmlformats.org/officeDocument/2006/relationships/audio" Target="../media/audio3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aydırma: Yatay 2">
            <a:extLst>
              <a:ext uri="{FF2B5EF4-FFF2-40B4-BE49-F238E27FC236}">
                <a16:creationId xmlns:a16="http://schemas.microsoft.com/office/drawing/2014/main" id="{E702D733-7A60-4A48-81B5-DB01960CE15F}"/>
              </a:ext>
            </a:extLst>
          </p:cNvPr>
          <p:cNvSpPr/>
          <p:nvPr/>
        </p:nvSpPr>
        <p:spPr>
          <a:xfrm>
            <a:off x="417248" y="62143"/>
            <a:ext cx="5202315" cy="102093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NAMAZA HAZIRLIK ŞARTLARI</a:t>
            </a:r>
          </a:p>
        </p:txBody>
      </p:sp>
      <p:sp>
        <p:nvSpPr>
          <p:cNvPr id="4" name="Kaydırma: Yatay 3">
            <a:extLst>
              <a:ext uri="{FF2B5EF4-FFF2-40B4-BE49-F238E27FC236}">
                <a16:creationId xmlns:a16="http://schemas.microsoft.com/office/drawing/2014/main" id="{05A2938D-47A2-4C92-9FD9-548A4006CD27}"/>
              </a:ext>
            </a:extLst>
          </p:cNvPr>
          <p:cNvSpPr/>
          <p:nvPr/>
        </p:nvSpPr>
        <p:spPr>
          <a:xfrm>
            <a:off x="6665650" y="62143"/>
            <a:ext cx="5294052" cy="1020932"/>
          </a:xfrm>
          <a:prstGeom prst="horizontalScroll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NAMAZIN İÇİNDEKİ ŞARTLAR</a:t>
            </a:r>
          </a:p>
        </p:txBody>
      </p:sp>
      <p:sp>
        <p:nvSpPr>
          <p:cNvPr id="5" name="Dikdörtgen: Yuvarlatılmış Köşeler 4">
            <a:extLst>
              <a:ext uri="{FF2B5EF4-FFF2-40B4-BE49-F238E27FC236}">
                <a16:creationId xmlns:a16="http://schemas.microsoft.com/office/drawing/2014/main" id="{6C48D310-B0FF-4C7B-9120-4CEF1026AC94}"/>
              </a:ext>
            </a:extLst>
          </p:cNvPr>
          <p:cNvSpPr/>
          <p:nvPr/>
        </p:nvSpPr>
        <p:spPr>
          <a:xfrm>
            <a:off x="301838" y="1267289"/>
            <a:ext cx="5433134" cy="269881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6" name="Dikdörtgen: Yuvarlatılmış Köşeler 5">
            <a:extLst>
              <a:ext uri="{FF2B5EF4-FFF2-40B4-BE49-F238E27FC236}">
                <a16:creationId xmlns:a16="http://schemas.microsoft.com/office/drawing/2014/main" id="{E50E2744-C113-4AEF-BE85-27A01FE99D7B}"/>
              </a:ext>
            </a:extLst>
          </p:cNvPr>
          <p:cNvSpPr/>
          <p:nvPr/>
        </p:nvSpPr>
        <p:spPr>
          <a:xfrm>
            <a:off x="6596109" y="1242874"/>
            <a:ext cx="5433134" cy="28231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7" name="Bulut 6">
            <a:extLst>
              <a:ext uri="{FF2B5EF4-FFF2-40B4-BE49-F238E27FC236}">
                <a16:creationId xmlns:a16="http://schemas.microsoft.com/office/drawing/2014/main" id="{C79D002D-E9D8-4BEE-8FDA-2280A280A12F}"/>
              </a:ext>
            </a:extLst>
          </p:cNvPr>
          <p:cNvSpPr/>
          <p:nvPr/>
        </p:nvSpPr>
        <p:spPr>
          <a:xfrm>
            <a:off x="8419919" y="5029198"/>
            <a:ext cx="1722271" cy="883328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HADESTEN TAHARET</a:t>
            </a:r>
          </a:p>
        </p:txBody>
      </p:sp>
      <p:sp>
        <p:nvSpPr>
          <p:cNvPr id="8" name="Bulut 7">
            <a:extLst>
              <a:ext uri="{FF2B5EF4-FFF2-40B4-BE49-F238E27FC236}">
                <a16:creationId xmlns:a16="http://schemas.microsoft.com/office/drawing/2014/main" id="{1F2019AF-7D9B-4FC9-A542-5F171437A181}"/>
              </a:ext>
            </a:extLst>
          </p:cNvPr>
          <p:cNvSpPr/>
          <p:nvPr/>
        </p:nvSpPr>
        <p:spPr>
          <a:xfrm>
            <a:off x="1908699" y="4065974"/>
            <a:ext cx="2006353" cy="834501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NECASETTEN TAHARET</a:t>
            </a:r>
          </a:p>
        </p:txBody>
      </p:sp>
      <p:sp>
        <p:nvSpPr>
          <p:cNvPr id="9" name="Bulut 8">
            <a:extLst>
              <a:ext uri="{FF2B5EF4-FFF2-40B4-BE49-F238E27FC236}">
                <a16:creationId xmlns:a16="http://schemas.microsoft.com/office/drawing/2014/main" id="{22444DB6-93F9-40DA-8AE9-E7DF945A0310}"/>
              </a:ext>
            </a:extLst>
          </p:cNvPr>
          <p:cNvSpPr/>
          <p:nvPr/>
        </p:nvSpPr>
        <p:spPr>
          <a:xfrm>
            <a:off x="10354322" y="4181383"/>
            <a:ext cx="1305018" cy="803429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VAKİT</a:t>
            </a:r>
          </a:p>
        </p:txBody>
      </p:sp>
      <p:sp>
        <p:nvSpPr>
          <p:cNvPr id="10" name="Bulut 9">
            <a:extLst>
              <a:ext uri="{FF2B5EF4-FFF2-40B4-BE49-F238E27FC236}">
                <a16:creationId xmlns:a16="http://schemas.microsoft.com/office/drawing/2014/main" id="{DDCA1E4B-9C4A-47F4-B95D-5EA151B2B590}"/>
              </a:ext>
            </a:extLst>
          </p:cNvPr>
          <p:cNvSpPr/>
          <p:nvPr/>
        </p:nvSpPr>
        <p:spPr>
          <a:xfrm>
            <a:off x="8685320" y="4141434"/>
            <a:ext cx="1083078" cy="803428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NİYET</a:t>
            </a:r>
          </a:p>
        </p:txBody>
      </p:sp>
      <p:sp>
        <p:nvSpPr>
          <p:cNvPr id="11" name="Bulut 10">
            <a:extLst>
              <a:ext uri="{FF2B5EF4-FFF2-40B4-BE49-F238E27FC236}">
                <a16:creationId xmlns:a16="http://schemas.microsoft.com/office/drawing/2014/main" id="{2A375A32-FAEC-4836-9486-189B9FB0D0F5}"/>
              </a:ext>
            </a:extLst>
          </p:cNvPr>
          <p:cNvSpPr/>
          <p:nvPr/>
        </p:nvSpPr>
        <p:spPr>
          <a:xfrm>
            <a:off x="3994948" y="4101485"/>
            <a:ext cx="1624615" cy="798990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İSTİKBAL-İ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KIBLE</a:t>
            </a:r>
          </a:p>
        </p:txBody>
      </p:sp>
      <p:sp>
        <p:nvSpPr>
          <p:cNvPr id="12" name="Bulut 11">
            <a:extLst>
              <a:ext uri="{FF2B5EF4-FFF2-40B4-BE49-F238E27FC236}">
                <a16:creationId xmlns:a16="http://schemas.microsoft.com/office/drawing/2014/main" id="{D00C07BD-EAB1-4234-872A-9CEF2D903FF0}"/>
              </a:ext>
            </a:extLst>
          </p:cNvPr>
          <p:cNvSpPr/>
          <p:nvPr/>
        </p:nvSpPr>
        <p:spPr>
          <a:xfrm>
            <a:off x="6770702" y="4145873"/>
            <a:ext cx="1305018" cy="798989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İFTİTAH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TEKBİRİ</a:t>
            </a:r>
          </a:p>
        </p:txBody>
      </p:sp>
      <p:sp>
        <p:nvSpPr>
          <p:cNvPr id="13" name="Bulut 12">
            <a:extLst>
              <a:ext uri="{FF2B5EF4-FFF2-40B4-BE49-F238E27FC236}">
                <a16:creationId xmlns:a16="http://schemas.microsoft.com/office/drawing/2014/main" id="{58BE14E5-AD0A-468F-B875-6096BA9AB9CC}"/>
              </a:ext>
            </a:extLst>
          </p:cNvPr>
          <p:cNvSpPr/>
          <p:nvPr/>
        </p:nvSpPr>
        <p:spPr>
          <a:xfrm>
            <a:off x="6735190" y="5109098"/>
            <a:ext cx="1305018" cy="803428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SETR-İ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AVRET</a:t>
            </a:r>
          </a:p>
        </p:txBody>
      </p:sp>
      <p:sp>
        <p:nvSpPr>
          <p:cNvPr id="14" name="Bulut 13">
            <a:extLst>
              <a:ext uri="{FF2B5EF4-FFF2-40B4-BE49-F238E27FC236}">
                <a16:creationId xmlns:a16="http://schemas.microsoft.com/office/drawing/2014/main" id="{4A8FD32A-A772-4274-B3CA-774317CABE82}"/>
              </a:ext>
            </a:extLst>
          </p:cNvPr>
          <p:cNvSpPr/>
          <p:nvPr/>
        </p:nvSpPr>
        <p:spPr>
          <a:xfrm>
            <a:off x="4308628" y="5060275"/>
            <a:ext cx="1310935" cy="883328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KIYAM</a:t>
            </a:r>
          </a:p>
        </p:txBody>
      </p:sp>
      <p:sp>
        <p:nvSpPr>
          <p:cNvPr id="15" name="Bulut 14">
            <a:extLst>
              <a:ext uri="{FF2B5EF4-FFF2-40B4-BE49-F238E27FC236}">
                <a16:creationId xmlns:a16="http://schemas.microsoft.com/office/drawing/2014/main" id="{7E251FC9-AADE-4974-A8BB-95328B369BCF}"/>
              </a:ext>
            </a:extLst>
          </p:cNvPr>
          <p:cNvSpPr/>
          <p:nvPr/>
        </p:nvSpPr>
        <p:spPr>
          <a:xfrm>
            <a:off x="2053541" y="5100222"/>
            <a:ext cx="1572437" cy="798989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KIRAAT</a:t>
            </a:r>
          </a:p>
        </p:txBody>
      </p:sp>
      <p:sp>
        <p:nvSpPr>
          <p:cNvPr id="16" name="Bulut 15">
            <a:extLst>
              <a:ext uri="{FF2B5EF4-FFF2-40B4-BE49-F238E27FC236}">
                <a16:creationId xmlns:a16="http://schemas.microsoft.com/office/drawing/2014/main" id="{1C6D9278-40E5-41E6-A6EA-06F582A8B8D5}"/>
              </a:ext>
            </a:extLst>
          </p:cNvPr>
          <p:cNvSpPr/>
          <p:nvPr/>
        </p:nvSpPr>
        <p:spPr>
          <a:xfrm>
            <a:off x="301839" y="5071367"/>
            <a:ext cx="1305018" cy="798989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SECDE</a:t>
            </a:r>
          </a:p>
        </p:txBody>
      </p:sp>
      <p:sp>
        <p:nvSpPr>
          <p:cNvPr id="17" name="Bulut 16">
            <a:extLst>
              <a:ext uri="{FF2B5EF4-FFF2-40B4-BE49-F238E27FC236}">
                <a16:creationId xmlns:a16="http://schemas.microsoft.com/office/drawing/2014/main" id="{858A7C67-3402-483D-80C3-1392A09ADF61}"/>
              </a:ext>
            </a:extLst>
          </p:cNvPr>
          <p:cNvSpPr/>
          <p:nvPr/>
        </p:nvSpPr>
        <p:spPr>
          <a:xfrm>
            <a:off x="272244" y="4065974"/>
            <a:ext cx="1305018" cy="883328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RUKU</a:t>
            </a:r>
          </a:p>
        </p:txBody>
      </p:sp>
      <p:sp>
        <p:nvSpPr>
          <p:cNvPr id="18" name="Bulut 17">
            <a:extLst>
              <a:ext uri="{FF2B5EF4-FFF2-40B4-BE49-F238E27FC236}">
                <a16:creationId xmlns:a16="http://schemas.microsoft.com/office/drawing/2014/main" id="{544DF2E6-E440-4F16-BEAD-CFC7A4ACD68F}"/>
              </a:ext>
            </a:extLst>
          </p:cNvPr>
          <p:cNvSpPr/>
          <p:nvPr/>
        </p:nvSpPr>
        <p:spPr>
          <a:xfrm>
            <a:off x="10354322" y="5100222"/>
            <a:ext cx="1305018" cy="883328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KADE-İ AHİRE</a:t>
            </a:r>
          </a:p>
        </p:txBody>
      </p:sp>
      <p:sp>
        <p:nvSpPr>
          <p:cNvPr id="2" name="Eylem Düğmesi: Boş 1">
            <a:hlinkClick r:id="" action="ppaction://hlinkshowjump?jump=endshow" highlightClick="1"/>
            <a:extLst>
              <a:ext uri="{FF2B5EF4-FFF2-40B4-BE49-F238E27FC236}">
                <a16:creationId xmlns:a16="http://schemas.microsoft.com/office/drawing/2014/main" id="{7718A2EE-F33C-4583-9A42-72183DC0FE00}"/>
              </a:ext>
            </a:extLst>
          </p:cNvPr>
          <p:cNvSpPr/>
          <p:nvPr/>
        </p:nvSpPr>
        <p:spPr>
          <a:xfrm>
            <a:off x="5785896" y="4645498"/>
            <a:ext cx="818473" cy="509954"/>
          </a:xfrm>
          <a:prstGeom prst="actionButtonBlank">
            <a:avLst/>
          </a:prstGeom>
          <a:ln w="7620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ÇIKIŞ</a:t>
            </a:r>
          </a:p>
        </p:txBody>
      </p:sp>
      <p:sp>
        <p:nvSpPr>
          <p:cNvPr id="19" name="Dikdörtgen 18">
            <a:extLst>
              <a:ext uri="{FF2B5EF4-FFF2-40B4-BE49-F238E27FC236}">
                <a16:creationId xmlns:a16="http://schemas.microsoft.com/office/drawing/2014/main" id="{374F942C-D055-49F4-879D-EF91EC0B743B}"/>
              </a:ext>
            </a:extLst>
          </p:cNvPr>
          <p:cNvSpPr/>
          <p:nvPr/>
        </p:nvSpPr>
        <p:spPr>
          <a:xfrm rot="16200000">
            <a:off x="4782953" y="2142267"/>
            <a:ext cx="2702984" cy="6463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600" b="1" dirty="0" err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M.Ali</a:t>
            </a:r>
            <a:r>
              <a:rPr lang="tr-TR" sz="3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</a:t>
            </a:r>
            <a:r>
              <a:rPr lang="tr-TR" sz="36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Sukas</a:t>
            </a:r>
          </a:p>
        </p:txBody>
      </p:sp>
    </p:spTree>
    <p:extLst>
      <p:ext uri="{BB962C8B-B14F-4D97-AF65-F5344CB8AC3E}">
        <p14:creationId xmlns:p14="http://schemas.microsoft.com/office/powerpoint/2010/main" val="3712448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9 4.07407E-6 L 0.00039 0.00023 L 0.58763 -0.00162 C 0.58854 -0.00162 0.58932 -0.00278 0.59011 -0.00301 C 0.59831 -0.00649 0.59831 -0.00602 0.60612 -0.00741 C 0.61133 -0.00996 0.61719 -0.01112 0.62201 -0.01574 C 0.62643 -0.01991 0.63086 -0.02431 0.63542 -0.02824 C 0.64974 -0.04074 0.63607 -0.02801 0.64388 -0.0338 C 0.65612 -0.04306 0.63932 -0.03287 0.65886 -0.04375 C 0.66029 -0.04537 0.66146 -0.04792 0.66302 -0.04931 C 0.6655 -0.05116 0.6711 -0.05232 0.67396 -0.05348 C 0.67708 -0.05463 0.68008 -0.05625 0.6832 -0.05764 C 0.68542 -0.06019 0.6875 -0.0625 0.68985 -0.06459 C 0.69141 -0.06598 0.69323 -0.06621 0.69492 -0.06737 C 0.69779 -0.06991 0.70039 -0.07315 0.70326 -0.0757 C 0.70547 -0.07778 0.70768 -0.07987 0.71003 -0.08125 C 0.71081 -0.08195 0.71172 -0.08195 0.7125 -0.08264 C 0.71784 -0.08727 0.71198 -0.08357 0.71745 -0.08959 C 0.71823 -0.09051 0.71914 -0.09051 0.71992 -0.09121 C 0.72201 -0.09283 0.72682 -0.09977 0.72761 -0.1007 C 0.73034 -0.10579 0.73724 -0.11945 0.73919 -0.12477 C 0.7405 -0.12755 0.74141 -0.13125 0.74258 -0.13426 C 0.74375 -0.1419 0.74453 -0.14954 0.74596 -0.15672 C 0.74623 -0.15903 0.74727 -0.16042 0.74766 -0.16227 C 0.74818 -0.16459 0.74831 -0.16713 0.74857 -0.16922 C 0.74935 -0.17778 0.75026 -0.18635 0.75104 -0.19445 C 0.75078 -0.20718 0.75208 -0.22014 0.75026 -0.23218 C 0.74792 -0.24723 0.74219 -0.25348 0.73685 -0.26297 C 0.73294 -0.26968 0.7293 -0.27755 0.72513 -0.28403 C 0.72344 -0.28635 0.72188 -0.28866 0.71992 -0.29098 C 0.69427 -0.32014 0.71419 -0.29653 0.68815 -0.32037 C 0.67774 -0.32963 0.68255 -0.32755 0.67487 -0.32987 C 0.67318 -0.33195 0.67162 -0.33426 0.66979 -0.33565 C 0.66576 -0.33889 0.66237 -0.33889 0.65807 -0.33982 C 0.65417 -0.34144 0.64974 -0.34167 0.64636 -0.34537 C 0.64414 -0.34746 0.64206 -0.35093 0.63958 -0.35232 C 0.63555 -0.35487 0.62552 -0.35602 0.62123 -0.35649 C 0.61563 -0.35741 0.60495 -0.35926 0.60013 -0.36088 C 0.5961 -0.36204 0.59206 -0.36528 0.58763 -0.36621 C 0.58386 -0.3676 0.57982 -0.36713 0.57591 -0.3676 C 0.56849 -0.36899 0.56081 -0.37084 0.55339 -0.37199 C 0.54089 -0.37385 0.52826 -0.37431 0.51563 -0.37593 L 0.50482 -0.37755 C 0.38333 -0.41806 0.50013 -0.38056 0.15951 -0.38311 C 0.15065 -0.38311 0.1418 -0.38403 0.13268 -0.38449 C 0.1082 -0.38774 0.13242 -0.38473 0.08425 -0.38727 C 0.07826 -0.38774 0.0724 -0.3882 0.06654 -0.38866 C 0.0655 -0.38959 0.06445 -0.39098 0.06328 -0.39167 C 0.06146 -0.39237 0.05938 -0.3926 0.05729 -0.39283 C 0.04961 -0.39375 0.04167 -0.39375 0.03399 -0.39422 C 0.02721 -0.39283 0.02044 -0.3926 0.0138 -0.39005 C 0.00352 -0.38588 0.00456 -0.38218 -0.00286 -0.37454 C -0.0056 -0.37223 -0.00872 -0.37037 -0.01133 -0.3676 C -0.01211 -0.36713 -0.0164 -0.36065 -0.0181 -0.35926 C -0.02031 -0.35764 -0.02552 -0.3551 -0.02552 -0.35487 C -0.02669 -0.35394 -0.02786 -0.35255 -0.0289 -0.35093 C -0.02982 -0.34954 -0.03034 -0.34746 -0.03138 -0.34699 C -0.03346 -0.34491 -0.03594 -0.34399 -0.03815 -0.3426 C -0.0444 -0.33218 -0.04167 -0.33727 -0.04648 -0.32732 C -0.04622 -0.3169 -0.04713 -0.30649 -0.0457 -0.2963 C -0.04505 -0.29283 -0.04219 -0.29121 -0.04062 -0.28797 C -0.03711 -0.28102 -0.03568 -0.27755 -0.03138 -0.2713 C -0.0306 -0.27014 -0.02956 -0.26968 -0.0289 -0.26829 C -0.02578 -0.26366 -0.02305 -0.25787 -0.01953 -0.25324 C -0.01654 -0.24885 -0.01484 -0.24723 -0.01224 -0.2419 C -0.01133 -0.24051 -0.01068 -0.2382 -0.00976 -0.23635 C -0.00898 -0.23519 -0.00807 -0.23449 -0.00703 -0.23357 C -0.00026 -0.22477 0.00404 -0.21783 0.0112 -0.21135 C 0.01576 -0.20718 0.0207 -0.2051 0.02552 -0.20301 C 0.02643 -0.20186 0.02708 -0.2007 0.028 -0.20024 C 0.02904 -0.19931 0.03021 -0.19931 0.03138 -0.19862 C 0.03229 -0.19838 0.0332 -0.19769 0.03399 -0.19723 C 0.03516 -0.19676 0.0362 -0.1963 0.03737 -0.19607 C 0.03998 -0.19445 0.04284 -0.19329 0.0457 -0.19167 C 0.05912 -0.18426 0.03802 -0.18866 0.0724 -0.17917 C 0.07409 -0.17871 0.07578 -0.17848 0.07748 -0.17778 C 0.07995 -0.17662 0.08242 -0.17431 0.08503 -0.17362 C 0.09037 -0.17176 0.09557 -0.17084 0.10091 -0.16922 C 0.10339 -0.16875 0.10586 -0.16713 0.10846 -0.16667 C 0.13229 -0.16019 0.10508 -0.16875 0.12018 -0.16366 C 0.1263 -0.1588 0.12162 -0.16158 0.1319 -0.15973 C 0.1336 -0.15949 0.13516 -0.15857 0.13698 -0.15834 C 0.14479 -0.15718 0.16029 -0.15533 0.16029 -0.1551 C 0.16719 -0.15162 0.15807 -0.15625 0.17292 -0.15255 C 0.17539 -0.15209 0.17761 -0.15093 0.17969 -0.14977 C 0.18047 -0.14954 0.18125 -0.14862 0.18216 -0.14838 C 0.18633 -0.14746 0.19063 -0.14746 0.19479 -0.14699 C 0.19649 -0.14607 0.19805 -0.14468 0.19974 -0.14422 C 0.20156 -0.14375 0.2224 -0.14144 0.22318 -0.14144 L 0.36237 -0.1426 C 0.36706 -0.14283 0.37188 -0.14375 0.37643 -0.14422 C 0.39688 -0.14607 0.39245 -0.14491 0.41341 -0.14838 C 0.41537 -0.14862 0.41732 -0.14931 0.41927 -0.14977 C 0.42096 -0.15024 0.42266 -0.15093 0.42435 -0.15139 C 0.42826 -0.15186 0.43203 -0.15209 0.43607 -0.15255 C 0.43776 -0.15301 0.43932 -0.15371 0.44102 -0.15394 C 0.45013 -0.15579 0.45495 -0.15556 0.46445 -0.15672 C 0.46758 -0.15718 0.47057 -0.15787 0.47383 -0.15834 C 0.47487 -0.15926 0.47591 -0.16042 0.47708 -0.16088 C 0.47852 -0.16158 0.48985 -0.16366 0.4905 -0.16366 C 0.50781 -0.16459 0.525 -0.16482 0.54245 -0.16528 C 0.56211 -0.17176 0.54102 -0.16528 0.59271 -0.16528 C 0.6125 -0.16528 0.63229 -0.16621 0.65221 -0.16667 C 0.65534 -0.16852 0.65938 -0.16875 0.66224 -0.17223 C 0.66719 -0.17824 0.66419 -0.1757 0.67149 -0.17917 C 0.67292 -0.18056 0.67409 -0.18241 0.67565 -0.18334 C 0.6836 -0.1882 0.68412 -0.18565 0.69063 -0.19167 C 0.69323 -0.19422 0.6957 -0.19746 0.69831 -0.20024 C 0.70235 -0.2044 0.70378 -0.20394 0.70742 -0.20834 C 0.70846 -0.20973 0.70912 -0.21181 0.71003 -0.21274 C 0.71172 -0.21436 0.71393 -0.21482 0.71576 -0.2169 C 0.7194 -0.22061 0.71914 -0.22246 0.72253 -0.22524 C 0.72331 -0.22593 0.72422 -0.22616 0.72513 -0.22662 C 0.73268 -0.23681 0.72565 -0.22848 0.73346 -0.23496 C 0.73985 -0.24051 0.73216 -0.23565 0.73854 -0.23936 C 0.73919 -0.24051 0.73985 -0.24213 0.74089 -0.24329 C 0.74349 -0.2463 0.74714 -0.24676 0.74935 -0.25024 C 0.75391 -0.25811 0.74974 -0.25139 0.75443 -0.25741 C 0.7569 -0.26065 0.75925 -0.26436 0.76198 -0.26737 C 0.76289 -0.26783 0.7638 -0.26852 0.76445 -0.26991 C 0.7655 -0.27153 0.76589 -0.27408 0.76693 -0.27547 C 0.76784 -0.27686 0.76914 -0.27709 0.77018 -0.27824 C 0.77292 -0.28125 0.77526 -0.28519 0.77787 -0.28797 L 0.78034 -0.29098 C 0.78112 -0.29352 0.78164 -0.29584 0.78281 -0.29792 C 0.78346 -0.29908 0.78464 -0.29862 0.78529 -0.29931 C 0.78646 -0.30047 0.78724 -0.30186 0.78802 -0.30324 C 0.79349 -0.31574 0.7918 -0.31528 0.79779 -0.32593 C 0.79896 -0.32755 0.80013 -0.32871 0.8013 -0.32987 C 0.80208 -0.33241 0.80261 -0.33496 0.80378 -0.33704 C 0.80443 -0.3382 0.8056 -0.33774 0.80625 -0.33843 C 0.80755 -0.33982 0.80846 -0.34237 0.80964 -0.34399 C 0.8112 -0.3463 0.81328 -0.34746 0.81471 -0.34954 C 0.82031 -0.35903 0.81732 -0.35463 0.82383 -0.36204 C 0.82787 -0.37223 0.82253 -0.35996 0.82982 -0.37061 C 0.83086 -0.37223 0.83125 -0.37431 0.83229 -0.37593 C 0.8332 -0.37778 0.83464 -0.37871 0.83555 -0.38033 C 0.83633 -0.38149 0.83646 -0.38334 0.83724 -0.38449 C 0.83893 -0.38681 0.84245 -0.39005 0.84245 -0.38982 C 0.84297 -0.39167 0.84323 -0.39329 0.84401 -0.39422 C 0.8461 -0.39699 0.85091 -0.40093 0.85091 -0.40093 L 0.85091 -0.40093 " pathEditMode="relative" rAng="0" ptsTypes="AAAAAAAAAAAAAAAAAAAAAAAAAAAAAAAAAAAAAAAAAAAAAAAAAAAAAAAAAAAAAAAAAAAAAAAAAAAAAAAAAAAAAAAAAAAAAAAAAAAAAAAAAAAAAAAAAAAAAAAAAAAAAAAAAAAAAAAAAAAAAA">
                                      <p:cBhvr>
                                        <p:cTn id="6" dur="4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182" y="-2004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862 -3.7037E-6 L 0.01862 0.00024 C 0.02084 0.00232 0.02292 0.00394 0.025 0.00718 C 0.02696 0.01065 0.0306 0.01945 0.03177 0.0257 C 0.03229 0.02755 0.03229 0.02963 0.03255 0.03149 C 0.03308 0.03449 0.03412 0.03704 0.03438 0.04005 C 0.03464 0.04283 0.03477 0.04584 0.0349 0.04885 C 0.03516 0.05186 0.03516 0.05556 0.03568 0.05857 C 0.03594 0.06042 0.03672 0.06135 0.03724 0.06297 C 0.03776 0.06574 0.03789 0.06875 0.03815 0.07153 C 0.03867 0.07917 0.03815 0.08727 0.03959 0.09445 C 0.04102 0.1 0.04141 0.10162 0.04206 0.10741 C 0.04284 0.11505 0.0431 0.12246 0.04362 0.13033 C 0.04388 0.13357 0.04388 0.13704 0.04427 0.14028 C 0.04466 0.1426 0.04544 0.14491 0.04597 0.14746 C 0.04623 0.14885 0.04649 0.15047 0.04675 0.15186 C 0.04896 0.18056 0.04544 0.14769 0.04987 0.1676 C 0.05039 0.17037 0.05026 0.17338 0.05052 0.17616 C 0.05091 0.17871 0.05169 0.18102 0.05222 0.18311 C 0.05326 0.19584 0.05209 0.1882 0.05534 0.19931 C 0.05586 0.20116 0.05612 0.20324 0.05677 0.20463 C 0.05925 0.20926 0.06133 0.20857 0.0638 0.21204 C 0.06472 0.2132 0.06537 0.21505 0.06615 0.21621 C 0.0668 0.21713 0.06771 0.21713 0.06849 0.21783 C 0.0711 0.21991 0.07722 0.22593 0.08008 0.22778 C 0.0819 0.22871 0.08386 0.22871 0.08555 0.22917 C 0.08724 0.2301 0.08867 0.23125 0.09024 0.23218 C 0.09154 0.23287 0.09297 0.23287 0.09414 0.23357 C 0.10169 0.23774 0.1069 0.24375 0.11511 0.24468 L 0.12448 0.2463 C 0.12735 0.24723 0.13008 0.24861 0.13321 0.24931 C 0.13789 0.25024 0.14284 0.24931 0.14779 0.2507 C 0.14974 0.25116 0.1513 0.25417 0.15326 0.25486 C 0.15625 0.25602 0.15938 0.25579 0.16263 0.25649 C 0.16472 0.25672 0.16667 0.25741 0.16875 0.25787 C 0.17162 0.25834 0.17448 0.2588 0.17748 0.25926 C 0.22565 0.28172 0.17578 0.25949 0.31276 0.26366 C 0.31784 0.26366 0.3405 0.26968 0.34466 0.27084 C 0.34805 0.27153 0.35143 0.27315 0.35482 0.27361 C 0.36055 0.27431 0.39271 0.27616 0.39597 0.27639 C 0.40013 0.27686 0.40417 0.27755 0.40847 0.27801 C 0.42331 0.2794 0.43268 0.27986 0.44805 0.28079 C 0.48503 0.33195 0.45091 0.28635 0.57878 0.2838 C 0.57956 0.2838 0.58021 0.28264 0.58099 0.28241 C 0.58294 0.28172 0.58529 0.28149 0.58737 0.28079 C 0.58841 0.28056 0.58946 0.27963 0.59037 0.2794 C 0.60052 0.27593 0.59193 0.27986 0.59909 0.27639 C 0.6 0.275 0.60091 0.27315 0.60209 0.27223 C 0.60964 0.26528 0.60781 0.26991 0.61524 0.26482 C 0.62214 0.26065 0.6211 0.25973 0.62696 0.25486 C 0.62943 0.25301 0.63203 0.25116 0.63477 0.24931 L 0.63946 0.24074 C 0.64011 0.23936 0.64115 0.2382 0.64167 0.23635 C 0.64271 0.23311 0.64375 0.22963 0.64479 0.22616 C 0.64531 0.22477 0.64597 0.22361 0.64636 0.22223 C 0.64974 0.20787 0.65352 0.18658 0.65573 0.17315 C 0.65768 0.1625 0.6612 0.14329 0.66198 0.13473 L 0.66289 0.12454 C 0.66198 0.05301 0.66159 -0.01875 0.66029 -0.09027 C 0.66029 -0.09375 0.65938 -0.09699 0.65886 -0.10046 C 0.65834 -0.10416 0.65729 -0.10787 0.65664 -0.11157 C 0.65456 -0.13356 0.6569 -0.10486 0.65495 -0.14907 C 0.65495 -0.15092 0.6543 -0.15277 0.65404 -0.15463 C 0.65378 -0.1581 0.65365 -0.16157 0.65352 -0.16481 C 0.65287 -0.17523 0.65274 -0.18588 0.65183 -0.19629 C 0.65143 -0.20069 0.65065 -0.20486 0.65013 -0.20926 C 0.64961 -0.21527 0.64935 -0.22176 0.6487 -0.22801 C 0.64766 -0.23495 0.64414 -0.24444 0.64245 -0.25092 C 0.64128 -0.25532 0.64063 -0.26041 0.63946 -0.26504 C 0.63854 -0.26805 0.63789 -0.27083 0.63698 -0.27361 C 0.63542 -0.28101 0.63477 -0.28981 0.63229 -0.29652 C 0.63151 -0.2993 0.63034 -0.30139 0.62917 -0.30393 C 0.62474 -0.32685 0.62943 -0.30764 0.62474 -0.31944 C 0.6237 -0.32176 0.62331 -0.32476 0.6224 -0.32662 C 0.62188 -0.32801 0.62058 -0.32847 0.61966 -0.32963 C 0.61537 -0.33703 0.61498 -0.34051 0.60964 -0.34514 C 0.60847 -0.34652 0.6069 -0.34722 0.60521 -0.34814 C 0.59531 -0.35393 0.6013 -0.34976 0.58581 -0.35416 C 0.56485 -0.35926 0.59623 -0.35509 0.56237 -0.3581 C 0.55391 -0.35764 0.54531 -0.35833 0.53685 -0.35671 C 0.53581 -0.35648 0.53542 -0.3537 0.53438 -0.35254 C 0.53347 -0.35162 0.53229 -0.35162 0.53112 -0.35115 C 0.52813 -0.34722 0.52722 -0.34652 0.52513 -0.33796 C 0.52435 -0.33518 0.52448 -0.33148 0.52422 -0.32824 C 0.52422 -0.32615 0.52383 -0.32453 0.5237 -0.32245 C 0.52214 -0.28426 0.52383 -0.29375 0.52031 -0.27222 C 0.52018 -0.27106 0.51992 -0.26944 0.51966 -0.26805 C 0.51927 -0.25393 0.51875 -0.24027 0.5181 -0.22639 C 0.5181 -0.22338 0.51745 -0.22083 0.51745 -0.21782 C 0.51524 -0.17615 0.51966 -0.19004 0.51433 -0.17476 C 0.51393 -0.17245 0.51393 -0.1699 0.51354 -0.16782 C 0.51276 -0.16319 0.51159 -0.15926 0.51081 -0.15463 C 0.51029 -0.14583 0.5112 -0.13611 0.50964 -0.12777 C 0.50873 -0.12384 0.50794 -0.12014 0.50703 -0.11597 C 0.50091 -0.08449 0.50847 -0.12106 0.50261 -0.09166 C 0.50209 -0.08518 0.50248 -0.07801 0.50091 -0.07152 C 0.49414 -0.04213 0.50378 -0.08426 0.49649 -0.04884 C 0.49584 -0.04676 0.49518 -0.04514 0.49479 -0.04305 C 0.49115 -0.02801 0.4944 -0.03518 0.48933 -0.02569 C 0.48373 -0.00162 0.49063 -0.0287 0.48321 -0.00856 C 0.48086 -0.00324 0.47774 0.00857 0.47774 0.0088 C 0.475 0.02593 0.47813 0.01227 0.47058 0.02871 C 0.46966 0.03056 0.46927 0.03357 0.46836 0.03588 C 0.46719 0.03866 0.46576 0.04144 0.46446 0.04422 C 0.46094 0.05093 0.45899 0.05324 0.45508 0.06019 C 0.44675 0.07454 0.4513 0.07107 0.44571 0.07454 C 0.44414 0.07686 0.44284 0.07963 0.44102 0.08149 C 0.43919 0.08357 0.43698 0.08449 0.4349 0.08588 C 0.43164 0.08797 0.4263 0.09028 0.42305 0.09167 C 0.41745 0.09074 0.4112 0.09306 0.40599 0.08889 C 0.40248 0.08588 0.4013 0.07732 0.39909 0.07153 C 0.39753 0.0676 0.39544 0.06366 0.39362 0.06019 C 0.39128 0.05579 0.3888 0.05186 0.38659 0.04723 C 0.38464 0.04213 0.38321 0.03658 0.38099 0.03149 C 0.37982 0.02824 0.37787 0.02616 0.37643 0.02269 C 0.37422 0.01713 0.37018 0.00301 0.36875 -0.00301 C 0.36667 -0.01273 0.3625 -0.03287 0.3625 -0.03264 C 0.36224 -0.03634 0.36224 -0.03981 0.36172 -0.04305 C 0.35886 -0.06296 0.35912 -0.05601 0.35547 -0.07291 C 0.35209 -0.08935 0.35521 -0.08217 0.35091 -0.09027 C 0.35065 -0.0956 0.35039 -0.10092 0.35 -0.10625 C 0.34987 -0.10949 0.34935 -0.1125 0.34922 -0.11597 C 0.3487 -0.14328 0.34883 -0.1706 0.3487 -0.19768 C 0.34857 -0.20231 0.34636 -0.23032 0.3461 -0.23078 L 0.34388 -0.23773 C 0.34011 -0.26851 0.34479 -0.23889 0.33985 -0.25648 C 0.33438 -0.27685 0.3405 -0.26064 0.33529 -0.27361 C 0.3349 -0.27685 0.33464 -0.28055 0.33373 -0.28379 C 0.33177 -0.29097 0.32709 -0.29537 0.32435 -0.30092 C 0.32344 -0.30301 0.32305 -0.30578 0.32201 -0.3081 C 0.32071 -0.3118 0.31875 -0.31458 0.31745 -0.31805 C 0.31602 -0.32176 0.31524 -0.32639 0.31354 -0.32963 C 0.31276 -0.33101 0.30104 -0.34514 0.29948 -0.35115 C 0.29883 -0.35416 0.29844 -0.35717 0.29714 -0.35949 C 0.29597 -0.36226 0.29401 -0.36342 0.29258 -0.36551 C 0.28711 -0.37291 0.29167 -0.36689 0.28633 -0.37268 C 0.2849 -0.37407 0.28386 -0.37569 0.28242 -0.37662 C 0.28125 -0.37754 0.27969 -0.37777 0.27839 -0.37824 C 0.27696 -0.38009 0.27552 -0.38287 0.27383 -0.38402 C 0.27201 -0.38541 0.27005 -0.38495 0.26836 -0.38564 C 0.26602 -0.38611 0.26367 -0.38726 0.26133 -0.38819 C 0.25183 -0.39282 0.26016 -0.39027 0.24961 -0.39282 C 0.24323 -0.39629 0.24336 -0.39699 0.2319 -0.39282 C 0.23047 -0.39213 0.22982 -0.38842 0.22878 -0.3868 C 0.22735 -0.38518 0.22565 -0.38402 0.22396 -0.38264 C 0.22071 -0.37523 0.21771 -0.36944 0.2155 -0.36111 C 0.21459 -0.35879 0.21433 -0.35601 0.2138 -0.35416 C 0.21237 -0.34791 0.21029 -0.34189 0.20938 -0.33518 C 0.20443 -0.30717 0.20964 -0.33634 0.2069 -0.31643 C 0.20638 -0.31365 0.20586 -0.31111 0.20534 -0.3081 C 0.20495 -0.27222 0.20521 -0.23634 0.20443 -0.20069 C 0.20443 -0.19768 0.20352 -0.1949 0.203 -0.19213 C 0.20248 -0.18796 0.20196 -0.18333 0.20143 -0.17916 C 0.19896 -0.1574 0.203 -0.18889 0.19909 -0.16342 C 0.19883 -0.16111 0.19909 -0.15833 0.19831 -0.15625 C 0.19753 -0.15324 0.19571 -0.15139 0.19453 -0.14907 C 0.19401 -0.14629 0.19362 -0.14305 0.19297 -0.14051 C 0.19102 -0.13356 0.18229 -0.12014 0.18034 -0.11898 C 0.17956 -0.11851 0.17891 -0.11828 0.17826 -0.11759 C 0.17266 -0.1118 0.17474 -0.1118 0.16953 -0.10879 C 0.16823 -0.1081 0.16706 -0.1081 0.16563 -0.1074 C 0.16485 -0.10717 0.16419 -0.10671 0.16328 -0.10625 C 0.14805 -0.10717 0.13281 -0.10671 0.11758 -0.10879 C 0.11459 -0.10949 0.11172 -0.11273 0.10886 -0.11458 C 0.10638 -0.1162 0.10378 -0.11805 0.10117 -0.11898 C 0.09883 -0.1199 0.09649 -0.1199 0.09414 -0.1206 L 0.08789 -0.12176 C 0.08216 -0.12963 0.08737 -0.12407 0.07787 -0.12777 C 0.07617 -0.12801 0.07487 -0.12939 0.07318 -0.13032 C 0.06914 -0.13264 0.06823 -0.13287 0.06459 -0.13472 C 0.06302 -0.13657 0.06159 -0.13889 0.0599 -0.14051 C 0.05847 -0.14189 0.05677 -0.14213 0.05534 -0.14328 C 0.05417 -0.14421 0.05326 -0.14537 0.05222 -0.14629 C 0.05065 -0.14745 0.04896 -0.14814 0.04753 -0.14907 C 0.03959 -0.16064 0.04779 -0.14953 0.0349 -0.16203 C 0.03281 -0.16412 0.03086 -0.16689 0.02878 -0.16898 C 0.02526 -0.17939 0.03008 -0.16713 0.0211 -0.18055 C 0.02005 -0.18217 0.01953 -0.18449 0.01862 -0.18634 C 0.01784 -0.18796 0.01706 -0.18912 0.01641 -0.19051 C 0.01511 -0.19328 0.01393 -0.19652 0.01237 -0.1993 C 0.01042 -0.20254 0.00794 -0.20439 0.00612 -0.20787 C 0.00495 -0.21018 0.00417 -0.21342 0.00326 -0.2162 C -0.00013 -0.22407 -0.00325 -0.2324 -0.0069 -0.23935 C -0.00898 -0.24328 -0.01094 -0.24745 -0.01328 -0.25092 C -0.0164 -0.25532 -0.02018 -0.25856 -0.02344 -0.26389 C -0.02539 -0.26713 -0.0276 -0.27014 -0.02956 -0.27361 C -0.03489 -0.28356 -0.03164 -0.28032 -0.03659 -0.28796 C -0.03906 -0.29213 -0.04179 -0.29514 -0.0444 -0.29953 C -0.06393 -0.33171 -0.04179 -0.29606 -0.05364 -0.31805 C -0.05547 -0.32176 -0.05794 -0.32476 -0.05989 -0.32824 C -0.06497 -0.3375 -0.06107 -0.33518 -0.06849 -0.34514 C -0.06953 -0.34676 -0.07057 -0.34791 -0.07161 -0.34976 C -0.07226 -0.35092 -0.07265 -0.35277 -0.07304 -0.35416 C -0.07383 -0.35578 -0.07474 -0.35764 -0.07552 -0.35949 C -0.07643 -0.3625 -0.07734 -0.36551 -0.07851 -0.36828 C -0.08047 -0.37245 -0.08255 -0.37569 -0.08476 -0.37963 L -0.09023 -0.38981 C -0.09101 -0.3912 -0.09153 -0.39305 -0.09245 -0.39421 L -0.09635 -0.39814 C -0.09726 -0.40023 -0.09765 -0.40254 -0.09883 -0.40416 C -0.09948 -0.40509 -0.10039 -0.40486 -0.10104 -0.40555 C -0.10195 -0.40625 -0.1026 -0.40764 -0.10351 -0.40833 C -0.10456 -0.40949 -0.10612 -0.40995 -0.10729 -0.41134 C -0.10846 -0.4125 -0.10911 -0.41551 -0.11041 -0.41574 C -0.11745 -0.41666 -0.12448 -0.41574 -0.13125 -0.41574 L -0.13125 -0.41551 " pathEditMode="relative" rAng="0" ptsTypes="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11" dur="4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714" y="-5579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925 -0.01134 L 0.00925 -0.01111 C 0.00703 -0.00509 0.00521 0.00162 0.00261 0.00764 C 0.00156 0.00995 -0.00013 0.01134 -0.00156 0.01319 C -0.00742 0.02083 -0.00625 0.01505 -0.01745 0.02477 L -0.02578 0.03194 C -0.02682 0.0331 -0.02786 0.03449 -0.02904 0.03495 L -0.04075 0.03912 L -0.05247 0.04375 C -0.0543 0.04514 -0.05625 0.04699 -0.0582 0.04815 C -0.06016 0.04884 -0.06211 0.04884 -0.06406 0.04931 C -0.06979 0.05069 -0.08138 0.05278 -0.08737 0.05532 C -0.09023 0.05648 -0.09297 0.0581 -0.0957 0.05949 C -0.09661 0.05995 -0.09739 0.06065 -0.09831 0.06088 C -0.10976 0.06551 -0.09596 0.05856 -0.10989 0.06551 C -0.11276 0.0669 -0.11536 0.06852 -0.11823 0.06968 C -0.12344 0.07199 -0.12891 0.07315 -0.13411 0.07546 C -0.15898 0.08681 -0.13555 0.07778 -0.15573 0.08981 C -0.15898 0.0919 -0.16237 0.09282 -0.16575 0.09444 C -0.16771 0.09537 -0.16966 0.0963 -0.17161 0.09699 C -0.17318 0.09769 -0.17487 0.09792 -0.17656 0.09861 C -0.18034 0.1 -0.17799 0.09977 -0.18164 0.10301 C -0.18242 0.1037 -0.1832 0.10417 -0.18411 0.1044 C -0.18685 0.10532 -0.18971 0.10602 -0.19245 0.10718 C -0.20078 0.11088 -0.19687 0.10949 -0.20404 0.11157 C -0.20495 0.11273 -0.2056 0.11412 -0.20664 0.11458 C -0.21107 0.11644 -0.21914 0.11782 -0.22409 0.11875 L -0.25156 0.11597 C -0.25273 0.11574 -0.25768 0.11389 -0.25911 0.11296 C -0.25989 0.11273 -0.26068 0.11181 -0.26159 0.11157 C -0.26458 0.11088 -0.26771 0.11065 -0.2707 0.11019 C -0.27383 0.10833 -0.27357 0.10833 -0.27747 0.10718 C -0.28294 0.10556 -0.29414 0.10301 -0.29414 0.10324 C -0.29596 0.10185 -0.29922 0.1 -0.30078 0.09861 C -0.30247 0.09699 -0.30404 0.09468 -0.30573 0.09282 C -0.30898 0.08958 -0.31575 0.08426 -0.31575 0.08449 C -0.31693 0.08148 -0.31901 0.07616 -0.3207 0.07407 C -0.32148 0.07315 -0.32239 0.07315 -0.32331 0.07269 C -0.32409 0.07106 -0.32513 0.06991 -0.32578 0.06806 C -0.3263 0.06667 -0.32643 0.06458 -0.32656 0.0625 C -0.32695 0.0581 -0.32708 0.0537 -0.32734 0.04931 C -0.32708 0.01273 -0.32734 -0.02384 -0.32656 -0.06042 C -0.32643 -0.06458 -0.32513 -0.06806 -0.32487 -0.07199 C -0.32435 -0.08125 -0.32461 -0.09051 -0.32409 -0.09954 C -0.32383 -0.10347 -0.32292 -0.10718 -0.32239 -0.11111 C -0.32174 -0.11644 -0.32135 -0.12176 -0.3207 -0.12708 C -0.32057 -0.12894 -0.32018 -0.13102 -0.31992 -0.13264 C -0.31562 -0.16829 -0.31953 -0.14167 -0.31497 -0.16759 C -0.31432 -0.17083 -0.31406 -0.17431 -0.31328 -0.17778 C -0.31185 -0.1831 -0.30989 -0.18843 -0.3082 -0.19352 C -0.30664 -0.20741 -0.30872 -0.19444 -0.30404 -0.20926 C -0.30273 -0.21366 -0.30195 -0.21806 -0.30078 -0.22245 C -0.30026 -0.22407 -0.29961 -0.22523 -0.29909 -0.22685 C -0.29792 -0.23056 -0.29674 -0.23449 -0.2957 -0.23819 C -0.29375 -0.24606 -0.2931 -0.25532 -0.28997 -0.26157 C -0.28828 -0.26505 -0.28659 -0.26806 -0.28489 -0.27176 C -0.28294 -0.27593 -0.28112 -0.28056 -0.27904 -0.28449 C -0.27838 -0.28611 -0.27734 -0.28727 -0.27656 -0.28889 C -0.27057 -0.30301 -0.27851 -0.28981 -0.26914 -0.30324 C -0.26562 -0.31528 -0.26953 -0.30278 -0.26328 -0.31782 C -0.26224 -0.32037 -0.26172 -0.32292 -0.26081 -0.325 C -0.25976 -0.32731 -0.25846 -0.32894 -0.25742 -0.33102 C -0.25599 -0.33356 -0.25482 -0.33704 -0.25325 -0.33958 C -0.25247 -0.34097 -0.25156 -0.34144 -0.25078 -0.34236 C -0.24961 -0.34375 -0.24844 -0.34537 -0.24739 -0.34676 C -0.2457 -0.34931 -0.24414 -0.35185 -0.24245 -0.35394 C -0.23945 -0.35787 -0.23607 -0.36019 -0.2332 -0.36412 C -0.22357 -0.37708 -0.23346 -0.3706 -0.22161 -0.37593 C -0.21914 -0.37824 -0.21667 -0.38079 -0.21406 -0.3831 C -0.21224 -0.38472 -0.21003 -0.38542 -0.2082 -0.3875 C -0.20247 -0.39375 -0.20312 -0.39722 -0.19831 -0.39884 C -0.19661 -0.39954 -0.19492 -0.39977 -0.19323 -0.40023 C -0.18372 -0.39954 -0.17643 -0.40162 -0.16823 -0.39468 C -0.16497 -0.39167 -0.16237 -0.38727 -0.15911 -0.38449 C -0.13958 -0.36759 -0.14609 -0.37824 -0.13242 -0.36111 C -0.13047 -0.35903 -0.12578 -0.35185 -0.12409 -0.34838 C -0.12226 -0.34468 -0.12083 -0.34051 -0.11914 -0.33681 C -0.11784 -0.33403 -0.11614 -0.33194 -0.11497 -0.32963 C -0.11016 -0.31968 -0.11094 -0.31852 -0.10664 -0.30787 C -0.09258 -0.27361 -0.10065 -0.29653 -0.08906 -0.26458 C -0.08177 -0.24421 -0.08971 -0.26505 -0.08242 -0.24282 C -0.08034 -0.23634 -0.07799 -0.23009 -0.07578 -0.22384 C -0.07526 -0.22245 -0.07448 -0.22106 -0.07409 -0.21944 C -0.07109 -0.20648 -0.07409 -0.21806 -0.06914 -0.2037 C -0.06628 -0.1956 -0.06862 -0.20023 -0.06575 -0.19352 C -0.05807 -0.17569 -0.06614 -0.19444 -0.05989 -0.18194 C -0.05859 -0.1794 -0.05677 -0.17384 -0.05495 -0.17176 C -0.05364 -0.17037 -0.05208 -0.16991 -0.05078 -0.16898 C -0.05052 -0.16759 -0.05052 -0.16574 -0.04987 -0.16458 C -0.04935 -0.16343 -0.04818 -0.16389 -0.04739 -0.16319 C -0.04648 -0.16227 -0.0457 -0.16111 -0.04492 -0.16042 C -0.0444 -0.1588 -0.04414 -0.15694 -0.04323 -0.15602 C -0.0418 -0.15417 -0.03971 -0.15463 -0.03828 -0.15301 C -0.03476 -0.14907 -0.03672 -0.15069 -0.03242 -0.14884 C -0.02878 -0.14444 -0.02617 -0.14144 -0.02161 -0.13866 L -0.01914 -0.13704 C -0.01693 -0.13426 -0.01406 -0.13218 -0.01237 -0.12847 C -0.01055 -0.12407 -0.00976 -0.12245 -0.0082 -0.11829 C -0.00742 -0.11597 -0.00651 -0.11343 -0.00573 -0.11111 C -0.00338 -0.10278 -0.00716 -0.11065 -0.00247 -0.10255 C -0.00117 -0.09606 0.00026 -0.08727 0.00261 -0.08218 L 0.00586 -0.075 C 0.00651 -0.07199 0.00729 -0.06921 0.00755 -0.0662 C 0.00807 -0.0625 0.00833 -0.05833 0.00925 -0.05486 C 0.01003 -0.05185 0.01094 -0.04884 0.01172 -0.04606 C 0.01263 -0.04259 0.01419 -0.03079 0.01419 -0.03009 C 0.01458 -0.02685 0.01471 -0.02338 0.01511 -0.01991 C 0.01524 -0.01806 0.01576 -0.0162 0.01589 -0.01412 C 0.01888 0.01273 0.01576 0.00324 0.02005 0.01481 C 0.02031 0.01713 0.02057 0.01968 0.02096 0.02199 C 0.02136 0.025 0.0224 0.0294 0.02344 0.03194 C 0.02682 0.04074 0.0263 0.03773 0.03008 0.04514 C 0.03099 0.04699 0.03164 0.04907 0.03255 0.05093 C 0.03477 0.05486 0.03698 0.05856 0.03919 0.0625 L 0.0418 0.0669 C 0.04258 0.06806 0.04349 0.06944 0.04427 0.07106 C 0.04505 0.07315 0.0457 0.07523 0.04675 0.07685 C 0.0474 0.07801 0.04844 0.0787 0.04922 0.07986 C 0.05104 0.08264 0.05234 0.08634 0.0543 0.08843 C 0.05508 0.08935 0.05599 0.09028 0.05677 0.09144 C 0.0582 0.09375 0.05938 0.09653 0.06094 0.09861 C 0.06185 0.1 0.06315 0.10046 0.06419 0.10162 C 0.06511 0.10231 0.06589 0.10347 0.0668 0.1044 C 0.06901 0.10718 0.07109 0.11042 0.07344 0.11296 C 0.07422 0.11412 0.075 0.11505 0.07591 0.11597 C 0.07669 0.11667 0.07761 0.1169 0.07839 0.11736 C 0.08229 0.12245 0.08255 0.12338 0.08763 0.12755 C 0.08841 0.12824 0.08919 0.12847 0.09011 0.12894 C 0.09089 0.13056 0.09154 0.13264 0.09258 0.13333 C 0.09714 0.13681 0.10365 0.13843 0.10846 0.14051 C 0.11016 0.14144 0.11172 0.14259 0.11341 0.14329 C 0.12149 0.15394 0.11289 0.14352 0.11927 0.14931 C 0.12018 0.15 0.1207 0.15139 0.12175 0.15231 C 0.12318 0.15301 0.12513 0.1537 0.12669 0.15486 C 0.12865 0.15625 0.13412 0.16042 0.13594 0.16088 L 0.14089 0.1625 C 0.14818 0.16181 0.15547 0.1625 0.16263 0.16088 C 0.16393 0.16065 0.16497 0.15833 0.16589 0.15648 C 0.16732 0.1537 0.17149 0.14329 0.17344 0.13912 C 0.17643 0.13264 0.17865 0.12917 0.18086 0.12176 C 0.1819 0.11852 0.18255 0.11481 0.18346 0.11157 C 0.18503 0.10579 0.18698 0.10023 0.18841 0.09444 C 0.18971 0.08866 0.19037 0.08264 0.1918 0.07685 C 0.20846 0.01157 0.19128 0.08009 0.20169 0.03495 C 0.20378 0.02616 0.20768 0.0125 0.21003 0.00463 C 0.21107 0.00116 0.21237 -0.00208 0.21341 -0.00556 C 0.21497 -0.01088 0.21979 -0.03125 0.22253 -0.03727 C 0.22474 -0.04213 0.22787 -0.0456 0.23008 -0.05023 C 0.23229 -0.05532 0.23386 -0.06111 0.23594 -0.0662 C 0.23711 -0.06921 0.23893 -0.07176 0.24011 -0.075 C 0.24167 -0.0794 0.24245 -0.08495 0.24427 -0.08935 C 0.24662 -0.09514 0.24974 -0.1 0.25261 -0.10532 C 0.25534 -0.11829 0.2556 -0.12106 0.26094 -0.13426 C 0.26198 -0.13704 0.2638 -0.13889 0.26511 -0.14167 C 0.26615 -0.14352 0.26667 -0.1463 0.26758 -0.14884 C 0.26966 -0.15417 0.27214 -0.15926 0.27422 -0.16458 C 0.28906 -0.20231 0.2668 -0.14977 0.28425 -0.18634 C 0.28776 -0.19375 0.29037 -0.20255 0.29427 -0.20926 C 0.29649 -0.21343 0.29857 -0.21736 0.30091 -0.22106 C 0.30221 -0.22315 0.30391 -0.22454 0.30508 -0.22685 C 0.30755 -0.23125 0.30951 -0.23657 0.31172 -0.2412 C 0.31289 -0.24375 0.3138 -0.2463 0.31511 -0.24838 C 0.32122 -0.25926 0.31367 -0.24583 0.32005 -0.25856 C 0.32214 -0.26296 0.328 -0.27106 0.3293 -0.27315 C 0.33177 -0.27731 0.33386 -0.28287 0.33672 -0.28611 C 0.33763 -0.28704 0.33841 -0.28819 0.33919 -0.28889 C 0.34037 -0.29005 0.34154 -0.29074 0.34258 -0.2919 C 0.34401 -0.29352 0.34531 -0.29583 0.34675 -0.29769 C 0.34922 -0.30069 0.35 -0.30046 0.35261 -0.30208 C 0.35886 -0.30602 0.35456 -0.30394 0.36094 -0.30625 C 0.36146 -0.30787 0.36172 -0.30995 0.36263 -0.31065 C 0.36537 -0.31296 0.37109 -0.31366 0.37422 -0.31505 C 0.37513 -0.31528 0.37591 -0.31597 0.37669 -0.31644 C 0.37813 -0.31713 0.37956 -0.31736 0.38086 -0.31782 C 0.40065 -0.31736 0.42031 -0.31782 0.44011 -0.31644 C 0.44128 -0.31644 0.44232 -0.31458 0.44336 -0.31343 C 0.44531 -0.31181 0.44714 -0.30949 0.44922 -0.30787 C 0.45169 -0.30602 0.45443 -0.30556 0.45677 -0.30324 C 0.46107 -0.29977 0.46497 -0.29444 0.46927 -0.29051 C 0.48229 -0.27801 0.47526 -0.29676 0.49753 -0.26574 C 0.50234 -0.25926 0.50872 -0.25093 0.51172 -0.24282 C 0.525 -0.20718 0.51849 -0.22292 0.53086 -0.19491 C 0.53307 -0.18148 0.53255 -0.18241 0.53763 -0.16759 C 0.5388 -0.16389 0.54076 -0.16111 0.5418 -0.15741 C 0.5444 -0.14769 0.54844 -0.12708 0.54844 -0.12685 C 0.5487 -0.12222 0.54883 -0.11736 0.54922 -0.11273 C 0.54935 -0.11111 0.55013 -0.10972 0.55013 -0.1081 C 0.55013 -0.06574 0.55 -0.02338 0.54922 0.01921 C 0.54922 0.02199 0.54818 0.025 0.54753 0.02778 C 0.53698 0.07384 0.54609 0.03935 0.53425 0.06968 C 0.53151 0.07685 0.52956 0.08449 0.52669 0.09144 C 0.52344 0.09954 0.51914 0.10625 0.51589 0.11458 C 0.51276 0.12269 0.51211 0.12546 0.50755 0.13194 C 0.50664 0.13333 0.50521 0.13356 0.5043 0.13472 C 0.50234 0.13727 0.50104 0.14097 0.49922 0.14329 C 0.49649 0.14699 0.49427 0.14653 0.49089 0.14769 C 0.48867 0.14861 0.48646 0.14954 0.48425 0.15069 C 0.48307 0.15139 0.48216 0.15301 0.48086 0.15347 C 0.47813 0.15463 0.47539 0.1544 0.47253 0.15486 C 0.45169 0.15394 0.43086 0.15463 0.41003 0.15231 C 0.40729 0.15185 0.40508 0.14815 0.40261 0.1463 C 0.39805 0.14329 0.39479 0.1412 0.39011 0.13912 C 0.38867 0.13843 0.38724 0.13819 0.38594 0.13773 C 0.38034 0.13519 0.38659 0.1375 0.38086 0.13333 C 0.37982 0.13264 0.37865 0.13218 0.37761 0.13194 C 0.36758 0.12153 0.38008 0.13403 0.36758 0.12338 C 0.36667 0.12245 0.36589 0.1213 0.36511 0.12037 C 0.35925 0.11481 0.36016 0.11551 0.35586 0.11296 C 0.35261 0.1044 0.35612 0.11273 0.35169 0.10579 C 0.35026 0.1037 0.34909 0.10069 0.34753 0.09861 C 0.34662 0.09722 0.34531 0.09676 0.34427 0.09583 C 0.34336 0.09491 0.34258 0.09375 0.3418 0.09282 C 0.34024 0.08542 0.34193 0.09144 0.33841 0.08426 C 0.33776 0.08287 0.3375 0.08102 0.33672 0.07986 C 0.33477 0.07639 0.33242 0.07384 0.33008 0.07106 C 0.32669 0.0625 0.33034 0.06991 0.32591 0.06551 C 0.32266 0.06204 0.31953 0.05671 0.31589 0.0537 C 0.31484 0.05301 0.31367 0.05301 0.31263 0.05231 C 0.31094 0.05139 0.30925 0.05046 0.30755 0.04931 C 0.30469 0.04444 0.30443 0.04329 0.30013 0.03912 C 0.29818 0.03773 0.29609 0.03681 0.29427 0.03495 C 0.29336 0.03426 0.29271 0.03287 0.2918 0.03194 C 0.28386 0.02593 0.28685 0.0294 0.2793 0.02477 C 0.27904 0.02477 0.26511 0.01574 0.26263 0.01319 C 0.25886 0.00995 0.2556 0.00463 0.25169 0.00162 C 0.24479 -0.00347 0.23724 -0.00648 0.23008 -0.01134 C 0.22656 -0.01366 0.22344 -0.01759 0.22005 -0.01991 C 0.21706 -0.02222 0.21393 -0.02361 0.21094 -0.02593 C 0.20469 -0.03032 0.1987 -0.03565 0.19258 -0.04028 C 0.18958 -0.04236 0.18646 -0.04398 0.18346 -0.04606 C 0.16237 -0.06088 0.17682 -0.05231 0.16511 -0.05903 C 0.15755 -0.06944 0.16432 -0.06111 0.15261 -0.0706 C 0.14284 -0.07847 0.1582 -0.06782 0.14753 -0.07778 C 0.14544 -0.07986 0.1431 -0.08079 0.14089 -0.08218 C 0.13919 -0.08495 0.13776 -0.08843 0.13594 -0.09097 C 0.1332 -0.09421 0.13177 -0.09306 0.1293 -0.09514 C 0.12839 -0.09583 0.12761 -0.09699 0.12669 -0.09815 C 0.12565 -0.09954 0.12461 -0.10139 0.12344 -0.10255 C 0.1207 -0.10463 0.11784 -0.10602 0.11511 -0.1081 C 0.11367 -0.10949 0.11237 -0.11157 0.11094 -0.11273 C 0.10625 -0.11574 0.1013 -0.11782 0.09675 -0.1213 C 0.09284 -0.12407 0.08893 -0.12662 0.08503 -0.12986 C 0.08307 -0.13171 0.08138 -0.13449 0.0793 -0.13565 C 0.07552 -0.13796 0.07149 -0.13866 0.06758 -0.14005 C 0.05247 -0.15509 0.07435 -0.13403 0.05013 -0.15301 C 0.04831 -0.1544 0.04688 -0.15741 0.04505 -0.1588 C 0.04102 -0.16181 0.03659 -0.16319 0.03255 -0.16597 C 0.01003 -0.18218 0.0293 -0.17199 0.01511 -0.17917 C 0.00859 -0.18657 0.00899 -0.18681 0.00013 -0.19352 C -0.00156 -0.19491 -0.00325 -0.19514 -0.00495 -0.19653 C -0.00976 -0.2 -0.01406 -0.20579 -0.01914 -0.2081 C -0.02747 -0.21157 -0.02357 -0.20949 -0.03073 -0.21389 C -0.03437 -0.21806 -0.03776 -0.22315 -0.04154 -0.22685 C -0.04753 -0.23241 -0.05351 -0.2375 -0.05989 -0.2412 C -0.06159 -0.24236 -0.06341 -0.24282 -0.06497 -0.24421 C -0.08008 -0.2581 -0.06836 -0.25069 -0.08411 -0.26713 C -0.08555 -0.26875 -0.0875 -0.26898 -0.08906 -0.27014 C -0.09739 -0.27639 -0.09375 -0.27407 -0.09987 -0.28171 C -0.10195 -0.28426 -0.10924 -0.29236 -0.11081 -0.29468 C -0.11159 -0.29606 -0.11237 -0.29769 -0.11328 -0.29907 C -0.11458 -0.30116 -0.11614 -0.30278 -0.11745 -0.30486 C -0.1181 -0.30602 -0.11849 -0.30787 -0.11914 -0.30926 C -0.12018 -0.31181 -0.12109 -0.31412 -0.12239 -0.31644 C -0.12539 -0.32176 -0.12864 -0.32593 -0.13164 -0.33102 C -0.13437 -0.33565 -0.13672 -0.3412 -0.13997 -0.34537 C -0.14101 -0.34676 -0.14232 -0.34815 -0.14323 -0.34977 C -0.14792 -0.35787 -0.14114 -0.35069 -0.14831 -0.35694 C -0.14909 -0.35949 -0.14961 -0.36227 -0.15078 -0.36412 C -0.15143 -0.36528 -0.15247 -0.36481 -0.15325 -0.36574 C -0.15417 -0.3669 -0.15482 -0.36875 -0.15573 -0.36991 C -0.15703 -0.37199 -0.15846 -0.37384 -0.15989 -0.37593 C -0.16068 -0.37685 -0.16172 -0.37755 -0.16237 -0.3787 C -0.16419 -0.38125 -0.16575 -0.38449 -0.16745 -0.3875 L -0.16992 -0.39167 C -0.17109 -0.39769 -0.17109 -0.39491 -0.16992 -0.40185 C -0.16966 -0.40324 -0.16953 -0.40486 -0.16914 -0.40625 C -0.16354 -0.42338 -0.16458 -0.41481 -0.14831 -0.41481 L -0.14831 -0.41458 " pathEditMode="relative" rAng="0" ptsTypes="AAAAAAAAAAAAAAAAAAAAAAAAAAAAAAAAAAAAAAAAAAAAAAAAAAAAAAAAAAAA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16" dur="4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08" y="-1159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24 -0.0081 L -0.01224 -0.0081 L 0.08607 -0.00671 C 0.09141 -0.00625 0.09662 -0.00254 0.10183 -0.00069 C 0.10886 0.00162 0.12058 0.00185 0.12605 0.00232 C 0.12826 0.00278 0.13047 0.00301 0.13269 0.00371 C 0.14349 0.00695 0.12644 0.00347 0.14102 0.00671 C 0.14375 0.00741 0.14662 0.00764 0.14935 0.0081 C 0.15131 0.00926 0.15326 0.01042 0.15521 0.01111 C 0.15743 0.01204 0.15964 0.01204 0.16185 0.01273 C 0.16355 0.01296 0.16524 0.01366 0.16693 0.01412 C 0.17253 0.01597 0.16941 0.01505 0.17435 0.01713 C 0.17683 0.01806 0.17943 0.01921 0.18191 0.02014 C 0.1836 0.0206 0.18516 0.02107 0.18685 0.02153 C 0.1948 0.02708 0.18737 0.02269 0.19935 0.02593 C 0.20026 0.02616 0.20105 0.02708 0.20183 0.02755 C 0.20547 0.02871 0.21472 0.03125 0.21849 0.03333 C 0.22227 0.03542 0.22566 0.03866 0.22943 0.04074 C 0.23099 0.04167 0.23269 0.04167 0.23438 0.04236 C 0.23581 0.04283 0.23711 0.04306 0.23855 0.04375 C 0.24922 0.04838 0.23972 0.04537 0.24935 0.04815 C 0.25404 0.05371 0.24974 0.04954 0.25691 0.05255 C 0.2586 0.05347 0.26016 0.05463 0.26185 0.05556 C 0.26355 0.05648 0.26511 0.05787 0.26693 0.05857 L 0.2711 0.05996 C 0.27188 0.06158 0.2724 0.06366 0.27357 0.06458 C 0.27513 0.06574 0.27683 0.06528 0.27852 0.06597 C 0.27943 0.06621 0.28021 0.0669 0.28099 0.06736 C 0.28217 0.06898 0.28347 0.07014 0.28438 0.07199 C 0.28646 0.07616 0.28685 0.07894 0.28776 0.0838 C 0.28737 0.08866 0.28803 0.09398 0.28685 0.09861 C 0.28321 0.11227 0.28269 0.10671 0.27852 0.11042 C 0.27761 0.11111 0.27696 0.1125 0.27605 0.11343 C 0.27526 0.11412 0.27435 0.11412 0.27357 0.11482 C 0.27266 0.11574 0.27201 0.11736 0.2711 0.11783 C 0.26941 0.11875 0.26771 0.11875 0.26602 0.11921 C 0.26498 0.11968 0.26381 0.12037 0.26276 0.12083 C 0.2599 0.12176 0.25704 0.12222 0.25443 0.12384 C 0.25079 0.12593 0.25274 0.12477 0.24857 0.12662 C 0.24766 0.12778 0.24688 0.12894 0.2461 0.12963 C 0.24349 0.13195 0.23894 0.13218 0.23685 0.13264 C 0.23295 0.13333 0.22904 0.13357 0.22526 0.13403 L -0.17565 0.12824 C -0.2013 0.12778 -0.17356 0.12685 -0.19804 0.12222 C -0.20494 0.12107 -0.21197 0.1213 -0.21888 0.12083 C -0.23502 0.11042 -0.22096 0.11783 -0.24062 0.11343 C -0.24752 0.11181 -0.25455 0.11042 -0.26145 0.10741 C -0.26471 0.10602 -0.26796 0.10371 -0.27148 0.10301 C -0.27669 0.10185 -0.28203 0.10208 -0.28724 0.10162 C -0.28997 0.09954 -0.2927 0.09676 -0.29557 0.0956 C -0.29882 0.09421 -0.30221 0.09468 -0.30559 0.09421 C -0.30729 0.09375 -0.30898 0.09306 -0.31054 0.09259 C -0.31197 0.09213 -0.31341 0.09167 -0.31471 0.09121 C -0.31666 0.09028 -0.31862 0.08889 -0.32057 0.0882 C -0.32304 0.08727 -0.32552 0.08727 -0.32812 0.08681 C -0.33606 0.0831 -0.32656 0.08727 -0.34218 0.08218 C -0.34856 0.08033 -0.3427 0.08056 -0.35143 0.0794 C -0.3569 0.07847 -0.3625 0.07824 -0.36809 0.07778 C -0.37317 0.07477 -0.37187 0.07523 -0.38059 0.07338 C -0.38711 0.07199 -0.40117 0.07083 -0.40638 0.07037 C -0.41054 0.06945 -0.41471 0.06875 -0.41888 0.06736 C -0.42421 0.06574 -0.42643 0.06389 -0.43138 0.06296 C -0.43984 0.06158 -0.44231 0.06227 -0.44974 0.05996 C -0.45091 0.05972 -0.45195 0.05903 -0.45312 0.05857 L -0.46471 0.05417 C -0.46783 0.05301 -0.47083 0.05232 -0.47395 0.05116 C -0.47617 0.05023 -0.47825 0.04884 -0.48059 0.04815 C -0.48854 0.04583 -0.4944 0.04491 -0.50221 0.04375 C -0.50468 0.04236 -0.50716 0.04051 -0.50976 0.03935 C -0.51158 0.03843 -0.51367 0.03866 -0.51562 0.03773 C -0.51679 0.03727 -0.5177 0.03565 -0.51888 0.03496 C -0.52018 0.03403 -0.52174 0.0338 -0.52304 0.03333 C -0.52591 0.03079 -0.52851 0.02824 -0.53138 0.02593 C -0.54375 0.01621 -0.54231 0.02014 -0.55221 0.0081 C -0.55572 0.00394 -0.55898 -0.00046 -0.56224 -0.00509 C -0.56315 -0.00648 -0.56406 -0.00787 -0.56471 -0.00949 C -0.56692 -0.01504 -0.57122 -0.02662 -0.57304 -0.03333 C -0.57461 -0.03866 -0.57552 -0.04444 -0.57721 -0.04954 C -0.57942 -0.05602 -0.58229 -0.06134 -0.58476 -0.06736 C -0.58528 -0.07268 -0.58567 -0.07824 -0.58645 -0.08356 C -0.58724 -0.08981 -0.58867 -0.09537 -0.58971 -0.10139 C -0.59375 -0.12361 -0.59036 -0.10879 -0.59557 -0.12963 C -0.59843 -0.17569 -0.59726 -0.15116 -0.59388 -0.24653 C -0.59375 -0.25116 -0.59283 -0.25555 -0.59218 -0.25995 C -0.59127 -0.26713 -0.59101 -0.26782 -0.58971 -0.27616 C -0.58945 -0.27824 -0.58932 -0.28032 -0.58893 -0.28217 C -0.58854 -0.28379 -0.58763 -0.28495 -0.58724 -0.28657 C -0.58684 -0.28796 -0.58671 -0.28958 -0.58645 -0.29097 C -0.58541 -0.29514 -0.58398 -0.29884 -0.58307 -0.30301 C -0.58229 -0.30625 -0.58216 -0.30995 -0.58138 -0.31319 C -0.57929 -0.32315 -0.57447 -0.33889 -0.57226 -0.34745 C -0.57083 -0.35278 -0.56979 -0.35856 -0.56809 -0.36366 C -0.56731 -0.36597 -0.56588 -0.36759 -0.56471 -0.36967 C -0.56002 -0.37731 -0.55924 -0.37639 -0.55638 -0.38449 C -0.5552 -0.38773 -0.55429 -0.39143 -0.55312 -0.39467 C -0.54934 -0.40509 -0.54648 -0.41042 -0.5414 -0.41991 C -0.53919 -0.42407 -0.53697 -0.42778 -0.53476 -0.43171 C -0.53359 -0.43379 -0.53281 -0.43657 -0.53138 -0.43773 C -0.52942 -0.43912 -0.52734 -0.44028 -0.52552 -0.44213 C -0.51588 -0.45278 -0.52578 -0.44838 -0.51393 -0.45092 L -0.48971 -0.44954 C -0.48437 -0.44768 -0.47474 -0.43773 -0.47474 -0.43773 C -0.47304 -0.43472 -0.47161 -0.43125 -0.46979 -0.42893 C -0.46523 -0.42292 -0.45989 -0.41898 -0.45559 -0.4125 C -0.45338 -0.40949 -0.45234 -0.4044 -0.45052 -0.40069 C -0.44987 -0.39907 -0.44895 -0.39768 -0.44804 -0.39629 C -0.447 -0.39467 -0.4457 -0.39375 -0.44479 -0.3919 C -0.44231 -0.38657 -0.44049 -0.38055 -0.43802 -0.37546 C -0.43737 -0.37407 -0.43632 -0.37384 -0.43554 -0.37245 C -0.43242 -0.36736 -0.42838 -0.36319 -0.42643 -0.35625 C -0.42382 -0.34676 -0.42552 -0.35208 -0.42057 -0.34143 C -0.41875 -0.33148 -0.42135 -0.34329 -0.4164 -0.33102 C -0.41588 -0.32986 -0.41601 -0.32801 -0.41562 -0.32662 C -0.41406 -0.32199 -0.41211 -0.31782 -0.41054 -0.31319 L -0.40729 -0.30301 C -0.4052 -0.28125 -0.40833 -0.3037 -0.4039 -0.28958 C -0.40299 -0.2868 -0.40286 -0.28356 -0.40221 -0.28079 C -0.40117 -0.27569 -0.39961 -0.26944 -0.39895 -0.26435 L -0.39635 -0.24653 C -0.3944 -0.21504 -0.39687 -0.25671 -0.39479 -0.20509 C -0.39453 -0.20116 -0.39427 -0.19722 -0.39388 -0.19329 C -0.39309 -0.18287 -0.39205 -0.17268 -0.3914 -0.16227 C -0.39114 -0.15764 -0.39101 -0.15324 -0.39062 -0.14884 C -0.38554 -0.0993 -0.38932 -0.13866 -0.38476 -0.10579 C -0.38138 -0.08217 -0.38515 -0.09954 -0.38059 -0.08079 C -0.38033 -0.07731 -0.38007 -0.07384 -0.37968 -0.07037 C -0.37955 -0.06875 -0.37903 -0.06736 -0.3789 -0.06597 C -0.37825 -0.05995 -0.37773 -0.05417 -0.37721 -0.04815 C -0.37565 -0.02824 -0.37773 -0.0412 -0.37395 -0.02292 C -0.37226 -0.00278 -0.37447 -0.02245 -0.36979 -0.00069 C -0.36875 0.00417 -0.36836 0.00926 -0.36718 0.01412 C -0.36666 0.01644 -0.36549 0.01783 -0.36471 0.02014 C -0.36328 0.02431 -0.36197 0.02894 -0.36054 0.03333 C -0.36002 0.03496 -0.35937 0.03634 -0.35885 0.03773 C -0.35833 0.03982 -0.35807 0.04213 -0.35729 0.04375 C -0.35638 0.0456 -0.35507 0.04676 -0.3539 0.04815 C -0.35143 0.05903 -0.35078 0.06412 -0.34388 0.07338 C -0.34283 0.07477 -0.34166 0.07616 -0.34062 0.07778 C -0.33854 0.08102 -0.33671 0.08472 -0.33476 0.0882 C -0.33333 0.09074 -0.33216 0.09375 -0.33059 0.0956 C -0.32109 0.10671 -0.32981 0.0956 -0.32135 0.10903 C -0.32044 0.11065 -0.31927 0.11204 -0.31809 0.11343 C -0.31731 0.11435 -0.31627 0.11505 -0.31562 0.11644 C -0.31354 0.11968 -0.31171 0.12315 -0.30976 0.12662 C -0.30859 0.12871 -0.30742 0.13056 -0.30638 0.13264 C -0.30312 0.14005 -0.30247 0.14213 -0.29804 0.14884 C -0.29739 0.15 -0.29635 0.15093 -0.29557 0.15185 C -0.29049 0.15857 -0.28867 0.16204 -0.28307 0.16667 C -0.28099 0.16852 -0.27851 0.16945 -0.27643 0.17107 C -0.275 0.17246 -0.27369 0.17431 -0.27226 0.1757 C -0.26953 0.17824 -0.26393 0.1831 -0.26393 0.1831 C -0.25703 0.18056 -0.24961 0.18033 -0.24309 0.1757 C -0.24036 0.17361 -0.23893 0.16806 -0.23724 0.16366 C -0.2332 0.15347 -0.23372 0.15116 -0.23059 0.14144 C -0.22955 0.13843 -0.22825 0.13565 -0.22721 0.13264 C -0.21901 0.1088 -0.2289 0.13704 -0.22148 0.10903 C -0.22031 0.10463 -0.21849 0.10116 -0.21731 0.09699 C -0.21653 0.09421 -0.21627 0.09097 -0.21562 0.0882 C -0.21523 0.08658 -0.21432 0.08542 -0.21393 0.0838 C -0.21224 0.07708 -0.21041 0.06713 -0.20976 0.05996 C -0.2095 0.05718 -0.20924 0.05417 -0.20898 0.05116 C -0.20768 0.03982 -0.20859 0.05093 -0.20638 0.03773 C -0.20599 0.03542 -0.20599 0.03287 -0.20559 0.03033 C -0.20507 0.02685 -0.20377 0.02176 -0.20312 0.01852 C -0.20221 0.01412 -0.20221 0.00903 -0.20065 0.00533 C -0.19765 -0.00185 -0.19791 -0.00046 -0.19557 -0.00949 C -0.19427 -0.01504 -0.19505 -0.01481 -0.19388 -0.02153 C -0.19349 -0.02407 -0.19283 -0.02639 -0.19231 -0.02893 C -0.19192 -0.03241 -0.19166 -0.03565 -0.1914 -0.03912 C -0.19114 -0.04375 -0.19101 -0.04815 -0.19062 -0.05254 C -0.19036 -0.05463 -0.1901 -0.05648 -0.18971 -0.05856 C -0.18945 -0.06342 -0.18945 -0.06852 -0.18893 -0.07338 C -0.18867 -0.07546 -0.18763 -0.07708 -0.18724 -0.07917 C -0.18671 -0.08217 -0.18711 -0.08542 -0.18645 -0.08819 C -0.18593 -0.09051 -0.18463 -0.0919 -0.18398 -0.09398 C -0.18333 -0.09583 -0.18268 -0.09792 -0.18229 -0.1 C -0.18125 -0.10486 -0.18059 -0.10972 -0.17981 -0.11481 C -0.17916 -0.11875 -0.1789 -0.12292 -0.17812 -0.12662 C -0.17747 -0.1294 -0.17643 -0.13148 -0.17565 -0.13403 C -0.175 -0.13588 -0.17434 -0.13796 -0.17395 -0.14004 C -0.17213 -0.14884 -0.17018 -0.15764 -0.16888 -0.16667 L -0.16731 -0.17847 C -0.16575 -0.2044 -0.16718 -0.18403 -0.16562 -0.20069 C -0.16471 -0.20949 -0.1651 -0.21898 -0.16315 -0.22731 C -0.16171 -0.23333 -0.16002 -0.23912 -0.15898 -0.24514 C -0.15807 -0.24977 -0.15768 -0.25208 -0.15638 -0.25694 C -0.15195 -0.2743 -0.15599 -0.25717 -0.15065 -0.27616 C -0.15026 -0.27754 -0.15013 -0.27917 -0.14974 -0.28079 C -0.14817 -0.28657 -0.14674 -0.29282 -0.14479 -0.29838 C -0.14309 -0.30324 -0.14075 -0.30717 -0.13893 -0.3118 C -0.13737 -0.31597 -0.13632 -0.32083 -0.13476 -0.32523 C -0.13281 -0.33032 -0.1302 -0.33495 -0.12812 -0.34004 C -0.12669 -0.34329 -0.12552 -0.34699 -0.12395 -0.35023 C -0.12239 -0.35347 -0.12031 -0.35579 -0.11888 -0.35926 C -0.11783 -0.3618 -0.11744 -0.36528 -0.1164 -0.36805 C -0.11171 -0.38055 -0.10729 -0.38773 -0.10065 -0.39768 C -0.09934 -0.39954 -0.09778 -0.40046 -0.09648 -0.40208 C -0.0927 -0.40671 -0.09231 -0.40926 -0.08815 -0.4125 C -0.08711 -0.41342 -0.0858 -0.41319 -0.08476 -0.41412 C -0.07825 -0.41852 -0.07812 -0.41898 -0.07304 -0.4243 C -0.05755 -0.42384 -0.04192 -0.42592 -0.02643 -0.42292 C -0.02343 -0.42222 -0.0177 -0.40741 -0.0164 -0.4037 C -0.0151 -0.39977 -0.01432 -0.3956 -0.01315 -0.3919 C -0.01211 -0.38866 -0.01067 -0.38611 -0.00976 -0.38287 C -0.00846 -0.3787 -0.00755 -0.37407 -0.00638 -0.36967 C -0.00612 -0.36805 -0.00599 -0.36643 -0.00559 -0.36504 C -0.0052 -0.36342 -0.00455 -0.36227 -0.0039 -0.36065 C -0.00221 -0.34537 -0.00455 -0.36157 0.00026 -0.34444 C 0.00105 -0.34143 0.00183 -0.3294 0.00196 -0.32801 C 0.00261 -0.32014 0.003 -0.31875 0.00443 -0.31042 C 0.00469 -0.30486 0.00482 -0.29954 0.00521 -0.29398 C 0.00547 -0.29097 0.00638 -0.2868 0.00691 -0.28356 C 0.00717 -0.2743 0.00756 -0.26481 0.00769 -0.25555 C 0.00912 -0.17639 0.00691 -0.21111 0.00938 -0.17546 C 0.00964 -0.16227 0.00977 -0.14884 0.01016 -0.13542 C 0.01133 -0.10278 0.01198 -0.10787 0.01276 -0.08079 C 0.01394 -0.0375 0.0112 -0.05347 0.01433 -0.03634 C 0.01472 -0.03125 0.01459 -0.02639 0.01524 -0.02153 C 0.01602 -0.01481 0.02058 0.00533 0.02188 0.00972 C 0.0224 0.01158 0.02318 0.01343 0.02357 0.01551 C 0.02435 0.01945 0.02422 0.02246 0.02526 0.02593 C 0.02566 0.02755 0.02644 0.02871 0.02683 0.03033 C 0.02761 0.03287 0.028 0.03542 0.02852 0.03773 C 0.02891 0.03935 0.02891 0.04097 0.02943 0.04236 C 0.03034 0.04491 0.03178 0.04699 0.03269 0.04977 C 0.03347 0.05139 0.03373 0.05371 0.03438 0.05556 C 0.03672 0.06296 0.03555 0.05741 0.03855 0.06597 C 0.0392 0.06783 0.03946 0.07014 0.04024 0.07199 C 0.04089 0.07315 0.0418 0.07408 0.04271 0.07477 C 0.04493 0.07685 0.04766 0.07755 0.04935 0.08079 C 0.05026 0.08218 0.05092 0.08403 0.05183 0.08519 C 0.05534 0.08958 0.05612 0.0875 0.06016 0.09121 C 0.06198 0.09283 0.06342 0.09537 0.06524 0.09699 C 0.06602 0.09792 0.06693 0.09792 0.06771 0.09861 C 0.06914 0.09954 0.07045 0.1007 0.07188 0.10162 C 0.07539 0.10394 0.07683 0.10371 0.08099 0.10741 C 0.08282 0.10903 0.08412 0.11227 0.08607 0.11343 C 0.0892 0.11528 0.09271 0.11528 0.0961 0.11644 C 0.09688 0.11736 0.09766 0.11852 0.09857 0.11921 C 0.09961 0.12014 0.10079 0.12014 0.10183 0.12083 C 0.10326 0.12153 0.10469 0.12269 0.10599 0.12384 C 0.10834 0.1257 0.11042 0.12801 0.11276 0.12963 C 0.11862 0.1338 0.12045 0.13403 0.12605 0.13565 C 0.12956 0.13982 0.12839 0.13889 0.1336 0.14144 C 0.15183 0.1507 0.14584 0.14815 0.16355 0.15185 C 0.17774 0.16019 0.1642 0.15347 0.1836 0.15787 C 0.18607 0.15833 0.18855 0.15996 0.19102 0.16088 C 0.19493 0.16204 0.19883 0.1625 0.20274 0.16366 C 0.20717 0.16505 0.21159 0.16667 0.21602 0.16829 C 0.21771 0.16875 0.21941 0.16898 0.2211 0.16968 C 0.22383 0.1706 0.22657 0.17176 0.22943 0.17269 C 0.23125 0.17315 0.23334 0.17338 0.23516 0.17408 C 0.24987 0.17871 0.23724 0.17593 0.25105 0.17847 C 0.2737 0.19005 0.25873 0.18496 0.29688 0.18009 C 0.29766 0.17963 0.29857 0.1794 0.29935 0.17847 C 0.30443 0.17269 0.31185 0.16111 0.31524 0.15347 C 0.31706 0.14908 0.31784 0.14352 0.31941 0.13866 C 0.3198 0.13704 0.32045 0.13565 0.3211 0.13403 C 0.32136 0.13218 0.32149 0.13009 0.32188 0.12824 C 0.32292 0.12315 0.32435 0.11852 0.32526 0.11343 C 0.32566 0.11042 0.32566 0.10741 0.32605 0.1044 C 0.32618 0.10301 0.3267 0.10162 0.32683 0.1 C 0.32774 0.09421 0.32865 0.0882 0.32943 0.08218 C 0.32982 0.07824 0.32995 0.07431 0.33021 0.07037 C 0.33047 0.0669 0.33073 0.06343 0.33099 0.05996 C 0.33047 0.0382 0.32995 0.01667 0.32943 -0.00509 C 0.32878 -0.02754 0.3293 -0.0206 0.32683 -0.03773 C 0.32657 -0.04213 0.32644 -0.04676 0.32605 -0.05116 C 0.32566 -0.05555 0.32448 -0.05995 0.32435 -0.06435 C 0.32409 -0.08426 0.32474 -0.10393 0.32526 -0.12361 C 0.32539 -0.12917 0.32657 -0.13055 0.32774 -0.13542 C 0.32839 -0.13842 0.32878 -0.14143 0.32943 -0.14444 C 0.33021 -0.14838 0.33112 -0.15231 0.33191 -0.15625 C 0.33217 -0.1581 0.3323 -0.16018 0.33269 -0.16227 C 0.33321 -0.16458 0.33386 -0.16713 0.33438 -0.16967 C 0.33464 -0.17106 0.3349 -0.17245 0.33516 -0.17407 C 0.33542 -0.18148 0.33542 -0.18889 0.33607 -0.19629 C 0.3362 -0.19838 0.33737 -0.2 0.33763 -0.20208 C 0.33829 -0.20602 0.33829 -0.21018 0.33855 -0.21412 C 0.33829 -0.21759 0.33959 -0.22361 0.33763 -0.2243 C 0.33125 -0.22708 0.31771 -0.22292 0.31771 -0.22292 L 0.31771 -0.22292 " pathEditMode="relative" ptsTypes="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21" dur="4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82 -0.00347 L -0.00182 -0.00347 C -0.00482 -0.00833 -0.00742 -0.01458 -0.01094 -0.01829 C -0.01419 -0.02153 -0.01823 -0.02199 -0.02187 -0.02407 C -0.02773 -0.02778 -0.03346 -0.03194 -0.03932 -0.03588 C -0.04349 -0.03889 -0.04779 -0.04167 -0.05182 -0.04491 C -0.05573 -0.04815 -0.05937 -0.05278 -0.06354 -0.05532 C -0.0681 -0.0581 -0.07305 -0.05856 -0.0776 -0.06111 C -0.0819 -0.06366 -0.08594 -0.06736 -0.0901 -0.07014 C -0.10143 -0.07708 -0.10234 -0.07616 -0.11432 -0.07894 C -0.13737 -0.09259 -0.1168 -0.08241 -0.13685 -0.08773 C -0.14075 -0.08889 -0.14453 -0.0912 -0.14844 -0.09236 C -0.1513 -0.09306 -0.15404 -0.09329 -0.15677 -0.09375 C -0.16354 -0.09491 -0.17018 -0.09537 -0.17682 -0.09676 L -0.19844 -0.10116 C -0.20182 -0.10255 -0.20508 -0.10486 -0.20846 -0.10556 C -0.21654 -0.10741 -0.23268 -0.10856 -0.23268 -0.10856 C -0.23594 -0.10949 -0.23932 -0.11111 -0.24271 -0.11157 C -0.25039 -0.1125 -0.2582 -0.11134 -0.26601 -0.11296 C -0.27031 -0.11389 -0.27422 -0.11806 -0.27851 -0.11898 C -0.29596 -0.12269 -0.31862 -0.12361 -0.33685 -0.12477 L -0.35677 -0.1294 C -0.35963 -0.12986 -0.36237 -0.13009 -0.3651 -0.13079 C -0.36797 -0.13148 -0.3707 -0.1331 -0.37344 -0.1338 C -0.3793 -0.13519 -0.38516 -0.13542 -0.39101 -0.13681 C -0.39466 -0.1375 -0.39818 -0.13935 -0.40182 -0.13958 C -0.42044 -0.14097 -0.43906 -0.14097 -0.45768 -0.1412 L -0.6293 -0.14259 C -0.64609 -0.14931 -0.6306 -0.14398 -0.66185 -0.14699 C -0.66849 -0.14769 -0.68177 -0.15 -0.68177 -0.15 C -0.6832 -0.15116 -0.68463 -0.15185 -0.68594 -0.15301 C -0.6875 -0.1544 -0.6888 -0.15602 -0.6901 -0.15741 C -0.69128 -0.15856 -0.69245 -0.15949 -0.69349 -0.16042 C -0.69753 -0.17106 -0.69596 -0.1662 -0.69844 -0.17523 C -0.69818 -0.18958 -0.69831 -0.20394 -0.69766 -0.21829 C -0.69753 -0.2213 -0.69661 -0.22407 -0.69596 -0.22708 C -0.69531 -0.23079 -0.69479 -0.23403 -0.69349 -0.2375 C -0.69167 -0.24213 -0.68945 -0.24606 -0.68763 -0.25069 C -0.68047 -0.26991 -0.68776 -0.25046 -0.68177 -0.26713 C -0.68125 -0.26852 -0.68073 -0.26991 -0.68021 -0.27153 C -0.67956 -0.27338 -0.67917 -0.27569 -0.67851 -0.27755 C -0.67734 -0.28032 -0.67148 -0.28866 -0.67096 -0.28935 C -0.66992 -0.29051 -0.66875 -0.29097 -0.66771 -0.29236 C -0.66614 -0.29398 -0.66497 -0.2963 -0.66354 -0.29815 C -0.6612 -0.30139 -0.66042 -0.30162 -0.65768 -0.30417 C -0.65625 -0.30764 -0.65469 -0.31088 -0.65351 -0.31458 C -0.65091 -0.32222 -0.65612 -0.32477 -0.64596 -0.33079 C -0.64427 -0.33171 -0.64258 -0.33241 -0.64101 -0.3338 C -0.63828 -0.33588 -0.63424 -0.34167 -0.63177 -0.34421 C -0.62969 -0.3463 -0.62734 -0.34792 -0.62513 -0.35 C -0.61445 -0.36065 -0.62057 -0.35764 -0.61263 -0.36042 C -0.61159 -0.36134 -0.61042 -0.3625 -0.60937 -0.36343 C -0.60846 -0.36412 -0.60755 -0.36412 -0.60677 -0.36481 C -0.60586 -0.36597 -0.60547 -0.36875 -0.6043 -0.36921 C -0.60195 -0.37083 -0.59935 -0.37037 -0.59687 -0.37083 C -0.58437 -0.37824 -0.58997 -0.37616 -0.57096 -0.37662 L -0.41601 -0.37963 C -0.40937 -0.38171 -0.40273 -0.38403 -0.39596 -0.38565 C -0.38854 -0.3875 -0.36953 -0.38819 -0.3651 -0.38866 C -0.35156 -0.39653 -0.36354 -0.39074 -0.34518 -0.39444 C -0.3056 -0.40255 -0.34661 -0.39653 -0.31771 -0.40046 C -0.31406 -0.40208 -0.31406 -0.40208 -0.31016 -0.40347 C -0.30846 -0.40394 -0.30677 -0.40417 -0.30521 -0.40486 C -0.29739 -0.40764 -0.28971 -0.4125 -0.28177 -0.41366 L -0.27266 -0.41528 C -0.27018 -0.41574 -0.26771 -0.41644 -0.2651 -0.41667 C -0.26159 -0.41736 -0.25794 -0.41782 -0.2543 -0.41829 C -0.22812 -0.42593 -0.25286 -0.41944 -0.19844 -0.42269 C -0.19648 -0.42269 -0.19466 -0.42361 -0.19271 -0.42407 C -0.1901 -0.42477 -0.18763 -0.42523 -0.18516 -0.42569 C -0.18294 -0.42708 -0.18073 -0.42894 -0.17851 -0.43009 C -0.17435 -0.43194 -0.16068 -0.43287 -0.15937 -0.4331 C -0.1543 -0.4338 -0.14935 -0.43519 -0.14427 -0.43588 C -0.13789 -0.43704 -0.12513 -0.43889 -0.12513 -0.43889 C -0.11497 -0.44259 -0.1276 -0.43773 -0.11601 -0.44329 C -0.11458 -0.44398 -0.11315 -0.44444 -0.11185 -0.44491 C -0.10117 -0.45301 -0.1095 -0.44769 -0.09271 -0.45231 C -0.04739 -0.46435 -0.07604 -0.46042 -0.0293 -0.46273 L -0.01354 -0.46412 C -0.01068 -0.46458 -0.00794 -0.46574 -0.00521 -0.46551 C 0.02591 -0.46435 0.05703 -0.46157 0.08815 -0.45972 C 0.09063 -0.45718 0.0931 -0.4544 0.0957 -0.45231 C 0.09896 -0.44977 0.10247 -0.44907 0.10573 -0.4463 C 0.11029 -0.44236 0.11237 -0.43634 0.11654 -0.43148 C 0.12149 -0.42569 0.12617 -0.42245 0.13151 -0.41829 C 0.13346 -0.41481 0.13516 -0.41088 0.13737 -0.40787 C 0.13906 -0.40532 0.14141 -0.4044 0.14323 -0.40185 C 0.14649 -0.39699 0.14935 -0.39097 0.15234 -0.38565 C 0.15456 -0.38171 0.15703 -0.37801 0.15899 -0.37384 C 0.16068 -0.37037 0.16224 -0.36667 0.16406 -0.36343 C 0.1655 -0.36065 0.16745 -0.3588 0.16901 -0.35602 C 0.17682 -0.34213 0.16602 -0.35741 0.17487 -0.3456 C 0.17539 -0.34213 0.17604 -0.33866 0.17656 -0.33519 C 0.17682 -0.33287 0.17682 -0.33009 0.17734 -0.32778 C 0.17878 -0.32176 0.18112 -0.31644 0.18229 -0.30995 C 0.18438 -0.29954 0.18307 -0.3037 0.18568 -0.29676 C 0.18594 -0.29329 0.1862 -0.28981 0.18646 -0.28634 C 0.18672 -0.28472 0.18711 -0.28333 0.18737 -0.28194 C 0.18906 -0.27361 0.18841 -0.27616 0.19076 -0.27014 C 0.19037 -0.25069 0.1905 -0.23148 0.18984 -0.21227 C 0.18971 -0.20718 0.1888 -0.20231 0.18815 -0.19745 C 0.18802 -0.19606 0.18789 -0.19421 0.18737 -0.19306 C 0.18672 -0.19167 0.18568 -0.1912 0.1849 -0.19005 C 0.1832 -0.18773 0.18164 -0.18495 0.17982 -0.18264 C 0.17214 -0.17222 0.17774 -0.18079 0.16979 -0.17222 C 0.16862 -0.17106 0.16771 -0.16921 0.16654 -0.16782 C 0.16367 -0.16481 0.16146 -0.16389 0.1582 -0.16181 C 0.15013 -0.15046 0.1582 -0.15995 0.14896 -0.1544 C 0.13425 -0.14583 0.14818 -0.15023 0.13568 -0.14699 C 0.13399 -0.14606 0.13242 -0.14421 0.13073 -0.14421 C 0.10625 -0.14421 0.08177 -0.14514 0.05729 -0.14699 C 0.05534 -0.14722 0.05195 -0.15671 0.05156 -0.15741 C 0.05052 -0.15903 0.04922 -0.15926 0.04818 -0.16042 C 0.04727 -0.16134 0.04649 -0.16227 0.0457 -0.16343 C 0.03867 -0.17407 0.04557 -0.16551 0.03984 -0.17222 C 0.03815 -0.17662 0.03815 -0.17755 0.03568 -0.18125 C 0.0332 -0.18472 0.03047 -0.1875 0.02813 -0.19144 C 0.02018 -0.20579 0.02435 -0.20093 0.01654 -0.20787 C 0.01146 -0.21898 0.01537 -0.21273 0.0082 -0.21968 C 0.00729 -0.2206 0.00651 -0.22153 0.00573 -0.22269 C 0.00456 -0.22407 0.00365 -0.22593 0.00234 -0.22708 C 0.00078 -0.22847 -0.00117 -0.22847 -0.0026 -0.23009 C -0.00482 -0.23264 -0.00677 -0.23704 -0.00937 -0.2375 C -0.01185 -0.23796 -0.01432 -0.23843 -0.0168 -0.23889 C -0.01849 -0.23935 -0.02018 -0.24005 -0.02187 -0.24051 C -0.0237 -0.24097 -0.02565 -0.24144 -0.0276 -0.2419 C -0.03476 -0.24699 -0.02956 -0.24398 -0.0401 -0.2463 C -0.07422 -0.2537 -0.05547 -0.25116 -0.08099 -0.2537 C -0.09232 -0.25324 -0.10391 -0.25602 -0.1151 -0.25231 C -0.12083 -0.25046 -0.12643 -0.23588 -0.13021 -0.22847 C -0.13177 -0.22546 -0.13333 -0.22245 -0.13516 -0.21968 C -0.13802 -0.21551 -0.14128 -0.21204 -0.14427 -0.20787 C -0.15 -0.2 -0.15547 -0.19213 -0.16094 -0.18403 C -0.16237 -0.18218 -0.16406 -0.18079 -0.1651 -0.17824 C -0.1668 -0.17431 -0.16836 -0.17014 -0.17018 -0.16644 C -0.1806 -0.14375 -0.1638 -0.1831 -0.17513 -0.15602 C -0.17539 -0.1544 -0.17604 -0.15301 -0.17604 -0.15162 C -0.17552 -0.11736 -0.17969 -0.10231 -0.17096 -0.08032 C -0.16888 -0.07523 -0.16732 -0.06921 -0.16432 -0.06551 C -0.15625 -0.05602 -0.15729 -0.0581 -0.15013 -0.0463 C -0.13906 -0.02801 -0.15273 -0.04676 -0.13516 -0.02847 C -0.13164 -0.025 -0.12891 -0.01921 -0.12513 -0.01667 C -0.11875 -0.01273 -0.11185 -0.01181 -0.10521 -0.00926 L -0.09271 -0.00486 C -0.09036 -0.00231 -0.08841 0.00093 -0.08594 0.00255 C -0.08229 0.00486 -0.07812 0.00532 -0.07435 0.00694 C -0.07018 0.0088 -0.06601 0.01111 -0.06185 0.01296 C -0.05625 0.01505 -0.05065 0.01597 -0.04518 0.01875 C -0.04088 0.02106 -0.03685 0.025 -0.03268 0.02778 C -0.02396 0.03333 -0.00404 0.04444 0.00729 0.05301 C 0.01107 0.05556 0.01445 0.05926 0.01823 0.06181 C 0.02005 0.06319 0.02214 0.06343 0.02396 0.06481 C 0.02565 0.06574 0.02982 0.06968 0.03151 0.07222 C 0.03242 0.07338 0.0332 0.07523 0.03399 0.07662 C 0.03372 0.08403 0.03438 0.09167 0.0332 0.09884 C 0.03281 0.10093 0.03099 0.10093 0.02982 0.10185 C 0.028 0.10301 0.02591 0.10347 0.02396 0.10486 C 0.02227 0.10602 0.02083 0.10833 0.01901 0.10926 C 0.0125 0.11273 0.00573 0.11505 -0.00104 0.11806 C -0.00208 0.11852 -0.00312 0.11944 -0.0043 0.11968 L -0.01601 0.12106 C -0.02526 0.12431 -0.03008 0.12708 -0.03932 0.12708 L -0.43099 0.12546 L -0.44596 0.12407 C -0.45404 0.12338 -0.46211 0.12338 -0.47018 0.12245 C -0.47187 0.12245 -0.47344 0.12153 -0.47513 0.12106 C -0.47799 0.12037 -0.48073 0.12014 -0.48346 0.11968 C -0.50013 0.11597 -0.48125 0.12014 -0.49101 0.11667 C -0.49297 0.11597 -0.49492 0.11551 -0.49687 0.11505 C -0.49766 0.11458 -0.49857 0.11435 -0.49935 0.11366 C -0.50052 0.11273 -0.50143 0.11111 -0.5026 0.11065 C -0.50508 0.10972 -0.50768 0.10972 -0.51016 0.10926 C -0.51094 0.1088 -0.51185 0.10856 -0.51263 0.10764 C -0.51393 0.10648 -0.51471 0.10394 -0.51601 0.10324 C -0.5181 0.10208 -0.52044 0.10231 -0.52266 0.10185 C -0.52344 0.10069 -0.52422 0.09931 -0.52513 0.09884 C -0.53008 0.09583 -0.53555 0.0956 -0.5401 0.09144 C -0.54128 0.09051 -0.54245 0.08958 -0.54349 0.08843 C -0.54466 0.08704 -0.54557 0.08519 -0.54687 0.08403 C -0.54792 0.0831 -0.54909 0.08333 -0.55013 0.08264 C -0.55221 0.08125 -0.55404 0.07963 -0.55599 0.07801 C -0.55677 0.07569 -0.55716 0.07222 -0.55846 0.0706 C -0.55898 0.06991 -0.56601 0.0669 -0.56771 0.0662 C -0.57357 0.05926 -0.56641 0.06829 -0.57266 0.05741 C -0.57344 0.05602 -0.57435 0.05532 -0.57513 0.0544 C -0.57799 0.05139 -0.57825 0.05162 -0.58099 0.05 C -0.58685 0.03958 -0.58385 0.04282 -0.58932 0.03819 C -0.59779 0.01574 -0.59336 0.02917 -0.5901 -0.0331 C -0.58997 -0.03796 -0.58828 -0.04236 -0.58685 -0.0463 C -0.58385 -0.05463 -0.58034 -0.06227 -0.57682 -0.07014 C -0.57448 -0.07523 -0.57161 -0.07963 -0.56927 -0.08495 C -0.56693 -0.09051 -0.56497 -0.09699 -0.56263 -0.10255 C -0.56198 -0.1044 -0.56094 -0.10556 -0.56016 -0.10718 C -0.55677 -0.11435 -0.55456 -0.12384 -0.55013 -0.1294 C -0.54739 -0.13287 -0.54453 -0.13611 -0.5418 -0.13958 C -0.54088 -0.14097 -0.54023 -0.14282 -0.53932 -0.14421 C -0.53698 -0.14745 -0.53424 -0.14977 -0.53177 -0.15301 C -0.52643 -0.16065 -0.52187 -0.17014 -0.51601 -0.17662 C -0.5138 -0.17917 -0.51146 -0.18125 -0.50937 -0.18403 C -0.50807 -0.18588 -0.50716 -0.18819 -0.50599 -0.19005 C -0.50391 -0.19329 -0.50156 -0.19606 -0.49935 -0.19884 C -0.49687 -0.20208 -0.4944 -0.20509 -0.4918 -0.20787 C -0.48854 -0.21134 -0.48489 -0.21412 -0.48177 -0.21829 C -0.47005 -0.23426 -0.47513 -0.2294 -0.46771 -0.23588 C -0.46628 -0.23889 -0.46523 -0.24236 -0.46354 -0.24491 C -0.46042 -0.24931 -0.45638 -0.25162 -0.45351 -0.25671 C -0.45234 -0.2588 -0.45156 -0.26134 -0.45013 -0.26273 C -0.44818 -0.26458 -0.4457 -0.26458 -0.44349 -0.26551 C -0.4418 -0.26852 -0.44036 -0.27199 -0.43854 -0.27454 C -0.43672 -0.27685 -0.4345 -0.27824 -0.43268 -0.28032 C -0.43112 -0.28218 -0.42995 -0.28449 -0.42851 -0.28634 C -0.42682 -0.28843 -0.42513 -0.29005 -0.42344 -0.29236 C -0.42174 -0.29468 -0.42005 -0.29699 -0.41849 -0.29977 C -0.41654 -0.30301 -0.41497 -0.30741 -0.41263 -0.30995 C -0.40781 -0.31597 -0.41263 -0.30972 -0.40677 -0.31898 C -0.40521 -0.32153 -0.40325 -0.32338 -0.40182 -0.32639 C -0.40078 -0.32847 -0.40039 -0.33171 -0.39935 -0.3338 C -0.39844 -0.33565 -0.397 -0.33657 -0.39596 -0.33819 C -0.39401 -0.34144 -0.39206 -0.34514 -0.3901 -0.34861 L -0.3901 -0.34861 C -0.38424 -0.36273 -0.3875 -0.35787 -0.38099 -0.36481 C -0.38047 -0.36736 -0.37995 -0.36991 -0.3793 -0.37222 C -0.37565 -0.38634 -0.37773 -0.37616 -0.37604 -0.38565 C -0.37565 -0.39444 -0.37474 -0.40347 -0.37513 -0.41227 C -0.37526 -0.41435 -0.37656 -0.41597 -0.3776 -0.41667 C -0.37995 -0.41829 -0.38268 -0.41829 -0.38516 -0.41829 L -0.38516 -0.41829 " pathEditMode="relative" ptsTypes="AAAAAAAAA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26" dur="4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0.00972 L -4.375E-6 0.00995 C 0.00248 0.00602 0.00521 0.00301 0.00743 -0.00139 C 0.00808 -0.00301 0.00756 -0.00533 0.00821 -0.00695 C 0.01016 -0.01204 0.01263 -0.01621 0.01485 -0.02084 C 0.01888 -0.0294 0.02448 -0.03935 0.02722 -0.04861 C 0.02995 -0.05764 0.02839 -0.05116 0.0306 -0.06366 C 0.03086 -0.06528 0.03125 -0.06667 0.03138 -0.06783 C 0.03191 -0.07246 0.0323 -0.07709 0.03295 -0.08172 C 0.03334 -0.08449 0.03425 -0.08727 0.03464 -0.09028 C 0.03594 -0.10116 0.03529 -0.09468 0.03633 -0.10949 C 0.03685 -0.15301 0.03724 -0.1963 0.0379 -0.23982 C 0.03803 -0.24306 0.03855 -0.2463 0.03881 -0.24954 C 0.03959 -0.26019 0.03946 -0.26343 0.0405 -0.27315 C 0.04089 -0.27778 0.04206 -0.28704 0.04206 -0.28681 C 0.04245 -0.29769 0.04245 -0.30834 0.04297 -0.31898 C 0.04297 -0.32037 0.04375 -0.32153 0.04375 -0.32315 C 0.04623 -0.36713 0.04284 -0.33125 0.04623 -0.36343 C 0.04571 -0.37616 0.04662 -0.38959 0.04467 -0.40209 C 0.04401 -0.40556 0.04076 -0.40579 0.03881 -0.40764 C 0.03776 -0.40857 0.03659 -0.40996 0.03542 -0.41042 C 0.03125 -0.4125 0.0267 -0.41412 0.02227 -0.41598 C 0.02006 -0.4169 0.01758 -0.41713 0.01576 -0.41875 C 0.00599 -0.42685 0.01146 -0.42338 -0.00078 -0.42824 C -0.01263 -0.42755 -0.0246 -0.42732 -0.03645 -0.4257 C -0.03763 -0.42547 -0.03854 -0.42361 -0.03971 -0.42292 C -0.04127 -0.42176 -0.04296 -0.42107 -0.04466 -0.42014 C -0.04596 -0.41829 -0.04726 -0.41621 -0.04882 -0.41459 C -0.05013 -0.41297 -0.05169 -0.41204 -0.05299 -0.41042 C -0.05481 -0.4081 -0.05612 -0.40486 -0.05781 -0.40209 C -0.06171 -0.3956 -0.06575 -0.38912 -0.06862 -0.38125 C -0.07161 -0.37292 -0.0746 -0.36459 -0.07773 -0.35648 C -0.08411 -0.33866 -0.08268 -0.34468 -0.0875 -0.32709 C -0.08867 -0.32315 -0.0901 -0.31922 -0.09088 -0.31482 C -0.09257 -0.30625 -0.09362 -0.29723 -0.09505 -0.28843 C -0.09531 -0.28658 -0.0957 -0.28473 -0.09583 -0.28287 C -0.09622 -0.2801 -0.09622 -0.27709 -0.09674 -0.27454 C -0.09974 -0.25787 -0.10052 -0.26158 -0.10494 -0.24398 C -0.10833 -0.23033 -0.10924 -0.21968 -0.11158 -0.20556 C -0.11263 -0.19908 -0.1138 -0.19329 -0.11484 -0.18727 C -0.11562 -0.18195 -0.1164 -0.17732 -0.11731 -0.17176 C -0.11901 -0.14283 -0.11614 -0.17292 -0.12226 -0.1456 C -0.12304 -0.1426 -0.12278 -0.13912 -0.12317 -0.13588 C -0.12356 -0.13195 -0.12408 -0.12986 -0.12474 -0.12616 C -0.12513 -0.12153 -0.12526 -0.1169 -0.12565 -0.11227 C -0.12578 -0.11088 -0.1263 -0.10973 -0.12643 -0.1081 C -0.1276 -0.09676 -0.12682 -0.09885 -0.12799 -0.08866 C -0.12825 -0.08727 -0.12864 -0.08611 -0.12877 -0.08449 C -0.12916 -0.08172 -0.12929 -0.07894 -0.12968 -0.07639 C -0.13007 -0.07361 -0.13085 -0.0706 -0.13138 -0.06783 C -0.13164 -0.06621 -0.13177 -0.06412 -0.13216 -0.0625 C -0.13307 -0.05857 -0.13437 -0.0551 -0.13554 -0.05116 C -0.1358 -0.04815 -0.1358 -0.04468 -0.13632 -0.04167 C -0.13671 -0.03959 -0.13776 -0.03797 -0.13802 -0.03611 C -0.14049 -0.01968 -0.13684 -0.02986 -0.14049 -0.02084 C -0.14075 -0.0176 -0.14101 -0.01435 -0.14127 -0.01111 C -0.14153 -0.00973 -0.14192 -0.00834 -0.14205 -0.00695 C -0.14244 -0.00093 -0.14218 0.00509 -0.14283 0.01111 C -0.14335 0.01551 -0.14479 0.01944 -0.14531 0.02338 C -0.14791 0.04097 -0.14466 0.01944 -0.147 0.03333 C -0.14739 0.03495 -0.14739 0.03727 -0.14791 0.03889 C -0.14843 0.04097 -0.14974 0.04236 -0.15039 0.04444 C -0.15156 0.04791 -0.15234 0.05185 -0.15364 0.05532 C -0.15533 0.05995 -0.15729 0.06273 -0.15937 0.06666 C -0.16067 0.07291 -0.15989 0.07129 -0.16445 0.07754 C -0.1651 0.07847 -0.16614 0.07916 -0.16692 0.08032 C -0.16783 0.08194 -0.16835 0.08426 -0.1694 0.08588 C -0.18033 0.10115 -0.172 0.08773 -0.17929 0.09537 C -0.18841 0.10555 -0.18255 0.10277 -0.18997 0.10532 C -0.21237 0.10509 -0.23841 0.125 -0.25703 0.10393 C -0.26862 0.09051 -0.25781 0.05578 -0.25364 0.03333 C -0.25221 0.02592 -0.25065 0.01852 -0.24947 0.01111 C -0.24817 0.00347 -0.24765 -0.00486 -0.24609 -0.0125 C -0.23476 -0.06806 -0.2457 0.0037 -0.23541 -0.05695 C -0.23463 -0.06181 -0.2345 -0.06713 -0.23372 -0.07199 C -0.23203 -0.08449 -0.22994 -0.09723 -0.22812 -0.10949 C -0.22786 -0.11088 -0.22747 -0.11227 -0.22721 -0.11366 C -0.22539 -0.12778 -0.22552 -0.12894 -0.22474 -0.14283 C -0.225 -0.16829 -0.22434 -0.19375 -0.22552 -0.21898 C -0.22578 -0.22454 -0.2276 -0.22917 -0.22877 -0.23426 C -0.22942 -0.23727 -0.23046 -0.23982 -0.23125 -0.2426 C -0.23333 -0.25047 -0.23515 -0.25834 -0.2371 -0.26621 C -0.23854 -0.27223 -0.24283 -0.28959 -0.24453 -0.2926 C -0.24583 -0.29537 -0.24726 -0.29792 -0.24869 -0.30093 C -0.25117 -0.30648 -0.24947 -0.3044 -0.25286 -0.31042 C -0.26067 -0.32547 -0.25468 -0.31273 -0.26432 -0.32709 C -0.26731 -0.33148 -0.26914 -0.3382 -0.27252 -0.34098 C -0.27369 -0.34213 -0.27474 -0.34329 -0.27591 -0.34398 C -0.27968 -0.3456 -0.28737 -0.34792 -0.28737 -0.34769 C -0.29375 -0.34676 -0.30039 -0.34653 -0.30651 -0.34398 C -0.30742 -0.34352 -0.30729 -0.34074 -0.30807 -0.33982 C -0.30872 -0.33889 -0.3138 -0.33704 -0.31393 -0.33704 C -0.31445 -0.33565 -0.31484 -0.3338 -0.31549 -0.33287 C -0.3164 -0.33148 -0.31783 -0.33102 -0.31888 -0.3301 C -0.32005 -0.32871 -0.32109 -0.32709 -0.32213 -0.32593 C -0.3263 -0.31204 -0.32044 -0.33033 -0.32799 -0.31343 C -0.32851 -0.31204 -0.32929 -0.3044 -0.32955 -0.30348 C -0.3371 -0.27616 -0.32929 -0.30672 -0.33541 -0.28843 C -0.33632 -0.28542 -0.33697 -0.28195 -0.33789 -0.27871 C -0.33893 -0.275 -0.34023 -0.27153 -0.34114 -0.2676 C -0.3427 -0.26181 -0.34362 -0.25533 -0.34518 -0.24954 C -0.34635 -0.24607 -0.34726 -0.24213 -0.34856 -0.23866 C -0.34934 -0.23611 -0.35026 -0.23403 -0.35104 -0.23172 C -0.35312 -0.22523 -0.35494 -0.21875 -0.3569 -0.21227 C -0.36106 -0.19838 -0.36575 -0.18681 -0.37096 -0.17361 C -0.37174 -0.17176 -0.37252 -0.16945 -0.3733 -0.16806 C -0.37656 -0.16135 -0.3802 -0.1551 -0.38333 -0.14838 C -0.38437 -0.14584 -0.38463 -0.14236 -0.3858 -0.14005 C -0.39036 -0.13033 -0.39583 -0.12153 -0.40065 -0.11227 C -0.40143 -0.11065 -0.40221 -0.10857 -0.40312 -0.10672 C -0.4052 -0.10255 -0.40755 -0.09838 -0.40976 -0.09422 C -0.4121 -0.08218 -0.40976 -0.09236 -0.41966 -0.0706 C -0.42018 -0.06945 -0.4207 -0.06783 -0.42122 -0.06667 C -0.42565 -0.05718 -0.43033 -0.04838 -0.4345 -0.03889 C -0.43841 -0.02986 -0.44179 -0.0206 -0.44596 -0.0125 C -0.44726 -0.00996 -0.4496 -0.00926 -0.45104 -0.00695 C -0.45325 -0.00301 -0.45416 0.00277 -0.4569 0.00555 C -0.47265 0.02129 -0.45716 0.00648 -0.47747 0.02338 C -0.49283 0.03634 -0.45729 0.01458 -0.50065 0.04027 C -0.50429 0.04236 -0.50833 0.04375 -0.5121 0.04583 C -0.51966 0.05 -0.52695 0.05555 -0.53437 0.05972 C -0.53737 0.06134 -0.54062 0.06111 -0.54362 0.06227 C -0.55026 0.06551 -0.55664 0.07014 -0.56328 0.07361 C -0.56653 0.075 -0.57005 0.07523 -0.5733 0.07615 C -0.57565 0.07685 -0.57812 0.07824 -0.58072 0.07893 C -0.58398 0.08171 -0.5871 0.08588 -0.59049 0.0875 C -0.59179 0.08773 -0.59882 0.09027 -0.60143 0.09166 C -0.60221 0.0919 -0.60299 0.09236 -0.60377 0.09259 L -0.75742 0.09166 C -0.76041 0.09143 -0.76184 0.08495 -0.76406 0.08171 C -0.76536 0.08009 -0.76679 0.07893 -0.76822 0.07754 C -0.76927 0.07407 -0.77031 0.07014 -0.77148 0.06666 C -0.77304 0.06157 -0.77526 0.05764 -0.77656 0.05277 C -0.77877 0.04375 -0.78046 0.03426 -0.78216 0.025 C -0.78346 0.01852 -0.78398 0.0118 -0.78554 0.00555 C -0.78841 -0.00556 -0.79179 -0.01598 -0.79544 -0.02639 C -0.79648 -0.02963 -0.7983 -0.03172 -0.7996 -0.03473 C -0.80091 -0.03773 -0.80182 -0.04098 -0.80286 -0.04422 C -0.80429 -0.04861 -0.80612 -0.05556 -0.8069 -0.05973 C -0.80794 -0.06366 -0.80846 -0.06806 -0.8095 -0.07199 C -0.81015 -0.07454 -0.81119 -0.07685 -0.81197 -0.07894 C -0.81315 -0.08264 -0.81432 -0.08635 -0.81523 -0.09028 C -0.81562 -0.09144 -0.81575 -0.09306 -0.81614 -0.09422 C -0.81744 -0.09815 -0.81875 -0.10185 -0.82018 -0.10533 C -0.82487 -0.11598 -0.82213 -0.10579 -0.82604 -0.11644 C -0.82773 -0.1213 -0.82929 -0.12662 -0.83099 -0.13172 C -0.83125 -0.13449 -0.83164 -0.13727 -0.8319 -0.14005 C -0.83346 -0.16806 -0.83164 -0.15093 -0.83346 -0.16644 C -0.83476 -0.19861 -0.83515 -0.19537 -0.83268 -0.24121 C -0.83255 -0.24283 -0.83164 -0.24398 -0.83099 -0.2456 C -0.82994 -0.24792 -0.82903 -0.25047 -0.82773 -0.25255 C -0.82617 -0.2544 -0.82434 -0.2551 -0.82265 -0.25648 C -0.82044 -0.25857 -0.8164 -0.26297 -0.81367 -0.26482 C -0.81145 -0.26621 -0.80911 -0.26736 -0.8069 -0.26898 C -0.80052 -0.27408 -0.80013 -0.27778 -0.79205 -0.28148 C -0.76757 -0.29306 -0.77838 -0.28496 -0.76002 -0.29121 C -0.75403 -0.29329 -0.7483 -0.29584 -0.74257 -0.29815 L -0.60377 -0.29537 C -0.52265 -0.29491 -0.53945 -0.29352 -0.49062 -0.29954 C -0.48242 -0.30185 -0.47421 -0.3051 -0.46588 -0.30648 C -0.45494 -0.30834 -0.44388 -0.3088 -0.43281 -0.30926 L -0.31627 -0.31204 L -0.17851 -0.31621 L -0.15286 -0.32037 C -0.14335 -0.32176 -0.13424 -0.32223 -0.12474 -0.32315 L -0.04791 -0.32176 C -0.04322 -0.3213 -0.03919 -0.31713 -0.03476 -0.31482 C -0.03268 -0.31366 -0.03099 -0.31088 -0.0289 -0.31042 C -0.01914 -0.3088 0.00079 -0.30787 0.00079 -0.30764 C 0.00222 -0.30672 0.00378 -0.30672 0.00482 -0.3051 C 0.00586 -0.30371 0.00599 -0.30139 0.00651 -0.29954 C 0.00795 -0.29445 0.00938 -0.28959 0.01068 -0.28426 C 0.01159 -0.28056 0.01224 -0.27662 0.01316 -0.27315 C 0.0142 -0.26968 0.0155 -0.26667 0.01654 -0.26343 C 0.01719 -0.26158 0.01771 -0.25973 0.0181 -0.25787 C 0.0198 -0.24908 0.02058 -0.2419 0.02136 -0.23287 C 0.02201 -0.22639 0.02253 -0.21991 0.02305 -0.21343 C 0.02461 -0.19352 0.02266 -0.20741 0.02722 -0.18449 L 0.02891 -0.17639 L 0.02969 -0.17176 C 0.03008 -0.16829 0.03034 -0.16459 0.0306 -0.16088 C 0.03151 -0.14468 0.03295 -0.11227 0.03295 -0.11204 C 0.03269 -0.1044 0.03321 -0.05695 0.02891 -0.03889 C 0.02774 -0.03403 0.02526 -0.03079 0.02396 -0.02639 C 0.02331 -0.02454 0.02318 -0.02223 0.02227 -0.02084 C 0.02136 -0.01968 0.02006 -0.01991 0.01888 -0.01945 C 0.0181 -0.01898 0.01732 -0.01852 0.01654 -0.01806 C -0.00924 0.0118 0.0198 -0.0206 -0.00416 0.00277 C -0.02109 0.01944 -0.03007 0.03148 -0.04713 0.04444 C -0.05026 0.04652 -0.05403 0.04722 -0.05703 0.05 C -0.08307 0.07245 -0.06601 0.06065 -0.08268 0.07754 C -0.0888 0.08402 -0.09544 0.08912 -0.10156 0.09537 C -0.10559 0.09977 -0.10911 0.10555 -0.11315 0.10949 C -0.14987 0.14328 -0.11927 0.10949 -0.16276 0.14004 C -0.16601 0.14236 -0.16927 0.1456 -0.17265 0.14676 C -0.18724 0.15277 -0.20559 0.15185 -0.21979 0.15254 L -0.32382 0.15115 C -0.33346 0.15069 -0.36914 0.14074 -0.37174 0.14004 C -0.37604 0.13773 -0.38046 0.13449 -0.38502 0.1331 C -0.41237 0.1243 -0.42291 0.12824 -0.45104 0.11365 L -0.48815 0.09444 C -0.49062 0.09305 -0.49557 0.08981 -0.49557 0.09027 C -0.50013 0.08495 -0.50429 0.07963 -0.50885 0.07477 C -0.51849 0.06458 -0.52968 0.05787 -0.53684 0.04143 C -0.53958 0.03565 -0.55247 0.00764 -0.55599 -0.00278 C -0.56315 -0.02523 -0.56705 -0.04931 -0.57812 -0.06783 C -0.58151 -0.07361 -0.58554 -0.07801 -0.58815 -0.08449 C -0.5888 -0.08588 -0.58906 -0.0875 -0.58971 -0.08866 C -0.59036 -0.08959 -0.5914 -0.08982 -0.59218 -0.09028 C -0.59309 -0.09468 -0.59349 -0.09977 -0.59466 -0.10417 C -0.59518 -0.10556 -0.59674 -0.10533 -0.59726 -0.10672 C -0.59908 -0.1125 -0.5996 -0.11898 -0.60143 -0.12477 C -0.60195 -0.12662 -0.6026 -0.12848 -0.60299 -0.13033 C -0.61041 -0.15857 -0.59934 -0.1169 -0.60546 -0.14422 C -0.60572 -0.14584 -0.60664 -0.14699 -0.60716 -0.14838 C -0.60768 -0.15023 -0.60794 -0.15232 -0.60872 -0.15394 C -0.61054 -0.15741 -0.61263 -0.16042 -0.61458 -0.16366 C -0.62083 -0.17454 -0.61731 -0.16852 -0.63112 -0.18449 C -0.63567 -0.18982 -0.6483 -0.19977 -0.65 -0.20116 C -0.65221 -0.20255 -0.65455 -0.20278 -0.65677 -0.20394 C -0.66119 -0.20625 -0.66549 -0.2081 -0.66992 -0.21088 C -0.6832 -0.21898 -0.67239 -0.21459 -0.68151 -0.21783 C -0.68567 -0.22153 -0.68971 -0.2257 -0.69388 -0.22894 C -0.69518 -0.22963 -0.69661 -0.2294 -0.69804 -0.2301 C -0.70026 -0.23148 -0.70247 -0.23264 -0.70468 -0.23426 C -0.70924 -0.23797 -0.70559 -0.23982 -0.71367 -0.24121 C -0.72239 -0.2426 -0.73138 -0.24236 -0.7401 -0.2426 C -0.77343 -0.24144 -0.77408 -0.24236 -0.80612 -0.23704 C -0.80703 -0.23704 -0.80781 -0.23611 -0.80859 -0.23588 C -0.81054 -0.23241 -0.81276 -0.22963 -0.81445 -0.22593 C -0.81757 -0.21898 -0.81614 -0.22246 -0.81862 -0.21621 C -0.81888 -0.21389 -0.81914 -0.21181 -0.8194 -0.20926 C -0.81992 -0.20648 -0.82096 -0.20116 -0.82096 -0.20093 L -0.82096 -0.20116 " pathEditMode="relative" rAng="0" ptsTypes="AAAAAAAAAAAAAAAA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3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414" y="-14769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 0.01412 L 0.0026 0.01412 C 0.00533 0.01712 0.0082 0.01967 0.01093 0.02291 C 0.01184 0.02407 0.01237 0.02662 0.01341 0.02731 C 0.01575 0.02916 0.01835 0.02916 0.02083 0.03032 C 0.02291 0.03125 0.02473 0.03263 0.02669 0.03333 C 0.02981 0.03425 0.03281 0.03472 0.03593 0.03472 L 0.11835 0.03634 C 0.12395 0.0375 0.13372 0.03912 0.13841 0.04074 C 0.14036 0.04143 0.14218 0.04328 0.14427 0.04375 C 0.15 0.04513 0.16171 0.04675 0.16171 0.04675 C 0.16445 0.04814 0.16718 0.05 0.17005 0.05115 C 0.17278 0.05208 0.18893 0.05393 0.1901 0.05416 C 0.2526 0.07199 0.2039 0.05995 0.3375 0.06157 C 0.34687 0.06273 0.35768 0.06412 0.36666 0.06597 C 0.37057 0.06666 0.37447 0.06759 0.37838 0.06898 C 0.38502 0.07106 0.39166 0.075 0.39843 0.07638 C 0.40638 0.078 0.41445 0.07731 0.42252 0.07777 C 0.43281 0.08148 0.41875 0.07685 0.4375 0.08078 C 0.44088 0.08148 0.44427 0.08263 0.44752 0.08379 C 0.45195 0.08518 0.45638 0.08796 0.4608 0.08819 C 0.49752 0.08981 0.53424 0.08912 0.57083 0.08958 C 0.57447 0.09004 0.57812 0.0905 0.58164 0.0912 C 0.58528 0.09189 0.58893 0.09375 0.59257 0.09398 C 0.60221 0.09513 0.61197 0.09513 0.62174 0.0956 C 0.67005 0.10092 0.6483 0.0993 0.68671 0.10162 L 0.74505 0.09699 C 0.7483 0.09675 0.75625 0.09513 0.7608 0.09259 C 0.76341 0.0912 0.76575 0.08912 0.76835 0.08819 C 0.77109 0.08703 0.77395 0.08726 0.77669 0.08657 C 0.77864 0.08634 0.78059 0.08587 0.78255 0.08518 C 0.78528 0.08425 0.78802 0.08263 0.79088 0.08217 C 0.80143 0.08101 0.81197 0.08125 0.82252 0.08078 L 0.83333 0.07916 C 0.83554 0.07893 0.83776 0.07824 0.83997 0.07777 C 0.84687 0.07662 0.86627 0.075 0.87421 0.07037 L 0.87669 0.06898 C 0.87747 0.06736 0.87825 0.06574 0.87916 0.06435 C 0.87994 0.06342 0.88125 0.06319 0.88164 0.06157 C 0.88242 0.05879 0.88203 0.05555 0.88255 0.05254 C 0.8832 0.04791 0.88554 0.04027 0.88671 0.03634 C 0.88802 0.02175 0.88932 0.01226 0.88671 -0.0051 C 0.88567 -0.01204 0.88229 -0.01713 0.88007 -0.02292 C 0.87734 -0.0301 0.87604 -0.03565 0.87252 -0.04075 C 0.87174 -0.0419 0.87083 -0.04283 0.87005 -0.04375 C 0.86979 -0.04514 0.86966 -0.04676 0.86914 -0.04815 C 0.86679 -0.0544 0.86575 -0.05255 0.86171 -0.05556 C 0.85937 -0.05741 0.85729 -0.05996 0.85507 -0.06158 C 0.85312 -0.06274 0.85104 -0.0632 0.84921 -0.06436 C 0.84635 -0.06621 0.84362 -0.06875 0.84088 -0.07038 C 0.83723 -0.07269 0.83346 -0.07385 0.83007 -0.07639 C 0.82799 -0.07778 0.82617 -0.08056 0.82421 -0.08218 C 0.82148 -0.0845 0.81862 -0.08612 0.81588 -0.0882 C 0.80612 -0.09584 0.81263 -0.09283 0.80507 -0.09561 C 0.7957 -0.10394 0.80742 -0.09399 0.7983 -0.1 C 0.79713 -0.1007 0.79622 -0.10232 0.79505 -0.10301 C 0.79401 -0.10371 0.7927 -0.10371 0.79166 -0.1044 C 0.79049 -0.10533 0.78958 -0.10695 0.78841 -0.10741 C 0.78697 -0.10811 0.77552 -0.11042 0.775 -0.11042 L 0.68255 -0.11181 C 0.68059 -0.11227 0.67864 -0.11274 0.67669 -0.11343 C 0.67109 -0.11528 0.66002 -0.11922 0.66002 -0.11922 C 0.65338 -0.12431 0.65156 -0.12616 0.64335 -0.12963 C 0.64114 -0.13056 0.63893 -0.13033 0.63671 -0.13125 C 0.62031 -0.13704 0.63072 -0.13681 0.60833 -0.14144 C 0.60039 -0.14329 0.59218 -0.1426 0.58424 -0.14445 C 0.5651 -0.14862 0.57539 -0.147 0.55338 -0.14885 L 0.41341 -0.14746 C 0.40989 -0.14723 0.40677 -0.14306 0.40338 -0.14306 L 0.07174 -0.14746 C 0.06145 -0.14792 0.05117 -0.14792 0.04088 -0.14885 C 0.03723 -0.14931 0.03372 -0.15116 0.03007 -0.15186 C 0.02669 -0.15255 0.02343 -0.15301 0.02005 -0.15348 L -0.01329 -0.15625 C -0.01498 -0.15672 -0.01654 -0.15741 -0.01823 -0.15788 C -0.02136 -0.15834 -0.02461 -0.15741 -0.02748 -0.15926 C -0.02787 -0.1595 -0.03112 -0.16829 -0.03165 -0.16968 C -0.03138 -0.18102 -0.03165 -0.1926 -0.03073 -0.20371 C -0.0306 -0.20556 -0.0267 -0.21297 -0.02579 -0.21413 C -0.02422 -0.21621 -0.02253 -0.21852 -0.02084 -0.22014 C -0.01511 -0.225 -0.01719 -0.2213 -0.0125 -0.22454 C -0.01133 -0.22524 -0.01029 -0.22663 -0.00912 -0.22755 C -0.00808 -0.22825 -0.00691 -0.22848 -0.00573 -0.22894 L 0.00169 -0.23195 C 0.01015 -0.23936 0.00052 -0.23172 0.01927 -0.23635 C 0.02265 -0.23727 0.02578 -0.23982 0.02916 -0.24075 C 0.03255 -0.24167 0.03593 -0.24167 0.03919 -0.24237 C 0.04283 -0.24306 0.04648 -0.24422 0.05 -0.24514 L 0.35338 -0.24375 C 0.36119 -0.24375 0.36888 -0.24237 0.37669 -0.24237 L 0.46588 -0.24075 C 0.5276 -0.22246 0.61158 -0.2375 0.65833 -0.23774 L 0.6858 -0.23936 L 0.73841 -0.24075 C 0.74322 -0.24098 0.7483 -0.24769 0.75247 -0.24977 C 0.75559 -0.25116 0.75859 -0.25278 0.76171 -0.25417 C 0.76497 -0.25556 0.76835 -0.25625 0.77174 -0.25718 C 0.77421 -0.25903 0.77656 -0.26204 0.77916 -0.26297 C 0.78294 -0.26459 0.78697 -0.26389 0.79088 -0.26459 C 0.81822 -0.26852 0.76888 -0.26482 0.83919 -0.26737 C 0.84362 -0.26806 0.84804 -0.26806 0.85247 -0.26899 C 0.85364 -0.26922 0.85468 -0.27014 0.85585 -0.27038 C 0.85755 -0.27107 0.85924 -0.27153 0.8608 -0.272 C 0.87135 -0.2875 0.86002 -0.27269 0.87174 -0.28218 C 0.87343 -0.2838 0.87487 -0.28658 0.87669 -0.2882 C 0.87903 -0.29051 0.88164 -0.29213 0.88411 -0.29422 C 0.88763 -0.297 0.8871 -0.29653 0.88997 -0.3 C 0.89062 -0.30163 0.89127 -0.30301 0.89166 -0.3044 C 0.89205 -0.30602 0.89257 -0.30741 0.89244 -0.30903 C 0.89231 -0.32825 0.89153 -0.34746 0.89088 -0.36667 C 0.88984 -0.39561 0.89127 -0.37176 0.88828 -0.3875 C 0.88802 -0.38936 0.88606 -0.40533 0.88502 -0.40834 C 0.88372 -0.41181 0.88138 -0.41366 0.88007 -0.41713 C 0.87916 -0.41922 0.87864 -0.42153 0.87747 -0.42315 C 0.87708 -0.42362 0.87005 -0.42593 0.87005 -0.42593 C 0.86302 -0.42732 0.85612 -0.42801 0.84921 -0.42894 C 0.84505 -0.42963 0.84088 -0.4301 0.83671 -0.43056 L 0.75664 -0.43635 C 0.75312 -0.4375 0.73411 -0.44329 0.73007 -0.44538 C 0.72604 -0.44723 0.72239 -0.45093 0.71835 -0.45278 C 0.70794 -0.45741 0.7013 -0.45741 0.69088 -0.45857 C 0.68697 -0.46019 0.68307 -0.46181 0.67916 -0.46297 C 0.67565 -0.46436 0.67187 -0.46459 0.66835 -0.46598 C 0.66276 -0.46852 0.65742 -0.47315 0.65169 -0.475 C 0.63125 -0.48102 0.61054 -0.48403 0.58997 -0.48982 C 0.58476 -0.49121 0.57955 -0.49329 0.57421 -0.49422 C 0.5664 -0.49538 0.55859 -0.49514 0.55091 -0.49561 C 0.49765 -0.51297 0.54518 -0.49954 0.4625 -0.51042 C 0.42291 -0.51575 0.44335 -0.51644 0.40338 -0.52524 C 0.39557 -0.52709 0.38776 -0.52732 0.38007 -0.52825 C 0.31809 -0.53565 0.34739 -0.53264 0.2625 -0.53426 L 0.23841 -0.53866 C 0.23502 -0.53913 0.23164 -0.53913 0.22838 -0.54005 C 0.22473 -0.54121 0.22122 -0.54329 0.21757 -0.54445 C 0.21367 -0.54584 0.20976 -0.54653 0.20585 -0.54746 C 0.20052 -0.55047 0.19296 -0.55463 0.1875 -0.55649 C 0.18476 -0.55741 0.18203 -0.55764 0.17916 -0.55788 C 0.17031 -0.55857 0.16145 -0.5588 0.1526 -0.55926 C 0.12343 -0.55834 0.09414 -0.55926 0.0651 -0.55649 C 0.06276 -0.55625 0.06132 -0.55209 0.05924 -0.55047 C 0.05742 -0.54908 0.05533 -0.54885 0.05338 -0.54746 C 0.04882 -0.54468 0.05026 -0.54329 0.04505 -0.53866 C 0.04401 -0.53774 0.04283 -0.5375 0.04166 -0.53704 C 0.03476 -0.5345 0.03437 -0.5345 0.02838 -0.53264 C 0.02669 -0.53033 0.02513 -0.52778 0.02343 -0.52524 C 0.02174 -0.52315 0.0194 -0.52061 0.01757 -0.51945 C 0.01588 -0.51829 0.01406 -0.51783 0.0125 -0.51644 C 0.00989 -0.51389 0.00768 -0.51019 0.00507 -0.50741 C 0.00377 -0.50625 0.00221 -0.50579 0.00091 -0.50463 C -0.00248 -0.50163 -0.00573 -0.49862 -0.00912 -0.49561 C -0.01016 -0.49468 -0.0112 -0.49329 -0.0125 -0.4926 L -0.01745 -0.48982 C -0.01823 -0.48774 -0.01902 -0.48565 -0.01993 -0.4838 C -0.02071 -0.48264 -0.02188 -0.48241 -0.0224 -0.48079 C -0.02331 -0.47825 -0.02305 -0.47454 -0.02409 -0.472 C -0.02735 -0.46436 -0.02605 -0.46829 -0.02826 -0.46019 C -0.02852 -0.45764 -0.02865 -0.4551 -0.02917 -0.45278 C -0.02995 -0.44862 -0.03165 -0.44491 -0.03243 -0.44075 L -0.03321 -0.43635 C -0.03295 -0.41413 -0.03308 -0.3919 -0.03243 -0.36968 C -0.03217 -0.36088 -0.03152 -0.35788 -0.02917 -0.35186 C -0.028 -0.34931 -0.02722 -0.34653 -0.02579 -0.34445 C -0.02422 -0.34237 -0.01862 -0.33866 -0.01667 -0.33704 C -0.01498 -0.33473 -0.01342 -0.33195 -0.01159 -0.32963 C -0.00847 -0.3257 -0.00456 -0.32269 -0.00079 -0.32084 C 0.00117 -0.31991 0.00312 -0.31991 0.00507 -0.31922 C 0.00585 -0.31737 0.00638 -0.31482 0.00755 -0.31343 C 0.00924 -0.31135 0.01145 -0.31065 0.01341 -0.30903 C 0.01562 -0.30718 0.01796 -0.30533 0.02005 -0.30301 C 0.02109 -0.30186 0.02148 -0.29954 0.02252 -0.29862 C 0.02864 -0.2926 0.02604 -0.29862 0.03085 -0.2926 C 0.03828 -0.28334 0.03359 -0.28519 0.04335 -0.2794 C 0.04739 -0.27709 0.05286 -0.27639 0.05677 -0.27338 C 0.05963 -0.27107 0.07135 -0.25903 0.07421 -0.25556 C 0.08294 -0.24538 0.07382 -0.25116 0.08841 -0.23774 C 0.09114 -0.23542 0.12213 -0.21274 0.12343 -0.21274 L 0.13424 -0.21112 C 0.1375 -0.20973 0.14075 -0.20741 0.14427 -0.20672 C 0.1621 -0.20255 0.17447 -0.20209 0.19166 -0.2007 C 0.19505 -0.19977 0.1983 -0.19862 0.20169 -0.19792 C 0.20703 -0.19653 0.21223 -0.19584 0.21757 -0.19491 C 0.22109 -0.19422 0.22487 -0.19283 0.22838 -0.1919 C 0.22981 -0.19051 0.23112 -0.18866 0.23255 -0.1875 C 0.23463 -0.18565 0.2371 -0.18542 0.23919 -0.1845 C 0.24088 -0.18357 0.24257 -0.18241 0.24427 -0.18149 C 0.24635 -0.18033 0.24869 -0.17963 0.25091 -0.17848 C 0.25859 -0.16945 0.25312 -0.17524 0.26171 -0.16829 C 0.26627 -0.16459 0.26432 -0.16505 0.27005 -0.16227 C 0.27252 -0.16112 0.275 -0.16042 0.2776 -0.15926 C 0.27838 -0.15903 0.27916 -0.15788 0.28007 -0.15788 C 0.28971 -0.15649 0.29947 -0.15579 0.30924 -0.15487 C 0.31054 -0.15394 0.31197 -0.15278 0.31341 -0.15186 C 0.31497 -0.15093 0.31679 -0.15 0.31835 -0.14885 C 0.32031 -0.14746 0.32213 -0.14538 0.32421 -0.14445 C 0.32695 -0.14329 0.32981 -0.14375 0.33255 -0.14306 C 0.33567 -0.14213 0.33867 -0.14098 0.34166 -0.14005 L 0.43841 -0.14144 C 0.43932 -0.14167 0.43997 -0.14375 0.44088 -0.14445 C 0.4427 -0.14584 0.45078 -0.14723 0.45169 -0.14746 C 0.46432 -0.15 0.46302 -0.14908 0.48007 -0.15047 C 0.49752 -0.15348 0.48164 -0.14862 0.49257 -0.15625 C 0.49388 -0.15718 0.49531 -0.15718 0.49674 -0.15788 C 0.50078 -0.15973 0.50546 -0.16343 0.50924 -0.16667 C 0.51171 -0.16899 0.51406 -0.17223 0.51666 -0.17408 C 0.52135 -0.17732 0.53085 -0.18149 0.53085 -0.18149 C 0.53255 -0.18357 0.53398 -0.18612 0.5358 -0.1875 C 0.53737 -0.18866 0.53919 -0.18843 0.54088 -0.18889 C 0.54362 -0.18982 0.54635 -0.19098 0.54921 -0.1919 C 0.55338 -0.19306 0.55598 -0.19352 0.56002 -0.1963 C 0.56171 -0.19746 0.56328 -0.19954 0.56497 -0.2007 C 0.56588 -0.20139 0.56679 -0.20163 0.56757 -0.20232 C 0.57031 -0.20463 0.57291 -0.20764 0.57591 -0.20973 C 0.57721 -0.21065 0.57877 -0.21135 0.58007 -0.21274 C 0.58997 -0.22223 0.58085 -0.21551 0.58841 -0.22153 C 0.59023 -0.22315 0.59218 -0.22477 0.59414 -0.22593 C 0.6013 -0.23056 0.59348 -0.22362 0.60169 -0.23033 C 0.60833 -0.23588 0.61328 -0.24028 0.61914 -0.24676 C 0.62005 -0.24769 0.62083 -0.24885 0.62174 -0.24977 C 0.62356 -0.25163 0.62565 -0.25348 0.62747 -0.25556 C 0.63255 -0.26112 0.64153 -0.27107 0.64583 -0.27778 C 0.64973 -0.2838 0.65442 -0.28843 0.65755 -0.29561 C 0.65833 -0.29769 0.65898 -0.3 0.66002 -0.30163 C 0.66093 -0.30301 0.66223 -0.30348 0.66341 -0.3044 C 0.66796 -0.31528 0.66354 -0.30602 0.66914 -0.31482 C 0.67031 -0.31667 0.67122 -0.31922 0.67252 -0.32084 C 0.67434 -0.32292 0.67643 -0.32362 0.67838 -0.32524 C 0.67942 -0.32616 0.68059 -0.32709 0.68164 -0.32825 C 0.68255 -0.32917 0.68333 -0.33033 0.68424 -0.33125 C 0.68502 -0.33195 0.6858 -0.33218 0.68671 -0.33264 C 0.68776 -0.33473 0.6888 -0.33681 0.68997 -0.33866 C 0.69101 -0.33982 0.69231 -0.34051 0.69335 -0.34167 C 0.69505 -0.34329 0.69674 -0.34514 0.6983 -0.34746 C 0.6996 -0.34931 0.70052 -0.35163 0.70169 -0.35348 C 0.70247 -0.35463 0.70338 -0.35533 0.70416 -0.35649 C 0.70559 -0.35834 0.70703 -0.36019 0.70833 -0.36227 C 0.71015 -0.36505 0.7121 -0.3676 0.71341 -0.3713 C 0.71393 -0.37269 0.71432 -0.37431 0.71497 -0.3757 C 0.71575 -0.37686 0.71666 -0.37755 0.71757 -0.37871 C 0.71783 -0.3801 0.71796 -0.38172 0.71835 -0.38311 C 0.72057 -0.39005 0.7207 -0.38774 0.7233 -0.39352 C 0.72682 -0.40093 0.72291 -0.39538 0.72747 -0.40093 C 0.72812 -0.40232 0.72851 -0.40394 0.72916 -0.40533 C 0.7319 -0.41019 0.73424 -0.41227 0.7375 -0.41575 C 0.73841 -0.41806 0.73906 -0.42084 0.73997 -0.42315 C 0.74075 -0.42477 0.74179 -0.42593 0.74257 -0.42755 C 0.74348 -0.42987 0.74401 -0.43264 0.74505 -0.43496 C 0.74648 -0.4382 0.75 -0.44375 0.75 -0.44375 C 0.75052 -0.44815 0.75104 -0.45278 0.75169 -0.45718 C 0.75195 -0.45857 0.75234 -0.46019 0.75247 -0.46158 C 0.75286 -0.46389 0.75351 -0.46968 0.75416 -0.472 C 0.75468 -0.47362 0.75546 -0.47477 0.75585 -0.47639 C 0.75911 -0.48936 0.75546 -0.48172 0.76002 -0.48982 C 0.76015 -0.49005 0.76289 -0.50139 0.7625 -0.50301 C 0.76197 -0.50579 0.76067 -0.50811 0.75924 -0.50903 C 0.75546 -0.51112 0.7513 -0.51019 0.74752 -0.51204 C 0.74635 -0.5125 0.74531 -0.51297 0.74414 -0.51343 C 0.74335 -0.51389 0.74244 -0.51436 0.74166 -0.51482 C 0.73893 -0.51713 0.73658 -0.52038 0.73333 -0.52084 C 0.72252 -0.52246 0.71171 -0.52292 0.70091 -0.52385 L 0.69505 -0.52524 C 0.69335 -0.5257 0.69049 -0.52385 0.68997 -0.52686 C 0.68958 -0.5294 0.69283 -0.52848 0.69414 -0.52963 C 0.69492 -0.53033 0.69531 -0.53172 0.69583 -0.53264 L 0.69583 -0.53264 " pathEditMode="relative" ptsTypes="AAAAAAAAAAAAAAAAAAAAAAAAAAAAAAAAAAAAAAAAAAAAAA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3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76 -0.00648 L -0.00976 -0.00648 C -0.00976 -0.00648 -0.01315 -0.02014 -0.01471 -0.02268 C -0.01536 -0.02407 -0.0164 -0.02454 -0.01718 -0.02569 C -0.02265 -0.03379 -0.01666 -0.02616 -0.02226 -0.03611 C -0.02291 -0.03727 -0.02396 -0.03773 -0.02474 -0.03912 C -0.02565 -0.04074 -0.02643 -0.04305 -0.02721 -0.04491 C -0.02773 -0.04629 -0.02812 -0.04815 -0.0289 -0.0493 C -0.03073 -0.05231 -0.03294 -0.05393 -0.03476 -0.05671 C -0.0358 -0.05856 -0.03633 -0.06088 -0.03724 -0.06273 C -0.03802 -0.06435 -0.03893 -0.06551 -0.03971 -0.06713 C -0.04088 -0.06991 -0.04166 -0.07338 -0.0431 -0.07616 C -0.04401 -0.07801 -0.04531 -0.07893 -0.04635 -0.08055 C -0.04739 -0.08588 -0.04739 -0.0868 -0.04974 -0.09236 C -0.05039 -0.09398 -0.05143 -0.09514 -0.05221 -0.09676 C -0.05364 -0.09977 -0.05481 -0.10301 -0.05638 -0.10579 C -0.05794 -0.10833 -0.05989 -0.11041 -0.06133 -0.11319 C -0.06237 -0.11481 -0.06289 -0.11736 -0.06393 -0.11898 C -0.06458 -0.12037 -0.06562 -0.12083 -0.0664 -0.12199 C -0.0681 -0.12477 -0.06979 -0.12778 -0.07135 -0.13079 C -0.07226 -0.13264 -0.07291 -0.13495 -0.07383 -0.1368 C -0.08672 -0.15949 -0.07864 -0.14444 -0.08893 -0.15903 C -0.09114 -0.16227 -0.09336 -0.16574 -0.09557 -0.16944 C -0.09856 -0.1743 -0.10143 -0.17986 -0.1039 -0.18565 C -0.10508 -0.18842 -0.10586 -0.1919 -0.10716 -0.19467 C -0.10924 -0.19884 -0.11185 -0.20208 -0.11393 -0.20648 C -0.11549 -0.20972 -0.11653 -0.21342 -0.1181 -0.2169 C -0.11875 -0.21852 -0.11979 -0.21967 -0.12057 -0.22129 C -0.12148 -0.22315 -0.12226 -0.225 -0.12304 -0.22708 C -0.1306 -0.24722 -0.1289 -0.2419 -0.13307 -0.25671 C -0.13554 -0.28773 -0.13138 -0.25046 -0.13724 -0.27315 C -0.13828 -0.27731 -0.13802 -0.28217 -0.13893 -0.28634 C -0.13971 -0.29097 -0.14127 -0.29514 -0.14218 -0.29977 C -0.14258 -0.30162 -0.14258 -0.3037 -0.1431 -0.30555 C -0.14922 -0.32963 -0.14375 -0.30092 -0.14974 -0.3294 C -0.15104 -0.33541 -0.15234 -0.34722 -0.15299 -0.35301 C -0.15247 -0.37338 -0.15221 -0.39352 -0.15143 -0.41389 C -0.1513 -0.41574 -0.15078 -0.41782 -0.15052 -0.41967 C -0.15026 -0.42222 -0.15026 -0.42477 -0.14974 -0.42708 C -0.14856 -0.43264 -0.14687 -0.4375 -0.14466 -0.4419 C -0.14401 -0.44352 -0.14323 -0.44514 -0.14218 -0.44629 C -0.13789 -0.45231 -0.13815 -0.45023 -0.13307 -0.4537 C -0.1319 -0.45463 -0.13099 -0.45625 -0.12968 -0.45671 C -0.12721 -0.45764 -0.12474 -0.45764 -0.12226 -0.45833 C -0.12057 -0.45856 -0.11888 -0.45926 -0.11718 -0.45972 C -0.11614 -0.46065 -0.1151 -0.46273 -0.11393 -0.46273 C -0.06367 -0.46273 -0.0651 -0.4706 -0.03893 -0.45671 C -0.03802 -0.45625 -0.03724 -0.45579 -0.03633 -0.45532 C -0.03502 -0.45324 -0.03372 -0.45116 -0.03216 -0.4493 C -0.03008 -0.44676 -0.02552 -0.4419 -0.02552 -0.4419 C -0.02539 -0.44143 -0.01901 -0.425 -0.0181 -0.42129 C -0.01731 -0.41829 -0.01718 -0.41504 -0.0164 -0.41227 C -0.01276 -0.40023 -0.00859 -0.38866 -0.00468 -0.37685 C -0.00273 -0.37083 -0.0013 -0.36435 0.00117 -0.35903 C 0.00664 -0.34722 0.0099 -0.3419 0.01367 -0.3294 C 0.01485 -0.325 0.01615 -0.3206 0.01693 -0.31597 C 0.01771 -0.3118 0.01758 -0.30671 0.01862 -0.30278 C 0.02005 -0.29722 0.02318 -0.29352 0.02448 -0.28796 L 0.02865 -0.27014 C 0.03099 -0.24514 0.02735 -0.27315 0.0319 -0.25671 C 0.03321 -0.25254 0.03334 -0.24768 0.03451 -0.24352 C 0.03646 -0.23634 0.03933 -0.23009 0.04115 -0.22268 C 0.04336 -0.21389 0.04623 -0.20532 0.04779 -0.19606 C 0.04896 -0.18958 0.05013 -0.18333 0.05117 -0.17685 C 0.05183 -0.17291 0.05157 -0.16852 0.05274 -0.16504 C 0.05365 -0.1625 0.05469 -0.16018 0.05534 -0.15764 C 0.05716 -0.14907 0.05742 -0.14444 0.0586 -0.1368 C 0.05912 -0.13333 0.05977 -0.12986 0.06029 -0.12639 C 0.06055 -0.12245 0.06068 -0.11852 0.06107 -0.11458 C 0.06133 -0.11296 0.06185 -0.11157 0.06198 -0.11018 C 0.06237 -0.10671 0.06211 -0.10301 0.06276 -0.09977 C 0.06354 -0.09653 0.06498 -0.09375 0.06615 -0.09097 C 0.06667 -0.08356 0.06732 -0.07407 0.06862 -0.06713 C 0.06901 -0.06551 0.06979 -0.06435 0.07032 -0.06273 C 0.07097 -0.06041 0.07136 -0.05787 0.07201 -0.05532 C 0.07227 -0.05139 0.07214 -0.04722 0.07279 -0.04352 C 0.07357 -0.03935 0.07696 -0.02731 0.07943 -0.02268 C 0.08099 -0.01991 0.08295 -0.01805 0.08451 -0.01528 C 0.08711 -0.01111 0.08907 -0.00555 0.09193 -0.00208 L 0.09948 0.00695 C 0.10026 0.00787 0.10104 0.00926 0.10196 0.00996 C 0.10677 0.01273 0.10365 0.01088 0.1112 0.01574 C 0.11615 0.01389 0.12162 0.01412 0.12617 0.00996 C 0.15 -0.0118 0.13607 -0.00416 0.14701 -0.0287 C 0.15547 -0.04768 0.1638 -0.0669 0.1737 -0.08356 C 0.20391 -0.13426 0.19844 -0.11389 0.2112 -0.16204 C 0.21263 -0.16782 0.21394 -0.17384 0.21537 -0.17986 C 0.21511 -0.20254 0.21576 -0.22523 0.21446 -0.24791 C 0.21407 -0.25416 0.21185 -0.25995 0.21029 -0.26574 C 0.20521 -0.28403 0.20065 -0.30301 0.19453 -0.32037 C 0.1931 -0.32454 0.19193 -0.3287 0.19037 -0.33241 C 0.16914 -0.3794 0.19896 -0.30764 0.17943 -0.35301 C 0.17657 -0.35972 0.17396 -0.3669 0.1711 -0.37384 C 0.16836 -0.38079 0.16602 -0.38842 0.16276 -0.39444 L 0.15026 -0.41829 C 0.1487 -0.42129 0.14688 -0.42384 0.14532 -0.42708 C 0.14232 -0.43356 0.13959 -0.44074 0.1362 -0.44629 C 0.13295 -0.45162 0.12878 -0.45486 0.12526 -0.45972 C 0.12396 -0.46157 0.12266 -0.46412 0.1211 -0.46574 C 0.11797 -0.46875 0.11159 -0.47477 0.10703 -0.47592 C 0.10443 -0.47662 0.10196 -0.47708 0.09948 -0.47754 C 0.0875 -0.47592 0.07552 -0.475 0.06367 -0.47315 C 0.05378 -0.47129 0.05782 -0.47037 0.05026 -0.46713 L 0.04701 -0.46574 C 0.0461 -0.46412 0.04545 -0.46227 0.0444 -0.46111 C 0.03334 -0.44791 0.0612 -0.4912 0.03529 -0.45231 C 0.0336 -0.44977 0.03269 -0.44606 0.03112 -0.44352 C 0.02748 -0.43727 0.02292 -0.43217 0.0194 -0.42569 C 0.00808 -0.4044 0.00547 -0.39861 -0.00052 -0.37824 C -0.0026 -0.37129 -0.0039 -0.36389 -0.00638 -0.35741 C -0.00794 -0.35347 -0.01054 -0.35092 -0.01224 -0.34722 C -0.01575 -0.33912 -0.01875 -0.33009 -0.02226 -0.32199 C -0.02383 -0.31805 -0.03359 -0.29653 -0.03554 -0.28935 C -0.03763 -0.28171 -0.03893 -0.27361 -0.04049 -0.26574 C -0.04088 -0.26111 -0.04101 -0.25671 -0.0414 -0.25231 C -0.04218 -0.24236 -0.04362 -0.23264 -0.04388 -0.22268 C -0.04414 -0.21041 -0.04414 -0.19791 -0.0431 -0.18565 C -0.04258 -0.17986 -0.03932 -0.17268 -0.03724 -0.16782 C -0.03672 -0.16528 -0.03476 -0.15278 -0.03307 -0.14861 C -0.01914 -0.11574 -0.03138 -0.14791 -0.02552 -0.13241 C -0.02526 -0.1294 -0.02539 -0.12616 -0.02474 -0.12338 C -0.02422 -0.12106 -0.02291 -0.11967 -0.02226 -0.11759 C -0.02161 -0.11574 -0.02122 -0.11342 -0.02057 -0.11157 C -0.01901 -0.10741 -0.01718 -0.1037 -0.01549 -0.09977 C -0.01497 -0.09838 -0.01432 -0.09699 -0.01393 -0.09537 C -0.01028 -0.08356 -0.00755 -0.0706 -0.00299 -0.05972 C 0.00104 -0.04977 0.00586 -0.04097 0.01029 -0.03171 C 0.01394 -0.02384 0.01641 -0.01366 0.0211 -0.00787 L 0.03698 0.01134 C 0.03776 0.01227 0.03854 0.01389 0.03946 0.01435 C 0.04206 0.01551 0.04688 0.01759 0.04948 0.02014 C 0.05065 0.02153 0.05157 0.02338 0.05274 0.02477 C 0.07253 0.04607 0.05808 0.03079 0.06862 0.03959 C 0.07084 0.04144 0.07292 0.04398 0.07526 0.04537 C 0.07722 0.04653 0.07917 0.0463 0.08112 0.04699 C 0.08451 0.05023 0.08776 0.05394 0.09115 0.05718 C 0.09193 0.0581 0.09284 0.0581 0.09362 0.0588 C 0.09649 0.06065 0.10326 0.06597 0.10703 0.06759 C 0.12032 0.07361 0.11862 0.07269 0.12865 0.075 C 0.14883 0.08773 0.13242 0.0794 0.15951 0.08542 C 0.16198 0.08588 0.16446 0.0875 0.16693 0.08843 C 0.1694 0.08912 0.17201 0.08912 0.17448 0.08982 C 0.18308 0.09236 0.18386 0.09375 0.19284 0.09722 C 0.1944 0.09792 0.1961 0.09815 0.19779 0.09884 C 0.22149 0.09421 0.24532 0.09306 0.26862 0.08542 C 0.27175 0.08449 0.27292 0.07732 0.27526 0.07361 C 0.27969 0.0669 0.28438 0.06088 0.28867 0.0544 C 0.28972 0.05278 0.29831 0.03773 0.29948 0.03357 C 0.30248 0.02361 0.30404 0.0125 0.30703 0.00255 C 0.30886 -0.00393 0.31211 -0.00879 0.31367 -0.01528 C 0.325 -0.06342 0.32422 -0.06829 0.32865 -0.11458 C 0.32956 -0.13541 0.33151 -0.15602 0.33112 -0.17685 C 0.33047 -0.21736 0.32839 -0.25787 0.32539 -0.29815 C 0.32474 -0.30579 0.32227 -0.31227 0.32032 -0.31898 C 0.31641 -0.33264 0.31211 -0.3456 0.30782 -0.35903 C 0.30729 -0.36065 0.30664 -0.3618 0.30612 -0.36342 C 0.30547 -0.36574 0.30117 -0.37893 0.30039 -0.38565 C 0.29883 -0.39699 0.29662 -0.41967 0.29362 -0.43148 C 0.29232 -0.4368 0.29011 -0.4412 0.28867 -0.44629 C 0.28685 -0.45254 0.28581 -0.45972 0.28373 -0.46574 C 0.27526 -0.48866 0.2763 -0.48588 0.26693 -0.49537 C 0.26537 -0.49861 0.26407 -0.50301 0.26198 -0.50555 C 0.26029 -0.50764 0.25821 -0.50856 0.25612 -0.50856 C 0.24805 -0.50856 0.24011 -0.50671 0.23203 -0.50555 C 0.21953 -0.48866 0.21602 -0.48912 0.21029 -0.47153 C 0.20795 -0.46435 0.20573 -0.45694 0.20365 -0.4493 C 0.20261 -0.4456 0.20196 -0.44143 0.20117 -0.4375 C 0.19688 -0.39606 0.19818 -0.41597 0.19701 -0.37824 C 0.19753 -0.36643 0.19753 -0.3544 0.1987 -0.34259 C 0.19922 -0.33704 0.20078 -0.33171 0.20196 -0.32639 C 0.20469 -0.31504 0.20703 -0.30324 0.21029 -0.29236 C 0.21185 -0.28727 0.21446 -0.28379 0.21615 -0.27893 C 0.21979 -0.26898 0.22253 -0.25787 0.22617 -0.24791 C 0.22826 -0.24213 0.23138 -0.2375 0.2336 -0.23148 C 0.23568 -0.22639 0.23685 -0.2206 0.23867 -0.21528 C 0.24271 -0.20324 0.24727 -0.1919 0.25117 -0.17986 C 0.27644 -0.10046 0.25651 -0.15208 0.27956 -0.09537 C 0.28308 -0.08634 0.28815 -0.07893 0.29037 -0.06875 C 0.29115 -0.06481 0.29141 -0.06018 0.29284 -0.05671 C 0.29401 -0.05393 0.29623 -0.05278 0.29779 -0.05092 C 0.3056 -0.02778 0.29076 -0.06944 0.31446 -0.02708 C 0.3168 -0.02315 0.32084 -0.01551 0.3237 -0.01227 C 0.32683 -0.00903 0.33034 -0.00671 0.33373 -0.00347 C 0.33451 -0.00254 0.33529 -0.00139 0.3362 -0.00046 C 0.34818 0.01134 0.33646 -0.00023 0.34362 0.00533 C 0.34532 0.00671 0.34701 0.00834 0.3487 0.00996 C 0.34948 0.01065 0.35026 0.01204 0.35117 0.01273 C 0.35248 0.01389 0.35404 0.01459 0.35534 0.01574 C 0.37149 0.0294 0.36328 0.02616 0.37448 0.02917 C 0.38672 0.02801 0.39935 0.03171 0.4112 0.02616 C 0.41914 0.02246 0.42526 0.01065 0.43203 0.00255 C 0.44466 -0.01296 0.45755 -0.02778 0.46953 -0.04491 C 0.48946 -0.07361 0.50052 -0.08819 0.51953 -0.12199 C 0.52396 -0.12986 0.52826 -0.13819 0.53282 -0.1456 C 0.53854 -0.15486 0.54427 -0.16389 0.55039 -0.17245 C 0.55847 -0.18379 0.56862 -0.19097 0.57539 -0.20486 C 0.57709 -0.20833 0.57839 -0.21227 0.58034 -0.21528 C 0.59011 -0.23032 0.59896 -0.2412 0.6112 -0.2493 C 0.61341 -0.25092 0.61563 -0.25254 0.61784 -0.2537 C 0.62201 -0.25602 0.62617 -0.25764 0.63034 -0.25972 C 0.63203 -0.26065 0.6336 -0.26227 0.63542 -0.26273 C 0.64011 -0.26389 0.64479 -0.26366 0.64948 -0.26412 L 0.68203 -0.26111 C 0.68373 -0.26111 0.68594 -0.26204 0.68698 -0.25972 C 0.69571 -0.24329 0.69167 -0.24236 0.69623 -0.22708 C 0.69766 -0.22245 0.70117 -0.21389 0.70117 -0.21389 C 0.70183 -0.20949 0.70235 -0.20486 0.70287 -0.20046 C 0.70391 -0.19213 0.7056 -0.18379 0.70625 -0.17523 L 0.70782 -0.15162 C 0.70677 -0.1294 0.70586 -0.10717 0.70456 -0.08495 C 0.70443 -0.08287 0.70417 -0.08102 0.70365 -0.07893 C 0.70274 -0.075 0.70144 -0.07129 0.70039 -0.06713 C 0.7 -0.06574 0.7 -0.06412 0.69948 -0.06273 C 0.69831 -0.0581 0.69688 -0.0537 0.69532 -0.0493 C 0.69492 -0.04791 0.6944 -0.04629 0.69375 -0.04491 C 0.6862 -0.03009 0.68802 -0.03518 0.67617 -0.0243 C 0.67097 -0.01944 0.66563 -0.01435 0.66042 -0.00949 C 0.65782 -0.00694 0.6556 -0.00347 0.65287 -0.00208 C 0.64727 0.00093 0.63711 0.00648 0.63203 0.00834 C 0.62513 0.01088 0.6181 0.01227 0.6112 0.01435 C 0.58477 0.01134 0.55834 0.00996 0.53203 0.00533 C 0.5293 0.00486 0.5267 0.00232 0.52448 -0.00046 C 0.5181 -0.00856 0.51328 -0.02083 0.50625 -0.02708 C 0.49987 -0.03264 0.49792 -0.03403 0.49115 -0.04653 C 0.48946 -0.04977 0.48099 -0.07153 0.47787 -0.07893 C 0.47617 -0.0831 0.47435 -0.0868 0.47279 -0.09097 C 0.47005 -0.09838 0.46745 -0.10602 0.46446 -0.11319 C 0.46354 -0.11528 0.46211 -0.11666 0.4612 -0.11898 C 0.44779 -0.15463 0.45834 -0.13449 0.44779 -0.15301 C 0.44623 -0.16204 0.44492 -0.17106 0.44284 -0.17986 C 0.44193 -0.18356 0.43972 -0.18634 0.43867 -0.19004 C 0.42891 -0.22708 0.43216 -0.21852 0.42696 -0.2493 C 0.42604 -0.25532 0.42448 -0.26111 0.4237 -0.26713 C 0.42227 -0.27778 0.42123 -0.28889 0.42032 -0.29977 C 0.41758 -0.33472 0.42019 -0.33171 0.41446 -0.37083 C 0.41394 -0.37477 0.41211 -0.37754 0.4112 -0.38125 C 0.40209 -0.41921 0.41407 -0.37361 0.40873 -0.39745 C 0.40795 -0.40046 0.40703 -0.40347 0.40612 -0.40648 C 0.40586 -0.40926 0.40573 -0.41227 0.40534 -0.41528 C 0.40469 -0.42083 0.40378 -0.425 0.40287 -0.43009 C 0.40235 -0.43889 0.40261 -0.44629 0.39948 -0.4537 C 0.39844 -0.45625 0.39675 -0.45764 0.39532 -0.45972 C 0.39453 -0.46504 0.39375 -0.4706 0.39284 -0.47592 C 0.39206 -0.48055 0.39089 -0.48472 0.39037 -0.48935 C 0.39011 -0.4919 0.38998 -0.49444 0.38946 -0.49676 C 0.38894 -0.49977 0.38776 -0.50254 0.38698 -0.50555 C 0.38568 -0.51134 0.38633 -0.51574 0.38529 -0.52199 C 0.38503 -0.52407 0.38412 -0.52569 0.38373 -0.52778 C 0.38177 -0.53611 0.38203 -0.53403 0.38203 -0.53958 L 0.38203 -0.53958 " pathEditMode="relative" ptsTypes="AAAAAAAAAAAAAAAAAAAAAAAAAAAAAAAAAAAAAAAAAAAAAAAAAAAA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41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47 0.00487 L -0.00547 0.00487 C 0.0461 -0.01342 -0.00755 0.00741 0.04531 -0.01875 C 0.05352 -0.02291 0.06211 -0.025 0.07031 -0.02916 C 0.09011 -0.03888 0.10925 -0.0537 0.12943 -0.06018 C 0.14167 -0.06412 0.15404 -0.06689 0.16615 -0.07222 C 0.18333 -0.07962 0.20104 -0.08518 0.21693 -0.09884 C 0.23386 -0.11342 0.24245 -0.11921 0.2569 -0.13587 C 0.27722 -0.15902 0.26068 -0.14143 0.27695 -0.16388 C 0.28047 -0.16875 0.28451 -0.17222 0.28776 -0.17731 C 0.29987 -0.1956 0.28932 -0.18587 0.30117 -0.20694 C 0.30599 -0.2155 0.31159 -0.22268 0.31693 -0.23055 C 0.31992 -0.23518 0.32331 -0.23888 0.32617 -0.24398 C 0.32891 -0.24884 0.33125 -0.25462 0.33451 -0.25879 C 0.35521 -0.28634 0.32787 -0.22476 0.36615 -0.29282 C 0.36888 -0.29768 0.37149 -0.30324 0.37448 -0.30763 C 0.39922 -0.34444 0.36693 -0.29328 0.38607 -0.31944 C 0.38828 -0.32245 0.38972 -0.32685 0.39193 -0.32986 C 0.39349 -0.33194 0.39531 -0.33263 0.39701 -0.33425 C 0.40013 -0.3375 0.403 -0.34143 0.40612 -0.34467 C 0.4086 -0.34722 0.41107 -0.34976 0.41367 -0.35208 C 0.41576 -0.35416 0.4181 -0.35578 0.42031 -0.3581 C 0.42396 -0.3618 0.42748 -0.36597 0.43112 -0.3699 C 0.43307 -0.37199 0.4349 -0.37453 0.43698 -0.37569 C 0.4457 -0.38148 0.45794 -0.38888 0.46524 -0.39652 C 0.48307 -0.41481 0.47513 -0.41018 0.48776 -0.41574 C 0.49258 -0.42337 0.49492 -0.42824 0.50026 -0.43356 C 0.503 -0.43634 0.50625 -0.4375 0.5086 -0.44097 C 0.51511 -0.45069 0.51185 -0.44629 0.51862 -0.45439 C 0.51914 -0.45578 0.51966 -0.4574 0.52031 -0.45879 C 0.52214 -0.46226 0.52617 -0.46921 0.52617 -0.46921 C 0.52787 -0.48148 0.52578 -0.46921 0.52865 -0.47939 C 0.52904 -0.48078 0.52891 -0.48263 0.52943 -0.48402 C 0.53008 -0.48564 0.53112 -0.4868 0.5319 -0.48842 C 0.53255 -0.49375 0.53307 -0.49953 0.53451 -0.50462 C 0.53503 -0.50694 0.5362 -0.50856 0.53698 -0.51064 C 0.53789 -0.51296 0.53867 -0.5155 0.53945 -0.51805 C 0.54011 -0.5199 0.5405 -0.52199 0.54115 -0.52384 C 0.54167 -0.52546 0.54284 -0.52824 0.54284 -0.52824 L -0.33463 -0.50162 L -0.34961 0.1176 L -0.11549 0.16945 L -0.04297 -0.36689 L 0.2069 0.09375 L 0.39193 -0.39351 " pathEditMode="relative" ptsTypes="AAAAAAAAAAAAAAAAAAAAAAAAAAAAAAAAAAAAAAAAAAAAA">
                                      <p:cBhvr>
                                        <p:cTn id="46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95 0.00371 L -0.00195 0.00371 C 0.00195 -0.00903 0.00664 -0.02129 0.00977 -0.03472 C 0.0112 -0.04074 0.01081 -0.04768 0.01146 -0.05393 C 0.01198 -0.05903 0.01263 -0.06389 0.01315 -0.06875 C 0.01354 -0.07361 0.01341 -0.0787 0.01393 -0.08356 C 0.01562 -0.09907 0.01979 -0.12963 0.01979 -0.12963 C 0.02005 -0.13541 0.02031 -0.14143 0.02057 -0.14722 C 0.02096 -0.15463 0.02096 -0.16203 0.02148 -0.16944 C 0.02187 -0.17685 0.02253 -0.18426 0.02305 -0.19166 C 0.02344 -0.21551 0.02331 -0.23912 0.02396 -0.26273 C 0.02409 -0.26944 0.02526 -0.27569 0.02565 -0.28217 C 0.02604 -0.29143 0.02617 -0.30092 0.02643 -0.31018 C 0.02617 -0.35116 0.02643 -0.39213 0.02565 -0.4331 C 0.02552 -0.4368 0.02435 -0.44004 0.02396 -0.44352 C 0.02292 -0.45139 0.02214 -0.45926 0.02148 -0.46736 C 0.02083 -0.47407 0.02044 -0.48102 0.01979 -0.48796 C 0.01927 -0.49305 0.01862 -0.49791 0.0181 -0.50278 C 0.01771 -0.50671 0.01771 -0.51088 0.01732 -0.51458 C 0.01693 -0.51782 0.01602 -0.5206 0.01562 -0.52361 C 0.01523 -0.52592 0.0151 -0.52847 0.01471 -0.53102 C 0.01562 -0.60393 0.01562 -0.57824 0.01562 -0.60787 L 0.37734 0.11945 L 0.31471 -0.60787 L 0.09648 0.06297 L -0.13685 -0.58588 L -0.38112 0.075 L -0.39518 -0.34722 " pathEditMode="relative" ptsTypes="AAAAAAAAAAAAAAAAAAAAAAAAAAAA">
                                      <p:cBhvr>
                                        <p:cTn id="51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2 -0.0051 L -0.71875 -0.58149 L 0.21797 -0.60209 L -0.67878 0.15648 L -0.40469 -0.35487 " pathEditMode="relative" ptsTypes="AAAAA">
                                      <p:cBhvr>
                                        <p:cTn id="5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86 -0.00231 L -0.87278 0.03472 L 0.05391 -0.61852 L -0.87526 -0.56967 L -0.83867 0.14445 L -0.52864 -0.50602 L -0.36276 0.10741 L -0.25612 -0.37407 " pathEditMode="relative" ptsTypes="AAAAAAAA">
                                      <p:cBhvr>
                                        <p:cTn id="61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theme/theme1.xml><?xml version="1.0" encoding="utf-8"?>
<a:theme xmlns:a="http://schemas.openxmlformats.org/drawingml/2006/main" name="Galeri">
  <a:themeElements>
    <a:clrScheme name="Galeri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29</Words>
  <Application>Microsoft Office PowerPoint</Application>
  <PresentationFormat>Geniş ekran</PresentationFormat>
  <Paragraphs>19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Comic Sans MS</vt:lpstr>
      <vt:lpstr>Gill Sans MT</vt:lpstr>
      <vt:lpstr>Galeri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mehmetali sukas</dc:creator>
  <cp:lastModifiedBy>mehmetali sukas</cp:lastModifiedBy>
  <cp:revision>3</cp:revision>
  <dcterms:created xsi:type="dcterms:W3CDTF">2018-12-16T20:10:28Z</dcterms:created>
  <dcterms:modified xsi:type="dcterms:W3CDTF">2019-11-09T08:31:28Z</dcterms:modified>
</cp:coreProperties>
</file>