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7" r:id="rId5"/>
    <p:sldId id="305" r:id="rId6"/>
    <p:sldId id="310" r:id="rId7"/>
    <p:sldId id="288" r:id="rId8"/>
    <p:sldId id="292" r:id="rId9"/>
    <p:sldId id="293" r:id="rId10"/>
    <p:sldId id="294" r:id="rId11"/>
    <p:sldId id="295" r:id="rId12"/>
    <p:sldId id="296" r:id="rId13"/>
    <p:sldId id="306" r:id="rId14"/>
    <p:sldId id="307" r:id="rId15"/>
    <p:sldId id="304" r:id="rId16"/>
    <p:sldId id="309" r:id="rId17"/>
    <p:sldId id="314" r:id="rId18"/>
    <p:sldId id="315" r:id="rId19"/>
    <p:sldId id="299" r:id="rId20"/>
    <p:sldId id="300" r:id="rId21"/>
    <p:sldId id="301" r:id="rId22"/>
    <p:sldId id="302" r:id="rId23"/>
    <p:sldId id="318" r:id="rId24"/>
    <p:sldId id="311" r:id="rId25"/>
    <p:sldId id="313" r:id="rId26"/>
    <p:sldId id="316" r:id="rId27"/>
    <p:sldId id="275" r:id="rId28"/>
    <p:sldId id="276" r:id="rId29"/>
    <p:sldId id="277" r:id="rId30"/>
    <p:sldId id="278" r:id="rId31"/>
    <p:sldId id="279" r:id="rId32"/>
    <p:sldId id="280" r:id="rId33"/>
    <p:sldId id="317" r:id="rId34"/>
    <p:sldId id="284" r:id="rId35"/>
  </p:sldIdLst>
  <p:sldSz cx="12192000" cy="6858000"/>
  <p:notesSz cx="6858000" cy="9144000"/>
  <p:custDataLst>
    <p:tags r:id="rId3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539D0-32FF-411B-B667-F415CC618FBE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A2BA-591D-457A-89FF-A4B48CD211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5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43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1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26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9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2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34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80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8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25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01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03D5-1F22-401C-A345-F247C8107FE9}" type="datetimeFigureOut">
              <a:rPr lang="tr-TR" smtClean="0"/>
              <a:t>13.10.2018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8C04-CEAD-47ED-B41C-EAF04E4F7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watch?v=pr8x36p3c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144" y="-152400"/>
            <a:ext cx="3419856" cy="359228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78824" y="3030583"/>
            <a:ext cx="6949439" cy="231264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7200" b="1" dirty="0"/>
              <a:t>Peygamber ve İlahi Kitap İnancı</a:t>
            </a:r>
            <a:endParaRPr lang="tr-TR" sz="7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8824" y="627017"/>
            <a:ext cx="6949439" cy="1410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r>
              <a:rPr lang="tr-TR" sz="8000" dirty="0" smtClean="0"/>
              <a:t>6. SINIF 1. ÜNİTE </a:t>
            </a:r>
            <a:endParaRPr lang="tr-TR" sz="80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2" y="2353382"/>
            <a:ext cx="4168231" cy="43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hlinkClick r:id="rId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39991" y="7185414"/>
            <a:ext cx="6797831" cy="450191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Ünite Konuları için </a:t>
            </a:r>
            <a:r>
              <a:rPr lang="tr-TR" sz="2400" u="sng" dirty="0" smtClean="0"/>
              <a:t>tıklayınız</a:t>
            </a:r>
            <a:endParaRPr lang="tr-TR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8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2"/>
          <p:cNvSpPr/>
          <p:nvPr/>
        </p:nvSpPr>
        <p:spPr>
          <a:xfrm>
            <a:off x="1703512" y="1279774"/>
            <a:ext cx="3178696" cy="9250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3200" dirty="0"/>
              <a:t>HZ. ADEM      </a:t>
            </a:r>
          </a:p>
          <a:p>
            <a:pPr algn="ctr"/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196078" y="1275301"/>
            <a:ext cx="184372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10 SAYFA</a:t>
            </a:r>
          </a:p>
          <a:p>
            <a:pPr algn="ctr"/>
            <a:endParaRPr lang="tr-TR" dirty="0"/>
          </a:p>
        </p:txBody>
      </p:sp>
      <p:sp>
        <p:nvSpPr>
          <p:cNvPr id="13" name="Sağ Ok 12"/>
          <p:cNvSpPr/>
          <p:nvPr/>
        </p:nvSpPr>
        <p:spPr>
          <a:xfrm>
            <a:off x="1703512" y="2851864"/>
            <a:ext cx="3178696" cy="101590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3200" dirty="0"/>
              <a:t>HZ. ŞİT      </a:t>
            </a:r>
          </a:p>
          <a:p>
            <a:pPr algn="ctr"/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196078" y="2851864"/>
            <a:ext cx="1843724" cy="10159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50 SAYFA</a:t>
            </a:r>
          </a:p>
          <a:p>
            <a:pPr algn="ctr"/>
            <a:endParaRPr lang="tr-TR" dirty="0"/>
          </a:p>
        </p:txBody>
      </p:sp>
      <p:sp>
        <p:nvSpPr>
          <p:cNvPr id="20" name="Oval 19"/>
          <p:cNvSpPr/>
          <p:nvPr/>
        </p:nvSpPr>
        <p:spPr>
          <a:xfrm>
            <a:off x="5196078" y="4440258"/>
            <a:ext cx="1843724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30 SAYFA</a:t>
            </a:r>
          </a:p>
          <a:p>
            <a:pPr algn="ctr"/>
            <a:endParaRPr lang="tr-TR" dirty="0"/>
          </a:p>
        </p:txBody>
      </p:sp>
      <p:sp>
        <p:nvSpPr>
          <p:cNvPr id="21" name="Sağ Ok 20"/>
          <p:cNvSpPr/>
          <p:nvPr/>
        </p:nvSpPr>
        <p:spPr>
          <a:xfrm>
            <a:off x="1721171" y="4440258"/>
            <a:ext cx="3315286" cy="101687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2400" dirty="0"/>
              <a:t>HZ. İDRİS      </a:t>
            </a:r>
          </a:p>
          <a:p>
            <a:pPr algn="ctr"/>
            <a:endParaRPr lang="tr-TR" dirty="0"/>
          </a:p>
        </p:txBody>
      </p:sp>
      <p:sp>
        <p:nvSpPr>
          <p:cNvPr id="22" name="Sağ Ok 21"/>
          <p:cNvSpPr/>
          <p:nvPr/>
        </p:nvSpPr>
        <p:spPr>
          <a:xfrm>
            <a:off x="1721171" y="5877273"/>
            <a:ext cx="3178696" cy="8661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2000" dirty="0"/>
              <a:t>HZ. İBRAHİM      </a:t>
            </a:r>
          </a:p>
          <a:p>
            <a:pPr algn="ctr"/>
            <a:endParaRPr lang="tr-TR" dirty="0"/>
          </a:p>
        </p:txBody>
      </p:sp>
      <p:sp>
        <p:nvSpPr>
          <p:cNvPr id="23" name="Oval 22"/>
          <p:cNvSpPr/>
          <p:nvPr/>
        </p:nvSpPr>
        <p:spPr>
          <a:xfrm>
            <a:off x="5218317" y="5853143"/>
            <a:ext cx="184372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10 SAYFA</a:t>
            </a:r>
          </a:p>
          <a:p>
            <a:pPr algn="ctr"/>
            <a:endParaRPr lang="tr-TR" dirty="0"/>
          </a:p>
        </p:txBody>
      </p:sp>
      <p:sp>
        <p:nvSpPr>
          <p:cNvPr id="6" name="Dikey Kaydırma 5"/>
          <p:cNvSpPr/>
          <p:nvPr/>
        </p:nvSpPr>
        <p:spPr>
          <a:xfrm>
            <a:off x="7692571" y="3013767"/>
            <a:ext cx="4499429" cy="2152682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SUHUF GÜNÜMÜZE ULAŞMAMIŞTIR.</a:t>
            </a:r>
          </a:p>
        </p:txBody>
      </p:sp>
      <p:sp>
        <p:nvSpPr>
          <p:cNvPr id="11" name="Sola Bükülü Ok 10"/>
          <p:cNvSpPr/>
          <p:nvPr/>
        </p:nvSpPr>
        <p:spPr>
          <a:xfrm rot="19082934">
            <a:off x="8981597" y="-345121"/>
            <a:ext cx="1595616" cy="3240845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3512" y="101600"/>
            <a:ext cx="8229600" cy="8756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SUHUF (SAYFALAR)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2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7528" y="270506"/>
            <a:ext cx="8229600" cy="9608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İLAHİ KİTAPLAR</a:t>
            </a:r>
            <a:endParaRPr lang="tr-TR" dirty="0"/>
          </a:p>
        </p:txBody>
      </p:sp>
      <p:sp>
        <p:nvSpPr>
          <p:cNvPr id="5" name="Beşgen 4"/>
          <p:cNvSpPr/>
          <p:nvPr/>
        </p:nvSpPr>
        <p:spPr>
          <a:xfrm>
            <a:off x="1847528" y="1549463"/>
            <a:ext cx="3600400" cy="102145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TEVRAT</a:t>
            </a:r>
          </a:p>
        </p:txBody>
      </p:sp>
      <p:sp>
        <p:nvSpPr>
          <p:cNvPr id="7" name="Beşgen 6"/>
          <p:cNvSpPr/>
          <p:nvPr/>
        </p:nvSpPr>
        <p:spPr>
          <a:xfrm>
            <a:off x="1847528" y="2889042"/>
            <a:ext cx="3744416" cy="97949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ZEBUR</a:t>
            </a:r>
          </a:p>
        </p:txBody>
      </p:sp>
      <p:sp>
        <p:nvSpPr>
          <p:cNvPr id="8" name="Beşgen 7"/>
          <p:cNvSpPr/>
          <p:nvPr/>
        </p:nvSpPr>
        <p:spPr>
          <a:xfrm>
            <a:off x="1847528" y="4356268"/>
            <a:ext cx="3888432" cy="86409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İNCİL</a:t>
            </a:r>
          </a:p>
        </p:txBody>
      </p:sp>
      <p:sp>
        <p:nvSpPr>
          <p:cNvPr id="9" name="Beşgen 8"/>
          <p:cNvSpPr/>
          <p:nvPr/>
        </p:nvSpPr>
        <p:spPr>
          <a:xfrm>
            <a:off x="1847528" y="5589240"/>
            <a:ext cx="4104456" cy="100811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KUR’AN-I KERİM	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384032" y="1572570"/>
            <a:ext cx="316835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MUSA (A.S.)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361258" y="2889040"/>
            <a:ext cx="347915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DAVUT (A.S.)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6339019" y="4285996"/>
            <a:ext cx="3645413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İSA (A.S.)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6361258" y="5682952"/>
            <a:ext cx="398321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MUHAMMED (A.S)</a:t>
            </a:r>
          </a:p>
        </p:txBody>
      </p:sp>
    </p:spTree>
    <p:extLst>
      <p:ext uri="{BB962C8B-B14F-4D97-AF65-F5344CB8AC3E}">
        <p14:creationId xmlns:p14="http://schemas.microsoft.com/office/powerpoint/2010/main" val="36776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Ok Bağlayıcısı 4"/>
          <p:cNvCxnSpPr/>
          <p:nvPr/>
        </p:nvCxnSpPr>
        <p:spPr>
          <a:xfrm flipH="1">
            <a:off x="2887281" y="881361"/>
            <a:ext cx="3289404" cy="1816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 rot="3936893">
            <a:off x="1590557" y="2604979"/>
            <a:ext cx="1728192" cy="859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TEVRAT</a:t>
            </a:r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130285" y="918156"/>
            <a:ext cx="2122451" cy="4023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 rot="1670047">
            <a:off x="3956790" y="3492725"/>
            <a:ext cx="1568899" cy="636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29" name="Dikdörtgen 28"/>
          <p:cNvSpPr/>
          <p:nvPr/>
        </p:nvSpPr>
        <p:spPr>
          <a:xfrm rot="1719325">
            <a:off x="2998840" y="5010817"/>
            <a:ext cx="1800201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ZEBUR</a:t>
            </a:r>
          </a:p>
        </p:txBody>
      </p:sp>
      <p:cxnSp>
        <p:nvCxnSpPr>
          <p:cNvPr id="30" name="Düz Ok Bağlayıcısı 29"/>
          <p:cNvCxnSpPr/>
          <p:nvPr/>
        </p:nvCxnSpPr>
        <p:spPr>
          <a:xfrm>
            <a:off x="6510963" y="958900"/>
            <a:ext cx="2613151" cy="263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8799415">
            <a:off x="7161210" y="2348620"/>
            <a:ext cx="2837931" cy="9883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46" name="Oval 45"/>
          <p:cNvSpPr/>
          <p:nvPr/>
        </p:nvSpPr>
        <p:spPr>
          <a:xfrm rot="3738645">
            <a:off x="2827602" y="1573738"/>
            <a:ext cx="2048796" cy="993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47" name="Dikdörtgen 46"/>
          <p:cNvSpPr/>
          <p:nvPr/>
        </p:nvSpPr>
        <p:spPr>
          <a:xfrm rot="18856159">
            <a:off x="8305419" y="3738704"/>
            <a:ext cx="2301012" cy="7941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KUR’AN-I KERİM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6374405" y="932481"/>
            <a:ext cx="353750" cy="455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21326080">
            <a:off x="5571761" y="3930117"/>
            <a:ext cx="2090487" cy="9623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200" dirty="0"/>
          </a:p>
        </p:txBody>
      </p:sp>
      <p:sp>
        <p:nvSpPr>
          <p:cNvPr id="23" name="Dikdörtgen 22"/>
          <p:cNvSpPr/>
          <p:nvPr/>
        </p:nvSpPr>
        <p:spPr>
          <a:xfrm>
            <a:off x="5783501" y="5684059"/>
            <a:ext cx="2065515" cy="7941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İNCİL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9918" y="1"/>
            <a:ext cx="3358290" cy="10367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İLAHİ KİTAPLAR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7007" y="45608"/>
            <a:ext cx="3202858" cy="1026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Boş kutuları dolduralım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929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9" grpId="0" animBg="1"/>
      <p:bldP spid="34" grpId="0" animBg="1"/>
      <p:bldP spid="46" grpId="0" animBg="1"/>
      <p:bldP spid="47" grpId="0" animBg="1"/>
      <p:bldP spid="22" grpId="0" animBg="1"/>
      <p:bldP spid="23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Ok Bağlayıcısı 4"/>
          <p:cNvCxnSpPr/>
          <p:nvPr/>
        </p:nvCxnSpPr>
        <p:spPr>
          <a:xfrm flipH="1">
            <a:off x="2887281" y="881361"/>
            <a:ext cx="3289404" cy="1816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 rot="3936893">
            <a:off x="1590557" y="2604979"/>
            <a:ext cx="1728192" cy="859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dirty="0"/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130285" y="918156"/>
            <a:ext cx="2122451" cy="4023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 rot="1670047">
            <a:off x="3956790" y="3492725"/>
            <a:ext cx="1568899" cy="636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Hz. Davut</a:t>
            </a:r>
            <a:endParaRPr lang="tr-TR" sz="2000" dirty="0"/>
          </a:p>
        </p:txBody>
      </p:sp>
      <p:sp>
        <p:nvSpPr>
          <p:cNvPr id="29" name="Dikdörtgen 28"/>
          <p:cNvSpPr/>
          <p:nvPr/>
        </p:nvSpPr>
        <p:spPr>
          <a:xfrm rot="1719325">
            <a:off x="2998840" y="5010817"/>
            <a:ext cx="1800201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000" dirty="0"/>
          </a:p>
        </p:txBody>
      </p:sp>
      <p:cxnSp>
        <p:nvCxnSpPr>
          <p:cNvPr id="30" name="Düz Ok Bağlayıcısı 29"/>
          <p:cNvCxnSpPr/>
          <p:nvPr/>
        </p:nvCxnSpPr>
        <p:spPr>
          <a:xfrm>
            <a:off x="6510963" y="958900"/>
            <a:ext cx="2613151" cy="263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8799415">
            <a:off x="6996817" y="2212534"/>
            <a:ext cx="3458970" cy="9883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Hz. Muhammed (sav)</a:t>
            </a:r>
            <a:endParaRPr lang="tr-TR" sz="2000" dirty="0"/>
          </a:p>
        </p:txBody>
      </p:sp>
      <p:sp>
        <p:nvSpPr>
          <p:cNvPr id="46" name="Oval 45"/>
          <p:cNvSpPr/>
          <p:nvPr/>
        </p:nvSpPr>
        <p:spPr>
          <a:xfrm rot="3738645">
            <a:off x="2827602" y="1573738"/>
            <a:ext cx="2048796" cy="993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Hz. Musa</a:t>
            </a:r>
            <a:endParaRPr lang="tr-TR" sz="2400" dirty="0"/>
          </a:p>
        </p:txBody>
      </p:sp>
      <p:sp>
        <p:nvSpPr>
          <p:cNvPr id="47" name="Dikdörtgen 46"/>
          <p:cNvSpPr/>
          <p:nvPr/>
        </p:nvSpPr>
        <p:spPr>
          <a:xfrm rot="18856159">
            <a:off x="8280177" y="3451373"/>
            <a:ext cx="2968872" cy="7941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6374405" y="932481"/>
            <a:ext cx="353750" cy="455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21326080">
            <a:off x="5571761" y="3930117"/>
            <a:ext cx="2090487" cy="9623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Hz. İsa</a:t>
            </a:r>
            <a:endParaRPr lang="tr-TR" sz="3200" dirty="0"/>
          </a:p>
        </p:txBody>
      </p:sp>
      <p:sp>
        <p:nvSpPr>
          <p:cNvPr id="23" name="Dikdörtgen 22"/>
          <p:cNvSpPr/>
          <p:nvPr/>
        </p:nvSpPr>
        <p:spPr>
          <a:xfrm>
            <a:off x="5783501" y="5684059"/>
            <a:ext cx="2065515" cy="7941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9918" y="1"/>
            <a:ext cx="3358290" cy="10367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İLAHİ KİTAPLAR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7007" y="45608"/>
            <a:ext cx="3202858" cy="1026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Boş kutuları dolduralım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513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9" grpId="0" animBg="1"/>
      <p:bldP spid="34" grpId="0" animBg="1"/>
      <p:bldP spid="46" grpId="0" animBg="1"/>
      <p:bldP spid="47" grpId="0" animBg="1"/>
      <p:bldP spid="22" grpId="0" animBg="1"/>
      <p:bldP spid="23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Ok Bağlayıcısı 4"/>
          <p:cNvCxnSpPr/>
          <p:nvPr/>
        </p:nvCxnSpPr>
        <p:spPr>
          <a:xfrm flipH="1">
            <a:off x="2887281" y="881361"/>
            <a:ext cx="3289404" cy="1816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 rot="3936893">
            <a:off x="1590557" y="2604979"/>
            <a:ext cx="1728192" cy="859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TEVRAT</a:t>
            </a:r>
            <a:endParaRPr lang="tr-TR" sz="3600" dirty="0"/>
          </a:p>
        </p:txBody>
      </p:sp>
      <p:cxnSp>
        <p:nvCxnSpPr>
          <p:cNvPr id="21" name="Düz Ok Bağlayıcısı 20"/>
          <p:cNvCxnSpPr/>
          <p:nvPr/>
        </p:nvCxnSpPr>
        <p:spPr>
          <a:xfrm flipH="1">
            <a:off x="4130285" y="918156"/>
            <a:ext cx="2122451" cy="4023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 rot="1670047">
            <a:off x="3956790" y="3492725"/>
            <a:ext cx="1568899" cy="636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Hz. Davut</a:t>
            </a:r>
            <a:endParaRPr lang="tr-TR" sz="2000" dirty="0"/>
          </a:p>
        </p:txBody>
      </p:sp>
      <p:sp>
        <p:nvSpPr>
          <p:cNvPr id="29" name="Dikdörtgen 28"/>
          <p:cNvSpPr/>
          <p:nvPr/>
        </p:nvSpPr>
        <p:spPr>
          <a:xfrm rot="1719325">
            <a:off x="2998840" y="5010817"/>
            <a:ext cx="1800201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ZEBUR</a:t>
            </a:r>
          </a:p>
        </p:txBody>
      </p:sp>
      <p:cxnSp>
        <p:nvCxnSpPr>
          <p:cNvPr id="30" name="Düz Ok Bağlayıcısı 29"/>
          <p:cNvCxnSpPr/>
          <p:nvPr/>
        </p:nvCxnSpPr>
        <p:spPr>
          <a:xfrm>
            <a:off x="6510963" y="958900"/>
            <a:ext cx="2613151" cy="2635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8799415">
            <a:off x="6996817" y="2212534"/>
            <a:ext cx="3458970" cy="9883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Hz. Muhammed (sav)</a:t>
            </a:r>
            <a:endParaRPr lang="tr-TR" sz="2000" dirty="0"/>
          </a:p>
        </p:txBody>
      </p:sp>
      <p:sp>
        <p:nvSpPr>
          <p:cNvPr id="46" name="Oval 45"/>
          <p:cNvSpPr/>
          <p:nvPr/>
        </p:nvSpPr>
        <p:spPr>
          <a:xfrm rot="3738645">
            <a:off x="2827602" y="1573738"/>
            <a:ext cx="2048796" cy="993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Hz. Musa</a:t>
            </a:r>
            <a:endParaRPr lang="tr-TR" sz="2400" dirty="0"/>
          </a:p>
        </p:txBody>
      </p:sp>
      <p:sp>
        <p:nvSpPr>
          <p:cNvPr id="47" name="Dikdörtgen 46"/>
          <p:cNvSpPr/>
          <p:nvPr/>
        </p:nvSpPr>
        <p:spPr>
          <a:xfrm rot="18856159">
            <a:off x="8280177" y="3451373"/>
            <a:ext cx="2968872" cy="7941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KUR’AN-I KERİM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6374405" y="932481"/>
            <a:ext cx="353750" cy="455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21326080">
            <a:off x="5571761" y="3930117"/>
            <a:ext cx="2090487" cy="9623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Hz. İsa</a:t>
            </a:r>
            <a:endParaRPr lang="tr-TR" sz="3200" dirty="0"/>
          </a:p>
        </p:txBody>
      </p:sp>
      <p:sp>
        <p:nvSpPr>
          <p:cNvPr id="23" name="Dikdörtgen 22"/>
          <p:cNvSpPr/>
          <p:nvPr/>
        </p:nvSpPr>
        <p:spPr>
          <a:xfrm>
            <a:off x="5783501" y="5684059"/>
            <a:ext cx="2065515" cy="7941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İNCİL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9918" y="1"/>
            <a:ext cx="3358290" cy="10367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İLAHİ KİTAPLAR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7007" y="45608"/>
            <a:ext cx="3202858" cy="1026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Boş kutuları dolduralım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718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9" grpId="0" animBg="1"/>
      <p:bldP spid="34" grpId="0" animBg="1"/>
      <p:bldP spid="46" grpId="0" animBg="1"/>
      <p:bldP spid="47" grpId="0" animBg="1"/>
      <p:bldP spid="22" grpId="0" animBg="1"/>
      <p:bldP spid="23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5600" y="30414"/>
            <a:ext cx="6480720" cy="8783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İLAHİ KİTAPLAR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2276872"/>
            <a:ext cx="11814630" cy="43204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endParaRPr lang="tr-TR" dirty="0" smtClean="0"/>
          </a:p>
          <a:p>
            <a:pPr algn="ctr"/>
            <a:endParaRPr lang="tr-TR" sz="3600" dirty="0"/>
          </a:p>
          <a:p>
            <a:pPr marL="0" indent="0" algn="ctr">
              <a:buNone/>
            </a:pPr>
            <a:endParaRPr lang="tr-TR" sz="4800" dirty="0"/>
          </a:p>
        </p:txBody>
      </p:sp>
      <p:sp>
        <p:nvSpPr>
          <p:cNvPr id="5" name="Dikdörtgen 4"/>
          <p:cNvSpPr/>
          <p:nvPr/>
        </p:nvSpPr>
        <p:spPr>
          <a:xfrm>
            <a:off x="5387232" y="1276560"/>
            <a:ext cx="442455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0</a:t>
            </a:r>
          </a:p>
        </p:txBody>
      </p:sp>
      <p:sp>
        <p:nvSpPr>
          <p:cNvPr id="6" name="Dikdörtgen 5"/>
          <p:cNvSpPr/>
          <p:nvPr/>
        </p:nvSpPr>
        <p:spPr>
          <a:xfrm rot="16200000">
            <a:off x="31530" y="1797270"/>
            <a:ext cx="1780225" cy="711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1200</a:t>
            </a:r>
          </a:p>
        </p:txBody>
      </p:sp>
      <p:sp>
        <p:nvSpPr>
          <p:cNvPr id="7" name="Dikdörtgen 6"/>
          <p:cNvSpPr/>
          <p:nvPr/>
        </p:nvSpPr>
        <p:spPr>
          <a:xfrm rot="10800000">
            <a:off x="2993802" y="1281811"/>
            <a:ext cx="660471" cy="179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tr-TR" sz="2800" dirty="0" smtClean="0"/>
              <a:t>M.Ö.900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7629762" y="1225412"/>
            <a:ext cx="513459" cy="17483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4400" dirty="0"/>
              <a:t>610</a:t>
            </a:r>
          </a:p>
        </p:txBody>
      </p:sp>
      <p:sp>
        <p:nvSpPr>
          <p:cNvPr id="9" name="Dikdörtgen 8"/>
          <p:cNvSpPr/>
          <p:nvPr/>
        </p:nvSpPr>
        <p:spPr>
          <a:xfrm>
            <a:off x="9986566" y="1555341"/>
            <a:ext cx="482352" cy="153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smtClean="0"/>
              <a:t>2018</a:t>
            </a:r>
            <a:endParaRPr lang="tr-TR" sz="3200" dirty="0"/>
          </a:p>
        </p:txBody>
      </p:sp>
      <p:sp>
        <p:nvSpPr>
          <p:cNvPr id="10" name="Aşağı Ok 9"/>
          <p:cNvSpPr/>
          <p:nvPr/>
        </p:nvSpPr>
        <p:spPr>
          <a:xfrm>
            <a:off x="746681" y="3260665"/>
            <a:ext cx="349922" cy="1400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94650" y="4792224"/>
            <a:ext cx="1866405" cy="1086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TEVRAT</a:t>
            </a:r>
          </a:p>
          <a:p>
            <a:pPr algn="ctr"/>
            <a:r>
              <a:rPr lang="tr-TR" sz="2000" dirty="0"/>
              <a:t>HZ. MUSA</a:t>
            </a:r>
          </a:p>
        </p:txBody>
      </p:sp>
      <p:sp>
        <p:nvSpPr>
          <p:cNvPr id="12" name="Aşağı Ok 11"/>
          <p:cNvSpPr/>
          <p:nvPr/>
        </p:nvSpPr>
        <p:spPr>
          <a:xfrm>
            <a:off x="3194225" y="3272521"/>
            <a:ext cx="349922" cy="140011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296386" y="4792224"/>
            <a:ext cx="2055305" cy="10868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ZEBUR</a:t>
            </a:r>
          </a:p>
          <a:p>
            <a:pPr algn="ctr"/>
            <a:r>
              <a:rPr lang="tr-TR" sz="2000" dirty="0"/>
              <a:t>HZ. DAVUD</a:t>
            </a:r>
          </a:p>
        </p:txBody>
      </p:sp>
      <p:sp>
        <p:nvSpPr>
          <p:cNvPr id="15" name="Aşağı Ok 14"/>
          <p:cNvSpPr/>
          <p:nvPr/>
        </p:nvSpPr>
        <p:spPr>
          <a:xfrm>
            <a:off x="5433499" y="3144305"/>
            <a:ext cx="349922" cy="14001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687022" y="4792224"/>
            <a:ext cx="1842876" cy="10868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İNCİL</a:t>
            </a:r>
          </a:p>
          <a:p>
            <a:pPr algn="ctr"/>
            <a:r>
              <a:rPr lang="tr-TR" sz="2000" dirty="0"/>
              <a:t>HZ. İSA </a:t>
            </a:r>
          </a:p>
        </p:txBody>
      </p:sp>
      <p:sp>
        <p:nvSpPr>
          <p:cNvPr id="18" name="Aşağı Ok 17"/>
          <p:cNvSpPr/>
          <p:nvPr/>
        </p:nvSpPr>
        <p:spPr>
          <a:xfrm>
            <a:off x="7793299" y="3092661"/>
            <a:ext cx="349922" cy="14001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786344" y="4792225"/>
            <a:ext cx="3200222" cy="1086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KUR’AN-I KERİM</a:t>
            </a:r>
          </a:p>
          <a:p>
            <a:pPr algn="ctr"/>
            <a:r>
              <a:rPr lang="tr-TR" sz="2000" dirty="0"/>
              <a:t>HZ. MUHAMMED (SAV) </a:t>
            </a:r>
          </a:p>
        </p:txBody>
      </p:sp>
    </p:spTree>
    <p:extLst>
      <p:ext uri="{BB962C8B-B14F-4D97-AF65-F5344CB8AC3E}">
        <p14:creationId xmlns:p14="http://schemas.microsoft.com/office/powerpoint/2010/main" val="12984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54628" y="2324489"/>
            <a:ext cx="2192629" cy="8831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200" dirty="0" smtClean="0"/>
              <a:t>Kur’an-ı Kerim </a:t>
            </a:r>
            <a:endParaRPr lang="tr-TR" sz="32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4628" y="1442853"/>
            <a:ext cx="2192629" cy="663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İncil </a:t>
            </a:r>
            <a:endParaRPr lang="tr-TR" sz="48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98170" y="3316758"/>
            <a:ext cx="2187994" cy="6820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4400" dirty="0" smtClean="0"/>
              <a:t>Zebur </a:t>
            </a:r>
            <a:endParaRPr lang="tr-TR" sz="4400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83656" y="4216721"/>
            <a:ext cx="2163284" cy="6820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50 sahife </a:t>
            </a:r>
            <a:endParaRPr lang="tr-TR" sz="36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98170" y="5162762"/>
            <a:ext cx="2134256" cy="814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800" dirty="0" smtClean="0"/>
              <a:t>Tevra</a:t>
            </a:r>
            <a:r>
              <a:rPr lang="tr-TR" sz="4800" dirty="0"/>
              <a:t>t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654787" y="1442853"/>
            <a:ext cx="5560300" cy="861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 smtClean="0"/>
              <a:t>Hz. Musa (</a:t>
            </a:r>
            <a:r>
              <a:rPr lang="tr-TR" sz="4000" dirty="0" err="1" smtClean="0"/>
              <a:t>aleyhis</a:t>
            </a:r>
            <a:r>
              <a:rPr lang="tr-TR" sz="4000" dirty="0" smtClean="0"/>
              <a:t> selam)</a:t>
            </a:r>
            <a:endParaRPr lang="tr-TR" sz="4000" dirty="0"/>
          </a:p>
        </p:txBody>
      </p:sp>
      <p:cxnSp>
        <p:nvCxnSpPr>
          <p:cNvPr id="13" name="Düz Ok Bağlayıcısı 12"/>
          <p:cNvCxnSpPr/>
          <p:nvPr/>
        </p:nvCxnSpPr>
        <p:spPr>
          <a:xfrm flipH="1">
            <a:off x="2303455" y="0"/>
            <a:ext cx="50680" cy="7082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2654786" y="2640349"/>
            <a:ext cx="5557663" cy="727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Hz. Davut (</a:t>
            </a:r>
            <a:r>
              <a:rPr lang="tr-TR" sz="3600" dirty="0" err="1" smtClean="0"/>
              <a:t>aleyhis</a:t>
            </a:r>
            <a:r>
              <a:rPr lang="tr-TR" sz="3600" dirty="0" smtClean="0"/>
              <a:t> selam)</a:t>
            </a:r>
            <a:endParaRPr lang="tr-TR" sz="3600" dirty="0"/>
          </a:p>
        </p:txBody>
      </p:sp>
      <p:sp>
        <p:nvSpPr>
          <p:cNvPr id="23" name="Dikdörtgen 22"/>
          <p:cNvSpPr/>
          <p:nvPr/>
        </p:nvSpPr>
        <p:spPr>
          <a:xfrm>
            <a:off x="2654787" y="3640889"/>
            <a:ext cx="5560300" cy="851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4400" dirty="0" smtClean="0"/>
              <a:t>Hz. İsa (</a:t>
            </a:r>
            <a:r>
              <a:rPr lang="tr-TR" sz="4400" dirty="0" err="1" smtClean="0"/>
              <a:t>aleyis</a:t>
            </a:r>
            <a:r>
              <a:rPr lang="tr-TR" sz="4400" dirty="0" smtClean="0"/>
              <a:t> selam)</a:t>
            </a:r>
            <a:endParaRPr lang="tr-TR" sz="4400" dirty="0"/>
          </a:p>
        </p:txBody>
      </p:sp>
      <p:sp>
        <p:nvSpPr>
          <p:cNvPr id="24" name="Dikdörtgen 23"/>
          <p:cNvSpPr/>
          <p:nvPr/>
        </p:nvSpPr>
        <p:spPr>
          <a:xfrm>
            <a:off x="2654786" y="4919384"/>
            <a:ext cx="5557663" cy="6686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Hz. Muhammed (</a:t>
            </a:r>
            <a:r>
              <a:rPr lang="tr-TR" sz="3200" dirty="0" err="1" smtClean="0"/>
              <a:t>aleyhis</a:t>
            </a:r>
            <a:r>
              <a:rPr lang="tr-TR" sz="3200" dirty="0" smtClean="0"/>
              <a:t> selam)</a:t>
            </a:r>
            <a:endParaRPr lang="tr-TR" sz="3200" dirty="0"/>
          </a:p>
        </p:txBody>
      </p:sp>
      <p:sp>
        <p:nvSpPr>
          <p:cNvPr id="25" name="Dikdörtgen 24"/>
          <p:cNvSpPr/>
          <p:nvPr/>
        </p:nvSpPr>
        <p:spPr>
          <a:xfrm>
            <a:off x="2654786" y="5867039"/>
            <a:ext cx="6515636" cy="69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Hz. </a:t>
            </a:r>
            <a:r>
              <a:rPr lang="tr-TR" sz="3200" dirty="0" err="1" smtClean="0"/>
              <a:t>Şit</a:t>
            </a:r>
            <a:r>
              <a:rPr lang="tr-TR" sz="3200" dirty="0" smtClean="0"/>
              <a:t> (</a:t>
            </a:r>
            <a:r>
              <a:rPr lang="tr-TR" sz="3200" dirty="0" err="1" smtClean="0"/>
              <a:t>aleyhis</a:t>
            </a:r>
            <a:r>
              <a:rPr lang="tr-TR" sz="3200" dirty="0" smtClean="0"/>
              <a:t> selam)</a:t>
            </a:r>
            <a:endParaRPr lang="tr-TR" sz="3200" dirty="0"/>
          </a:p>
        </p:txBody>
      </p:sp>
      <p:sp>
        <p:nvSpPr>
          <p:cNvPr id="27" name="İçerik Yer Tutucusu 2"/>
          <p:cNvSpPr txBox="1">
            <a:spLocks/>
          </p:cNvSpPr>
          <p:nvPr/>
        </p:nvSpPr>
        <p:spPr>
          <a:xfrm>
            <a:off x="7979569" y="1442853"/>
            <a:ext cx="2528774" cy="847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dirty="0" smtClean="0"/>
              <a:t>Tevrat </a:t>
            </a:r>
            <a:endParaRPr lang="tr-TR" sz="5400" dirty="0"/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8033820" y="4898768"/>
            <a:ext cx="2474523" cy="6892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000" dirty="0" smtClean="0"/>
              <a:t>Kur’an-ı Kerim </a:t>
            </a:r>
            <a:endParaRPr lang="tr-TR" sz="3000" dirty="0"/>
          </a:p>
        </p:txBody>
      </p:sp>
      <p:sp>
        <p:nvSpPr>
          <p:cNvPr id="29" name="İçerik Yer Tutucusu 2"/>
          <p:cNvSpPr txBox="1">
            <a:spLocks/>
          </p:cNvSpPr>
          <p:nvPr/>
        </p:nvSpPr>
        <p:spPr>
          <a:xfrm>
            <a:off x="8033820" y="3657782"/>
            <a:ext cx="2474523" cy="8341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5400" dirty="0" smtClean="0"/>
              <a:t>İncil </a:t>
            </a:r>
            <a:endParaRPr lang="tr-TR" sz="5400" dirty="0"/>
          </a:p>
        </p:txBody>
      </p:sp>
      <p:sp>
        <p:nvSpPr>
          <p:cNvPr id="30" name="İçerik Yer Tutucusu 2"/>
          <p:cNvSpPr txBox="1">
            <a:spLocks/>
          </p:cNvSpPr>
          <p:nvPr/>
        </p:nvSpPr>
        <p:spPr>
          <a:xfrm>
            <a:off x="8033820" y="2610835"/>
            <a:ext cx="2474523" cy="753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4400" dirty="0" smtClean="0"/>
              <a:t>Zebur</a:t>
            </a:r>
            <a:endParaRPr lang="tr-TR" sz="4400" dirty="0"/>
          </a:p>
        </p:txBody>
      </p:sp>
      <p:sp>
        <p:nvSpPr>
          <p:cNvPr id="31" name="İçerik Yer Tutucusu 2"/>
          <p:cNvSpPr txBox="1">
            <a:spLocks/>
          </p:cNvSpPr>
          <p:nvPr/>
        </p:nvSpPr>
        <p:spPr>
          <a:xfrm>
            <a:off x="7863126" y="5867037"/>
            <a:ext cx="2645217" cy="6934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50 sahife</a:t>
            </a:r>
            <a:endParaRPr lang="tr-TR" sz="3600" dirty="0"/>
          </a:p>
        </p:txBody>
      </p:sp>
      <p:sp>
        <p:nvSpPr>
          <p:cNvPr id="32" name="Dikdörtgen 31"/>
          <p:cNvSpPr/>
          <p:nvPr/>
        </p:nvSpPr>
        <p:spPr>
          <a:xfrm>
            <a:off x="2654786" y="211255"/>
            <a:ext cx="7963547" cy="708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İlahi kitapları gönderildiği peygamberlerle eşleştirelim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168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07771" y="64454"/>
            <a:ext cx="7260662" cy="678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Düzeltelim</a:t>
            </a:r>
            <a:endParaRPr lang="tr-TR" sz="6000" dirty="0"/>
          </a:p>
        </p:txBody>
      </p:sp>
      <p:sp>
        <p:nvSpPr>
          <p:cNvPr id="4" name="Dikdörtgen 3"/>
          <p:cNvSpPr/>
          <p:nvPr/>
        </p:nvSpPr>
        <p:spPr>
          <a:xfrm>
            <a:off x="8882607" y="922667"/>
            <a:ext cx="2961050" cy="703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prstClr val="black"/>
                </a:solidFill>
              </a:rPr>
              <a:t>TRTAE</a:t>
            </a:r>
            <a:endParaRPr lang="tr-TR" sz="4000" dirty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86553" y="975723"/>
            <a:ext cx="310580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prstClr val="black"/>
                </a:solidFill>
              </a:rPr>
              <a:t>İHİLA TAPKİ</a:t>
            </a:r>
            <a:endParaRPr lang="tr-TR" sz="48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723561" y="975723"/>
            <a:ext cx="2910953" cy="742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MSEAVİ</a:t>
            </a:r>
            <a:endParaRPr lang="tr-TR" sz="4800" dirty="0"/>
          </a:p>
        </p:txBody>
      </p:sp>
      <p:sp>
        <p:nvSpPr>
          <p:cNvPr id="10" name="Dikdörtgen 9"/>
          <p:cNvSpPr/>
          <p:nvPr/>
        </p:nvSpPr>
        <p:spPr>
          <a:xfrm>
            <a:off x="379181" y="3970963"/>
            <a:ext cx="2930075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solidFill>
                  <a:prstClr val="black"/>
                </a:solidFill>
              </a:rPr>
              <a:t>ZURBE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3561" y="4022183"/>
            <a:ext cx="275620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prstClr val="black"/>
                </a:solidFill>
              </a:rPr>
              <a:t>İİCLN</a:t>
            </a:r>
            <a:endParaRPr lang="tr-TR" sz="6000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708571" y="4000889"/>
            <a:ext cx="3135086" cy="8341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prstClr val="black"/>
                </a:solidFill>
              </a:rPr>
              <a:t>KUAKİMREINR</a:t>
            </a:r>
            <a:endParaRPr lang="tr-TR" sz="3600" dirty="0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69662" y="2657881"/>
            <a:ext cx="2939594" cy="858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İLAHİ KİTAP</a:t>
            </a:r>
            <a:endParaRPr lang="tr-TR" sz="4000" dirty="0"/>
          </a:p>
        </p:txBody>
      </p:sp>
      <p:sp>
        <p:nvSpPr>
          <p:cNvPr id="18" name="Dikdörtgen 17"/>
          <p:cNvSpPr/>
          <p:nvPr/>
        </p:nvSpPr>
        <p:spPr>
          <a:xfrm>
            <a:off x="4859174" y="2648514"/>
            <a:ext cx="2639725" cy="796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SEMAVİ </a:t>
            </a:r>
            <a:endParaRPr lang="tr-TR" sz="3600" dirty="0"/>
          </a:p>
        </p:txBody>
      </p:sp>
      <p:sp>
        <p:nvSpPr>
          <p:cNvPr id="20" name="Dikdörtgen 19"/>
          <p:cNvSpPr/>
          <p:nvPr/>
        </p:nvSpPr>
        <p:spPr>
          <a:xfrm>
            <a:off x="8906256" y="2652297"/>
            <a:ext cx="2937401" cy="781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TEVRAT</a:t>
            </a:r>
            <a:endParaRPr lang="tr-TR" sz="4000" dirty="0"/>
          </a:p>
        </p:txBody>
      </p:sp>
      <p:sp>
        <p:nvSpPr>
          <p:cNvPr id="21" name="Dikdörtgen 20"/>
          <p:cNvSpPr/>
          <p:nvPr/>
        </p:nvSpPr>
        <p:spPr>
          <a:xfrm>
            <a:off x="379181" y="5763219"/>
            <a:ext cx="293007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ZEBUR</a:t>
            </a:r>
            <a:endParaRPr lang="tr-TR" sz="4800" dirty="0"/>
          </a:p>
        </p:txBody>
      </p:sp>
      <p:sp>
        <p:nvSpPr>
          <p:cNvPr id="22" name="Dikdörtgen 21"/>
          <p:cNvSpPr/>
          <p:nvPr/>
        </p:nvSpPr>
        <p:spPr>
          <a:xfrm>
            <a:off x="4723561" y="5823189"/>
            <a:ext cx="2756206" cy="854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İNCİL </a:t>
            </a:r>
            <a:endParaRPr lang="tr-TR" sz="4800" dirty="0"/>
          </a:p>
        </p:txBody>
      </p:sp>
      <p:sp>
        <p:nvSpPr>
          <p:cNvPr id="23" name="Dikdörtgen 22"/>
          <p:cNvSpPr/>
          <p:nvPr/>
        </p:nvSpPr>
        <p:spPr>
          <a:xfrm>
            <a:off x="8708571" y="5855527"/>
            <a:ext cx="3135086" cy="82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KUR’AN-I KERİM </a:t>
            </a:r>
            <a:endParaRPr lang="tr-TR" sz="3200" dirty="0"/>
          </a:p>
        </p:txBody>
      </p:sp>
      <p:sp>
        <p:nvSpPr>
          <p:cNvPr id="24" name="Aşağı Ok 23"/>
          <p:cNvSpPr/>
          <p:nvPr/>
        </p:nvSpPr>
        <p:spPr>
          <a:xfrm>
            <a:off x="1674097" y="1786773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şağı Ok 29"/>
          <p:cNvSpPr/>
          <p:nvPr/>
        </p:nvSpPr>
        <p:spPr>
          <a:xfrm>
            <a:off x="5952580" y="1823444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şağı Ok 30"/>
          <p:cNvSpPr/>
          <p:nvPr/>
        </p:nvSpPr>
        <p:spPr>
          <a:xfrm>
            <a:off x="10135861" y="1744241"/>
            <a:ext cx="29816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şağı Ok 31"/>
          <p:cNvSpPr/>
          <p:nvPr/>
        </p:nvSpPr>
        <p:spPr>
          <a:xfrm>
            <a:off x="1674098" y="4939099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Aşağı Ok 24"/>
          <p:cNvSpPr/>
          <p:nvPr/>
        </p:nvSpPr>
        <p:spPr>
          <a:xfrm>
            <a:off x="5952580" y="4997110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şağı Ok 25"/>
          <p:cNvSpPr/>
          <p:nvPr/>
        </p:nvSpPr>
        <p:spPr>
          <a:xfrm>
            <a:off x="10135861" y="4995824"/>
            <a:ext cx="330719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4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6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45441" y="1995034"/>
            <a:ext cx="7202715" cy="8352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Eşleştirme Etkinliği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7770" y="3773713"/>
            <a:ext cx="7678058" cy="1016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5400" dirty="0" smtClean="0">
                <a:hlinkClick r:id="rId2"/>
              </a:rPr>
              <a:t>Etkinlik için tıklayınız </a:t>
            </a:r>
            <a:endParaRPr lang="tr-TR" sz="5400" dirty="0">
              <a:hlinkClick r:id="rId2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77" y="3875313"/>
            <a:ext cx="2423887" cy="24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304505" y="3789040"/>
            <a:ext cx="3241972" cy="26642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Yahudilerin kutsal kitabıdır. </a:t>
            </a:r>
            <a:endParaRPr lang="tr-TR" sz="2400" dirty="0"/>
          </a:p>
        </p:txBody>
      </p:sp>
      <p:sp>
        <p:nvSpPr>
          <p:cNvPr id="5" name="Dikey Kaydırma 4"/>
          <p:cNvSpPr/>
          <p:nvPr/>
        </p:nvSpPr>
        <p:spPr>
          <a:xfrm>
            <a:off x="4274341" y="3061769"/>
            <a:ext cx="3097053" cy="270329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Dili İbranicedir.</a:t>
            </a:r>
            <a:endParaRPr lang="tr-TR" sz="3600" dirty="0"/>
          </a:p>
          <a:p>
            <a:pPr algn="ctr"/>
            <a:endParaRPr lang="tr-TR" sz="3600" dirty="0"/>
          </a:p>
        </p:txBody>
      </p:sp>
      <p:sp>
        <p:nvSpPr>
          <p:cNvPr id="6" name="Dikey Kaydırma 5"/>
          <p:cNvSpPr/>
          <p:nvPr/>
        </p:nvSpPr>
        <p:spPr>
          <a:xfrm>
            <a:off x="7392145" y="4061583"/>
            <a:ext cx="3928998" cy="253120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  <a:p>
            <a:pPr algn="ctr"/>
            <a:r>
              <a:rPr lang="tr-TR" sz="2800" dirty="0"/>
              <a:t>Tevrat’a </a:t>
            </a:r>
          </a:p>
          <a:p>
            <a:pPr algn="ctr"/>
            <a:r>
              <a:rPr lang="tr-TR" sz="2800" dirty="0" err="1"/>
              <a:t>Ahd</a:t>
            </a:r>
            <a:r>
              <a:rPr lang="tr-TR" sz="2800" dirty="0"/>
              <a:t>-i Atik</a:t>
            </a:r>
          </a:p>
          <a:p>
            <a:pPr algn="ctr"/>
            <a:r>
              <a:rPr lang="tr-TR" sz="2800" dirty="0"/>
              <a:t>(</a:t>
            </a:r>
            <a:r>
              <a:rPr lang="tr-TR" sz="2800" dirty="0" smtClean="0"/>
              <a:t>Eski Sözleşme</a:t>
            </a:r>
            <a:r>
              <a:rPr lang="tr-TR" sz="2800" dirty="0"/>
              <a:t>) de denilmektedir. </a:t>
            </a:r>
          </a:p>
          <a:p>
            <a:pPr algn="ctr"/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2855641" y="1124744"/>
            <a:ext cx="2967227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5839273" y="1124744"/>
            <a:ext cx="1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39272" y="1124744"/>
            <a:ext cx="313704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43027" y="500368"/>
            <a:ext cx="4392488" cy="9762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TEVRAT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5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91440" y="878847"/>
            <a:ext cx="7419703" cy="59400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7814" y="2500042"/>
            <a:ext cx="3460167" cy="3460167"/>
          </a:xfrm>
          <a:prstGeom prst="rect">
            <a:avLst/>
          </a:prstGeom>
        </p:spPr>
      </p:pic>
      <p:sp>
        <p:nvSpPr>
          <p:cNvPr id="4" name="İçerik Yer Tutucusu 2">
            <a:hlinkClick r:id="" action="ppaction://noaction"/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2" y="1855735"/>
            <a:ext cx="7130142" cy="6664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600" dirty="0">
                <a:solidFill>
                  <a:schemeClr val="tx1"/>
                </a:solidFill>
              </a:rPr>
              <a:t>2</a:t>
            </a:r>
            <a:r>
              <a:rPr lang="tr-TR" sz="3600" dirty="0" smtClean="0">
                <a:solidFill>
                  <a:schemeClr val="tx1"/>
                </a:solidFill>
              </a:rPr>
              <a:t>. Peygamberlerin Özellikleri ve Görevleri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600" dirty="0"/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1" y="2716805"/>
            <a:ext cx="7130143" cy="6016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3. Peygamberler İnsanlar için En Güzel Örnektir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151507"/>
            <a:ext cx="7641770" cy="72734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dirty="0" smtClean="0"/>
              <a:t>ÜNİTE KONULARI </a:t>
            </a:r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1" y="3569505"/>
            <a:ext cx="7130143" cy="6606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4. Vahiy ve Vahyin Gönderiliş Amacı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11" y="4379913"/>
            <a:ext cx="7130143" cy="5976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5. İlahi Kitaplar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4" name="İçerik Yer Tutucusu 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55814" y="1024685"/>
            <a:ext cx="7130142" cy="6364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tx1"/>
                </a:solidFill>
              </a:rPr>
              <a:t>1.Allah’ın Elçileri: Peygamberler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111" y="5137457"/>
            <a:ext cx="7130143" cy="5976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6. Bir Peygamber Tanıyorum: Hz. Âdem (a. s.)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11" y="5993608"/>
            <a:ext cx="7130143" cy="5976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tx1"/>
                </a:solidFill>
              </a:rPr>
              <a:t>7.Bir Dua Tanıyorum: Kunut Duaları ve Anlamları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00554">
            <a:off x="8040444" y="828658"/>
            <a:ext cx="4128608" cy="2097815"/>
          </a:xfrm>
          <a:prstGeom prst="rect">
            <a:avLst/>
          </a:prstGeom>
        </p:spPr>
      </p:pic>
      <p:sp>
        <p:nvSpPr>
          <p:cNvPr id="17" name="Dikdörtgen 16"/>
          <p:cNvSpPr/>
          <p:nvPr>
            <p:custDataLst>
              <p:tags r:id="rId11"/>
            </p:custDataLst>
          </p:nvPr>
        </p:nvSpPr>
        <p:spPr>
          <a:xfrm>
            <a:off x="8811491" y="5915555"/>
            <a:ext cx="2757054" cy="67574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5. Hafta </a:t>
            </a:r>
            <a:endParaRPr lang="tr-TR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2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580172" y="3501008"/>
            <a:ext cx="3975500" cy="273630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Tevrat gibi Zebur da Yahudilerin kutsal kitabıdır.</a:t>
            </a:r>
            <a:endParaRPr lang="tr-TR" sz="4800" dirty="0"/>
          </a:p>
        </p:txBody>
      </p:sp>
      <p:sp>
        <p:nvSpPr>
          <p:cNvPr id="6" name="Dikey Kaydırma 5"/>
          <p:cNvSpPr/>
          <p:nvPr/>
        </p:nvSpPr>
        <p:spPr>
          <a:xfrm>
            <a:off x="6811714" y="3614869"/>
            <a:ext cx="4581999" cy="273630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  <a:p>
            <a:pPr algn="ctr"/>
            <a:r>
              <a:rPr lang="tr-TR" sz="2800" dirty="0"/>
              <a:t>Tevrat’ın</a:t>
            </a:r>
          </a:p>
          <a:p>
            <a:pPr algn="ctr"/>
            <a:r>
              <a:rPr lang="tr-TR" sz="2800" dirty="0"/>
              <a:t>içinde, </a:t>
            </a:r>
            <a:r>
              <a:rPr lang="tr-TR" sz="2800" dirty="0" err="1"/>
              <a:t>Mezmurlar</a:t>
            </a:r>
            <a:r>
              <a:rPr lang="tr-TR" sz="2800" dirty="0"/>
              <a:t> adıyla ayrı bir bölüm olarak yer almaktadır. </a:t>
            </a:r>
          </a:p>
          <a:p>
            <a:pPr algn="ctr"/>
            <a:endParaRPr lang="tr-TR" sz="3200" dirty="0"/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3468914" y="1412776"/>
            <a:ext cx="2627086" cy="1823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295547" y="1268760"/>
            <a:ext cx="189051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15797" y="627683"/>
            <a:ext cx="6959499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/>
              <a:t>ZEBUR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71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303511" y="3460439"/>
            <a:ext cx="3657488" cy="279521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Hristiyanların kutsal kitabıdır. </a:t>
            </a:r>
          </a:p>
        </p:txBody>
      </p:sp>
      <p:sp>
        <p:nvSpPr>
          <p:cNvPr id="5" name="Dikey Kaydırma 4"/>
          <p:cNvSpPr/>
          <p:nvPr/>
        </p:nvSpPr>
        <p:spPr>
          <a:xfrm>
            <a:off x="4066839" y="3503990"/>
            <a:ext cx="3901370" cy="303074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Matta, </a:t>
            </a:r>
            <a:r>
              <a:rPr lang="tr-TR" sz="2800" dirty="0" err="1" smtClean="0"/>
              <a:t>Markos</a:t>
            </a:r>
            <a:r>
              <a:rPr lang="tr-TR" sz="2800" dirty="0"/>
              <a:t>, Luka ve </a:t>
            </a:r>
            <a:r>
              <a:rPr lang="tr-TR" sz="2800" dirty="0" err="1" smtClean="0"/>
              <a:t>Yuhanna</a:t>
            </a:r>
            <a:r>
              <a:rPr lang="tr-TR" sz="2800" dirty="0" smtClean="0"/>
              <a:t> adında dört İncil vardır.</a:t>
            </a:r>
            <a:endParaRPr lang="tr-TR" sz="4000" dirty="0"/>
          </a:p>
        </p:txBody>
      </p:sp>
      <p:sp>
        <p:nvSpPr>
          <p:cNvPr id="6" name="Dikey Kaydırma 5"/>
          <p:cNvSpPr/>
          <p:nvPr/>
        </p:nvSpPr>
        <p:spPr>
          <a:xfrm>
            <a:off x="8306545" y="4003525"/>
            <a:ext cx="3885455" cy="253120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  <a:p>
            <a:pPr algn="ctr"/>
            <a:r>
              <a:rPr lang="tr-TR" sz="2400" dirty="0"/>
              <a:t>İncil’e, </a:t>
            </a:r>
            <a:r>
              <a:rPr lang="tr-TR" sz="2400" dirty="0" err="1"/>
              <a:t>Ahd</a:t>
            </a:r>
            <a:r>
              <a:rPr lang="tr-TR" sz="2400" dirty="0"/>
              <a:t>-i </a:t>
            </a:r>
            <a:r>
              <a:rPr lang="tr-TR" sz="2400" dirty="0" err="1"/>
              <a:t>Cedid</a:t>
            </a:r>
            <a:endParaRPr lang="tr-TR" sz="2400" dirty="0"/>
          </a:p>
          <a:p>
            <a:pPr algn="ctr"/>
            <a:r>
              <a:rPr lang="tr-TR" sz="2400" dirty="0"/>
              <a:t>(Yeni Sözleşme) de denir.</a:t>
            </a:r>
          </a:p>
          <a:p>
            <a:pPr algn="ctr"/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2278763" y="1124744"/>
            <a:ext cx="3544106" cy="1952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5839272" y="1124744"/>
            <a:ext cx="3" cy="2164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39272" y="1124744"/>
            <a:ext cx="313704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5721" y="337220"/>
            <a:ext cx="43924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dirty="0" smtClean="0"/>
              <a:t>İNCİL 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7188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hlinkClick r:id="rId2" action="ppaction://hlinksldjump"/>
          </p:cNvPr>
          <p:cNvSpPr/>
          <p:nvPr/>
        </p:nvSpPr>
        <p:spPr>
          <a:xfrm>
            <a:off x="8312728" y="5679688"/>
            <a:ext cx="3643746" cy="980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Video için tıklayınız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548" y="84897"/>
            <a:ext cx="4640616" cy="5194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007" y="35453"/>
            <a:ext cx="7345541" cy="8382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KUR’AN-I KERİM </a:t>
            </a:r>
            <a:endParaRPr lang="tr-TR" dirty="0"/>
          </a:p>
        </p:txBody>
      </p:sp>
      <p:sp>
        <p:nvSpPr>
          <p:cNvPr id="5" name="Beşgen 4"/>
          <p:cNvSpPr/>
          <p:nvPr/>
        </p:nvSpPr>
        <p:spPr>
          <a:xfrm>
            <a:off x="304318" y="2143481"/>
            <a:ext cx="7184571" cy="79208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Peygamber Efendimiz Hz. Muhammed’e (</a:t>
            </a:r>
            <a:r>
              <a:rPr lang="tr-TR" sz="2800" dirty="0" err="1"/>
              <a:t>s.a.v</a:t>
            </a:r>
            <a:r>
              <a:rPr lang="tr-TR" sz="2800" dirty="0"/>
              <a:t>.) gönderilmiştir.</a:t>
            </a:r>
            <a:endParaRPr lang="tr-TR" sz="6000" dirty="0"/>
          </a:p>
        </p:txBody>
      </p:sp>
      <p:sp>
        <p:nvSpPr>
          <p:cNvPr id="7" name="Beşgen 6"/>
          <p:cNvSpPr/>
          <p:nvPr/>
        </p:nvSpPr>
        <p:spPr>
          <a:xfrm>
            <a:off x="304318" y="1178314"/>
            <a:ext cx="7195948" cy="72713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1600" dirty="0"/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İlahi kitapların sonuncusudur. </a:t>
            </a:r>
          </a:p>
          <a:p>
            <a:pPr algn="ctr"/>
            <a:endParaRPr lang="tr-TR" sz="4400" dirty="0"/>
          </a:p>
        </p:txBody>
      </p:sp>
      <p:sp>
        <p:nvSpPr>
          <p:cNvPr id="8" name="Beşgen 7"/>
          <p:cNvSpPr/>
          <p:nvPr/>
        </p:nvSpPr>
        <p:spPr>
          <a:xfrm>
            <a:off x="327072" y="3098185"/>
            <a:ext cx="7173194" cy="70301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Biz Müslümanların kutsal kitabıdır. </a:t>
            </a:r>
            <a:endParaRPr lang="tr-TR" sz="6000" dirty="0"/>
          </a:p>
        </p:txBody>
      </p:sp>
      <p:sp>
        <p:nvSpPr>
          <p:cNvPr id="12" name="Beşgen 11"/>
          <p:cNvSpPr/>
          <p:nvPr/>
        </p:nvSpPr>
        <p:spPr>
          <a:xfrm>
            <a:off x="304318" y="3937783"/>
            <a:ext cx="7136230" cy="70301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Dili Arapçadır. </a:t>
            </a:r>
            <a:endParaRPr lang="tr-TR" sz="5400" dirty="0"/>
          </a:p>
        </p:txBody>
      </p:sp>
      <p:sp>
        <p:nvSpPr>
          <p:cNvPr id="10" name="Beşgen 9"/>
          <p:cNvSpPr/>
          <p:nvPr/>
        </p:nvSpPr>
        <p:spPr>
          <a:xfrm>
            <a:off x="274459" y="4804624"/>
            <a:ext cx="7195948" cy="8935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/>
              <a:t>Kur’an, Hz. Muhammed’e (s.a.v.) 610 yılından 632 yılına kadar, yaklaşık 23 </a:t>
            </a:r>
            <a:r>
              <a:rPr lang="tr-TR" sz="2800" dirty="0" smtClean="0"/>
              <a:t>yılda indirilmiştir</a:t>
            </a:r>
            <a:r>
              <a:rPr lang="tr-TR" sz="2800" dirty="0"/>
              <a:t>.</a:t>
            </a:r>
            <a:endParaRPr lang="tr-TR" sz="7200" dirty="0"/>
          </a:p>
        </p:txBody>
      </p:sp>
      <p:sp>
        <p:nvSpPr>
          <p:cNvPr id="11" name="Beşgen 10"/>
          <p:cNvSpPr/>
          <p:nvPr/>
        </p:nvSpPr>
        <p:spPr>
          <a:xfrm>
            <a:off x="274459" y="5888666"/>
            <a:ext cx="7345541" cy="81170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/>
              <a:t>Yüce kitabımız, ayet, sure ve cüz denilen bölümlerden oluşur.</a:t>
            </a:r>
          </a:p>
        </p:txBody>
      </p:sp>
      <p:pic>
        <p:nvPicPr>
          <p:cNvPr id="14" name="Picture 2" descr="Video ikonu,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75" y="3678071"/>
            <a:ext cx="2485074" cy="25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27123976_146695869350753_4592318851248553984_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29" y="0"/>
            <a:ext cx="12198929" cy="6858000"/>
          </a:xfrm>
        </p:spPr>
      </p:pic>
    </p:spTree>
    <p:extLst>
      <p:ext uri="{BB962C8B-B14F-4D97-AF65-F5344CB8AC3E}">
        <p14:creationId xmlns:p14="http://schemas.microsoft.com/office/powerpoint/2010/main" val="3096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0243" y="336097"/>
            <a:ext cx="6491514" cy="12169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Önemli not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7886" y="3773712"/>
            <a:ext cx="10072914" cy="25254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tr-TR" sz="3600" dirty="0"/>
              <a:t>Tevrat, Zebur ve İncil zaman içinde insanlar tarafından tahrif </a:t>
            </a:r>
            <a:r>
              <a:rPr lang="tr-TR" sz="3600" dirty="0" smtClean="0"/>
              <a:t>edilmiştir (değiştirilmiş). </a:t>
            </a:r>
            <a:r>
              <a:rPr lang="tr-TR" sz="3600" dirty="0"/>
              <a:t>Bu sebeple de </a:t>
            </a:r>
            <a:r>
              <a:rPr lang="tr-TR" sz="3600" dirty="0" smtClean="0"/>
              <a:t>Kur’an’dan önceki </a:t>
            </a:r>
            <a:r>
              <a:rPr lang="tr-TR" sz="3600" dirty="0"/>
              <a:t>ilahi kitaplar, Allah’tan (</a:t>
            </a:r>
            <a:r>
              <a:rPr lang="tr-TR" sz="3600" dirty="0" err="1"/>
              <a:t>c.c</a:t>
            </a:r>
            <a:r>
              <a:rPr lang="tr-TR" sz="3600" dirty="0"/>
              <a:t>.) geldiği hâliyle günümüze kadar </a:t>
            </a:r>
            <a:r>
              <a:rPr lang="tr-TR" sz="4800" b="1" u="sng" dirty="0"/>
              <a:t>ulaşamamıştır</a:t>
            </a:r>
            <a:r>
              <a:rPr lang="tr-TR" sz="3600" dirty="0"/>
              <a:t>.</a:t>
            </a:r>
          </a:p>
        </p:txBody>
      </p:sp>
      <p:sp>
        <p:nvSpPr>
          <p:cNvPr id="4" name="Aşağı Ok 3"/>
          <p:cNvSpPr/>
          <p:nvPr/>
        </p:nvSpPr>
        <p:spPr>
          <a:xfrm>
            <a:off x="5805715" y="1886856"/>
            <a:ext cx="484632" cy="155302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1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397727" y="1558944"/>
            <a:ext cx="5046616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4400" dirty="0" smtClean="0"/>
              <a:t>Tevrat (Hz. Musa) </a:t>
            </a:r>
            <a:endParaRPr lang="tr-TR" sz="4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975397" y="1631454"/>
            <a:ext cx="3236687" cy="7756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Yahudilerin</a:t>
            </a:r>
            <a:endParaRPr lang="tr-TR" sz="4400" dirty="0"/>
          </a:p>
        </p:txBody>
      </p:sp>
      <p:pic>
        <p:nvPicPr>
          <p:cNvPr id="7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1" y="1378604"/>
            <a:ext cx="1773327" cy="1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286610" y="2883458"/>
            <a:ext cx="5157734" cy="1074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4400" dirty="0" smtClean="0"/>
              <a:t>Zebur (Hz. Davud)</a:t>
            </a:r>
            <a:endParaRPr lang="tr-TR" sz="4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975397" y="3018887"/>
            <a:ext cx="3400832" cy="8036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Yahudilerin  </a:t>
            </a:r>
            <a:endParaRPr lang="tr-TR" sz="4400" dirty="0"/>
          </a:p>
        </p:txBody>
      </p:sp>
      <p:pic>
        <p:nvPicPr>
          <p:cNvPr id="10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80"/>
            <a:ext cx="1791496" cy="1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1301124" y="4316944"/>
            <a:ext cx="5143219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4400" dirty="0" smtClean="0"/>
              <a:t>İncil (Hz. İsa) </a:t>
            </a:r>
            <a:endParaRPr lang="tr-TR" sz="4400" dirty="0"/>
          </a:p>
        </p:txBody>
      </p:sp>
      <p:pic>
        <p:nvPicPr>
          <p:cNvPr id="12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4162929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5938481" y="4351559"/>
            <a:ext cx="356171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Hristiyanların</a:t>
            </a:r>
            <a:r>
              <a:rPr lang="tr-TR" sz="4400" dirty="0" smtClean="0"/>
              <a:t> </a:t>
            </a:r>
            <a:endParaRPr lang="tr-TR" sz="4400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1436914" y="5641458"/>
            <a:ext cx="6238899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Kur’an-ı Kerim (Hz. Muhammed (sav)</a:t>
            </a:r>
            <a:endParaRPr lang="tr-TR" sz="2800" dirty="0"/>
          </a:p>
        </p:txBody>
      </p:sp>
      <p:pic>
        <p:nvPicPr>
          <p:cNvPr id="15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" y="5536774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7400041" y="5719151"/>
            <a:ext cx="3456645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Müslümanların</a:t>
            </a:r>
            <a:endParaRPr lang="tr-TR" sz="4000" dirty="0"/>
          </a:p>
        </p:txBody>
      </p:sp>
      <p:sp>
        <p:nvSpPr>
          <p:cNvPr id="17" name="Dikdörtgen 16"/>
          <p:cNvSpPr/>
          <p:nvPr/>
        </p:nvSpPr>
        <p:spPr>
          <a:xfrm>
            <a:off x="2355669" y="539508"/>
            <a:ext cx="6479043" cy="682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Kitapların gönderildiği dinleri söyleyelim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835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İçerik Yer Tutucusu 2"/>
          <p:cNvSpPr txBox="1">
            <a:spLocks/>
          </p:cNvSpPr>
          <p:nvPr/>
        </p:nvSpPr>
        <p:spPr>
          <a:xfrm>
            <a:off x="304111" y="6118582"/>
            <a:ext cx="6445569" cy="584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Ayet, sure cüz gibi bölümleri vardır.</a:t>
            </a:r>
            <a:endParaRPr lang="tr-TR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4477326" y="2862286"/>
            <a:ext cx="7155877" cy="781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 smtClean="0"/>
              <a:t>İçinde peygamberimizin sözleri de vardır.</a:t>
            </a:r>
            <a:endParaRPr lang="tr-TR" sz="3200" dirty="0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1651082" y="3881581"/>
            <a:ext cx="5588000" cy="51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Müslümanların kutsal kitabıdır.</a:t>
            </a:r>
            <a:endParaRPr lang="tr-TR" dirty="0"/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477744" y="4590439"/>
            <a:ext cx="4563501" cy="7826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25 yılda indirilmiştir.</a:t>
            </a:r>
            <a:endParaRPr lang="tr-TR" dirty="0"/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5559825" y="4540314"/>
            <a:ext cx="6119887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dirty="0" smtClean="0"/>
              <a:t>Okunması ve öğrenilmesi ibadettir.</a:t>
            </a:r>
            <a:endParaRPr lang="tr-TR" dirty="0"/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4477326" y="5440515"/>
            <a:ext cx="7358413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/>
              <a:t>İçinde Allah’ın emir ve yasakları vardır</a:t>
            </a:r>
          </a:p>
        </p:txBody>
      </p:sp>
      <p:sp>
        <p:nvSpPr>
          <p:cNvPr id="29" name="İçerik Yer Tutucusu 2"/>
          <p:cNvSpPr txBox="1">
            <a:spLocks/>
          </p:cNvSpPr>
          <p:nvPr/>
        </p:nvSpPr>
        <p:spPr>
          <a:xfrm>
            <a:off x="7833175" y="1957051"/>
            <a:ext cx="3901292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sz="3200" dirty="0" smtClean="0"/>
              <a:t>Son ilahi kitaptır.</a:t>
            </a:r>
            <a:endParaRPr lang="tr-TR" sz="3200" dirty="0"/>
          </a:p>
        </p:txBody>
      </p:sp>
      <p:sp>
        <p:nvSpPr>
          <p:cNvPr id="30" name="Dikdörtgen 29"/>
          <p:cNvSpPr/>
          <p:nvPr/>
        </p:nvSpPr>
        <p:spPr>
          <a:xfrm>
            <a:off x="6075742" y="6102876"/>
            <a:ext cx="696685" cy="5980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1331370" y="2835793"/>
            <a:ext cx="696685" cy="8142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729189" y="3781387"/>
            <a:ext cx="572406" cy="6283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11318391" y="4540314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4" name="Dikdörtgen 33"/>
          <p:cNvSpPr/>
          <p:nvPr/>
        </p:nvSpPr>
        <p:spPr>
          <a:xfrm>
            <a:off x="11160828" y="5440515"/>
            <a:ext cx="696685" cy="610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028256" y="1972803"/>
            <a:ext cx="715738" cy="627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4445082" y="4574423"/>
            <a:ext cx="596163" cy="798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352" y="198632"/>
            <a:ext cx="11588382" cy="11947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Aşağıda Kur’an-ı Kerim ile ilgili olarak verilen cümlelerden doğru olanı yanına         , yanlış olanların yanına          koyalım   </a:t>
            </a:r>
            <a:endParaRPr lang="tr-TR" sz="2800" dirty="0"/>
          </a:p>
        </p:txBody>
      </p:sp>
      <p:sp>
        <p:nvSpPr>
          <p:cNvPr id="25" name="Dikdörtgen 24"/>
          <p:cNvSpPr/>
          <p:nvPr/>
        </p:nvSpPr>
        <p:spPr>
          <a:xfrm>
            <a:off x="2428390" y="796001"/>
            <a:ext cx="696685" cy="510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6740940" y="-2779562"/>
            <a:ext cx="548904" cy="5137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26" name="İçerik Yer Tutucusu 2"/>
          <p:cNvSpPr txBox="1">
            <a:spLocks/>
          </p:cNvSpPr>
          <p:nvPr/>
        </p:nvSpPr>
        <p:spPr>
          <a:xfrm>
            <a:off x="528208" y="2955684"/>
            <a:ext cx="3601106" cy="610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sz="3200" dirty="0" smtClean="0"/>
              <a:t>Dil Arapçadır.</a:t>
            </a:r>
            <a:endParaRPr lang="tr-TR" sz="3200" dirty="0"/>
          </a:p>
        </p:txBody>
      </p:sp>
      <p:sp>
        <p:nvSpPr>
          <p:cNvPr id="27" name="Dikdörtgen 26"/>
          <p:cNvSpPr/>
          <p:nvPr/>
        </p:nvSpPr>
        <p:spPr>
          <a:xfrm>
            <a:off x="3413576" y="2938634"/>
            <a:ext cx="715738" cy="6276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722139" y="723895"/>
            <a:ext cx="567706" cy="5824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40" name="İçerik Yer Tutucusu 2"/>
          <p:cNvSpPr txBox="1">
            <a:spLocks/>
          </p:cNvSpPr>
          <p:nvPr/>
        </p:nvSpPr>
        <p:spPr>
          <a:xfrm>
            <a:off x="273168" y="1524136"/>
            <a:ext cx="4768077" cy="1176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tr-TR" sz="3200" dirty="0" smtClean="0"/>
              <a:t>Namazlarda Kur’an’dan bölümler okuruz.</a:t>
            </a:r>
            <a:endParaRPr lang="tr-TR" sz="3200" dirty="0"/>
          </a:p>
        </p:txBody>
      </p:sp>
      <p:sp>
        <p:nvSpPr>
          <p:cNvPr id="41" name="Dikdörtgen 40"/>
          <p:cNvSpPr/>
          <p:nvPr/>
        </p:nvSpPr>
        <p:spPr>
          <a:xfrm>
            <a:off x="4325507" y="1524136"/>
            <a:ext cx="715738" cy="11659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2846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46949" y="145833"/>
            <a:ext cx="6836229" cy="753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6000" dirty="0" smtClean="0"/>
              <a:t>Değerlendirme</a:t>
            </a:r>
            <a:r>
              <a:rPr lang="tr-TR" sz="8000" dirty="0" smtClean="0"/>
              <a:t> 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6105" y="2600613"/>
            <a:ext cx="3547073" cy="1107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r">
              <a:buNone/>
            </a:pPr>
            <a:r>
              <a:rPr lang="tr-TR" dirty="0" smtClean="0">
                <a:hlinkClick r:id="rId2" action="ppaction://hlinksldjump"/>
              </a:rPr>
              <a:t>1. TEST SORULARI </a:t>
            </a:r>
            <a:endParaRPr lang="tr-TR" dirty="0">
              <a:hlinkClick r:id="rId2" action="ppaction://hlinksldjump"/>
            </a:endParaRPr>
          </a:p>
        </p:txBody>
      </p:sp>
      <p:sp>
        <p:nvSpPr>
          <p:cNvPr id="4" name="İçerik Yer Tutucusu 2">
            <a:hlinkClick r:id="rId3" action="ppaction://hlinksldjump"/>
          </p:cNvPr>
          <p:cNvSpPr txBox="1">
            <a:spLocks/>
          </p:cNvSpPr>
          <p:nvPr/>
        </p:nvSpPr>
        <p:spPr>
          <a:xfrm>
            <a:off x="2523082" y="4647868"/>
            <a:ext cx="3151766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2. DOĞRU YANLIŞ</a:t>
            </a:r>
            <a:endParaRPr lang="tr-TR" dirty="0"/>
          </a:p>
        </p:txBody>
      </p:sp>
      <p:pic>
        <p:nvPicPr>
          <p:cNvPr id="1026" name="Picture 2" descr="quiz icon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7" y="1057922"/>
            <a:ext cx="2809539" cy="28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799">
            <a:off x="-181735" y="2834288"/>
            <a:ext cx="3066399" cy="3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>
            <a:hlinkClick r:id="rId6" action="ppaction://hlinksldjump"/>
          </p:cNvPr>
          <p:cNvSpPr txBox="1">
            <a:spLocks/>
          </p:cNvSpPr>
          <p:nvPr/>
        </p:nvSpPr>
        <p:spPr>
          <a:xfrm>
            <a:off x="8089309" y="5410152"/>
            <a:ext cx="3754347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3.Boşluk Doldurma</a:t>
            </a:r>
            <a:endParaRPr lang="tr-TR" dirty="0"/>
          </a:p>
        </p:txBody>
      </p:sp>
      <p:pic>
        <p:nvPicPr>
          <p:cNvPr id="8" name="Picture 2" descr="gÃ¶z ikonu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4" y="5077627"/>
            <a:ext cx="2289950" cy="1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7159" y="445411"/>
            <a:ext cx="11773464" cy="20900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4800" dirty="0" smtClean="0"/>
              <a:t>1. İlahi kitap ve peygamber eşleştirmesinde aşağıdakilerden hangisi </a:t>
            </a:r>
            <a:r>
              <a:rPr lang="tr-TR" sz="5400" b="1" u="sng" dirty="0" smtClean="0"/>
              <a:t>yanlıştır? </a:t>
            </a:r>
            <a:endParaRPr lang="tr-TR" sz="6000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1028036" y="5130802"/>
            <a:ext cx="604819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3713848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8" y="6014366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9227760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Kur’an-ı Kerim : Hz. Muhammed (sav)</a:t>
            </a:r>
            <a:endParaRPr lang="tr-TR" sz="32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9293074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Zebur: Hz. Davud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657600"/>
            <a:ext cx="9204757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İncil : Hz. İsa </a:t>
            </a:r>
            <a:endParaRPr lang="tr-TR" sz="3600" dirty="0"/>
          </a:p>
        </p:txBody>
      </p:sp>
      <p:sp>
        <p:nvSpPr>
          <p:cNvPr id="11" name="Oval 10"/>
          <p:cNvSpPr/>
          <p:nvPr/>
        </p:nvSpPr>
        <p:spPr>
          <a:xfrm>
            <a:off x="1531257" y="3536035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28897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31257" y="583655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886856" y="5174344"/>
            <a:ext cx="92310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Tevrat: Hz. Harun</a:t>
            </a:r>
            <a:endParaRPr lang="tr-TR" sz="3600" dirty="0"/>
          </a:p>
        </p:txBody>
      </p:sp>
      <p:sp>
        <p:nvSpPr>
          <p:cNvPr id="15" name="Oval 14"/>
          <p:cNvSpPr/>
          <p:nvPr/>
        </p:nvSpPr>
        <p:spPr>
          <a:xfrm>
            <a:off x="1531257" y="5070019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C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07159" y="2647937"/>
            <a:ext cx="3570514" cy="827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cevaba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204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87354"/>
            <a:ext cx="5301226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III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328" y="54570"/>
            <a:ext cx="11315906" cy="29789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200" dirty="0" smtClean="0"/>
              <a:t>I. Tevrat Yahudilerin kutsak kitabıdır.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200" dirty="0" smtClean="0"/>
              <a:t>II. İncil Hristiyanların kutsal kitabıdı</a:t>
            </a:r>
            <a:r>
              <a:rPr lang="tr-TR" dirty="0" smtClean="0"/>
              <a:t>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III. Zebur Hristiyanların Kutsal kitabıdır.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IV. Kur’an-ı Kerim Müslümanların kutsal kitabıdır.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3200" b="1" dirty="0" smtClean="0"/>
              <a:t>2.Verilen İfadelerden hangisi </a:t>
            </a:r>
            <a:r>
              <a:rPr lang="tr-TR" sz="3200" b="1" u="sng" dirty="0" smtClean="0"/>
              <a:t>yanlıştır?</a:t>
            </a:r>
            <a:endParaRPr lang="tr-TR" sz="3200" b="1" u="sng" dirty="0"/>
          </a:p>
        </p:txBody>
      </p:sp>
      <p:sp>
        <p:nvSpPr>
          <p:cNvPr id="4" name="Dikdörtgen 3"/>
          <p:cNvSpPr/>
          <p:nvPr/>
        </p:nvSpPr>
        <p:spPr>
          <a:xfrm>
            <a:off x="850659" y="5114117"/>
            <a:ext cx="748435" cy="721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4420" y="4376057"/>
            <a:ext cx="748435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38848" y="6086582"/>
            <a:ext cx="748436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84420" y="3660495"/>
            <a:ext cx="748435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12375" y="3606796"/>
            <a:ext cx="5301225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</a:t>
            </a:r>
            <a:endParaRPr lang="tr-TR" sz="66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5337702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II</a:t>
            </a:r>
            <a:endParaRPr lang="tr-TR" sz="8000" dirty="0"/>
          </a:p>
        </p:txBody>
      </p:sp>
      <p:sp>
        <p:nvSpPr>
          <p:cNvPr id="10" name="Dikdörtgen 9"/>
          <p:cNvSpPr/>
          <p:nvPr/>
        </p:nvSpPr>
        <p:spPr>
          <a:xfrm>
            <a:off x="1912375" y="5938880"/>
            <a:ext cx="5301225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  </a:t>
            </a:r>
            <a:r>
              <a:rPr lang="tr-TR" sz="4000" dirty="0" smtClean="0"/>
              <a:t>IV</a:t>
            </a:r>
            <a:endParaRPr lang="tr-TR" sz="5400" u="sng" dirty="0"/>
          </a:p>
        </p:txBody>
      </p:sp>
      <p:sp>
        <p:nvSpPr>
          <p:cNvPr id="11" name="Oval 10"/>
          <p:cNvSpPr/>
          <p:nvPr/>
        </p:nvSpPr>
        <p:spPr>
          <a:xfrm>
            <a:off x="1526759" y="5895508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323066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31257" y="3551255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1451023" y="5200819"/>
            <a:ext cx="940678" cy="606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36285" y="2883291"/>
            <a:ext cx="3447144" cy="572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Doğru cevaba tıklayınız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770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50183" y="2826328"/>
            <a:ext cx="5306290" cy="23691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İlahi Kitap denilince neleri hatırlıyoruz</a:t>
            </a:r>
            <a:r>
              <a:rPr lang="tr-TR" sz="5400" dirty="0" smtClean="0"/>
              <a:t>?</a:t>
            </a:r>
            <a:endParaRPr lang="tr-TR" sz="5400" dirty="0"/>
          </a:p>
        </p:txBody>
      </p:sp>
      <p:sp>
        <p:nvSpPr>
          <p:cNvPr id="4" name="İçerik Yer Tutucusu 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7819" y="110837"/>
            <a:ext cx="11748654" cy="10390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tr-TR" sz="6000" dirty="0" smtClean="0">
                <a:solidFill>
                  <a:schemeClr val="tx1"/>
                </a:solidFill>
              </a:rPr>
              <a:t>5. İLAHİ KİTAPLAR </a:t>
            </a:r>
            <a:endParaRPr lang="tr-TR" sz="6000" dirty="0">
              <a:solidFill>
                <a:schemeClr val="tx1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07819" y="1330036"/>
            <a:ext cx="11748654" cy="665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 smtClean="0"/>
              <a:t>Kazanım : 6.1.5. </a:t>
            </a:r>
            <a:r>
              <a:rPr lang="tr-TR" sz="3200" dirty="0"/>
              <a:t>İlahi kitaplar ve gönderildiği peygamberleri </a:t>
            </a:r>
            <a:r>
              <a:rPr lang="tr-TR" sz="3200" dirty="0" smtClean="0"/>
              <a:t>eşleştirir.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46" y="3394364"/>
            <a:ext cx="3313268" cy="3269672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9" y="2008910"/>
            <a:ext cx="3070351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088573" y="5174344"/>
            <a:ext cx="10842170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2800" dirty="0" smtClean="0"/>
              <a:t>    Kur’an’ın gönderiliş </a:t>
            </a:r>
            <a:r>
              <a:rPr lang="tr-TR" sz="2800" dirty="0"/>
              <a:t>amacı sadece </a:t>
            </a:r>
            <a:r>
              <a:rPr lang="tr-TR" sz="2800" dirty="0" smtClean="0"/>
              <a:t>Allah’ın </a:t>
            </a:r>
            <a:r>
              <a:rPr lang="tr-TR" sz="2800" dirty="0"/>
              <a:t>tek olduğunu </a:t>
            </a:r>
            <a:r>
              <a:rPr lang="tr-TR" sz="2800" dirty="0" smtClean="0"/>
              <a:t>bildirmektir.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3" y="377371"/>
            <a:ext cx="11690900" cy="30019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dirty="0"/>
              <a:t>“Bu Kur’an; kendisiyle uyarılsınlar, Allah’ın ancak tek ilah olduğunu bilsinler ve </a:t>
            </a:r>
            <a:r>
              <a:rPr lang="tr-TR" sz="3600" dirty="0" smtClean="0"/>
              <a:t>akıl sahipleri </a:t>
            </a:r>
            <a:r>
              <a:rPr lang="tr-TR" sz="3600" dirty="0"/>
              <a:t>düşünüp öğüt alsınlar diye insanlara bir bildiridir.”</a:t>
            </a:r>
          </a:p>
          <a:p>
            <a:pPr marL="0" indent="0" algn="r">
              <a:buNone/>
            </a:pPr>
            <a:r>
              <a:rPr lang="tr-TR" dirty="0"/>
              <a:t>(İbrahim suresi, 52. ayet</a:t>
            </a:r>
            <a:r>
              <a:rPr lang="tr-TR" dirty="0" smtClean="0"/>
              <a:t>.)</a:t>
            </a:r>
          </a:p>
          <a:p>
            <a:pPr marL="0" indent="0" algn="just">
              <a:buNone/>
            </a:pPr>
            <a:r>
              <a:rPr lang="tr-TR" sz="3600" dirty="0" smtClean="0"/>
              <a:t>3. Verilen ayete göre aşağıdakilerden hangisi </a:t>
            </a:r>
            <a:r>
              <a:rPr lang="tr-TR" sz="3600" b="1" u="sng" dirty="0" smtClean="0"/>
              <a:t>yanlıştır?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6039" y="5213119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51525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526" y="6023063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4980" y="3600612"/>
            <a:ext cx="583047" cy="5077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482857" y="6034652"/>
            <a:ext cx="10447886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Kur’an’ın üzerine düşünmemiz gerekir.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1295544" y="4344809"/>
            <a:ext cx="10635199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/>
              <a:t>Vahiyin</a:t>
            </a:r>
            <a:r>
              <a:rPr lang="tr-TR" sz="4000" dirty="0" smtClean="0"/>
              <a:t> bir amacı da insanları uyarmaktır.  </a:t>
            </a:r>
            <a:endParaRPr lang="tr-TR" sz="4000" dirty="0"/>
          </a:p>
        </p:txBody>
      </p:sp>
      <p:sp>
        <p:nvSpPr>
          <p:cNvPr id="10" name="Dikdörtgen 9"/>
          <p:cNvSpPr/>
          <p:nvPr/>
        </p:nvSpPr>
        <p:spPr>
          <a:xfrm>
            <a:off x="1295544" y="3611521"/>
            <a:ext cx="10635199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  Kur’an insanların öğüt almaları için indirilmiştir. </a:t>
            </a:r>
            <a:endParaRPr lang="tr-TR" sz="3600" dirty="0"/>
          </a:p>
        </p:txBody>
      </p:sp>
      <p:sp>
        <p:nvSpPr>
          <p:cNvPr id="11" name="Oval 10"/>
          <p:cNvSpPr/>
          <p:nvPr/>
        </p:nvSpPr>
        <p:spPr>
          <a:xfrm>
            <a:off x="732975" y="5938880"/>
            <a:ext cx="942118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732974" y="4251923"/>
            <a:ext cx="942119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807480" y="3472923"/>
            <a:ext cx="867613" cy="70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721746" y="5030276"/>
            <a:ext cx="845800" cy="80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060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6" y="5174344"/>
            <a:ext cx="7832359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Zebur-Kur’an </a:t>
            </a:r>
            <a:r>
              <a:rPr lang="tr-TR" sz="4800" dirty="0"/>
              <a:t>- İncil - Tevrat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481" y="179882"/>
            <a:ext cx="11443680" cy="2818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4000" dirty="0"/>
              <a:t>• Hz. Muhammed • Hz. İsa • Hz. Musa • Hz. </a:t>
            </a:r>
            <a:r>
              <a:rPr lang="tr-TR" sz="4000" dirty="0" smtClean="0"/>
              <a:t>Davud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4400" dirty="0" smtClean="0"/>
              <a:t>4. Yukarıda </a:t>
            </a:r>
            <a:r>
              <a:rPr lang="tr-TR" sz="4400" dirty="0"/>
              <a:t>adı yazılı peygamberlere gönderilen ilahi kitaplar aşağıdakilerden hangisinde </a:t>
            </a:r>
            <a:r>
              <a:rPr lang="tr-TR" sz="4400" b="1" u="sng" dirty="0"/>
              <a:t>doğru sıralanmıştır?</a:t>
            </a:r>
            <a:endParaRPr lang="tr-TR" sz="4400" b="1" u="sng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049808" y="3663665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5196841"/>
            <a:ext cx="583047" cy="5435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8" y="6014366"/>
            <a:ext cx="583047" cy="622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21543" y="6049687"/>
            <a:ext cx="783235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İncil</a:t>
            </a:r>
            <a:r>
              <a:rPr lang="tr-TR" sz="6000" dirty="0" smtClean="0"/>
              <a:t>-</a:t>
            </a:r>
            <a:r>
              <a:rPr lang="tr-TR" sz="4000" dirty="0" smtClean="0"/>
              <a:t>Tevrat </a:t>
            </a:r>
            <a:r>
              <a:rPr lang="tr-TR" sz="4000" dirty="0"/>
              <a:t>- Zebur - Kur’an </a:t>
            </a:r>
            <a:endParaRPr lang="tr-TR" sz="60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7897671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/>
              <a:t>Tevrat - Zebur - Kur’an - İncil</a:t>
            </a:r>
            <a:endParaRPr lang="tr-TR" sz="44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657600"/>
            <a:ext cx="7832357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  </a:t>
            </a:r>
            <a:r>
              <a:rPr lang="tr-TR" sz="4400" dirty="0" smtClean="0"/>
              <a:t>Kur’an </a:t>
            </a:r>
            <a:r>
              <a:rPr lang="tr-TR" sz="4400" dirty="0"/>
              <a:t>- İncil - Tevrat - Zebur</a:t>
            </a:r>
            <a:r>
              <a:rPr lang="tr-TR" sz="4400" dirty="0" smtClean="0"/>
              <a:t> </a:t>
            </a:r>
            <a:endParaRPr lang="tr-TR" sz="7200" dirty="0"/>
          </a:p>
        </p:txBody>
      </p:sp>
      <p:sp>
        <p:nvSpPr>
          <p:cNvPr id="11" name="Oval 10"/>
          <p:cNvSpPr/>
          <p:nvPr/>
        </p:nvSpPr>
        <p:spPr>
          <a:xfrm>
            <a:off x="1531258" y="5140593"/>
            <a:ext cx="837186" cy="656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376056"/>
            <a:ext cx="837187" cy="674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74850" y="5909058"/>
            <a:ext cx="837186" cy="72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1531258" y="3507698"/>
            <a:ext cx="837188" cy="778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9907902" y="3672531"/>
            <a:ext cx="2039259" cy="827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Doğru cevaba tıklayınız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296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3947" y="117567"/>
            <a:ext cx="5981075" cy="613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4800" dirty="0" smtClean="0"/>
              <a:t>Doğru yanlış </a:t>
            </a:r>
            <a:endParaRPr lang="tr-TR" sz="4800" dirty="0"/>
          </a:p>
        </p:txBody>
      </p:sp>
      <p:sp>
        <p:nvSpPr>
          <p:cNvPr id="4" name="Dikdörtgen 3"/>
          <p:cNvSpPr/>
          <p:nvPr/>
        </p:nvSpPr>
        <p:spPr>
          <a:xfrm>
            <a:off x="130629" y="849087"/>
            <a:ext cx="11926388" cy="88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r-TR" sz="2800" dirty="0" smtClean="0"/>
              <a:t>Suhuf (sayfalar) günümüze ulamamıştır.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50223" y="1866345"/>
            <a:ext cx="11926388" cy="7707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2. Zebur Hristiyanların kutsal kitabıdır.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130629" y="2893425"/>
            <a:ext cx="11926388" cy="888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</a:t>
            </a:r>
            <a:r>
              <a:rPr lang="tr-TR" sz="4000" dirty="0" smtClean="0"/>
              <a:t> </a:t>
            </a:r>
            <a:r>
              <a:rPr lang="tr-TR" sz="3200" dirty="0"/>
              <a:t>Allah, insanın sorumluluklarının neler olduğunu  </a:t>
            </a:r>
            <a:endParaRPr lang="tr-TR" sz="3200" dirty="0" smtClean="0"/>
          </a:p>
          <a:p>
            <a:r>
              <a:rPr lang="tr-TR" sz="3200" dirty="0" smtClean="0"/>
              <a:t>vahiy </a:t>
            </a:r>
            <a:r>
              <a:rPr lang="tr-TR" sz="3200" dirty="0"/>
              <a:t>yolu ile bildirmiştir</a:t>
            </a:r>
            <a:r>
              <a:rPr lang="tr-TR" sz="3200" dirty="0" smtClean="0"/>
              <a:t>.</a:t>
            </a:r>
            <a:endParaRPr lang="tr-TR" sz="4000" dirty="0"/>
          </a:p>
        </p:txBody>
      </p:sp>
      <p:sp>
        <p:nvSpPr>
          <p:cNvPr id="7" name="Dikdörtgen 6"/>
          <p:cNvSpPr/>
          <p:nvPr/>
        </p:nvSpPr>
        <p:spPr>
          <a:xfrm>
            <a:off x="130629" y="3905799"/>
            <a:ext cx="11926388" cy="849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4. Kur’an-ı Kerim toplam 30 yılda indirilmiştir.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130629" y="4898570"/>
            <a:ext cx="11926388" cy="914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5. İlahi kitaplara </a:t>
            </a:r>
            <a:r>
              <a:rPr lang="tr-TR" sz="3200" smtClean="0"/>
              <a:t>semavi kitaplar da </a:t>
            </a:r>
            <a:r>
              <a:rPr lang="tr-TR" sz="3200" dirty="0" smtClean="0"/>
              <a:t>denilmektedir.</a:t>
            </a:r>
            <a:endParaRPr lang="tr-TR" sz="3200" dirty="0"/>
          </a:p>
        </p:txBody>
      </p:sp>
      <p:sp>
        <p:nvSpPr>
          <p:cNvPr id="9" name="Dikdörtgen 8"/>
          <p:cNvSpPr/>
          <p:nvPr/>
        </p:nvSpPr>
        <p:spPr>
          <a:xfrm>
            <a:off x="130629" y="5956656"/>
            <a:ext cx="11926388" cy="830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6. Tevrat ilk, Kur’an-ı Kerim son ilahi kitaptır.</a:t>
            </a:r>
            <a:endParaRPr lang="tr-TR" sz="4000" dirty="0"/>
          </a:p>
        </p:txBody>
      </p:sp>
      <p:sp>
        <p:nvSpPr>
          <p:cNvPr id="10" name="Dikdörtgen 9"/>
          <p:cNvSpPr/>
          <p:nvPr/>
        </p:nvSpPr>
        <p:spPr>
          <a:xfrm>
            <a:off x="9326880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D</a:t>
            </a:r>
            <a:endParaRPr lang="tr-TR" sz="4800" dirty="0"/>
          </a:p>
        </p:txBody>
      </p:sp>
      <p:sp>
        <p:nvSpPr>
          <p:cNvPr id="11" name="Dikdörtgen 10"/>
          <p:cNvSpPr/>
          <p:nvPr/>
        </p:nvSpPr>
        <p:spPr>
          <a:xfrm>
            <a:off x="10842172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Y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9936230" y="849085"/>
            <a:ext cx="605496" cy="88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1436531" y="849087"/>
            <a:ext cx="640080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X</a:t>
            </a:r>
            <a:endParaRPr lang="tr-TR" sz="5400" b="1" dirty="0">
              <a:solidFill>
                <a:srgbClr val="FF0000"/>
              </a:solidFill>
            </a:endParaRPr>
          </a:p>
        </p:txBody>
      </p:sp>
      <p:cxnSp>
        <p:nvCxnSpPr>
          <p:cNvPr id="16" name="Düz Bağlayıcı 15"/>
          <p:cNvCxnSpPr>
            <a:endCxn id="11" idx="2"/>
          </p:cNvCxnSpPr>
          <p:nvPr/>
        </p:nvCxnSpPr>
        <p:spPr>
          <a:xfrm flipH="1">
            <a:off x="11449595" y="849087"/>
            <a:ext cx="4284" cy="88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Tablo 18"/>
          <p:cNvGraphicFramePr>
            <a:graphicFrameLocks noGrp="1"/>
          </p:cNvGraphicFramePr>
          <p:nvPr/>
        </p:nvGraphicFramePr>
        <p:xfrm>
          <a:off x="9326880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/>
        </p:nvGraphicFramePr>
        <p:xfrm>
          <a:off x="10822578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/>
        </p:nvGraphicFramePr>
        <p:xfrm>
          <a:off x="9322276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/>
        </p:nvGraphicFramePr>
        <p:xfrm>
          <a:off x="10842172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/>
        </p:nvGraphicFramePr>
        <p:xfrm>
          <a:off x="9322276" y="4898570"/>
          <a:ext cx="1219450" cy="914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5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09725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/>
        </p:nvGraphicFramePr>
        <p:xfrm>
          <a:off x="10826647" y="3905798"/>
          <a:ext cx="1254034" cy="849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/>
        </p:nvGraphicFramePr>
        <p:xfrm>
          <a:off x="10842172" y="4898569"/>
          <a:ext cx="1254034" cy="914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3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/>
        </p:nvGraphicFramePr>
        <p:xfrm>
          <a:off x="9322276" y="3895997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51830"/>
              </p:ext>
            </p:extLst>
          </p:nvPr>
        </p:nvGraphicFramePr>
        <p:xfrm>
          <a:off x="9287692" y="5946855"/>
          <a:ext cx="1254034" cy="840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4011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84845"/>
              </p:ext>
            </p:extLst>
          </p:nvPr>
        </p:nvGraphicFramePr>
        <p:xfrm>
          <a:off x="10842172" y="5946856"/>
          <a:ext cx="1254034" cy="840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40119">
                <a:tc>
                  <a:txBody>
                    <a:bodyPr/>
                    <a:lstStyle/>
                    <a:p>
                      <a:pPr algn="ctr"/>
                      <a:r>
                        <a:rPr lang="tr-TR" sz="4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7974767" y="117567"/>
            <a:ext cx="4082250" cy="55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işaretleyelim</a:t>
            </a:r>
            <a:endParaRPr lang="tr-TR" sz="2800" dirty="0"/>
          </a:p>
        </p:txBody>
      </p:sp>
      <p:cxnSp>
        <p:nvCxnSpPr>
          <p:cNvPr id="30" name="Düz Bağlayıcı 29"/>
          <p:cNvCxnSpPr>
            <a:stCxn id="10" idx="0"/>
          </p:cNvCxnSpPr>
          <p:nvPr/>
        </p:nvCxnSpPr>
        <p:spPr>
          <a:xfrm flipH="1">
            <a:off x="9932002" y="849087"/>
            <a:ext cx="2301" cy="858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9916743" y="1881051"/>
            <a:ext cx="659567" cy="770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436531" y="2872975"/>
            <a:ext cx="659567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9932001" y="3895997"/>
            <a:ext cx="659567" cy="858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1487820" y="4897722"/>
            <a:ext cx="588791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1487820" y="5929697"/>
            <a:ext cx="588791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932001" y="2893425"/>
            <a:ext cx="644309" cy="858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1449595" y="3895997"/>
            <a:ext cx="644309" cy="838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9924371" y="4908370"/>
            <a:ext cx="644309" cy="904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9913022" y="5929697"/>
            <a:ext cx="644309" cy="85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1444159" y="1871249"/>
            <a:ext cx="644309" cy="76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3528" y="1946921"/>
            <a:ext cx="1201729" cy="520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İncil</a:t>
            </a:r>
            <a:endParaRPr lang="tr-TR" sz="3200" dirty="0"/>
          </a:p>
        </p:txBody>
      </p:sp>
      <p:sp>
        <p:nvSpPr>
          <p:cNvPr id="44" name="Dikdörtgen 43"/>
          <p:cNvSpPr/>
          <p:nvPr/>
        </p:nvSpPr>
        <p:spPr>
          <a:xfrm>
            <a:off x="4255451" y="3999856"/>
            <a:ext cx="471002" cy="5066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 smtClean="0"/>
              <a:t>25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7840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36915" y="296232"/>
            <a:ext cx="10398033" cy="692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tr-TR" sz="3600" dirty="0" smtClean="0"/>
              <a:t>     Allah Hz. Musa’ya _____________ indirmiştir.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898621" y="119805"/>
            <a:ext cx="193963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 smtClean="0"/>
              <a:t>Tevratı</a:t>
            </a:r>
            <a:endParaRPr lang="tr-TR" sz="4400" dirty="0"/>
          </a:p>
        </p:txBody>
      </p:sp>
      <p:pic>
        <p:nvPicPr>
          <p:cNvPr id="1026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95" y="0"/>
            <a:ext cx="1764076" cy="12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397727" y="1558944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Hz. İsa’ya gönderilen _____________ Hristiyanların kutsal kitabıdır.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171993" y="1314228"/>
            <a:ext cx="1918804" cy="7756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İncil</a:t>
            </a:r>
            <a:endParaRPr lang="tr-TR" sz="4000" dirty="0"/>
          </a:p>
        </p:txBody>
      </p:sp>
      <p:pic>
        <p:nvPicPr>
          <p:cNvPr id="7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1" y="1378604"/>
            <a:ext cx="1773327" cy="1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436913" y="2780096"/>
            <a:ext cx="10398033" cy="1180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/>
              <a:t> </a:t>
            </a:r>
            <a:r>
              <a:rPr lang="tr-TR" sz="2800" dirty="0" smtClean="0"/>
              <a:t>____________ Tevrat’ın içindeki </a:t>
            </a:r>
            <a:r>
              <a:rPr lang="tr-TR" sz="2800" dirty="0" err="1" smtClean="0"/>
              <a:t>Mezmurlar</a:t>
            </a:r>
            <a:r>
              <a:rPr lang="tr-TR" sz="2800" dirty="0" smtClean="0"/>
              <a:t> bölümdür. </a:t>
            </a:r>
            <a:endParaRPr lang="tr-TR" sz="28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944914" y="2707345"/>
            <a:ext cx="2301533" cy="8341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Zebur </a:t>
            </a:r>
            <a:endParaRPr lang="tr-TR" sz="4400" dirty="0"/>
          </a:p>
        </p:txBody>
      </p:sp>
      <p:pic>
        <p:nvPicPr>
          <p:cNvPr id="10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80"/>
            <a:ext cx="1791496" cy="1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1301124" y="4316944"/>
            <a:ext cx="1053382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tr-TR" sz="2800" b="1" dirty="0" smtClean="0"/>
              <a:t>“____________ da </a:t>
            </a:r>
            <a:r>
              <a:rPr lang="tr-TR" sz="2800" b="1" dirty="0"/>
              <a:t>Zebur’u verdik.”</a:t>
            </a:r>
            <a:r>
              <a:rPr lang="tr-TR" sz="2800" dirty="0"/>
              <a:t> </a:t>
            </a:r>
            <a:r>
              <a:rPr lang="tr-TR" sz="2800" dirty="0" smtClean="0"/>
              <a:t>Nisâ </a:t>
            </a:r>
            <a:r>
              <a:rPr lang="tr-TR" sz="2800" dirty="0"/>
              <a:t>Suresi, 163. ayet.</a:t>
            </a:r>
          </a:p>
        </p:txBody>
      </p:sp>
      <p:pic>
        <p:nvPicPr>
          <p:cNvPr id="12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4162929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2591367" y="4223358"/>
            <a:ext cx="2038689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Davud’a</a:t>
            </a:r>
            <a:r>
              <a:rPr lang="tr-TR" sz="4400" dirty="0" smtClean="0"/>
              <a:t> </a:t>
            </a:r>
            <a:endParaRPr lang="tr-TR" sz="4400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1436914" y="5641458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800" dirty="0" smtClean="0"/>
              <a:t>______________________ 23 yılda Peygamberimiz indirilmiştir.</a:t>
            </a:r>
            <a:endParaRPr lang="tr-TR" sz="2800" dirty="0"/>
          </a:p>
        </p:txBody>
      </p:sp>
      <p:pic>
        <p:nvPicPr>
          <p:cNvPr id="15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" y="5536774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1944914" y="5504931"/>
            <a:ext cx="3400249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Kur’an-ı Kerim</a:t>
            </a:r>
            <a:endParaRPr lang="tr-TR" sz="4000" dirty="0"/>
          </a:p>
        </p:txBody>
      </p:sp>
      <p:sp>
        <p:nvSpPr>
          <p:cNvPr id="17" name="Dikdörtgen 16"/>
          <p:cNvSpPr/>
          <p:nvPr/>
        </p:nvSpPr>
        <p:spPr>
          <a:xfrm>
            <a:off x="8451670" y="-29037"/>
            <a:ext cx="3611878" cy="401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Cevaplar için gözlere tıklayınız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512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2055" y="1828800"/>
            <a:ext cx="10515600" cy="340821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4800" dirty="0" smtClean="0"/>
              <a:t>HAZIRLAYAN </a:t>
            </a:r>
          </a:p>
          <a:p>
            <a:pPr marL="0" indent="0" algn="ctr">
              <a:buNone/>
            </a:pPr>
            <a:r>
              <a:rPr lang="tr-TR" sz="4800" dirty="0" smtClean="0"/>
              <a:t>MUSTAFA YILDIRIM</a:t>
            </a:r>
          </a:p>
          <a:p>
            <a:pPr marL="0" indent="0" algn="ctr">
              <a:buNone/>
            </a:pPr>
            <a:r>
              <a:rPr lang="tr-TR" sz="4800" dirty="0" smtClean="0"/>
              <a:t>DKAB ÖĞRETMENİ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581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ğa Bükülü Ok 4"/>
          <p:cNvSpPr/>
          <p:nvPr/>
        </p:nvSpPr>
        <p:spPr>
          <a:xfrm>
            <a:off x="304800" y="526473"/>
            <a:ext cx="1524000" cy="3532909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4056" y="152400"/>
            <a:ext cx="6674889" cy="9559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dirty="0"/>
              <a:t>İlahi Kitap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08909" y="1468582"/>
            <a:ext cx="5140035" cy="50931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 smtClean="0"/>
              <a:t>İlahi kitap peygamberler </a:t>
            </a:r>
            <a:r>
              <a:rPr lang="tr-TR" sz="4000" dirty="0"/>
              <a:t>aracılığıyla gönderilen; inanç, ibadet, ahlak ve her türlü toplumsal kuralları içeren </a:t>
            </a:r>
            <a:r>
              <a:rPr lang="tr-TR" sz="4000" dirty="0" smtClean="0"/>
              <a:t>vahiylerin içinde </a:t>
            </a:r>
            <a:r>
              <a:rPr lang="tr-TR" sz="4000" dirty="0"/>
              <a:t>yer aldığı kitaplara denilmektedir.</a:t>
            </a:r>
          </a:p>
          <a:p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54" y="290946"/>
            <a:ext cx="4656026" cy="627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17818" y="5322455"/>
            <a:ext cx="7827817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Ayete göre bir Müslüman İlahi kitaplara nasıl iman etmelidir?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7818" y="348342"/>
            <a:ext cx="8174182" cy="33610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dirty="0" smtClean="0"/>
              <a:t>«[</a:t>
            </a:r>
            <a:r>
              <a:rPr lang="tr-TR" dirty="0"/>
              <a:t>Ey Peygamber!] Onlar sana indirilen Kur'an'a inandıkları gibi, senden </a:t>
            </a:r>
            <a:r>
              <a:rPr lang="tr-TR" dirty="0" smtClean="0"/>
              <a:t>önceki peygamberlere </a:t>
            </a:r>
            <a:r>
              <a:rPr lang="tr-TR" dirty="0"/>
              <a:t>indirilen kitaplara/vahiylere de inanırlar. Yine onlar ahirete </a:t>
            </a:r>
            <a:r>
              <a:rPr lang="tr-TR" dirty="0" smtClean="0"/>
              <a:t>de kesin olarak inanırlar.»</a:t>
            </a:r>
          </a:p>
          <a:p>
            <a:pPr marL="0" indent="0" algn="r">
              <a:buNone/>
            </a:pPr>
            <a:r>
              <a:rPr lang="tr-TR" dirty="0" smtClean="0"/>
              <a:t> Bakara </a:t>
            </a:r>
            <a:r>
              <a:rPr lang="tr-TR" dirty="0"/>
              <a:t>suresi, 4. </a:t>
            </a:r>
            <a:r>
              <a:rPr lang="tr-TR" dirty="0" smtClean="0"/>
              <a:t>ayet</a:t>
            </a:r>
            <a:r>
              <a:rPr lang="tr-TR" dirty="0"/>
              <a:t>i</a:t>
            </a:r>
          </a:p>
        </p:txBody>
      </p:sp>
      <p:sp>
        <p:nvSpPr>
          <p:cNvPr id="4" name="Yukarı Ok 3"/>
          <p:cNvSpPr/>
          <p:nvPr/>
        </p:nvSpPr>
        <p:spPr>
          <a:xfrm>
            <a:off x="7640919" y="3933371"/>
            <a:ext cx="484632" cy="116510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AutoShape 2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78750">
            <a:off x="-324357" y="899145"/>
            <a:ext cx="3949871" cy="22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364343" y="5409541"/>
            <a:ext cx="100584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/>
              <a:t>Ayetlere göre hangi ilahi kitaplara hangi peygamberlere verilmiştir? 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45143" y="232229"/>
            <a:ext cx="11771086" cy="31931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tr-TR" b="1" dirty="0" smtClean="0"/>
              <a:t>“… Davud’a da Zebur’u verdik.”</a:t>
            </a:r>
            <a:r>
              <a:rPr lang="tr-TR" sz="2400" dirty="0" smtClean="0"/>
              <a:t>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tr-TR" dirty="0" smtClean="0"/>
              <a:t>Nisâ </a:t>
            </a:r>
            <a:r>
              <a:rPr lang="tr-TR" dirty="0"/>
              <a:t>Suresi, 163. ayet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dirty="0"/>
              <a:t>“... Onların </a:t>
            </a:r>
            <a:r>
              <a:rPr lang="tr-TR" b="1" dirty="0" smtClean="0"/>
              <a:t>arkasından da </a:t>
            </a:r>
            <a:r>
              <a:rPr lang="tr-TR" b="1" dirty="0"/>
              <a:t>Meryem oğlu </a:t>
            </a:r>
            <a:r>
              <a:rPr lang="tr-TR" b="1" dirty="0" err="1"/>
              <a:t>Îsâ’yı</a:t>
            </a:r>
            <a:r>
              <a:rPr lang="tr-TR" b="1" dirty="0"/>
              <a:t> gönderdik, ona İncil’i verdik ve kendisine </a:t>
            </a:r>
            <a:r>
              <a:rPr lang="tr-TR" b="1" dirty="0" smtClean="0"/>
              <a:t>uyanların </a:t>
            </a:r>
            <a:r>
              <a:rPr lang="da-DK" b="1" dirty="0" smtClean="0"/>
              <a:t>kalplerine </a:t>
            </a:r>
            <a:r>
              <a:rPr lang="da-DK" b="1" dirty="0"/>
              <a:t>şefkat ve merhamet duygusu koyduk</a:t>
            </a:r>
            <a:r>
              <a:rPr lang="da-DK" b="1" dirty="0" smtClean="0"/>
              <a:t>...”</a:t>
            </a:r>
            <a:endParaRPr lang="tr-TR" b="1" dirty="0" smtClean="0"/>
          </a:p>
          <a:p>
            <a:pPr marL="0" indent="0" algn="ctr">
              <a:buNone/>
            </a:pPr>
            <a:r>
              <a:rPr lang="tr-TR" dirty="0" err="1"/>
              <a:t>Hadîd</a:t>
            </a:r>
            <a:r>
              <a:rPr lang="tr-TR" dirty="0"/>
              <a:t> Suresi, 27. ayet.</a:t>
            </a:r>
            <a:endParaRPr lang="tr-TR" sz="2400" dirty="0"/>
          </a:p>
        </p:txBody>
      </p:sp>
      <p:sp>
        <p:nvSpPr>
          <p:cNvPr id="6" name="Yukarı Ok 5"/>
          <p:cNvSpPr/>
          <p:nvPr/>
        </p:nvSpPr>
        <p:spPr>
          <a:xfrm>
            <a:off x="5714176" y="3657601"/>
            <a:ext cx="699553" cy="1533854"/>
          </a:xfrm>
          <a:prstGeom prst="upArrow">
            <a:avLst>
              <a:gd name="adj1" fmla="val 33402"/>
              <a:gd name="adj2" fmla="val 47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8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3911" y="488963"/>
            <a:ext cx="5609906" cy="873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5400" dirty="0" smtClean="0"/>
              <a:t>Önemli Bilgiler </a:t>
            </a:r>
            <a:endParaRPr lang="tr-TR" sz="5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044" y="1745673"/>
            <a:ext cx="3795903" cy="511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401194" y="2470245"/>
            <a:ext cx="6623061" cy="1529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dirty="0"/>
          </a:p>
          <a:p>
            <a:pPr algn="ctr"/>
            <a:r>
              <a:rPr lang="tr-TR" sz="3600" dirty="0"/>
              <a:t>1. İlahi kitaplara semavi ve kutsal kitap da denilmektedir.</a:t>
            </a:r>
          </a:p>
          <a:p>
            <a:pPr algn="ctr"/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470467" y="4594327"/>
            <a:ext cx="6623061" cy="15293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600" dirty="0"/>
          </a:p>
          <a:p>
            <a:pPr algn="ctr"/>
            <a:r>
              <a:rPr lang="tr-TR" sz="3600" dirty="0"/>
              <a:t>2. Her Müslümanın, ilahi kitaplara iman etmesi şarttır.</a:t>
            </a:r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231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82" y="2394029"/>
            <a:ext cx="4245815" cy="39236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9745" y="3810000"/>
            <a:ext cx="6289965" cy="13438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/>
              <a:t>Hangi İlahi Kitapların isimlerini biliyorsunuz?</a:t>
            </a:r>
          </a:p>
        </p:txBody>
      </p:sp>
      <p:sp>
        <p:nvSpPr>
          <p:cNvPr id="4" name="Sağa Bükülü Ok 3"/>
          <p:cNvSpPr/>
          <p:nvPr/>
        </p:nvSpPr>
        <p:spPr>
          <a:xfrm rot="541459">
            <a:off x="342887" y="1017735"/>
            <a:ext cx="1732209" cy="388582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1219" y="869814"/>
            <a:ext cx="7405255" cy="9563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İlahi Kitaplar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55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ğ Ok 11"/>
          <p:cNvSpPr/>
          <p:nvPr/>
        </p:nvSpPr>
        <p:spPr>
          <a:xfrm>
            <a:off x="151916" y="5025422"/>
            <a:ext cx="3246991" cy="711874"/>
          </a:xfrm>
          <a:prstGeom prst="rightArrow">
            <a:avLst>
              <a:gd name="adj1" fmla="val 50000"/>
              <a:gd name="adj2" fmla="val 699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2400" dirty="0"/>
              <a:t>HZ. İDRİS      </a:t>
            </a:r>
          </a:p>
          <a:p>
            <a:pPr algn="ctr"/>
            <a:endParaRPr lang="tr-TR" dirty="0"/>
          </a:p>
        </p:txBody>
      </p:sp>
      <p:sp>
        <p:nvSpPr>
          <p:cNvPr id="13" name="Sağ Ok 12"/>
          <p:cNvSpPr/>
          <p:nvPr/>
        </p:nvSpPr>
        <p:spPr>
          <a:xfrm>
            <a:off x="167324" y="5944577"/>
            <a:ext cx="3178696" cy="8661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2000" dirty="0"/>
              <a:t>HZ. İBRAHİM      </a:t>
            </a:r>
          </a:p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656" y="1916160"/>
            <a:ext cx="4355657" cy="6557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600" dirty="0" smtClean="0"/>
              <a:t>    SUHUF (SAYFALAR)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387771" y="2044488"/>
            <a:ext cx="4252686" cy="527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İLAHİ KİTAPLAR </a:t>
            </a:r>
          </a:p>
        </p:txBody>
      </p:sp>
      <p:sp>
        <p:nvSpPr>
          <p:cNvPr id="5" name="Yukarı Bükülü Ok 4"/>
          <p:cNvSpPr/>
          <p:nvPr/>
        </p:nvSpPr>
        <p:spPr>
          <a:xfrm rot="10800000">
            <a:off x="1756672" y="309627"/>
            <a:ext cx="2304253" cy="1454911"/>
          </a:xfrm>
          <a:prstGeom prst="bentUpArrow">
            <a:avLst>
              <a:gd name="adj1" fmla="val 17906"/>
              <a:gd name="adj2" fmla="val 25000"/>
              <a:gd name="adj3" fmla="val 312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Bükülü Ok 5"/>
          <p:cNvSpPr/>
          <p:nvPr/>
        </p:nvSpPr>
        <p:spPr>
          <a:xfrm rot="10800000" flipH="1">
            <a:off x="7769516" y="309624"/>
            <a:ext cx="2093249" cy="1606535"/>
          </a:xfrm>
          <a:prstGeom prst="bentUpArrow">
            <a:avLst>
              <a:gd name="adj1" fmla="val 14481"/>
              <a:gd name="adj2" fmla="val 16370"/>
              <a:gd name="adj3" fmla="val 218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0106" y="-29116"/>
            <a:ext cx="3086001" cy="1114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7200" dirty="0"/>
              <a:t>vahiy</a:t>
            </a:r>
          </a:p>
        </p:txBody>
      </p:sp>
      <p:sp>
        <p:nvSpPr>
          <p:cNvPr id="7" name="Sağ Ok 6"/>
          <p:cNvSpPr/>
          <p:nvPr/>
        </p:nvSpPr>
        <p:spPr>
          <a:xfrm>
            <a:off x="131823" y="2723537"/>
            <a:ext cx="3178696" cy="92509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3200" dirty="0"/>
              <a:t>HZ. ADEM      </a:t>
            </a:r>
          </a:p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3310519" y="2709007"/>
            <a:ext cx="210331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10 SAYFA</a:t>
            </a:r>
          </a:p>
          <a:p>
            <a:pPr algn="ctr"/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200118" y="3932523"/>
            <a:ext cx="3178696" cy="83755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r>
              <a:rPr lang="tr-TR" sz="3200" dirty="0"/>
              <a:t>HZ. ŞİT      </a:t>
            </a:r>
          </a:p>
          <a:p>
            <a:pPr algn="ctr"/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3398907" y="3932523"/>
            <a:ext cx="2014922" cy="7837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50 SAYFA</a:t>
            </a:r>
          </a:p>
          <a:p>
            <a:pPr algn="ctr"/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398907" y="4977358"/>
            <a:ext cx="2014922" cy="7599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30 SAYFA</a:t>
            </a:r>
          </a:p>
          <a:p>
            <a:pPr algn="ctr"/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3310518" y="6009622"/>
            <a:ext cx="1987195" cy="7360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10 SAYFA</a:t>
            </a:r>
          </a:p>
          <a:p>
            <a:pPr algn="ctr"/>
            <a:endParaRPr lang="tr-TR" dirty="0"/>
          </a:p>
        </p:txBody>
      </p:sp>
      <p:sp>
        <p:nvSpPr>
          <p:cNvPr id="15" name="Beşgen 14"/>
          <p:cNvSpPr/>
          <p:nvPr/>
        </p:nvSpPr>
        <p:spPr>
          <a:xfrm>
            <a:off x="6212114" y="2875674"/>
            <a:ext cx="2835683" cy="56359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TEVRAT</a:t>
            </a:r>
          </a:p>
        </p:txBody>
      </p:sp>
      <p:sp>
        <p:nvSpPr>
          <p:cNvPr id="16" name="Beşgen 15"/>
          <p:cNvSpPr/>
          <p:nvPr/>
        </p:nvSpPr>
        <p:spPr>
          <a:xfrm>
            <a:off x="6212114" y="4135882"/>
            <a:ext cx="2975931" cy="54044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ZEBUR</a:t>
            </a:r>
          </a:p>
        </p:txBody>
      </p:sp>
      <p:sp>
        <p:nvSpPr>
          <p:cNvPr id="17" name="Beşgen 16"/>
          <p:cNvSpPr/>
          <p:nvPr/>
        </p:nvSpPr>
        <p:spPr>
          <a:xfrm>
            <a:off x="6212114" y="5142972"/>
            <a:ext cx="3303070" cy="476773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İNCİL</a:t>
            </a:r>
          </a:p>
        </p:txBody>
      </p:sp>
      <p:sp>
        <p:nvSpPr>
          <p:cNvPr id="18" name="Beşgen 17"/>
          <p:cNvSpPr/>
          <p:nvPr/>
        </p:nvSpPr>
        <p:spPr>
          <a:xfrm>
            <a:off x="6212113" y="5873118"/>
            <a:ext cx="2975931" cy="55623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KUR’AN-I KERİM	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9001154" y="2886802"/>
            <a:ext cx="3082118" cy="5045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HZ. MUSA (A.S.)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188045" y="4099035"/>
            <a:ext cx="2897483" cy="504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DAVUT (A.S.)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9515184" y="5105062"/>
            <a:ext cx="2676815" cy="504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HZ. İSA (A.S.)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9188045" y="5873118"/>
            <a:ext cx="3003955" cy="504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MUHAMMED (A.S)</a:t>
            </a:r>
          </a:p>
        </p:txBody>
      </p:sp>
    </p:spTree>
    <p:extLst>
      <p:ext uri="{BB962C8B-B14F-4D97-AF65-F5344CB8AC3E}">
        <p14:creationId xmlns:p14="http://schemas.microsoft.com/office/powerpoint/2010/main" val="29665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uiExpand="1" build="p" animBg="1"/>
      <p:bldP spid="4" grpId="0" animBg="1"/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16246&quot;&gt;&lt;/object&gt;&lt;object type=&quot;2&quot; unique_id=&quot;16247&quot;&gt;&lt;object type=&quot;3&quot; unique_id=&quot;17039&quot;&gt;&lt;property id=&quot;20148&quot; value=&quot;5&quot;/&gt;&lt;property id=&quot;20300&quot; value=&quot;Slide 1 - &amp;quot;Peygamber ve İlahi Kitap İnancı&amp;quot;&quot;/&gt;&lt;property id=&quot;20307&quot; value=&quot;256&quot;/&gt;&lt;/object&gt;&lt;object type=&quot;3&quot; unique_id=&quot;17040&quot;&gt;&lt;property id=&quot;20148&quot; value=&quot;5&quot;/&gt;&lt;property id=&quot;20300&quot; value=&quot;Slide 2 - &amp;quot;ÜNİTE KONULARI &amp;quot;&quot;/&gt;&lt;property id=&quot;20307&quot; value=&quot;257&quot;/&gt;&lt;/object&gt;&lt;object type=&quot;3&quot; unique_id=&quot;17041&quot;&gt;&lt;property id=&quot;20148&quot; value=&quot;5&quot;/&gt;&lt;property id=&quot;20300&quot; value=&quot;Slide 3 - &amp;quot;5. İLAHİ KİTAPLAR &amp;quot;&quot;/&gt;&lt;property id=&quot;20307&quot; value=&quot;258&quot;/&gt;&lt;/object&gt;&lt;object type=&quot;3&quot; unique_id=&quot;22919&quot;&gt;&lt;property id=&quot;20148&quot; value=&quot;5&quot;/&gt;&lt;property id=&quot;20300&quot; value=&quot;Slide 27 - &amp;quot;Değerlendirme &amp;quot;&quot;/&gt;&lt;property id=&quot;20307&quot; value=&quot;275&quot;/&gt;&lt;/object&gt;&lt;object type=&quot;3&quot; unique_id=&quot;22920&quot;&gt;&lt;property id=&quot;20148&quot; value=&quot;5&quot;/&gt;&lt;property id=&quot;20300&quot; value=&quot;Slide 28&quot;/&gt;&lt;property id=&quot;20307&quot; value=&quot;276&quot;/&gt;&lt;/object&gt;&lt;object type=&quot;3&quot; unique_id=&quot;22921&quot;&gt;&lt;property id=&quot;20148&quot; value=&quot;5&quot;/&gt;&lt;property id=&quot;20300&quot; value=&quot;Slide 29&quot;/&gt;&lt;property id=&quot;20307&quot; value=&quot;277&quot;/&gt;&lt;/object&gt;&lt;object type=&quot;3&quot; unique_id=&quot;22922&quot;&gt;&lt;property id=&quot;20148&quot; value=&quot;5&quot;/&gt;&lt;property id=&quot;20300&quot; value=&quot;Slide 31&quot;/&gt;&lt;property id=&quot;20307&quot; value=&quot;279&quot;/&gt;&lt;/object&gt;&lt;object type=&quot;3&quot; unique_id=&quot;22923&quot;&gt;&lt;property id=&quot;20148&quot; value=&quot;5&quot;/&gt;&lt;property id=&quot;20300&quot; value=&quot;Slide 30&quot;/&gt;&lt;property id=&quot;20307&quot; value=&quot;278&quot;/&gt;&lt;/object&gt;&lt;object type=&quot;3&quot; unique_id=&quot;22924&quot;&gt;&lt;property id=&quot;20148&quot; value=&quot;5&quot;/&gt;&lt;property id=&quot;20300&quot; value=&quot;Slide 32 - &amp;quot;Doğru yanlış &amp;quot;&quot;/&gt;&lt;property id=&quot;20307&quot; value=&quot;280&quot;/&gt;&lt;/object&gt;&lt;object type=&quot;3&quot; unique_id=&quot;22997&quot;&gt;&lt;property id=&quot;20148&quot; value=&quot;5&quot;/&gt;&lt;property id=&quot;20300&quot; value=&quot;Slide 34&quot;/&gt;&lt;property id=&quot;20307&quot; value=&quot;284&quot;/&gt;&lt;/object&gt;&lt;object type=&quot;3&quot; unique_id=&quot;23592&quot;&gt;&lt;property id=&quot;20148&quot; value=&quot;5&quot;/&gt;&lt;property id=&quot;20300&quot; value=&quot;Slide 4 - &amp;quot;İlahi Kitap&amp;quot;&quot;/&gt;&lt;property id=&quot;20307&quot; value=&quot;287&quot;/&gt;&lt;/object&gt;&lt;object type=&quot;3&quot; unique_id=&quot;23593&quot;&gt;&lt;property id=&quot;20148&quot; value=&quot;5&quot;/&gt;&lt;property id=&quot;20300&quot; value=&quot;Slide 7 - &amp;quot;Önemli Bilgiler &amp;quot;&quot;/&gt;&lt;property id=&quot;20307&quot; value=&quot;288&quot;/&gt;&lt;/object&gt;&lt;object type=&quot;3&quot; unique_id=&quot;23594&quot;&gt;&lt;property id=&quot;20148&quot; value=&quot;5&quot;/&gt;&lt;property id=&quot;20300&quot; value=&quot;Slide 8 - &amp;quot;İlahi Kitaplar&amp;quot;&quot;/&gt;&lt;property id=&quot;20307&quot; value=&quot;292&quot;/&gt;&lt;/object&gt;&lt;object type=&quot;3&quot; unique_id=&quot;23595&quot;&gt;&lt;property id=&quot;20148&quot; value=&quot;5&quot;/&gt;&lt;property id=&quot;20300&quot; value=&quot;Slide 9 - &amp;quot;vahiy&amp;quot;&quot;/&gt;&lt;property id=&quot;20307&quot; value=&quot;293&quot;/&gt;&lt;/object&gt;&lt;object type=&quot;3&quot; unique_id=&quot;23596&quot;&gt;&lt;property id=&quot;20148&quot; value=&quot;5&quot;/&gt;&lt;property id=&quot;20300&quot; value=&quot;Slide 10 - &amp;quot;SUHUF (SAYFALAR)&amp;quot;&quot;/&gt;&lt;property id=&quot;20307&quot; value=&quot;294&quot;/&gt;&lt;/object&gt;&lt;object type=&quot;3&quot; unique_id=&quot;23597&quot;&gt;&lt;property id=&quot;20148&quot; value=&quot;5&quot;/&gt;&lt;property id=&quot;20300&quot; value=&quot;Slide 11 - &amp;quot;İLAHİ KİTAPLAR&amp;quot;&quot;/&gt;&lt;property id=&quot;20307&quot; value=&quot;295&quot;/&gt;&lt;/object&gt;&lt;object type=&quot;3&quot; unique_id=&quot;23598&quot;&gt;&lt;property id=&quot;20148&quot; value=&quot;5&quot;/&gt;&lt;property id=&quot;20300&quot; value=&quot;Slide 12&quot;/&gt;&lt;property id=&quot;20307&quot; value=&quot;296&quot;/&gt;&lt;/object&gt;&lt;object type=&quot;3&quot; unique_id=&quot;23601&quot;&gt;&lt;property id=&quot;20148&quot; value=&quot;5&quot;/&gt;&lt;property id=&quot;20300&quot; value=&quot;Slide 19 - &amp;quot;TEVRAT&amp;quot;&quot;/&gt;&lt;property id=&quot;20307&quot; value=&quot;299&quot;/&gt;&lt;/object&gt;&lt;object type=&quot;3&quot; unique_id=&quot;23602&quot;&gt;&lt;property id=&quot;20148&quot; value=&quot;5&quot;/&gt;&lt;property id=&quot;20300&quot; value=&quot;Slide 20 - &amp;quot;ZEBUR &amp;quot;&quot;/&gt;&lt;property id=&quot;20307&quot; value=&quot;300&quot;/&gt;&lt;/object&gt;&lt;object type=&quot;3&quot; unique_id=&quot;23603&quot;&gt;&lt;property id=&quot;20148&quot; value=&quot;5&quot;/&gt;&lt;property id=&quot;20300&quot; value=&quot;Slide 21 - &amp;quot;İNCİL &amp;quot;&quot;/&gt;&lt;property id=&quot;20307&quot; value=&quot;301&quot;/&gt;&lt;/object&gt;&lt;object type=&quot;3&quot; unique_id=&quot;23604&quot;&gt;&lt;property id=&quot;20148&quot; value=&quot;5&quot;/&gt;&lt;property id=&quot;20300&quot; value=&quot;Slide 22 - &amp;quot;KUR’AN-I KERİM &amp;quot;&quot;/&gt;&lt;property id=&quot;20307&quot; value=&quot;302&quot;/&gt;&lt;/object&gt;&lt;object type=&quot;3&quot; unique_id=&quot;23606&quot;&gt;&lt;property id=&quot;20148&quot; value=&quot;5&quot;/&gt;&lt;property id=&quot;20300&quot; value=&quot;Slide 15 - &amp;quot;İLAHİ KİTAPLAR &amp;quot;&quot;/&gt;&lt;property id=&quot;20307&quot; value=&quot;304&quot;/&gt;&lt;/object&gt;&lt;object type=&quot;3&quot; unique_id=&quot;25049&quot;&gt;&lt;property id=&quot;20148&quot; value=&quot;5&quot;/&gt;&lt;property id=&quot;20300&quot; value=&quot;Slide 5 - &amp;quot;Ayete göre bir Müslüman İlahi kitaplara nasıl iman etmelidir?&amp;quot;&quot;/&gt;&lt;property id=&quot;20307&quot; value=&quot;305&quot;/&gt;&lt;/object&gt;&lt;object type=&quot;3&quot; unique_id=&quot;25050&quot;&gt;&lt;property id=&quot;20148&quot; value=&quot;5&quot;/&gt;&lt;property id=&quot;20300&quot; value=&quot;Slide 6 - &amp;quot;Ayetlere göre hangi ilahi kitaplara hangi peygamberlere verilmiştir? &amp;quot;&quot;/&gt;&lt;property id=&quot;20307&quot; value=&quot;310&quot;/&gt;&lt;/object&gt;&lt;object type=&quot;3&quot; unique_id=&quot;25051&quot;&gt;&lt;property id=&quot;20148&quot; value=&quot;5&quot;/&gt;&lt;property id=&quot;20300&quot; value=&quot;Slide 13&quot;/&gt;&lt;property id=&quot;20307&quot; value=&quot;306&quot;/&gt;&lt;/object&gt;&lt;object type=&quot;3&quot; unique_id=&quot;25052&quot;&gt;&lt;property id=&quot;20148&quot; value=&quot;5&quot;/&gt;&lt;property id=&quot;20300&quot; value=&quot;Slide 14&quot;/&gt;&lt;property id=&quot;20307&quot; value=&quot;307&quot;/&gt;&lt;/object&gt;&lt;object type=&quot;3&quot; unique_id=&quot;25053&quot;&gt;&lt;property id=&quot;20148&quot; value=&quot;5&quot;/&gt;&lt;property id=&quot;20300&quot; value=&quot;Slide 16&quot;/&gt;&lt;property id=&quot;20307&quot; value=&quot;309&quot;/&gt;&lt;/object&gt;&lt;object type=&quot;3&quot; unique_id=&quot;25054&quot;&gt;&lt;property id=&quot;20148&quot; value=&quot;5&quot;/&gt;&lt;property id=&quot;20300&quot; value=&quot;Slide 17 - &amp;quot;Düzeltelim&amp;quot;&quot;/&gt;&lt;property id=&quot;20307&quot; value=&quot;314&quot;/&gt;&lt;/object&gt;&lt;object type=&quot;3&quot; unique_id=&quot;25055&quot;&gt;&lt;property id=&quot;20148&quot; value=&quot;5&quot;/&gt;&lt;property id=&quot;20300&quot; value=&quot;Slide 18 - &amp;quot;Eşleştirme Etkinliği &amp;quot;&quot;/&gt;&lt;property id=&quot;20307&quot; value=&quot;315&quot;/&gt;&lt;/object&gt;&lt;object type=&quot;3&quot; unique_id=&quot;25056&quot;&gt;&lt;property id=&quot;20148&quot; value=&quot;5&quot;/&gt;&lt;property id=&quot;20300&quot; value=&quot;Slide 24 - &amp;quot;Önemli not &amp;quot;&quot;/&gt;&lt;property id=&quot;20307&quot; value=&quot;311&quot;/&gt;&lt;/object&gt;&lt;object type=&quot;3&quot; unique_id=&quot;25057&quot;&gt;&lt;property id=&quot;20148&quot; value=&quot;5&quot;/&gt;&lt;property id=&quot;20300&quot; value=&quot;Slide 25&quot;/&gt;&lt;property id=&quot;20307&quot; value=&quot;313&quot;/&gt;&lt;/object&gt;&lt;object type=&quot;3&quot; unique_id=&quot;25058&quot;&gt;&lt;property id=&quot;20148&quot; value=&quot;5&quot;/&gt;&lt;property id=&quot;20300&quot; value=&quot;Slide 26&quot;/&gt;&lt;property id=&quot;20307&quot; value=&quot;316&quot;/&gt;&lt;/object&gt;&lt;object type=&quot;3&quot; unique_id=&quot;25059&quot;&gt;&lt;property id=&quot;20148&quot; value=&quot;5&quot;/&gt;&lt;property id=&quot;20300&quot; value=&quot;Slide 33 - &amp;quot;     Allah Hz. Musa’ya _____________ indirmiştir.&amp;quot;&quot;/&gt;&lt;property id=&quot;20307&quot; value=&quot;317&quot;/&gt;&lt;/object&gt;&lt;object type=&quot;3&quot; unique_id=&quot;25060&quot;&gt;&lt;property id=&quot;20148&quot; value=&quot;5&quot;/&gt;&lt;property id=&quot;20300&quot; value=&quot;Slide 23&quot;/&gt;&lt;property id=&quot;20307&quot; value=&quot;31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C101868-A93F-4F8D-A5BE-1569B42AED79}&quot;/&gt;&lt;isInvalidForFieldText val=&quot;0&quot;/&gt;&lt;Image&gt;&lt;filename val=&quot;C:\Users\Samsung\Desktop\Yeni klasör\data\asimages\{6C101868-A93F-4F8D-A5BE-1569B42AED79}_2.png&quot;/&gt;&lt;left val=&quot;-5&quot;/&gt;&lt;top val=&quot;-5&quot;/&gt;&lt;width val=&quot;611&quot;/&gt;&lt;height val=&quot;10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CB018AC-A2CD-4D67-8B8E-AA59A0386B14}_2.png&quot;/&gt;&lt;left val=&quot;5&quot;/&gt;&lt;top val=&quot;280&quot;/&gt;&lt;width val=&quot;572&quot;/&gt;&lt;height val=&quot;6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572C212-9424-4871-9C4D-256B19A94B5F}_2.png&quot;/&gt;&lt;left val=&quot;3&quot;/&gt;&lt;top val=&quot;342&quot;/&gt;&lt;width val=&quot;574&quot;/&gt;&lt;height val=&quot;6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D4063FE-08B9-4F5D-9DC2-C2623A65695C}_2.png&quot;/&gt;&lt;left val=&quot;9&quot;/&gt;&lt;top val=&quot;80&quot;/&gt;&lt;width val=&quot;572&quot;/&gt;&lt;height val=&quot;6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5AD1353-93F3-4AC2-9C28-6E151F40D758}_2.png&quot;/&gt;&lt;left val=&quot;7&quot;/&gt;&lt;top val=&quot;404&quot;/&gt;&lt;width val=&quot;570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F8F7377-5F83-4918-B6F0-086E8C067977}_2.png&quot;/&gt;&lt;left val=&quot;635&quot;/&gt;&lt;top val=&quot;465&quot;/&gt;&lt;width val=&quot;311&quot;/&gt;&lt;height val=&quot;8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D837AA50-4851-4F7F-AA5C-45053A9621C3}&quot;/&gt;&lt;isInvalidForFieldText val=&quot;0&quot;/&gt;&lt;Image&gt;&lt;filename val=&quot;C:\Users\Samsung\Desktop\Yeni klasör\data\asimages\{D837AA50-4851-4F7F-AA5C-45053A9621C3}_1.png&quot;/&gt;&lt;left val=&quot;6&quot;/&gt;&lt;top val=&quot;218&quot;/&gt;&lt;width val=&quot;592&quot;/&gt;&lt;height val=&quot;2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E14A72C4-ADC9-4C98-95AF-77480B555A9E}_1.png&quot;/&gt;&lt;left val=&quot;10&quot;/&gt;&lt;top val=&quot;561&quot;/&gt;&lt;width val=&quot;536&quot;/&gt;&lt;height val=&quot;5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3907CA6-66B6-4928-BB78-BAC2328D93B7}_2.png&quot;/&gt;&lt;left val=&quot;5&quot;/&gt;&lt;top val=&quot;145&quot;/&gt;&lt;width val=&quot;572&quot;/&gt;&lt;height val=&quot;61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1181</Words>
  <Application>Microsoft Office PowerPoint</Application>
  <PresentationFormat>Geniş ekran</PresentationFormat>
  <Paragraphs>330</Paragraphs>
  <Slides>34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Peygamber ve İlahi Kitap İnancı</vt:lpstr>
      <vt:lpstr>ÜNİTE KONULARI </vt:lpstr>
      <vt:lpstr>5. İLAHİ KİTAPLAR </vt:lpstr>
      <vt:lpstr>İlahi Kitap</vt:lpstr>
      <vt:lpstr>Ayete göre bir Müslüman İlahi kitaplara nasıl iman etmelidir?</vt:lpstr>
      <vt:lpstr>Ayetlere göre hangi ilahi kitaplara hangi peygamberlere verilmiştir? </vt:lpstr>
      <vt:lpstr>Önemli Bilgiler </vt:lpstr>
      <vt:lpstr>İlahi Kitaplar</vt:lpstr>
      <vt:lpstr>vahiy</vt:lpstr>
      <vt:lpstr>SUHUF (SAYFALAR)</vt:lpstr>
      <vt:lpstr>İLAHİ KİTAPLAR</vt:lpstr>
      <vt:lpstr>PowerPoint Sunusu</vt:lpstr>
      <vt:lpstr>PowerPoint Sunusu</vt:lpstr>
      <vt:lpstr>PowerPoint Sunusu</vt:lpstr>
      <vt:lpstr>İLAHİ KİTAPLAR </vt:lpstr>
      <vt:lpstr>PowerPoint Sunusu</vt:lpstr>
      <vt:lpstr>Düzeltelim</vt:lpstr>
      <vt:lpstr>Eşleştirme Etkinliği </vt:lpstr>
      <vt:lpstr>TEVRAT</vt:lpstr>
      <vt:lpstr>ZEBUR </vt:lpstr>
      <vt:lpstr>İNCİL </vt:lpstr>
      <vt:lpstr>KUR’AN-I KERİM </vt:lpstr>
      <vt:lpstr>PowerPoint Sunusu</vt:lpstr>
      <vt:lpstr>Önemli not </vt:lpstr>
      <vt:lpstr>PowerPoint Sunusu</vt:lpstr>
      <vt:lpstr>PowerPoint Sunusu</vt:lpstr>
      <vt:lpstr>Değerlendirme </vt:lpstr>
      <vt:lpstr>PowerPoint Sunusu</vt:lpstr>
      <vt:lpstr>PowerPoint Sunusu</vt:lpstr>
      <vt:lpstr>PowerPoint Sunusu</vt:lpstr>
      <vt:lpstr>PowerPoint Sunusu</vt:lpstr>
      <vt:lpstr>Doğru yanlış </vt:lpstr>
      <vt:lpstr>     Allah Hz. Musa’ya _____________ indirmiştir.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Peygamber ve İlahi Kitap İnancı</dc:title>
  <dc:creator>Windows Kullanıcısı</dc:creator>
  <cp:lastModifiedBy>Windows Kullanıcısı</cp:lastModifiedBy>
  <cp:revision>53</cp:revision>
  <dcterms:created xsi:type="dcterms:W3CDTF">2018-09-30T16:48:32Z</dcterms:created>
  <dcterms:modified xsi:type="dcterms:W3CDTF">2018-10-13T19:40:32Z</dcterms:modified>
</cp:coreProperties>
</file>