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57" r:id="rId2"/>
    <p:sldId id="377" r:id="rId3"/>
    <p:sldId id="501" r:id="rId4"/>
    <p:sldId id="502" r:id="rId5"/>
    <p:sldId id="503" r:id="rId6"/>
    <p:sldId id="486" r:id="rId7"/>
    <p:sldId id="488" r:id="rId8"/>
    <p:sldId id="490" r:id="rId9"/>
    <p:sldId id="491" r:id="rId10"/>
    <p:sldId id="492" r:id="rId11"/>
    <p:sldId id="493" r:id="rId12"/>
    <p:sldId id="494" r:id="rId13"/>
    <p:sldId id="489" r:id="rId14"/>
    <p:sldId id="495" r:id="rId15"/>
    <p:sldId id="487" r:id="rId16"/>
    <p:sldId id="378" r:id="rId17"/>
    <p:sldId id="415" r:id="rId18"/>
    <p:sldId id="416" r:id="rId19"/>
    <p:sldId id="417" r:id="rId20"/>
    <p:sldId id="418" r:id="rId21"/>
    <p:sldId id="420" r:id="rId22"/>
    <p:sldId id="421" r:id="rId23"/>
    <p:sldId id="422" r:id="rId24"/>
    <p:sldId id="423" r:id="rId25"/>
    <p:sldId id="424" r:id="rId26"/>
    <p:sldId id="496" r:id="rId27"/>
    <p:sldId id="497" r:id="rId28"/>
    <p:sldId id="498" r:id="rId29"/>
    <p:sldId id="499" r:id="rId30"/>
    <p:sldId id="500" r:id="rId31"/>
    <p:sldId id="356" r:id="rId32"/>
  </p:sldIdLst>
  <p:sldSz cx="12195175" cy="6859588"/>
  <p:notesSz cx="6858000" cy="9144000"/>
  <p:custDataLst>
    <p:tags r:id="rId34"/>
  </p:custDataLst>
  <p:defaultTextStyle>
    <a:defPPr>
      <a:defRPr lang="ms-MY"/>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204A"/>
    <a:srgbClr val="4DC9CF"/>
    <a:srgbClr val="4F81BD"/>
    <a:srgbClr val="FF6699"/>
    <a:srgbClr val="F15C2B"/>
    <a:srgbClr val="558ED5"/>
    <a:srgbClr val="FCCD12"/>
    <a:srgbClr val="FFCC00"/>
    <a:srgbClr val="25A9E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5382" autoAdjust="0"/>
  </p:normalViewPr>
  <p:slideViewPr>
    <p:cSldViewPr showGuides="1">
      <p:cViewPr>
        <p:scale>
          <a:sx n="60" d="100"/>
          <a:sy n="60" d="100"/>
        </p:scale>
        <p:origin x="-1092" y="-306"/>
      </p:cViewPr>
      <p:guideLst>
        <p:guide orient="horz" pos="2205"/>
        <p:guide pos="384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D2380-E258-4037-BFCA-402EA7EBC9DE}" type="datetimeFigureOut">
              <a:rPr lang="ms-MY" smtClean="0"/>
              <a:t>17/02/2019</a:t>
            </a:fld>
            <a:endParaRPr lang="ms-MY"/>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69EF49-5B54-4C78-AD5B-7FF2C2B876DD}" type="slidenum">
              <a:rPr lang="ms-MY" smtClean="0"/>
              <a:t>‹#›</a:t>
            </a:fld>
            <a:endParaRPr lang="ms-MY"/>
          </a:p>
        </p:txBody>
      </p:sp>
    </p:spTree>
    <p:extLst>
      <p:ext uri="{BB962C8B-B14F-4D97-AF65-F5344CB8AC3E}">
        <p14:creationId xmlns:p14="http://schemas.microsoft.com/office/powerpoint/2010/main" val="295602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9100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6" name="Picture 7" descr="C:\Users\Zameer\Desktop\Dropbox\PPTX\Agency 24\Images\Red 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8295" y="-1085388"/>
            <a:ext cx="1239838" cy="156686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C:\Users\Zameer\Desktop\Dropbox\PPTX\Agency 24\Images\Blue 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3344" y="5853996"/>
            <a:ext cx="2219325" cy="12525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C:\Users\Zameer\Desktop\Dropbox\PPTX\Agency 24\Images\Green 4.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903133" y="6596790"/>
            <a:ext cx="642938" cy="5397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C:\Users\Zameer\Desktop\Dropbox\PPTX\Agency 24\Images\Green 2.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730929" y="6348155"/>
            <a:ext cx="1431925" cy="7461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Zameer\Desktop\Dropbox\PPTX\Agency 24\Images\red 2.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954" y="-839820"/>
            <a:ext cx="1500188" cy="188118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Zameer\Desktop\Dropbox\PPTX\Agency 24\Images\red 3.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5573" y="-1024653"/>
            <a:ext cx="1466850" cy="14716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3" descr="C:\Users\Zameer\Desktop\Dropbox\PPTX\Agency 24\Images\Green 3.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47697" y="-268740"/>
            <a:ext cx="7620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7" descr="C:\Users\Zameer\Desktop\Dropbox\PPTX\Agency 24\Images\Yellow 2.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40722" y="13842"/>
            <a:ext cx="1685925" cy="12557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1" descr="C:\Users\Zameer\Desktop\Dropbox\PPTX\Agency 24\Images\Green 1.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875635" y="-1245046"/>
            <a:ext cx="1997075" cy="125888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descr="C:\Users\Zameer\Desktop\Dropbox\PPTX\Agency 24\Images\Yellow 1.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569223" y="-1240283"/>
            <a:ext cx="1500188" cy="250825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C:\Users\Zameer\Desktop\Dropbox\PPTX\Agency 24\Images\Yellow 3.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867843" y="-1227119"/>
            <a:ext cx="1014412" cy="14906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Zameer\Desktop\Dropbox\PPTX\Agency 24\Images\red 1.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39117" y="-745235"/>
            <a:ext cx="887412" cy="1646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C:\Users\Zameer\Desktop\Dropbox\PPTX\Agency 24\Images\red 4.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2585" y="446949"/>
            <a:ext cx="1350962" cy="6000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9" descr="C:\Users\Zameer\Desktop\Dropbox\PPTX\Agency 24\Images\Yellow 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083894" y="248239"/>
            <a:ext cx="1069975" cy="8112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0" descr="C:\Users\Zameer\Desktop\Dropbox\PPTX\Agency 24\Images\Red 6.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625303" y="653845"/>
            <a:ext cx="758825" cy="30162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1" descr="C:\Users\Zameer\Desktop\Dropbox\PPTX\Agency 24\Images\Red 7.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502423" y="-96398"/>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5" descr="C:\Users\Zameer\Desktop\Dropbox\PPTX\Agency 24\Images\Grey 1.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80715" y="-1227119"/>
            <a:ext cx="22098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C:\Users\Zameer\Desktop\Dropbox\PPTX\Agency 24\Images\Blue 4.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0469638" y="5946379"/>
            <a:ext cx="944562" cy="93345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C:\Users\Zameer\Desktop\Dropbox\PPTX\Agency 24\Images\Blue 1.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897787" y="6660430"/>
            <a:ext cx="701675" cy="58578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C:\Users\Zameer\Desktop\Dropbox\PPTX\Agency 24\Images\Blue 2.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512794" y="6210564"/>
            <a:ext cx="106362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27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750" fill="hold"/>
                                        <p:tgtEl>
                                          <p:spTgt spid="36"/>
                                        </p:tgtEl>
                                        <p:attrNameLst>
                                          <p:attrName>ppt_x</p:attrName>
                                        </p:attrNameLst>
                                      </p:cBhvr>
                                      <p:tavLst>
                                        <p:tav tm="0">
                                          <p:val>
                                            <p:strVal val="#ppt_x"/>
                                          </p:val>
                                        </p:tav>
                                        <p:tav tm="100000">
                                          <p:val>
                                            <p:strVal val="#ppt_x"/>
                                          </p:val>
                                        </p:tav>
                                      </p:tavLst>
                                    </p:anim>
                                    <p:anim calcmode="lin" valueType="num">
                                      <p:cBhvr additive="base">
                                        <p:cTn id="12" dur="75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6" decel="100000" fill="hold" nodeType="withEffect">
                                  <p:stCondLst>
                                    <p:cond delay="25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1+#ppt_w/2"/>
                                          </p:val>
                                        </p:tav>
                                        <p:tav tm="100000">
                                          <p:val>
                                            <p:strVal val="#ppt_x"/>
                                          </p:val>
                                        </p:tav>
                                      </p:tavLst>
                                    </p:anim>
                                    <p:anim calcmode="lin" valueType="num">
                                      <p:cBhvr additive="base">
                                        <p:cTn id="20" dur="75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750" fill="hold"/>
                                        <p:tgtEl>
                                          <p:spTgt spid="33"/>
                                        </p:tgtEl>
                                        <p:attrNameLst>
                                          <p:attrName>ppt_x</p:attrName>
                                        </p:attrNameLst>
                                      </p:cBhvr>
                                      <p:tavLst>
                                        <p:tav tm="0">
                                          <p:val>
                                            <p:strVal val="1+#ppt_w/2"/>
                                          </p:val>
                                        </p:tav>
                                        <p:tav tm="100000">
                                          <p:val>
                                            <p:strVal val="#ppt_x"/>
                                          </p:val>
                                        </p:tav>
                                      </p:tavLst>
                                    </p:anim>
                                    <p:anim calcmode="lin" valueType="num">
                                      <p:cBhvr additive="base">
                                        <p:cTn id="24" dur="75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750" fill="hold"/>
                                        <p:tgtEl>
                                          <p:spTgt spid="44"/>
                                        </p:tgtEl>
                                        <p:attrNameLst>
                                          <p:attrName>ppt_x</p:attrName>
                                        </p:attrNameLst>
                                      </p:cBhvr>
                                      <p:tavLst>
                                        <p:tav tm="0">
                                          <p:val>
                                            <p:strVal val="#ppt_x"/>
                                          </p:val>
                                        </p:tav>
                                        <p:tav tm="100000">
                                          <p:val>
                                            <p:strVal val="#ppt_x"/>
                                          </p:val>
                                        </p:tav>
                                      </p:tavLst>
                                    </p:anim>
                                    <p:anim calcmode="lin" valueType="num">
                                      <p:cBhvr additive="base">
                                        <p:cTn id="28" dur="75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25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750" fill="hold"/>
                                        <p:tgtEl>
                                          <p:spTgt spid="42"/>
                                        </p:tgtEl>
                                        <p:attrNameLst>
                                          <p:attrName>ppt_x</p:attrName>
                                        </p:attrNameLst>
                                      </p:cBhvr>
                                      <p:tavLst>
                                        <p:tav tm="0">
                                          <p:val>
                                            <p:strVal val="#ppt_x"/>
                                          </p:val>
                                        </p:tav>
                                        <p:tav tm="100000">
                                          <p:val>
                                            <p:strVal val="#ppt_x"/>
                                          </p:val>
                                        </p:tav>
                                      </p:tavLst>
                                    </p:anim>
                                    <p:anim calcmode="lin" valueType="num">
                                      <p:cBhvr additive="base">
                                        <p:cTn id="32" dur="75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9" decel="100000" fill="hold" nodeType="withEffect">
                                  <p:stCondLst>
                                    <p:cond delay="25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750" fill="hold"/>
                                        <p:tgtEl>
                                          <p:spTgt spid="27"/>
                                        </p:tgtEl>
                                        <p:attrNameLst>
                                          <p:attrName>ppt_x</p:attrName>
                                        </p:attrNameLst>
                                      </p:cBhvr>
                                      <p:tavLst>
                                        <p:tav tm="0">
                                          <p:val>
                                            <p:strVal val="0-#ppt_w/2"/>
                                          </p:val>
                                        </p:tav>
                                        <p:tav tm="100000">
                                          <p:val>
                                            <p:strVal val="#ppt_x"/>
                                          </p:val>
                                        </p:tav>
                                      </p:tavLst>
                                    </p:anim>
                                    <p:anim calcmode="lin" valueType="num">
                                      <p:cBhvr additive="base">
                                        <p:cTn id="36" dur="75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10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750" fill="hold"/>
                                        <p:tgtEl>
                                          <p:spTgt spid="46"/>
                                        </p:tgtEl>
                                        <p:attrNameLst>
                                          <p:attrName>ppt_x</p:attrName>
                                        </p:attrNameLst>
                                      </p:cBhvr>
                                      <p:tavLst>
                                        <p:tav tm="0">
                                          <p:val>
                                            <p:strVal val="#ppt_x"/>
                                          </p:val>
                                        </p:tav>
                                        <p:tav tm="100000">
                                          <p:val>
                                            <p:strVal val="#ppt_x"/>
                                          </p:val>
                                        </p:tav>
                                      </p:tavLst>
                                    </p:anim>
                                    <p:anim calcmode="lin" valueType="num">
                                      <p:cBhvr additive="base">
                                        <p:cTn id="40" dur="750" fill="hold"/>
                                        <p:tgtEl>
                                          <p:spTgt spid="46"/>
                                        </p:tgtEl>
                                        <p:attrNameLst>
                                          <p:attrName>ppt_y</p:attrName>
                                        </p:attrNameLst>
                                      </p:cBhvr>
                                      <p:tavLst>
                                        <p:tav tm="0">
                                          <p:val>
                                            <p:strVal val="0-#ppt_h/2"/>
                                          </p:val>
                                        </p:tav>
                                        <p:tav tm="100000">
                                          <p:val>
                                            <p:strVal val="#ppt_y"/>
                                          </p:val>
                                        </p:tav>
                                      </p:tavLst>
                                    </p:anim>
                                  </p:childTnLst>
                                </p:cTn>
                              </p:par>
                              <p:par>
                                <p:cTn id="41" presetID="2" presetClass="entr" presetSubtype="9" decel="100000" fill="hold"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750" fill="hold"/>
                                        <p:tgtEl>
                                          <p:spTgt spid="48"/>
                                        </p:tgtEl>
                                        <p:attrNameLst>
                                          <p:attrName>ppt_x</p:attrName>
                                        </p:attrNameLst>
                                      </p:cBhvr>
                                      <p:tavLst>
                                        <p:tav tm="0">
                                          <p:val>
                                            <p:strVal val="0-#ppt_w/2"/>
                                          </p:val>
                                        </p:tav>
                                        <p:tav tm="100000">
                                          <p:val>
                                            <p:strVal val="#ppt_x"/>
                                          </p:val>
                                        </p:tav>
                                      </p:tavLst>
                                    </p:anim>
                                    <p:anim calcmode="lin" valueType="num">
                                      <p:cBhvr additive="base">
                                        <p:cTn id="44" dur="750" fill="hold"/>
                                        <p:tgtEl>
                                          <p:spTgt spid="48"/>
                                        </p:tgtEl>
                                        <p:attrNameLst>
                                          <p:attrName>ppt_y</p:attrName>
                                        </p:attrNameLst>
                                      </p:cBhvr>
                                      <p:tavLst>
                                        <p:tav tm="0">
                                          <p:val>
                                            <p:strVal val="0-#ppt_h/2"/>
                                          </p:val>
                                        </p:tav>
                                        <p:tav tm="100000">
                                          <p:val>
                                            <p:strVal val="#ppt_y"/>
                                          </p:val>
                                        </p:tav>
                                      </p:tavLst>
                                    </p:anim>
                                  </p:childTnLst>
                                </p:cTn>
                              </p:par>
                              <p:par>
                                <p:cTn id="45" presetID="2" presetClass="entr" presetSubtype="9" decel="10000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750" fill="hold"/>
                                        <p:tgtEl>
                                          <p:spTgt spid="47"/>
                                        </p:tgtEl>
                                        <p:attrNameLst>
                                          <p:attrName>ppt_x</p:attrName>
                                        </p:attrNameLst>
                                      </p:cBhvr>
                                      <p:tavLst>
                                        <p:tav tm="0">
                                          <p:val>
                                            <p:strVal val="0-#ppt_w/2"/>
                                          </p:val>
                                        </p:tav>
                                        <p:tav tm="100000">
                                          <p:val>
                                            <p:strVal val="#ppt_x"/>
                                          </p:val>
                                        </p:tav>
                                      </p:tavLst>
                                    </p:anim>
                                    <p:anim calcmode="lin" valueType="num">
                                      <p:cBhvr additive="base">
                                        <p:cTn id="48" dur="750" fill="hold"/>
                                        <p:tgtEl>
                                          <p:spTgt spid="47"/>
                                        </p:tgtEl>
                                        <p:attrNameLst>
                                          <p:attrName>ppt_y</p:attrName>
                                        </p:attrNameLst>
                                      </p:cBhvr>
                                      <p:tavLst>
                                        <p:tav tm="0">
                                          <p:val>
                                            <p:strVal val="0-#ppt_h/2"/>
                                          </p:val>
                                        </p:tav>
                                        <p:tav tm="100000">
                                          <p:val>
                                            <p:strVal val="#ppt_y"/>
                                          </p:val>
                                        </p:tav>
                                      </p:tavLst>
                                    </p:anim>
                                  </p:childTnLst>
                                </p:cTn>
                              </p:par>
                              <p:par>
                                <p:cTn id="49" presetID="2" presetClass="entr" presetSubtype="12" decel="100000" fill="hold" nodeType="withEffect">
                                  <p:stCondLst>
                                    <p:cond delay="75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750" fill="hold"/>
                                        <p:tgtEl>
                                          <p:spTgt spid="37"/>
                                        </p:tgtEl>
                                        <p:attrNameLst>
                                          <p:attrName>ppt_x</p:attrName>
                                        </p:attrNameLst>
                                      </p:cBhvr>
                                      <p:tavLst>
                                        <p:tav tm="0">
                                          <p:val>
                                            <p:strVal val="0-#ppt_w/2"/>
                                          </p:val>
                                        </p:tav>
                                        <p:tav tm="100000">
                                          <p:val>
                                            <p:strVal val="#ppt_x"/>
                                          </p:val>
                                        </p:tav>
                                      </p:tavLst>
                                    </p:anim>
                                    <p:anim calcmode="lin" valueType="num">
                                      <p:cBhvr additive="base">
                                        <p:cTn id="52" dur="75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6" decel="10000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750" fill="hold"/>
                                        <p:tgtEl>
                                          <p:spTgt spid="31"/>
                                        </p:tgtEl>
                                        <p:attrNameLst>
                                          <p:attrName>ppt_x</p:attrName>
                                        </p:attrNameLst>
                                      </p:cBhvr>
                                      <p:tavLst>
                                        <p:tav tm="0">
                                          <p:val>
                                            <p:strVal val="1+#ppt_w/2"/>
                                          </p:val>
                                        </p:tav>
                                        <p:tav tm="100000">
                                          <p:val>
                                            <p:strVal val="#ppt_x"/>
                                          </p:val>
                                        </p:tav>
                                      </p:tavLst>
                                    </p:anim>
                                    <p:anim calcmode="lin" valueType="num">
                                      <p:cBhvr additive="base">
                                        <p:cTn id="56" dur="750" fill="hold"/>
                                        <p:tgtEl>
                                          <p:spTgt spid="31"/>
                                        </p:tgtEl>
                                        <p:attrNameLst>
                                          <p:attrName>ppt_y</p:attrName>
                                        </p:attrNameLst>
                                      </p:cBhvr>
                                      <p:tavLst>
                                        <p:tav tm="0">
                                          <p:val>
                                            <p:strVal val="1+#ppt_h/2"/>
                                          </p:val>
                                        </p:tav>
                                        <p:tav tm="100000">
                                          <p:val>
                                            <p:strVal val="#ppt_y"/>
                                          </p:val>
                                        </p:tav>
                                      </p:tavLst>
                                    </p:anim>
                                  </p:childTnLst>
                                </p:cTn>
                              </p:par>
                              <p:par>
                                <p:cTn id="57" presetID="2" presetClass="entr" presetSubtype="3" decel="100000" fill="hold" nodeType="withEffect">
                                  <p:stCondLst>
                                    <p:cond delay="50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750" fill="hold"/>
                                        <p:tgtEl>
                                          <p:spTgt spid="28"/>
                                        </p:tgtEl>
                                        <p:attrNameLst>
                                          <p:attrName>ppt_x</p:attrName>
                                        </p:attrNameLst>
                                      </p:cBhvr>
                                      <p:tavLst>
                                        <p:tav tm="0">
                                          <p:val>
                                            <p:strVal val="1+#ppt_w/2"/>
                                          </p:val>
                                        </p:tav>
                                        <p:tav tm="100000">
                                          <p:val>
                                            <p:strVal val="#ppt_x"/>
                                          </p:val>
                                        </p:tav>
                                      </p:tavLst>
                                    </p:anim>
                                    <p:anim calcmode="lin" valueType="num">
                                      <p:cBhvr additive="base">
                                        <p:cTn id="60" dur="750" fill="hold"/>
                                        <p:tgtEl>
                                          <p:spTgt spid="28"/>
                                        </p:tgtEl>
                                        <p:attrNameLst>
                                          <p:attrName>ppt_y</p:attrName>
                                        </p:attrNameLst>
                                      </p:cBhvr>
                                      <p:tavLst>
                                        <p:tav tm="0">
                                          <p:val>
                                            <p:strVal val="0-#ppt_h/2"/>
                                          </p:val>
                                        </p:tav>
                                        <p:tav tm="100000">
                                          <p:val>
                                            <p:strVal val="#ppt_y"/>
                                          </p:val>
                                        </p:tav>
                                      </p:tavLst>
                                    </p:anim>
                                  </p:childTnLst>
                                </p:cTn>
                              </p:par>
                              <p:par>
                                <p:cTn id="61" presetID="2" presetClass="entr" presetSubtype="3" decel="10000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750" fill="hold"/>
                                        <p:tgtEl>
                                          <p:spTgt spid="29"/>
                                        </p:tgtEl>
                                        <p:attrNameLst>
                                          <p:attrName>ppt_x</p:attrName>
                                        </p:attrNameLst>
                                      </p:cBhvr>
                                      <p:tavLst>
                                        <p:tav tm="0">
                                          <p:val>
                                            <p:strVal val="1+#ppt_w/2"/>
                                          </p:val>
                                        </p:tav>
                                        <p:tav tm="100000">
                                          <p:val>
                                            <p:strVal val="#ppt_x"/>
                                          </p:val>
                                        </p:tav>
                                      </p:tavLst>
                                    </p:anim>
                                    <p:anim calcmode="lin" valueType="num">
                                      <p:cBhvr additive="base">
                                        <p:cTn id="64" dur="750" fill="hold"/>
                                        <p:tgtEl>
                                          <p:spTgt spid="29"/>
                                        </p:tgtEl>
                                        <p:attrNameLst>
                                          <p:attrName>ppt_y</p:attrName>
                                        </p:attrNameLst>
                                      </p:cBhvr>
                                      <p:tavLst>
                                        <p:tav tm="0">
                                          <p:val>
                                            <p:strVal val="0-#ppt_h/2"/>
                                          </p:val>
                                        </p:tav>
                                        <p:tav tm="100000">
                                          <p:val>
                                            <p:strVal val="#ppt_y"/>
                                          </p:val>
                                        </p:tav>
                                      </p:tavLst>
                                    </p:anim>
                                  </p:childTnLst>
                                </p:cTn>
                              </p:par>
                              <p:par>
                                <p:cTn id="65" presetID="2" presetClass="entr" presetSubtype="4" decel="100000" fill="hold" nodeType="withEffect">
                                  <p:stCondLst>
                                    <p:cond delay="75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750" fill="hold"/>
                                        <p:tgtEl>
                                          <p:spTgt spid="43"/>
                                        </p:tgtEl>
                                        <p:attrNameLst>
                                          <p:attrName>ppt_x</p:attrName>
                                        </p:attrNameLst>
                                      </p:cBhvr>
                                      <p:tavLst>
                                        <p:tav tm="0">
                                          <p:val>
                                            <p:strVal val="#ppt_x"/>
                                          </p:val>
                                        </p:tav>
                                        <p:tav tm="100000">
                                          <p:val>
                                            <p:strVal val="#ppt_x"/>
                                          </p:val>
                                        </p:tav>
                                      </p:tavLst>
                                    </p:anim>
                                    <p:anim calcmode="lin" valueType="num">
                                      <p:cBhvr additive="base">
                                        <p:cTn id="68" dur="750" fill="hold"/>
                                        <p:tgtEl>
                                          <p:spTgt spid="43"/>
                                        </p:tgtEl>
                                        <p:attrNameLst>
                                          <p:attrName>ppt_y</p:attrName>
                                        </p:attrNameLst>
                                      </p:cBhvr>
                                      <p:tavLst>
                                        <p:tav tm="0">
                                          <p:val>
                                            <p:strVal val="1+#ppt_h/2"/>
                                          </p:val>
                                        </p:tav>
                                        <p:tav tm="100000">
                                          <p:val>
                                            <p:strVal val="#ppt_y"/>
                                          </p:val>
                                        </p:tav>
                                      </p:tavLst>
                                    </p:anim>
                                  </p:childTnLst>
                                </p:cTn>
                              </p:par>
                              <p:par>
                                <p:cTn id="69" presetID="2" presetClass="entr" presetSubtype="12" decel="100000" fill="hold" nodeType="withEffect">
                                  <p:stCondLst>
                                    <p:cond delay="25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750" fill="hold"/>
                                        <p:tgtEl>
                                          <p:spTgt spid="38"/>
                                        </p:tgtEl>
                                        <p:attrNameLst>
                                          <p:attrName>ppt_x</p:attrName>
                                        </p:attrNameLst>
                                      </p:cBhvr>
                                      <p:tavLst>
                                        <p:tav tm="0">
                                          <p:val>
                                            <p:strVal val="0-#ppt_w/2"/>
                                          </p:val>
                                        </p:tav>
                                        <p:tav tm="100000">
                                          <p:val>
                                            <p:strVal val="#ppt_x"/>
                                          </p:val>
                                        </p:tav>
                                      </p:tavLst>
                                    </p:anim>
                                    <p:anim calcmode="lin" valueType="num">
                                      <p:cBhvr additive="base">
                                        <p:cTn id="72" dur="750" fill="hold"/>
                                        <p:tgtEl>
                                          <p:spTgt spid="38"/>
                                        </p:tgtEl>
                                        <p:attrNameLst>
                                          <p:attrName>ppt_y</p:attrName>
                                        </p:attrNameLst>
                                      </p:cBhvr>
                                      <p:tavLst>
                                        <p:tav tm="0">
                                          <p:val>
                                            <p:strVal val="1+#ppt_h/2"/>
                                          </p:val>
                                        </p:tav>
                                        <p:tav tm="100000">
                                          <p:val>
                                            <p:strVal val="#ppt_y"/>
                                          </p:val>
                                        </p:tav>
                                      </p:tavLst>
                                    </p:anim>
                                  </p:childTnLst>
                                </p:cTn>
                              </p:par>
                              <p:par>
                                <p:cTn id="73" presetID="2" presetClass="entr" presetSubtype="8" decel="100000" fill="hold" nodeType="withEffect">
                                  <p:stCondLst>
                                    <p:cond delay="50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750" fill="hold"/>
                                        <p:tgtEl>
                                          <p:spTgt spid="30"/>
                                        </p:tgtEl>
                                        <p:attrNameLst>
                                          <p:attrName>ppt_x</p:attrName>
                                        </p:attrNameLst>
                                      </p:cBhvr>
                                      <p:tavLst>
                                        <p:tav tm="0">
                                          <p:val>
                                            <p:strVal val="0-#ppt_w/2"/>
                                          </p:val>
                                        </p:tav>
                                        <p:tav tm="100000">
                                          <p:val>
                                            <p:strVal val="#ppt_x"/>
                                          </p:val>
                                        </p:tav>
                                      </p:tavLst>
                                    </p:anim>
                                    <p:anim calcmode="lin" valueType="num">
                                      <p:cBhvr additive="base">
                                        <p:cTn id="76" dur="750" fill="hold"/>
                                        <p:tgtEl>
                                          <p:spTgt spid="30"/>
                                        </p:tgtEl>
                                        <p:attrNameLst>
                                          <p:attrName>ppt_y</p:attrName>
                                        </p:attrNameLst>
                                      </p:cBhvr>
                                      <p:tavLst>
                                        <p:tav tm="0">
                                          <p:val>
                                            <p:strVal val="#ppt_y"/>
                                          </p:val>
                                        </p:tav>
                                        <p:tav tm="100000">
                                          <p:val>
                                            <p:strVal val="#ppt_y"/>
                                          </p:val>
                                        </p:tav>
                                      </p:tavLst>
                                    </p:anim>
                                  </p:childTnLst>
                                </p:cTn>
                              </p:par>
                              <p:par>
                                <p:cTn id="77" presetID="2" presetClass="entr" presetSubtype="6" decel="100000" fill="hold" nodeType="withEffect">
                                  <p:stCondLst>
                                    <p:cond delay="50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750" fill="hold"/>
                                        <p:tgtEl>
                                          <p:spTgt spid="32"/>
                                        </p:tgtEl>
                                        <p:attrNameLst>
                                          <p:attrName>ppt_x</p:attrName>
                                        </p:attrNameLst>
                                      </p:cBhvr>
                                      <p:tavLst>
                                        <p:tav tm="0">
                                          <p:val>
                                            <p:strVal val="1+#ppt_w/2"/>
                                          </p:val>
                                        </p:tav>
                                        <p:tav tm="100000">
                                          <p:val>
                                            <p:strVal val="#ppt_x"/>
                                          </p:val>
                                        </p:tav>
                                      </p:tavLst>
                                    </p:anim>
                                    <p:anim calcmode="lin" valueType="num">
                                      <p:cBhvr additive="base">
                                        <p:cTn id="80" dur="75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decel="100000" fill="hold" nodeType="withEffect">
                                  <p:stCondLst>
                                    <p:cond delay="75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750" fill="hold"/>
                                        <p:tgtEl>
                                          <p:spTgt spid="26"/>
                                        </p:tgtEl>
                                        <p:attrNameLst>
                                          <p:attrName>ppt_x</p:attrName>
                                        </p:attrNameLst>
                                      </p:cBhvr>
                                      <p:tavLst>
                                        <p:tav tm="0">
                                          <p:val>
                                            <p:strVal val="#ppt_x"/>
                                          </p:val>
                                        </p:tav>
                                        <p:tav tm="100000">
                                          <p:val>
                                            <p:strVal val="#ppt_x"/>
                                          </p:val>
                                        </p:tav>
                                      </p:tavLst>
                                    </p:anim>
                                    <p:anim calcmode="lin" valueType="num">
                                      <p:cBhvr additive="base">
                                        <p:cTn id="84" dur="7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mp; FOOTER">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 y="6526138"/>
            <a:ext cx="12195175" cy="333450"/>
          </a:xfrm>
          <a:prstGeom prst="rect">
            <a:avLst/>
          </a:prstGeom>
          <a:blipFill>
            <a:blip r:embed="rId2"/>
            <a:srcRect/>
            <a:stretch>
              <a:fillRect l="-13040" t="-1946800" r="-17810" b="-13363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192931" y="766815"/>
            <a:ext cx="1173730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49187" y="-26590"/>
            <a:ext cx="5040288" cy="863576"/>
          </a:xfrm>
        </p:spPr>
        <p:txBody>
          <a:bodyPr>
            <a:normAutofit/>
          </a:bodyPr>
          <a:lstStyle>
            <a:lvl1pPr marL="0" indent="0">
              <a:buNone/>
              <a:defRPr sz="4800" b="0" spc="-150">
                <a:latin typeface="Dekar" pitchFamily="50" charset="0"/>
              </a:defRPr>
            </a:lvl1pPr>
          </a:lstStyle>
          <a:p>
            <a:pPr lvl="0"/>
            <a:r>
              <a:rPr lang="en-US" dirty="0" smtClean="0"/>
              <a:t>ABOUT US</a:t>
            </a:r>
            <a:endParaRPr lang="en-US" dirty="0"/>
          </a:p>
        </p:txBody>
      </p:sp>
    </p:spTree>
    <p:extLst>
      <p:ext uri="{BB962C8B-B14F-4D97-AF65-F5344CB8AC3E}">
        <p14:creationId xmlns:p14="http://schemas.microsoft.com/office/powerpoint/2010/main" val="41763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mp; FOOTER 2">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1" y="6526138"/>
            <a:ext cx="12195175" cy="333450"/>
          </a:xfrm>
          <a:prstGeom prst="rect">
            <a:avLst/>
          </a:prstGeom>
          <a:blipFill>
            <a:blip r:embed="rId2"/>
            <a:srcRect/>
            <a:stretch>
              <a:fillRect l="-13040" t="-1946800" r="-17810" b="-13363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192931" y="766815"/>
            <a:ext cx="11737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49187" y="-26590"/>
            <a:ext cx="5040288" cy="863576"/>
          </a:xfrm>
        </p:spPr>
        <p:txBody>
          <a:bodyPr>
            <a:normAutofit/>
          </a:bodyPr>
          <a:lstStyle>
            <a:lvl1pPr marL="0" indent="0">
              <a:buNone/>
              <a:defRPr sz="4800" b="0" spc="-150">
                <a:solidFill>
                  <a:schemeClr val="bg1"/>
                </a:solidFill>
                <a:latin typeface="Dekar" pitchFamily="50" charset="0"/>
              </a:defRPr>
            </a:lvl1pPr>
          </a:lstStyle>
          <a:p>
            <a:pPr lvl="0"/>
            <a:r>
              <a:rPr lang="en-US" dirty="0" smtClean="0"/>
              <a:t>ABOUT US</a:t>
            </a:r>
            <a:endParaRPr lang="en-US" dirty="0"/>
          </a:p>
        </p:txBody>
      </p:sp>
    </p:spTree>
    <p:extLst>
      <p:ext uri="{BB962C8B-B14F-4D97-AF65-F5344CB8AC3E}">
        <p14:creationId xmlns:p14="http://schemas.microsoft.com/office/powerpoint/2010/main" val="42156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1" y="6526138"/>
            <a:ext cx="12195175" cy="333450"/>
          </a:xfrm>
          <a:prstGeom prst="rect">
            <a:avLst/>
          </a:prstGeom>
          <a:blipFill>
            <a:blip r:embed="rId2"/>
            <a:srcRect/>
            <a:stretch>
              <a:fillRect l="-13040" t="-1946800" r="-17810" b="-13363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9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WREEL">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5716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59" y="274701"/>
            <a:ext cx="10975658" cy="1143265"/>
          </a:xfrm>
          <a:prstGeom prst="rect">
            <a:avLst/>
          </a:prstGeom>
        </p:spPr>
        <p:txBody>
          <a:bodyPr vert="horz" lIns="121944" tIns="60972" rIns="121944" bIns="60972"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609759" y="1600572"/>
            <a:ext cx="10975658" cy="4527011"/>
          </a:xfrm>
          <a:prstGeom prst="rect">
            <a:avLst/>
          </a:prstGeom>
        </p:spPr>
        <p:txBody>
          <a:bodyPr vert="horz" lIns="121944" tIns="60972" rIns="121944" bIns="609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609759" y="6357822"/>
            <a:ext cx="2845541" cy="365210"/>
          </a:xfrm>
          <a:prstGeom prst="rect">
            <a:avLst/>
          </a:prstGeom>
        </p:spPr>
        <p:txBody>
          <a:bodyPr vert="horz" lIns="121944" tIns="60972" rIns="121944" bIns="60972" rtlCol="0" anchor="ctr"/>
          <a:lstStyle>
            <a:lvl1pPr algn="l">
              <a:defRPr sz="1600">
                <a:solidFill>
                  <a:schemeClr val="tx1">
                    <a:tint val="75000"/>
                  </a:schemeClr>
                </a:solidFill>
              </a:defRPr>
            </a:lvl1pPr>
          </a:lstStyle>
          <a:p>
            <a:fld id="{20337AEA-25B3-4408-B093-6DDA4600CD91}" type="datetimeFigureOut">
              <a:rPr lang="ms-MY" smtClean="0"/>
              <a:t>17/02/2019</a:t>
            </a:fld>
            <a:endParaRPr lang="ms-MY"/>
          </a:p>
        </p:txBody>
      </p:sp>
      <p:sp>
        <p:nvSpPr>
          <p:cNvPr id="5" name="Footer Placeholder 4"/>
          <p:cNvSpPr>
            <a:spLocks noGrp="1"/>
          </p:cNvSpPr>
          <p:nvPr>
            <p:ph type="ftr" sz="quarter" idx="3"/>
          </p:nvPr>
        </p:nvSpPr>
        <p:spPr>
          <a:xfrm>
            <a:off x="4166685" y="6357822"/>
            <a:ext cx="3861805" cy="365210"/>
          </a:xfrm>
          <a:prstGeom prst="rect">
            <a:avLst/>
          </a:prstGeom>
        </p:spPr>
        <p:txBody>
          <a:bodyPr vert="horz" lIns="121944" tIns="60972" rIns="121944" bIns="60972" rtlCol="0" anchor="ctr"/>
          <a:lstStyle>
            <a:lvl1pPr algn="ctr">
              <a:defRPr sz="16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8739875" y="6357822"/>
            <a:ext cx="2845541" cy="365210"/>
          </a:xfrm>
          <a:prstGeom prst="rect">
            <a:avLst/>
          </a:prstGeom>
        </p:spPr>
        <p:txBody>
          <a:bodyPr vert="horz" lIns="121944" tIns="60972" rIns="121944" bIns="60972" rtlCol="0" anchor="ctr"/>
          <a:lstStyle>
            <a:lvl1pPr algn="r">
              <a:defRPr sz="1600">
                <a:solidFill>
                  <a:schemeClr val="tx1">
                    <a:tint val="75000"/>
                  </a:schemeClr>
                </a:solidFill>
              </a:defRPr>
            </a:lvl1pPr>
          </a:lstStyle>
          <a:p>
            <a:fld id="{563D9F6E-FF3A-42BE-A0D3-BF3E5ED04CA3}" type="slidenum">
              <a:rPr lang="ms-MY" smtClean="0"/>
              <a:t>‹#›</a:t>
            </a:fld>
            <a:endParaRPr lang="ms-MY"/>
          </a:p>
        </p:txBody>
      </p:sp>
    </p:spTree>
    <p:extLst>
      <p:ext uri="{BB962C8B-B14F-4D97-AF65-F5344CB8AC3E}">
        <p14:creationId xmlns:p14="http://schemas.microsoft.com/office/powerpoint/2010/main" val="150199360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7" r:id="rId4"/>
    <p:sldLayoutId id="2147483655" r:id="rId5"/>
    <p:sldLayoutId id="2147483654" r:id="rId6"/>
  </p:sldLayoutIdLst>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ms-MY"/>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Zameer\Desktop\Dropbox\PPTX\Agency 24\Images\Red 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295" y="2744239"/>
            <a:ext cx="1239838" cy="15668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Zameer\Desktop\Dropbox\PPTX\Agency 24\Images\Blue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6930" y="1576675"/>
            <a:ext cx="2219325" cy="12525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Zameer\Desktop\Dropbox\PPTX\Agency 24\Images\Green 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6719" y="2319469"/>
            <a:ext cx="642938" cy="539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Zameer\Desktop\Dropbox\PPTX\Agency 24\Images\Green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4515" y="2070834"/>
            <a:ext cx="1431925" cy="746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ameer\Desktop\Dropbox\PPTX\Agency 24\Images\red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62954" y="2989807"/>
            <a:ext cx="1500188" cy="1881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Zameer\Desktop\Dropbox\PPTX\Agency 24\Images\red 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9573" y="2804974"/>
            <a:ext cx="1466850" cy="14716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Zameer\Desktop\Dropbox\PPTX\Agency 24\Images\Green 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1697" y="3560887"/>
            <a:ext cx="7620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Zameer\Desktop\Dropbox\PPTX\Agency 24\Images\Yellow 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94722" y="3843469"/>
            <a:ext cx="1685925" cy="125571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Zameer\Desktop\Dropbox\PPTX\Agency 24\Images\Green 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29635" y="2584581"/>
            <a:ext cx="1997075" cy="125888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Zameer\Desktop\Dropbox\PPTX\Agency 24\Images\Yellow 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23223" y="2589344"/>
            <a:ext cx="1500188" cy="25082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Zameer\Desktop\Dropbox\PPTX\Agency 24\Images\Yellow 3.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21843" y="2602508"/>
            <a:ext cx="1014412" cy="1490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Zameer\Desktop\Dropbox\PPTX\Agency 24\Images\red 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14883" y="3084392"/>
            <a:ext cx="887412" cy="16462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Zameer\Desktop\Dropbox\PPTX\Agency 24\Images\red 4.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86585" y="4276576"/>
            <a:ext cx="1350962"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Zameer\Desktop\Dropbox\PPTX\Agency 24\Images\Yellow 4.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37894" y="4077866"/>
            <a:ext cx="1069975" cy="81121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Zameer\Desktop\Dropbox\PPTX\Agency 24\Images\Red 6.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79303" y="4483472"/>
            <a:ext cx="758825" cy="3016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Zameer\Desktop\Dropbox\PPTX\Agency 24\Images\Red 7.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56423" y="3733229"/>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Zameer\Desktop\Dropbox\PPTX\Agency 24\Images\Grey 1.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334715" y="2602508"/>
            <a:ext cx="22098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Zameer\Desktop\Dropbox\PPTX\Agency 24\Images\Blue 4.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283224" y="1669058"/>
            <a:ext cx="944562" cy="933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Zameer\Desktop\Dropbox\PPTX\Agency 24\Images\Blue 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711373" y="2383109"/>
            <a:ext cx="701675" cy="5857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Zameer\Desktop\Dropbox\PPTX\Agency 24\Images\Blue 2.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326380" y="1933243"/>
            <a:ext cx="1063625" cy="90487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613222" y="3015903"/>
            <a:ext cx="2975537" cy="72008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2">
                    <a:lumMod val="10000"/>
                  </a:schemeClr>
                </a:solidFill>
                <a:latin typeface="Times New Roman" panose="02020603050405020304" pitchFamily="18" charset="0"/>
                <a:ea typeface="Pacifico" pitchFamily="2" charset="0"/>
                <a:cs typeface="Times New Roman" panose="02020603050405020304" pitchFamily="18" charset="0"/>
              </a:rPr>
              <a:t>www.dindersindeyiz.net</a:t>
            </a:r>
            <a:r>
              <a:rPr lang="en-US" sz="2000" b="1" dirty="0" smtClean="0">
                <a:solidFill>
                  <a:schemeClr val="bg2">
                    <a:lumMod val="10000"/>
                  </a:schemeClr>
                </a:solidFill>
                <a:latin typeface="Times New Roman" panose="02020603050405020304" pitchFamily="18" charset="0"/>
                <a:ea typeface="Pacifico" pitchFamily="2" charset="0"/>
                <a:cs typeface="Times New Roman" panose="02020603050405020304" pitchFamily="18" charset="0"/>
              </a:rPr>
              <a:t> </a:t>
            </a:r>
            <a:endParaRPr lang="en-US" sz="2000" b="1" dirty="0">
              <a:solidFill>
                <a:schemeClr val="bg2">
                  <a:lumMod val="10000"/>
                </a:schemeClr>
              </a:solidFill>
              <a:latin typeface="Times New Roman" panose="02020603050405020304" pitchFamily="18" charset="0"/>
              <a:ea typeface="Pacifico" pitchFamily="2"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7643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750" fill="hold"/>
                                        <p:tgtEl>
                                          <p:spTgt spid="1039"/>
                                        </p:tgtEl>
                                        <p:attrNameLst>
                                          <p:attrName>ppt_x</p:attrName>
                                        </p:attrNameLst>
                                      </p:cBhvr>
                                      <p:tavLst>
                                        <p:tav tm="0">
                                          <p:val>
                                            <p:strVal val="0-#ppt_w/2"/>
                                          </p:val>
                                        </p:tav>
                                        <p:tav tm="100000">
                                          <p:val>
                                            <p:strVal val="#ppt_x"/>
                                          </p:val>
                                        </p:tav>
                                      </p:tavLst>
                                    </p:anim>
                                    <p:anim calcmode="lin" valueType="num">
                                      <p:cBhvr additive="base">
                                        <p:cTn id="8" dur="750" fill="hold"/>
                                        <p:tgtEl>
                                          <p:spTgt spid="1039"/>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1042"/>
                                        </p:tgtEl>
                                        <p:attrNameLst>
                                          <p:attrName>style.visibility</p:attrName>
                                        </p:attrNameLst>
                                      </p:cBhvr>
                                      <p:to>
                                        <p:strVal val="visible"/>
                                      </p:to>
                                    </p:set>
                                    <p:anim calcmode="lin" valueType="num">
                                      <p:cBhvr additive="base">
                                        <p:cTn id="11" dur="750" fill="hold"/>
                                        <p:tgtEl>
                                          <p:spTgt spid="1042"/>
                                        </p:tgtEl>
                                        <p:attrNameLst>
                                          <p:attrName>ppt_x</p:attrName>
                                        </p:attrNameLst>
                                      </p:cBhvr>
                                      <p:tavLst>
                                        <p:tav tm="0">
                                          <p:val>
                                            <p:strVal val="#ppt_x"/>
                                          </p:val>
                                        </p:tav>
                                        <p:tav tm="100000">
                                          <p:val>
                                            <p:strVal val="#ppt_x"/>
                                          </p:val>
                                        </p:tav>
                                      </p:tavLst>
                                    </p:anim>
                                    <p:anim calcmode="lin" valueType="num">
                                      <p:cBhvr additive="base">
                                        <p:cTn id="12" dur="750" fill="hold"/>
                                        <p:tgtEl>
                                          <p:spTgt spid="104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1040"/>
                                        </p:tgtEl>
                                        <p:attrNameLst>
                                          <p:attrName>style.visibility</p:attrName>
                                        </p:attrNameLst>
                                      </p:cBhvr>
                                      <p:to>
                                        <p:strVal val="visible"/>
                                      </p:to>
                                    </p:set>
                                    <p:anim calcmode="lin" valueType="num">
                                      <p:cBhvr additive="base">
                                        <p:cTn id="15" dur="750" fill="hold"/>
                                        <p:tgtEl>
                                          <p:spTgt spid="1040"/>
                                        </p:tgtEl>
                                        <p:attrNameLst>
                                          <p:attrName>ppt_x</p:attrName>
                                        </p:attrNameLst>
                                      </p:cBhvr>
                                      <p:tavLst>
                                        <p:tav tm="0">
                                          <p:val>
                                            <p:strVal val="#ppt_x"/>
                                          </p:val>
                                        </p:tav>
                                        <p:tav tm="100000">
                                          <p:val>
                                            <p:strVal val="#ppt_x"/>
                                          </p:val>
                                        </p:tav>
                                      </p:tavLst>
                                    </p:anim>
                                    <p:anim calcmode="lin" valueType="num">
                                      <p:cBhvr additive="base">
                                        <p:cTn id="16" dur="750" fill="hold"/>
                                        <p:tgtEl>
                                          <p:spTgt spid="1040"/>
                                        </p:tgtEl>
                                        <p:attrNameLst>
                                          <p:attrName>ppt_y</p:attrName>
                                        </p:attrNameLst>
                                      </p:cBhvr>
                                      <p:tavLst>
                                        <p:tav tm="0">
                                          <p:val>
                                            <p:strVal val="1+#ppt_h/2"/>
                                          </p:val>
                                        </p:tav>
                                        <p:tav tm="100000">
                                          <p:val>
                                            <p:strVal val="#ppt_y"/>
                                          </p:val>
                                        </p:tav>
                                      </p:tavLst>
                                    </p:anim>
                                  </p:childTnLst>
                                </p:cTn>
                              </p:par>
                              <p:par>
                                <p:cTn id="17" presetID="2" presetClass="entr" presetSubtype="6" decel="100000" fill="hold" nodeType="withEffect">
                                  <p:stCondLst>
                                    <p:cond delay="250"/>
                                  </p:stCondLst>
                                  <p:childTnLst>
                                    <p:set>
                                      <p:cBhvr>
                                        <p:cTn id="18" dur="1" fill="hold">
                                          <p:stCondLst>
                                            <p:cond delay="0"/>
                                          </p:stCondLst>
                                        </p:cTn>
                                        <p:tgtEl>
                                          <p:spTgt spid="1035"/>
                                        </p:tgtEl>
                                        <p:attrNameLst>
                                          <p:attrName>style.visibility</p:attrName>
                                        </p:attrNameLst>
                                      </p:cBhvr>
                                      <p:to>
                                        <p:strVal val="visible"/>
                                      </p:to>
                                    </p:set>
                                    <p:anim calcmode="lin" valueType="num">
                                      <p:cBhvr additive="base">
                                        <p:cTn id="19" dur="750" fill="hold"/>
                                        <p:tgtEl>
                                          <p:spTgt spid="1035"/>
                                        </p:tgtEl>
                                        <p:attrNameLst>
                                          <p:attrName>ppt_x</p:attrName>
                                        </p:attrNameLst>
                                      </p:cBhvr>
                                      <p:tavLst>
                                        <p:tav tm="0">
                                          <p:val>
                                            <p:strVal val="1+#ppt_w/2"/>
                                          </p:val>
                                        </p:tav>
                                        <p:tav tm="100000">
                                          <p:val>
                                            <p:strVal val="#ppt_x"/>
                                          </p:val>
                                        </p:tav>
                                      </p:tavLst>
                                    </p:anim>
                                    <p:anim calcmode="lin" valueType="num">
                                      <p:cBhvr additive="base">
                                        <p:cTn id="20" dur="750" fill="hold"/>
                                        <p:tgtEl>
                                          <p:spTgt spid="1035"/>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0"/>
                                  </p:stCondLst>
                                  <p:childTnLst>
                                    <p:set>
                                      <p:cBhvr>
                                        <p:cTn id="22" dur="1" fill="hold">
                                          <p:stCondLst>
                                            <p:cond delay="0"/>
                                          </p:stCondLst>
                                        </p:cTn>
                                        <p:tgtEl>
                                          <p:spTgt spid="1041"/>
                                        </p:tgtEl>
                                        <p:attrNameLst>
                                          <p:attrName>style.visibility</p:attrName>
                                        </p:attrNameLst>
                                      </p:cBhvr>
                                      <p:to>
                                        <p:strVal val="visible"/>
                                      </p:to>
                                    </p:set>
                                    <p:anim calcmode="lin" valueType="num">
                                      <p:cBhvr additive="base">
                                        <p:cTn id="23" dur="750" fill="hold"/>
                                        <p:tgtEl>
                                          <p:spTgt spid="1041"/>
                                        </p:tgtEl>
                                        <p:attrNameLst>
                                          <p:attrName>ppt_x</p:attrName>
                                        </p:attrNameLst>
                                      </p:cBhvr>
                                      <p:tavLst>
                                        <p:tav tm="0">
                                          <p:val>
                                            <p:strVal val="1+#ppt_w/2"/>
                                          </p:val>
                                        </p:tav>
                                        <p:tav tm="100000">
                                          <p:val>
                                            <p:strVal val="#ppt_x"/>
                                          </p:val>
                                        </p:tav>
                                      </p:tavLst>
                                    </p:anim>
                                    <p:anim calcmode="lin" valueType="num">
                                      <p:cBhvr additive="base">
                                        <p:cTn id="24" dur="750" fill="hold"/>
                                        <p:tgtEl>
                                          <p:spTgt spid="1041"/>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1045"/>
                                        </p:tgtEl>
                                        <p:attrNameLst>
                                          <p:attrName>style.visibility</p:attrName>
                                        </p:attrNameLst>
                                      </p:cBhvr>
                                      <p:to>
                                        <p:strVal val="visible"/>
                                      </p:to>
                                    </p:set>
                                    <p:anim calcmode="lin" valueType="num">
                                      <p:cBhvr additive="base">
                                        <p:cTn id="27" dur="750" fill="hold"/>
                                        <p:tgtEl>
                                          <p:spTgt spid="1045"/>
                                        </p:tgtEl>
                                        <p:attrNameLst>
                                          <p:attrName>ppt_x</p:attrName>
                                        </p:attrNameLst>
                                      </p:cBhvr>
                                      <p:tavLst>
                                        <p:tav tm="0">
                                          <p:val>
                                            <p:strVal val="#ppt_x"/>
                                          </p:val>
                                        </p:tav>
                                        <p:tav tm="100000">
                                          <p:val>
                                            <p:strVal val="#ppt_x"/>
                                          </p:val>
                                        </p:tav>
                                      </p:tavLst>
                                    </p:anim>
                                    <p:anim calcmode="lin" valueType="num">
                                      <p:cBhvr additive="base">
                                        <p:cTn id="28" dur="750" fill="hold"/>
                                        <p:tgtEl>
                                          <p:spTgt spid="1045"/>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250"/>
                                  </p:stCondLst>
                                  <p:childTnLst>
                                    <p:set>
                                      <p:cBhvr>
                                        <p:cTn id="30" dur="1" fill="hold">
                                          <p:stCondLst>
                                            <p:cond delay="0"/>
                                          </p:stCondLst>
                                        </p:cTn>
                                        <p:tgtEl>
                                          <p:spTgt spid="1043"/>
                                        </p:tgtEl>
                                        <p:attrNameLst>
                                          <p:attrName>style.visibility</p:attrName>
                                        </p:attrNameLst>
                                      </p:cBhvr>
                                      <p:to>
                                        <p:strVal val="visible"/>
                                      </p:to>
                                    </p:set>
                                    <p:anim calcmode="lin" valueType="num">
                                      <p:cBhvr additive="base">
                                        <p:cTn id="31" dur="750" fill="hold"/>
                                        <p:tgtEl>
                                          <p:spTgt spid="1043"/>
                                        </p:tgtEl>
                                        <p:attrNameLst>
                                          <p:attrName>ppt_x</p:attrName>
                                        </p:attrNameLst>
                                      </p:cBhvr>
                                      <p:tavLst>
                                        <p:tav tm="0">
                                          <p:val>
                                            <p:strVal val="#ppt_x"/>
                                          </p:val>
                                        </p:tav>
                                        <p:tav tm="100000">
                                          <p:val>
                                            <p:strVal val="#ppt_x"/>
                                          </p:val>
                                        </p:tav>
                                      </p:tavLst>
                                    </p:anim>
                                    <p:anim calcmode="lin" valueType="num">
                                      <p:cBhvr additive="base">
                                        <p:cTn id="32" dur="750" fill="hold"/>
                                        <p:tgtEl>
                                          <p:spTgt spid="1043"/>
                                        </p:tgtEl>
                                        <p:attrNameLst>
                                          <p:attrName>ppt_y</p:attrName>
                                        </p:attrNameLst>
                                      </p:cBhvr>
                                      <p:tavLst>
                                        <p:tav tm="0">
                                          <p:val>
                                            <p:strVal val="1+#ppt_h/2"/>
                                          </p:val>
                                        </p:tav>
                                        <p:tav tm="100000">
                                          <p:val>
                                            <p:strVal val="#ppt_y"/>
                                          </p:val>
                                        </p:tav>
                                      </p:tavLst>
                                    </p:anim>
                                  </p:childTnLst>
                                </p:cTn>
                              </p:par>
                              <p:par>
                                <p:cTn id="33" presetID="2" presetClass="entr" presetSubtype="9" decel="100000" fill="hold" nodeType="withEffect">
                                  <p:stCondLst>
                                    <p:cond delay="250"/>
                                  </p:stCondLst>
                                  <p:childTnLst>
                                    <p:set>
                                      <p:cBhvr>
                                        <p:cTn id="34" dur="1" fill="hold">
                                          <p:stCondLst>
                                            <p:cond delay="0"/>
                                          </p:stCondLst>
                                        </p:cTn>
                                        <p:tgtEl>
                                          <p:spTgt spid="1033"/>
                                        </p:tgtEl>
                                        <p:attrNameLst>
                                          <p:attrName>style.visibility</p:attrName>
                                        </p:attrNameLst>
                                      </p:cBhvr>
                                      <p:to>
                                        <p:strVal val="visible"/>
                                      </p:to>
                                    </p:set>
                                    <p:anim calcmode="lin" valueType="num">
                                      <p:cBhvr additive="base">
                                        <p:cTn id="35" dur="750" fill="hold"/>
                                        <p:tgtEl>
                                          <p:spTgt spid="1033"/>
                                        </p:tgtEl>
                                        <p:attrNameLst>
                                          <p:attrName>ppt_x</p:attrName>
                                        </p:attrNameLst>
                                      </p:cBhvr>
                                      <p:tavLst>
                                        <p:tav tm="0">
                                          <p:val>
                                            <p:strVal val="0-#ppt_w/2"/>
                                          </p:val>
                                        </p:tav>
                                        <p:tav tm="100000">
                                          <p:val>
                                            <p:strVal val="#ppt_x"/>
                                          </p:val>
                                        </p:tav>
                                      </p:tavLst>
                                    </p:anim>
                                    <p:anim calcmode="lin" valueType="num">
                                      <p:cBhvr additive="base">
                                        <p:cTn id="36" dur="750" fill="hold"/>
                                        <p:tgtEl>
                                          <p:spTgt spid="1033"/>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1000"/>
                                  </p:stCondLst>
                                  <p:childTnLst>
                                    <p:set>
                                      <p:cBhvr>
                                        <p:cTn id="38" dur="1" fill="hold">
                                          <p:stCondLst>
                                            <p:cond delay="0"/>
                                          </p:stCondLst>
                                        </p:cTn>
                                        <p:tgtEl>
                                          <p:spTgt spid="1034"/>
                                        </p:tgtEl>
                                        <p:attrNameLst>
                                          <p:attrName>style.visibility</p:attrName>
                                        </p:attrNameLst>
                                      </p:cBhvr>
                                      <p:to>
                                        <p:strVal val="visible"/>
                                      </p:to>
                                    </p:set>
                                    <p:anim calcmode="lin" valueType="num">
                                      <p:cBhvr additive="base">
                                        <p:cTn id="39" dur="750" fill="hold"/>
                                        <p:tgtEl>
                                          <p:spTgt spid="1034"/>
                                        </p:tgtEl>
                                        <p:attrNameLst>
                                          <p:attrName>ppt_x</p:attrName>
                                        </p:attrNameLst>
                                      </p:cBhvr>
                                      <p:tavLst>
                                        <p:tav tm="0">
                                          <p:val>
                                            <p:strVal val="#ppt_x"/>
                                          </p:val>
                                        </p:tav>
                                        <p:tav tm="100000">
                                          <p:val>
                                            <p:strVal val="#ppt_x"/>
                                          </p:val>
                                        </p:tav>
                                      </p:tavLst>
                                    </p:anim>
                                    <p:anim calcmode="lin" valueType="num">
                                      <p:cBhvr additive="base">
                                        <p:cTn id="40" dur="750" fill="hold"/>
                                        <p:tgtEl>
                                          <p:spTgt spid="1034"/>
                                        </p:tgtEl>
                                        <p:attrNameLst>
                                          <p:attrName>ppt_y</p:attrName>
                                        </p:attrNameLst>
                                      </p:cBhvr>
                                      <p:tavLst>
                                        <p:tav tm="0">
                                          <p:val>
                                            <p:strVal val="0-#ppt_h/2"/>
                                          </p:val>
                                        </p:tav>
                                        <p:tav tm="100000">
                                          <p:val>
                                            <p:strVal val="#ppt_y"/>
                                          </p:val>
                                        </p:tav>
                                      </p:tavLst>
                                    </p:anim>
                                  </p:childTnLst>
                                </p:cTn>
                              </p:par>
                              <p:par>
                                <p:cTn id="41" presetID="2" presetClass="entr" presetSubtype="9" decel="100000" fill="hold" nodeType="withEffect">
                                  <p:stCondLst>
                                    <p:cond delay="500"/>
                                  </p:stCondLst>
                                  <p:childTnLst>
                                    <p:set>
                                      <p:cBhvr>
                                        <p:cTn id="42" dur="1" fill="hold">
                                          <p:stCondLst>
                                            <p:cond delay="0"/>
                                          </p:stCondLst>
                                        </p:cTn>
                                        <p:tgtEl>
                                          <p:spTgt spid="1032"/>
                                        </p:tgtEl>
                                        <p:attrNameLst>
                                          <p:attrName>style.visibility</p:attrName>
                                        </p:attrNameLst>
                                      </p:cBhvr>
                                      <p:to>
                                        <p:strVal val="visible"/>
                                      </p:to>
                                    </p:set>
                                    <p:anim calcmode="lin" valueType="num">
                                      <p:cBhvr additive="base">
                                        <p:cTn id="43" dur="750" fill="hold"/>
                                        <p:tgtEl>
                                          <p:spTgt spid="1032"/>
                                        </p:tgtEl>
                                        <p:attrNameLst>
                                          <p:attrName>ppt_x</p:attrName>
                                        </p:attrNameLst>
                                      </p:cBhvr>
                                      <p:tavLst>
                                        <p:tav tm="0">
                                          <p:val>
                                            <p:strVal val="0-#ppt_w/2"/>
                                          </p:val>
                                        </p:tav>
                                        <p:tav tm="100000">
                                          <p:val>
                                            <p:strVal val="#ppt_x"/>
                                          </p:val>
                                        </p:tav>
                                      </p:tavLst>
                                    </p:anim>
                                    <p:anim calcmode="lin" valueType="num">
                                      <p:cBhvr additive="base">
                                        <p:cTn id="44" dur="750" fill="hold"/>
                                        <p:tgtEl>
                                          <p:spTgt spid="1032"/>
                                        </p:tgtEl>
                                        <p:attrNameLst>
                                          <p:attrName>ppt_y</p:attrName>
                                        </p:attrNameLst>
                                      </p:cBhvr>
                                      <p:tavLst>
                                        <p:tav tm="0">
                                          <p:val>
                                            <p:strVal val="0-#ppt_h/2"/>
                                          </p:val>
                                        </p:tav>
                                        <p:tav tm="100000">
                                          <p:val>
                                            <p:strVal val="#ppt_y"/>
                                          </p:val>
                                        </p:tav>
                                      </p:tavLst>
                                    </p:anim>
                                  </p:childTnLst>
                                </p:cTn>
                              </p:par>
                              <p:par>
                                <p:cTn id="45" presetID="2" presetClass="entr" presetSubtype="9" decel="100000" fill="hold" nodeType="withEffect">
                                  <p:stCondLst>
                                    <p:cond delay="0"/>
                                  </p:stCondLst>
                                  <p:childTnLst>
                                    <p:set>
                                      <p:cBhvr>
                                        <p:cTn id="46" dur="1" fill="hold">
                                          <p:stCondLst>
                                            <p:cond delay="0"/>
                                          </p:stCondLst>
                                        </p:cTn>
                                        <p:tgtEl>
                                          <p:spTgt spid="1030"/>
                                        </p:tgtEl>
                                        <p:attrNameLst>
                                          <p:attrName>style.visibility</p:attrName>
                                        </p:attrNameLst>
                                      </p:cBhvr>
                                      <p:to>
                                        <p:strVal val="visible"/>
                                      </p:to>
                                    </p:set>
                                    <p:anim calcmode="lin" valueType="num">
                                      <p:cBhvr additive="base">
                                        <p:cTn id="47" dur="750" fill="hold"/>
                                        <p:tgtEl>
                                          <p:spTgt spid="1030"/>
                                        </p:tgtEl>
                                        <p:attrNameLst>
                                          <p:attrName>ppt_x</p:attrName>
                                        </p:attrNameLst>
                                      </p:cBhvr>
                                      <p:tavLst>
                                        <p:tav tm="0">
                                          <p:val>
                                            <p:strVal val="0-#ppt_w/2"/>
                                          </p:val>
                                        </p:tav>
                                        <p:tav tm="100000">
                                          <p:val>
                                            <p:strVal val="#ppt_x"/>
                                          </p:val>
                                        </p:tav>
                                      </p:tavLst>
                                    </p:anim>
                                    <p:anim calcmode="lin" valueType="num">
                                      <p:cBhvr additive="base">
                                        <p:cTn id="48" dur="750" fill="hold"/>
                                        <p:tgtEl>
                                          <p:spTgt spid="1030"/>
                                        </p:tgtEl>
                                        <p:attrNameLst>
                                          <p:attrName>ppt_y</p:attrName>
                                        </p:attrNameLst>
                                      </p:cBhvr>
                                      <p:tavLst>
                                        <p:tav tm="0">
                                          <p:val>
                                            <p:strVal val="0-#ppt_h/2"/>
                                          </p:val>
                                        </p:tav>
                                        <p:tav tm="100000">
                                          <p:val>
                                            <p:strVal val="#ppt_y"/>
                                          </p:val>
                                        </p:tav>
                                      </p:tavLst>
                                    </p:anim>
                                  </p:childTnLst>
                                </p:cTn>
                              </p:par>
                              <p:par>
                                <p:cTn id="49" presetID="2" presetClass="entr" presetSubtype="12" decel="100000" fill="hold" nodeType="withEffect">
                                  <p:stCondLst>
                                    <p:cond delay="750"/>
                                  </p:stCondLst>
                                  <p:childTnLst>
                                    <p:set>
                                      <p:cBhvr>
                                        <p:cTn id="50" dur="1" fill="hold">
                                          <p:stCondLst>
                                            <p:cond delay="0"/>
                                          </p:stCondLst>
                                        </p:cTn>
                                        <p:tgtEl>
                                          <p:spTgt spid="1026"/>
                                        </p:tgtEl>
                                        <p:attrNameLst>
                                          <p:attrName>style.visibility</p:attrName>
                                        </p:attrNameLst>
                                      </p:cBhvr>
                                      <p:to>
                                        <p:strVal val="visible"/>
                                      </p:to>
                                    </p:set>
                                    <p:anim calcmode="lin" valueType="num">
                                      <p:cBhvr additive="base">
                                        <p:cTn id="51" dur="750" fill="hold"/>
                                        <p:tgtEl>
                                          <p:spTgt spid="1026"/>
                                        </p:tgtEl>
                                        <p:attrNameLst>
                                          <p:attrName>ppt_x</p:attrName>
                                        </p:attrNameLst>
                                      </p:cBhvr>
                                      <p:tavLst>
                                        <p:tav tm="0">
                                          <p:val>
                                            <p:strVal val="0-#ppt_w/2"/>
                                          </p:val>
                                        </p:tav>
                                        <p:tav tm="100000">
                                          <p:val>
                                            <p:strVal val="#ppt_x"/>
                                          </p:val>
                                        </p:tav>
                                      </p:tavLst>
                                    </p:anim>
                                    <p:anim calcmode="lin" valueType="num">
                                      <p:cBhvr additive="base">
                                        <p:cTn id="52" dur="750" fill="hold"/>
                                        <p:tgtEl>
                                          <p:spTgt spid="1026"/>
                                        </p:tgtEl>
                                        <p:attrNameLst>
                                          <p:attrName>ppt_y</p:attrName>
                                        </p:attrNameLst>
                                      </p:cBhvr>
                                      <p:tavLst>
                                        <p:tav tm="0">
                                          <p:val>
                                            <p:strVal val="1+#ppt_h/2"/>
                                          </p:val>
                                        </p:tav>
                                        <p:tav tm="100000">
                                          <p:val>
                                            <p:strVal val="#ppt_y"/>
                                          </p:val>
                                        </p:tav>
                                      </p:tavLst>
                                    </p:anim>
                                  </p:childTnLst>
                                </p:cTn>
                              </p:par>
                              <p:par>
                                <p:cTn id="53" presetID="2" presetClass="entr" presetSubtype="6" decel="100000" fill="hold" nodeType="with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additive="base">
                                        <p:cTn id="55" dur="750" fill="hold"/>
                                        <p:tgtEl>
                                          <p:spTgt spid="1028"/>
                                        </p:tgtEl>
                                        <p:attrNameLst>
                                          <p:attrName>ppt_x</p:attrName>
                                        </p:attrNameLst>
                                      </p:cBhvr>
                                      <p:tavLst>
                                        <p:tav tm="0">
                                          <p:val>
                                            <p:strVal val="1+#ppt_w/2"/>
                                          </p:val>
                                        </p:tav>
                                        <p:tav tm="100000">
                                          <p:val>
                                            <p:strVal val="#ppt_x"/>
                                          </p:val>
                                        </p:tav>
                                      </p:tavLst>
                                    </p:anim>
                                    <p:anim calcmode="lin" valueType="num">
                                      <p:cBhvr additive="base">
                                        <p:cTn id="56" dur="750" fill="hold"/>
                                        <p:tgtEl>
                                          <p:spTgt spid="1028"/>
                                        </p:tgtEl>
                                        <p:attrNameLst>
                                          <p:attrName>ppt_y</p:attrName>
                                        </p:attrNameLst>
                                      </p:cBhvr>
                                      <p:tavLst>
                                        <p:tav tm="0">
                                          <p:val>
                                            <p:strVal val="1+#ppt_h/2"/>
                                          </p:val>
                                        </p:tav>
                                        <p:tav tm="100000">
                                          <p:val>
                                            <p:strVal val="#ppt_y"/>
                                          </p:val>
                                        </p:tav>
                                      </p:tavLst>
                                    </p:anim>
                                  </p:childTnLst>
                                </p:cTn>
                              </p:par>
                              <p:par>
                                <p:cTn id="57" presetID="2" presetClass="entr" presetSubtype="3" decel="100000" fill="hold" nodeType="withEffect">
                                  <p:stCondLst>
                                    <p:cond delay="500"/>
                                  </p:stCondLst>
                                  <p:childTnLst>
                                    <p:set>
                                      <p:cBhvr>
                                        <p:cTn id="58" dur="1" fill="hold">
                                          <p:stCondLst>
                                            <p:cond delay="0"/>
                                          </p:stCondLst>
                                        </p:cTn>
                                        <p:tgtEl>
                                          <p:spTgt spid="1038"/>
                                        </p:tgtEl>
                                        <p:attrNameLst>
                                          <p:attrName>style.visibility</p:attrName>
                                        </p:attrNameLst>
                                      </p:cBhvr>
                                      <p:to>
                                        <p:strVal val="visible"/>
                                      </p:to>
                                    </p:set>
                                    <p:anim calcmode="lin" valueType="num">
                                      <p:cBhvr additive="base">
                                        <p:cTn id="59" dur="750" fill="hold"/>
                                        <p:tgtEl>
                                          <p:spTgt spid="1038"/>
                                        </p:tgtEl>
                                        <p:attrNameLst>
                                          <p:attrName>ppt_x</p:attrName>
                                        </p:attrNameLst>
                                      </p:cBhvr>
                                      <p:tavLst>
                                        <p:tav tm="0">
                                          <p:val>
                                            <p:strVal val="1+#ppt_w/2"/>
                                          </p:val>
                                        </p:tav>
                                        <p:tav tm="100000">
                                          <p:val>
                                            <p:strVal val="#ppt_x"/>
                                          </p:val>
                                        </p:tav>
                                      </p:tavLst>
                                    </p:anim>
                                    <p:anim calcmode="lin" valueType="num">
                                      <p:cBhvr additive="base">
                                        <p:cTn id="60" dur="750" fill="hold"/>
                                        <p:tgtEl>
                                          <p:spTgt spid="1038"/>
                                        </p:tgtEl>
                                        <p:attrNameLst>
                                          <p:attrName>ppt_y</p:attrName>
                                        </p:attrNameLst>
                                      </p:cBhvr>
                                      <p:tavLst>
                                        <p:tav tm="0">
                                          <p:val>
                                            <p:strVal val="0-#ppt_h/2"/>
                                          </p:val>
                                        </p:tav>
                                        <p:tav tm="100000">
                                          <p:val>
                                            <p:strVal val="#ppt_y"/>
                                          </p:val>
                                        </p:tav>
                                      </p:tavLst>
                                    </p:anim>
                                  </p:childTnLst>
                                </p:cTn>
                              </p:par>
                              <p:par>
                                <p:cTn id="61" presetID="2" presetClass="entr" presetSubtype="3" decel="100000" fill="hold" nodeType="withEffect">
                                  <p:stCondLst>
                                    <p:cond delay="0"/>
                                  </p:stCondLst>
                                  <p:childTnLst>
                                    <p:set>
                                      <p:cBhvr>
                                        <p:cTn id="62" dur="1" fill="hold">
                                          <p:stCondLst>
                                            <p:cond delay="0"/>
                                          </p:stCondLst>
                                        </p:cTn>
                                        <p:tgtEl>
                                          <p:spTgt spid="1036"/>
                                        </p:tgtEl>
                                        <p:attrNameLst>
                                          <p:attrName>style.visibility</p:attrName>
                                        </p:attrNameLst>
                                      </p:cBhvr>
                                      <p:to>
                                        <p:strVal val="visible"/>
                                      </p:to>
                                    </p:set>
                                    <p:anim calcmode="lin" valueType="num">
                                      <p:cBhvr additive="base">
                                        <p:cTn id="63" dur="750" fill="hold"/>
                                        <p:tgtEl>
                                          <p:spTgt spid="1036"/>
                                        </p:tgtEl>
                                        <p:attrNameLst>
                                          <p:attrName>ppt_x</p:attrName>
                                        </p:attrNameLst>
                                      </p:cBhvr>
                                      <p:tavLst>
                                        <p:tav tm="0">
                                          <p:val>
                                            <p:strVal val="1+#ppt_w/2"/>
                                          </p:val>
                                        </p:tav>
                                        <p:tav tm="100000">
                                          <p:val>
                                            <p:strVal val="#ppt_x"/>
                                          </p:val>
                                        </p:tav>
                                      </p:tavLst>
                                    </p:anim>
                                    <p:anim calcmode="lin" valueType="num">
                                      <p:cBhvr additive="base">
                                        <p:cTn id="64" dur="750" fill="hold"/>
                                        <p:tgtEl>
                                          <p:spTgt spid="1036"/>
                                        </p:tgtEl>
                                        <p:attrNameLst>
                                          <p:attrName>ppt_y</p:attrName>
                                        </p:attrNameLst>
                                      </p:cBhvr>
                                      <p:tavLst>
                                        <p:tav tm="0">
                                          <p:val>
                                            <p:strVal val="0-#ppt_h/2"/>
                                          </p:val>
                                        </p:tav>
                                        <p:tav tm="100000">
                                          <p:val>
                                            <p:strVal val="#ppt_y"/>
                                          </p:val>
                                        </p:tav>
                                      </p:tavLst>
                                    </p:anim>
                                  </p:childTnLst>
                                </p:cTn>
                              </p:par>
                              <p:par>
                                <p:cTn id="65" presetID="2" presetClass="entr" presetSubtype="4" decel="100000" fill="hold" nodeType="withEffect">
                                  <p:stCondLst>
                                    <p:cond delay="750"/>
                                  </p:stCondLst>
                                  <p:childTnLst>
                                    <p:set>
                                      <p:cBhvr>
                                        <p:cTn id="66" dur="1" fill="hold">
                                          <p:stCondLst>
                                            <p:cond delay="0"/>
                                          </p:stCondLst>
                                        </p:cTn>
                                        <p:tgtEl>
                                          <p:spTgt spid="1044"/>
                                        </p:tgtEl>
                                        <p:attrNameLst>
                                          <p:attrName>style.visibility</p:attrName>
                                        </p:attrNameLst>
                                      </p:cBhvr>
                                      <p:to>
                                        <p:strVal val="visible"/>
                                      </p:to>
                                    </p:set>
                                    <p:anim calcmode="lin" valueType="num">
                                      <p:cBhvr additive="base">
                                        <p:cTn id="67" dur="750" fill="hold"/>
                                        <p:tgtEl>
                                          <p:spTgt spid="1044"/>
                                        </p:tgtEl>
                                        <p:attrNameLst>
                                          <p:attrName>ppt_x</p:attrName>
                                        </p:attrNameLst>
                                      </p:cBhvr>
                                      <p:tavLst>
                                        <p:tav tm="0">
                                          <p:val>
                                            <p:strVal val="#ppt_x"/>
                                          </p:val>
                                        </p:tav>
                                        <p:tav tm="100000">
                                          <p:val>
                                            <p:strVal val="#ppt_x"/>
                                          </p:val>
                                        </p:tav>
                                      </p:tavLst>
                                    </p:anim>
                                    <p:anim calcmode="lin" valueType="num">
                                      <p:cBhvr additive="base">
                                        <p:cTn id="68" dur="750" fill="hold"/>
                                        <p:tgtEl>
                                          <p:spTgt spid="1044"/>
                                        </p:tgtEl>
                                        <p:attrNameLst>
                                          <p:attrName>ppt_y</p:attrName>
                                        </p:attrNameLst>
                                      </p:cBhvr>
                                      <p:tavLst>
                                        <p:tav tm="0">
                                          <p:val>
                                            <p:strVal val="1+#ppt_h/2"/>
                                          </p:val>
                                        </p:tav>
                                        <p:tav tm="100000">
                                          <p:val>
                                            <p:strVal val="#ppt_y"/>
                                          </p:val>
                                        </p:tav>
                                      </p:tavLst>
                                    </p:anim>
                                  </p:childTnLst>
                                </p:cTn>
                              </p:par>
                              <p:par>
                                <p:cTn id="69" presetID="2" presetClass="entr" presetSubtype="12" decel="100000" fill="hold" nodeType="withEffect">
                                  <p:stCondLst>
                                    <p:cond delay="250"/>
                                  </p:stCondLst>
                                  <p:childTnLst>
                                    <p:set>
                                      <p:cBhvr>
                                        <p:cTn id="70" dur="1" fill="hold">
                                          <p:stCondLst>
                                            <p:cond delay="0"/>
                                          </p:stCondLst>
                                        </p:cTn>
                                        <p:tgtEl>
                                          <p:spTgt spid="1029"/>
                                        </p:tgtEl>
                                        <p:attrNameLst>
                                          <p:attrName>style.visibility</p:attrName>
                                        </p:attrNameLst>
                                      </p:cBhvr>
                                      <p:to>
                                        <p:strVal val="visible"/>
                                      </p:to>
                                    </p:set>
                                    <p:anim calcmode="lin" valueType="num">
                                      <p:cBhvr additive="base">
                                        <p:cTn id="71" dur="750" fill="hold"/>
                                        <p:tgtEl>
                                          <p:spTgt spid="1029"/>
                                        </p:tgtEl>
                                        <p:attrNameLst>
                                          <p:attrName>ppt_x</p:attrName>
                                        </p:attrNameLst>
                                      </p:cBhvr>
                                      <p:tavLst>
                                        <p:tav tm="0">
                                          <p:val>
                                            <p:strVal val="0-#ppt_w/2"/>
                                          </p:val>
                                        </p:tav>
                                        <p:tav tm="100000">
                                          <p:val>
                                            <p:strVal val="#ppt_x"/>
                                          </p:val>
                                        </p:tav>
                                      </p:tavLst>
                                    </p:anim>
                                    <p:anim calcmode="lin" valueType="num">
                                      <p:cBhvr additive="base">
                                        <p:cTn id="72" dur="750" fill="hold"/>
                                        <p:tgtEl>
                                          <p:spTgt spid="1029"/>
                                        </p:tgtEl>
                                        <p:attrNameLst>
                                          <p:attrName>ppt_y</p:attrName>
                                        </p:attrNameLst>
                                      </p:cBhvr>
                                      <p:tavLst>
                                        <p:tav tm="0">
                                          <p:val>
                                            <p:strVal val="1+#ppt_h/2"/>
                                          </p:val>
                                        </p:tav>
                                        <p:tav tm="100000">
                                          <p:val>
                                            <p:strVal val="#ppt_y"/>
                                          </p:val>
                                        </p:tav>
                                      </p:tavLst>
                                    </p:anim>
                                  </p:childTnLst>
                                </p:cTn>
                              </p:par>
                              <p:par>
                                <p:cTn id="73" presetID="2" presetClass="entr" presetSubtype="8" decel="100000" fill="hold" nodeType="withEffect">
                                  <p:stCondLst>
                                    <p:cond delay="500"/>
                                  </p:stCondLst>
                                  <p:childTnLst>
                                    <p:set>
                                      <p:cBhvr>
                                        <p:cTn id="74" dur="1" fill="hold">
                                          <p:stCondLst>
                                            <p:cond delay="0"/>
                                          </p:stCondLst>
                                        </p:cTn>
                                        <p:tgtEl>
                                          <p:spTgt spid="1027"/>
                                        </p:tgtEl>
                                        <p:attrNameLst>
                                          <p:attrName>style.visibility</p:attrName>
                                        </p:attrNameLst>
                                      </p:cBhvr>
                                      <p:to>
                                        <p:strVal val="visible"/>
                                      </p:to>
                                    </p:set>
                                    <p:anim calcmode="lin" valueType="num">
                                      <p:cBhvr additive="base">
                                        <p:cTn id="75" dur="750" fill="hold"/>
                                        <p:tgtEl>
                                          <p:spTgt spid="1027"/>
                                        </p:tgtEl>
                                        <p:attrNameLst>
                                          <p:attrName>ppt_x</p:attrName>
                                        </p:attrNameLst>
                                      </p:cBhvr>
                                      <p:tavLst>
                                        <p:tav tm="0">
                                          <p:val>
                                            <p:strVal val="0-#ppt_w/2"/>
                                          </p:val>
                                        </p:tav>
                                        <p:tav tm="100000">
                                          <p:val>
                                            <p:strVal val="#ppt_x"/>
                                          </p:val>
                                        </p:tav>
                                      </p:tavLst>
                                    </p:anim>
                                    <p:anim calcmode="lin" valueType="num">
                                      <p:cBhvr additive="base">
                                        <p:cTn id="76" dur="750" fill="hold"/>
                                        <p:tgtEl>
                                          <p:spTgt spid="1027"/>
                                        </p:tgtEl>
                                        <p:attrNameLst>
                                          <p:attrName>ppt_y</p:attrName>
                                        </p:attrNameLst>
                                      </p:cBhvr>
                                      <p:tavLst>
                                        <p:tav tm="0">
                                          <p:val>
                                            <p:strVal val="#ppt_y"/>
                                          </p:val>
                                        </p:tav>
                                        <p:tav tm="100000">
                                          <p:val>
                                            <p:strVal val="#ppt_y"/>
                                          </p:val>
                                        </p:tav>
                                      </p:tavLst>
                                    </p:anim>
                                  </p:childTnLst>
                                </p:cTn>
                              </p:par>
                              <p:par>
                                <p:cTn id="77" presetID="2" presetClass="entr" presetSubtype="6" decel="100000" fill="hold" nodeType="withEffect">
                                  <p:stCondLst>
                                    <p:cond delay="500"/>
                                  </p:stCondLst>
                                  <p:childTnLst>
                                    <p:set>
                                      <p:cBhvr>
                                        <p:cTn id="78" dur="1" fill="hold">
                                          <p:stCondLst>
                                            <p:cond delay="0"/>
                                          </p:stCondLst>
                                        </p:cTn>
                                        <p:tgtEl>
                                          <p:spTgt spid="1037"/>
                                        </p:tgtEl>
                                        <p:attrNameLst>
                                          <p:attrName>style.visibility</p:attrName>
                                        </p:attrNameLst>
                                      </p:cBhvr>
                                      <p:to>
                                        <p:strVal val="visible"/>
                                      </p:to>
                                    </p:set>
                                    <p:anim calcmode="lin" valueType="num">
                                      <p:cBhvr additive="base">
                                        <p:cTn id="79" dur="750" fill="hold"/>
                                        <p:tgtEl>
                                          <p:spTgt spid="1037"/>
                                        </p:tgtEl>
                                        <p:attrNameLst>
                                          <p:attrName>ppt_x</p:attrName>
                                        </p:attrNameLst>
                                      </p:cBhvr>
                                      <p:tavLst>
                                        <p:tav tm="0">
                                          <p:val>
                                            <p:strVal val="1+#ppt_w/2"/>
                                          </p:val>
                                        </p:tav>
                                        <p:tav tm="100000">
                                          <p:val>
                                            <p:strVal val="#ppt_x"/>
                                          </p:val>
                                        </p:tav>
                                      </p:tavLst>
                                    </p:anim>
                                    <p:anim calcmode="lin" valueType="num">
                                      <p:cBhvr additive="base">
                                        <p:cTn id="80" dur="750" fill="hold"/>
                                        <p:tgtEl>
                                          <p:spTgt spid="1037"/>
                                        </p:tgtEl>
                                        <p:attrNameLst>
                                          <p:attrName>ppt_y</p:attrName>
                                        </p:attrNameLst>
                                      </p:cBhvr>
                                      <p:tavLst>
                                        <p:tav tm="0">
                                          <p:val>
                                            <p:strVal val="1+#ppt_h/2"/>
                                          </p:val>
                                        </p:tav>
                                        <p:tav tm="100000">
                                          <p:val>
                                            <p:strVal val="#ppt_y"/>
                                          </p:val>
                                        </p:tav>
                                      </p:tavLst>
                                    </p:anim>
                                  </p:childTnLst>
                                </p:cTn>
                              </p:par>
                              <p:par>
                                <p:cTn id="81" presetID="2" presetClass="entr" presetSubtype="4" decel="100000" fill="hold" nodeType="withEffect">
                                  <p:stCondLst>
                                    <p:cond delay="500"/>
                                  </p:stCondLst>
                                  <p:childTnLst>
                                    <p:set>
                                      <p:cBhvr>
                                        <p:cTn id="82" dur="1" fill="hold">
                                          <p:stCondLst>
                                            <p:cond delay="0"/>
                                          </p:stCondLst>
                                        </p:cTn>
                                        <p:tgtEl>
                                          <p:spTgt spid="1031"/>
                                        </p:tgtEl>
                                        <p:attrNameLst>
                                          <p:attrName>style.visibility</p:attrName>
                                        </p:attrNameLst>
                                      </p:cBhvr>
                                      <p:to>
                                        <p:strVal val="visible"/>
                                      </p:to>
                                    </p:set>
                                    <p:anim calcmode="lin" valueType="num">
                                      <p:cBhvr additive="base">
                                        <p:cTn id="83" dur="750" fill="hold"/>
                                        <p:tgtEl>
                                          <p:spTgt spid="1031"/>
                                        </p:tgtEl>
                                        <p:attrNameLst>
                                          <p:attrName>ppt_x</p:attrName>
                                        </p:attrNameLst>
                                      </p:cBhvr>
                                      <p:tavLst>
                                        <p:tav tm="0">
                                          <p:val>
                                            <p:strVal val="#ppt_x"/>
                                          </p:val>
                                        </p:tav>
                                        <p:tav tm="100000">
                                          <p:val>
                                            <p:strVal val="#ppt_x"/>
                                          </p:val>
                                        </p:tav>
                                      </p:tavLst>
                                    </p:anim>
                                    <p:anim calcmode="lin" valueType="num">
                                      <p:cBhvr additive="base">
                                        <p:cTn id="84" dur="750" fill="hold"/>
                                        <p:tgtEl>
                                          <p:spTgt spid="1031"/>
                                        </p:tgtEl>
                                        <p:attrNameLst>
                                          <p:attrName>ppt_y</p:attrName>
                                        </p:attrNameLst>
                                      </p:cBhvr>
                                      <p:tavLst>
                                        <p:tav tm="0">
                                          <p:val>
                                            <p:strVal val="1+#ppt_h/2"/>
                                          </p:val>
                                        </p:tav>
                                        <p:tav tm="100000">
                                          <p:val>
                                            <p:strVal val="#ppt_y"/>
                                          </p:val>
                                        </p:tav>
                                      </p:tavLst>
                                    </p:anim>
                                  </p:childTnLst>
                                </p:cTn>
                              </p:par>
                            </p:childTnLst>
                          </p:cTn>
                        </p:par>
                        <p:par>
                          <p:cTn id="85" fill="hold">
                            <p:stCondLst>
                              <p:cond delay="1750"/>
                            </p:stCondLst>
                            <p:childTnLst>
                              <p:par>
                                <p:cTn id="86" presetID="10"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xit" presetSubtype="4" accel="46667" decel="53333" fill="hold" nodeType="clickEffect">
                                  <p:stCondLst>
                                    <p:cond delay="0"/>
                                  </p:stCondLst>
                                  <p:childTnLst>
                                    <p:anim calcmode="lin" valueType="num">
                                      <p:cBhvr additive="base">
                                        <p:cTn id="92" dur="750"/>
                                        <p:tgtEl>
                                          <p:spTgt spid="1039"/>
                                        </p:tgtEl>
                                        <p:attrNameLst>
                                          <p:attrName>ppt_x</p:attrName>
                                        </p:attrNameLst>
                                      </p:cBhvr>
                                      <p:tavLst>
                                        <p:tav tm="0">
                                          <p:val>
                                            <p:strVal val="ppt_x"/>
                                          </p:val>
                                        </p:tav>
                                        <p:tav tm="100000">
                                          <p:val>
                                            <p:strVal val="ppt_x"/>
                                          </p:val>
                                        </p:tav>
                                      </p:tavLst>
                                    </p:anim>
                                    <p:anim calcmode="lin" valueType="num">
                                      <p:cBhvr additive="base">
                                        <p:cTn id="93" dur="750"/>
                                        <p:tgtEl>
                                          <p:spTgt spid="1039"/>
                                        </p:tgtEl>
                                        <p:attrNameLst>
                                          <p:attrName>ppt_y</p:attrName>
                                        </p:attrNameLst>
                                      </p:cBhvr>
                                      <p:tavLst>
                                        <p:tav tm="0">
                                          <p:val>
                                            <p:strVal val="ppt_y"/>
                                          </p:val>
                                        </p:tav>
                                        <p:tav tm="100000">
                                          <p:val>
                                            <p:strVal val="1+ppt_h/2"/>
                                          </p:val>
                                        </p:tav>
                                      </p:tavLst>
                                    </p:anim>
                                    <p:set>
                                      <p:cBhvr>
                                        <p:cTn id="94" dur="1" fill="hold">
                                          <p:stCondLst>
                                            <p:cond delay="749"/>
                                          </p:stCondLst>
                                        </p:cTn>
                                        <p:tgtEl>
                                          <p:spTgt spid="1039"/>
                                        </p:tgtEl>
                                        <p:attrNameLst>
                                          <p:attrName>style.visibility</p:attrName>
                                        </p:attrNameLst>
                                      </p:cBhvr>
                                      <p:to>
                                        <p:strVal val="hidden"/>
                                      </p:to>
                                    </p:set>
                                  </p:childTnLst>
                                </p:cTn>
                              </p:par>
                              <p:par>
                                <p:cTn id="95" presetID="2" presetClass="exit" presetSubtype="4" accel="46667" decel="53333" fill="hold" nodeType="withEffect">
                                  <p:stCondLst>
                                    <p:cond delay="250"/>
                                  </p:stCondLst>
                                  <p:childTnLst>
                                    <p:anim calcmode="lin" valueType="num">
                                      <p:cBhvr additive="base">
                                        <p:cTn id="96" dur="750"/>
                                        <p:tgtEl>
                                          <p:spTgt spid="1042"/>
                                        </p:tgtEl>
                                        <p:attrNameLst>
                                          <p:attrName>ppt_x</p:attrName>
                                        </p:attrNameLst>
                                      </p:cBhvr>
                                      <p:tavLst>
                                        <p:tav tm="0">
                                          <p:val>
                                            <p:strVal val="ppt_x"/>
                                          </p:val>
                                        </p:tav>
                                        <p:tav tm="100000">
                                          <p:val>
                                            <p:strVal val="ppt_x"/>
                                          </p:val>
                                        </p:tav>
                                      </p:tavLst>
                                    </p:anim>
                                    <p:anim calcmode="lin" valueType="num">
                                      <p:cBhvr additive="base">
                                        <p:cTn id="97" dur="750"/>
                                        <p:tgtEl>
                                          <p:spTgt spid="1042"/>
                                        </p:tgtEl>
                                        <p:attrNameLst>
                                          <p:attrName>ppt_y</p:attrName>
                                        </p:attrNameLst>
                                      </p:cBhvr>
                                      <p:tavLst>
                                        <p:tav tm="0">
                                          <p:val>
                                            <p:strVal val="ppt_y"/>
                                          </p:val>
                                        </p:tav>
                                        <p:tav tm="100000">
                                          <p:val>
                                            <p:strVal val="1+ppt_h/2"/>
                                          </p:val>
                                        </p:tav>
                                      </p:tavLst>
                                    </p:anim>
                                    <p:set>
                                      <p:cBhvr>
                                        <p:cTn id="98" dur="1" fill="hold">
                                          <p:stCondLst>
                                            <p:cond delay="749"/>
                                          </p:stCondLst>
                                        </p:cTn>
                                        <p:tgtEl>
                                          <p:spTgt spid="1042"/>
                                        </p:tgtEl>
                                        <p:attrNameLst>
                                          <p:attrName>style.visibility</p:attrName>
                                        </p:attrNameLst>
                                      </p:cBhvr>
                                      <p:to>
                                        <p:strVal val="hidden"/>
                                      </p:to>
                                    </p:set>
                                  </p:childTnLst>
                                </p:cTn>
                              </p:par>
                              <p:par>
                                <p:cTn id="99" presetID="2" presetClass="exit" presetSubtype="4" accel="46667" decel="53333" fill="hold" nodeType="withEffect">
                                  <p:stCondLst>
                                    <p:cond delay="250"/>
                                  </p:stCondLst>
                                  <p:childTnLst>
                                    <p:anim calcmode="lin" valueType="num">
                                      <p:cBhvr additive="base">
                                        <p:cTn id="100" dur="750"/>
                                        <p:tgtEl>
                                          <p:spTgt spid="1040"/>
                                        </p:tgtEl>
                                        <p:attrNameLst>
                                          <p:attrName>ppt_x</p:attrName>
                                        </p:attrNameLst>
                                      </p:cBhvr>
                                      <p:tavLst>
                                        <p:tav tm="0">
                                          <p:val>
                                            <p:strVal val="ppt_x"/>
                                          </p:val>
                                        </p:tav>
                                        <p:tav tm="100000">
                                          <p:val>
                                            <p:strVal val="ppt_x"/>
                                          </p:val>
                                        </p:tav>
                                      </p:tavLst>
                                    </p:anim>
                                    <p:anim calcmode="lin" valueType="num">
                                      <p:cBhvr additive="base">
                                        <p:cTn id="101" dur="750"/>
                                        <p:tgtEl>
                                          <p:spTgt spid="1040"/>
                                        </p:tgtEl>
                                        <p:attrNameLst>
                                          <p:attrName>ppt_y</p:attrName>
                                        </p:attrNameLst>
                                      </p:cBhvr>
                                      <p:tavLst>
                                        <p:tav tm="0">
                                          <p:val>
                                            <p:strVal val="ppt_y"/>
                                          </p:val>
                                        </p:tav>
                                        <p:tav tm="100000">
                                          <p:val>
                                            <p:strVal val="1+ppt_h/2"/>
                                          </p:val>
                                        </p:tav>
                                      </p:tavLst>
                                    </p:anim>
                                    <p:set>
                                      <p:cBhvr>
                                        <p:cTn id="102" dur="1" fill="hold">
                                          <p:stCondLst>
                                            <p:cond delay="749"/>
                                          </p:stCondLst>
                                        </p:cTn>
                                        <p:tgtEl>
                                          <p:spTgt spid="1040"/>
                                        </p:tgtEl>
                                        <p:attrNameLst>
                                          <p:attrName>style.visibility</p:attrName>
                                        </p:attrNameLst>
                                      </p:cBhvr>
                                      <p:to>
                                        <p:strVal val="hidden"/>
                                      </p:to>
                                    </p:set>
                                  </p:childTnLst>
                                </p:cTn>
                              </p:par>
                              <p:par>
                                <p:cTn id="103" presetID="2" presetClass="exit" presetSubtype="2" accel="46667" decel="53333" fill="hold" nodeType="withEffect">
                                  <p:stCondLst>
                                    <p:cond delay="0"/>
                                  </p:stCondLst>
                                  <p:childTnLst>
                                    <p:anim calcmode="lin" valueType="num">
                                      <p:cBhvr additive="base">
                                        <p:cTn id="104" dur="750"/>
                                        <p:tgtEl>
                                          <p:spTgt spid="1035"/>
                                        </p:tgtEl>
                                        <p:attrNameLst>
                                          <p:attrName>ppt_x</p:attrName>
                                        </p:attrNameLst>
                                      </p:cBhvr>
                                      <p:tavLst>
                                        <p:tav tm="0">
                                          <p:val>
                                            <p:strVal val="ppt_x"/>
                                          </p:val>
                                        </p:tav>
                                        <p:tav tm="100000">
                                          <p:val>
                                            <p:strVal val="1+ppt_w/2"/>
                                          </p:val>
                                        </p:tav>
                                      </p:tavLst>
                                    </p:anim>
                                    <p:anim calcmode="lin" valueType="num">
                                      <p:cBhvr additive="base">
                                        <p:cTn id="105" dur="750"/>
                                        <p:tgtEl>
                                          <p:spTgt spid="1035"/>
                                        </p:tgtEl>
                                        <p:attrNameLst>
                                          <p:attrName>ppt_y</p:attrName>
                                        </p:attrNameLst>
                                      </p:cBhvr>
                                      <p:tavLst>
                                        <p:tav tm="0">
                                          <p:val>
                                            <p:strVal val="ppt_y"/>
                                          </p:val>
                                        </p:tav>
                                        <p:tav tm="100000">
                                          <p:val>
                                            <p:strVal val="ppt_y"/>
                                          </p:val>
                                        </p:tav>
                                      </p:tavLst>
                                    </p:anim>
                                    <p:set>
                                      <p:cBhvr>
                                        <p:cTn id="106" dur="1" fill="hold">
                                          <p:stCondLst>
                                            <p:cond delay="749"/>
                                          </p:stCondLst>
                                        </p:cTn>
                                        <p:tgtEl>
                                          <p:spTgt spid="1035"/>
                                        </p:tgtEl>
                                        <p:attrNameLst>
                                          <p:attrName>style.visibility</p:attrName>
                                        </p:attrNameLst>
                                      </p:cBhvr>
                                      <p:to>
                                        <p:strVal val="hidden"/>
                                      </p:to>
                                    </p:set>
                                  </p:childTnLst>
                                </p:cTn>
                              </p:par>
                              <p:par>
                                <p:cTn id="107" presetID="2" presetClass="exit" presetSubtype="2" accel="46667" decel="53333" fill="hold" nodeType="withEffect">
                                  <p:stCondLst>
                                    <p:cond delay="250"/>
                                  </p:stCondLst>
                                  <p:childTnLst>
                                    <p:anim calcmode="lin" valueType="num">
                                      <p:cBhvr additive="base">
                                        <p:cTn id="108" dur="750"/>
                                        <p:tgtEl>
                                          <p:spTgt spid="1041"/>
                                        </p:tgtEl>
                                        <p:attrNameLst>
                                          <p:attrName>ppt_x</p:attrName>
                                        </p:attrNameLst>
                                      </p:cBhvr>
                                      <p:tavLst>
                                        <p:tav tm="0">
                                          <p:val>
                                            <p:strVal val="ppt_x"/>
                                          </p:val>
                                        </p:tav>
                                        <p:tav tm="100000">
                                          <p:val>
                                            <p:strVal val="1+ppt_w/2"/>
                                          </p:val>
                                        </p:tav>
                                      </p:tavLst>
                                    </p:anim>
                                    <p:anim calcmode="lin" valueType="num">
                                      <p:cBhvr additive="base">
                                        <p:cTn id="109" dur="750"/>
                                        <p:tgtEl>
                                          <p:spTgt spid="1041"/>
                                        </p:tgtEl>
                                        <p:attrNameLst>
                                          <p:attrName>ppt_y</p:attrName>
                                        </p:attrNameLst>
                                      </p:cBhvr>
                                      <p:tavLst>
                                        <p:tav tm="0">
                                          <p:val>
                                            <p:strVal val="ppt_y"/>
                                          </p:val>
                                        </p:tav>
                                        <p:tav tm="100000">
                                          <p:val>
                                            <p:strVal val="ppt_y"/>
                                          </p:val>
                                        </p:tav>
                                      </p:tavLst>
                                    </p:anim>
                                    <p:set>
                                      <p:cBhvr>
                                        <p:cTn id="110" dur="1" fill="hold">
                                          <p:stCondLst>
                                            <p:cond delay="749"/>
                                          </p:stCondLst>
                                        </p:cTn>
                                        <p:tgtEl>
                                          <p:spTgt spid="1041"/>
                                        </p:tgtEl>
                                        <p:attrNameLst>
                                          <p:attrName>style.visibility</p:attrName>
                                        </p:attrNameLst>
                                      </p:cBhvr>
                                      <p:to>
                                        <p:strVal val="hidden"/>
                                      </p:to>
                                    </p:set>
                                  </p:childTnLst>
                                </p:cTn>
                              </p:par>
                              <p:par>
                                <p:cTn id="111" presetID="2" presetClass="exit" presetSubtype="4" accel="46667" decel="53333" fill="hold" nodeType="withEffect">
                                  <p:stCondLst>
                                    <p:cond delay="0"/>
                                  </p:stCondLst>
                                  <p:childTnLst>
                                    <p:anim calcmode="lin" valueType="num">
                                      <p:cBhvr additive="base">
                                        <p:cTn id="112" dur="750"/>
                                        <p:tgtEl>
                                          <p:spTgt spid="1045"/>
                                        </p:tgtEl>
                                        <p:attrNameLst>
                                          <p:attrName>ppt_x</p:attrName>
                                        </p:attrNameLst>
                                      </p:cBhvr>
                                      <p:tavLst>
                                        <p:tav tm="0">
                                          <p:val>
                                            <p:strVal val="ppt_x"/>
                                          </p:val>
                                        </p:tav>
                                        <p:tav tm="100000">
                                          <p:val>
                                            <p:strVal val="ppt_x"/>
                                          </p:val>
                                        </p:tav>
                                      </p:tavLst>
                                    </p:anim>
                                    <p:anim calcmode="lin" valueType="num">
                                      <p:cBhvr additive="base">
                                        <p:cTn id="113" dur="750"/>
                                        <p:tgtEl>
                                          <p:spTgt spid="1045"/>
                                        </p:tgtEl>
                                        <p:attrNameLst>
                                          <p:attrName>ppt_y</p:attrName>
                                        </p:attrNameLst>
                                      </p:cBhvr>
                                      <p:tavLst>
                                        <p:tav tm="0">
                                          <p:val>
                                            <p:strVal val="ppt_y"/>
                                          </p:val>
                                        </p:tav>
                                        <p:tav tm="100000">
                                          <p:val>
                                            <p:strVal val="1+ppt_h/2"/>
                                          </p:val>
                                        </p:tav>
                                      </p:tavLst>
                                    </p:anim>
                                    <p:set>
                                      <p:cBhvr>
                                        <p:cTn id="114" dur="1" fill="hold">
                                          <p:stCondLst>
                                            <p:cond delay="749"/>
                                          </p:stCondLst>
                                        </p:cTn>
                                        <p:tgtEl>
                                          <p:spTgt spid="1045"/>
                                        </p:tgtEl>
                                        <p:attrNameLst>
                                          <p:attrName>style.visibility</p:attrName>
                                        </p:attrNameLst>
                                      </p:cBhvr>
                                      <p:to>
                                        <p:strVal val="hidden"/>
                                      </p:to>
                                    </p:set>
                                  </p:childTnLst>
                                </p:cTn>
                              </p:par>
                              <p:par>
                                <p:cTn id="115" presetID="2" presetClass="exit" presetSubtype="4" accel="46667" decel="53333" fill="hold" nodeType="withEffect">
                                  <p:stCondLst>
                                    <p:cond delay="500"/>
                                  </p:stCondLst>
                                  <p:childTnLst>
                                    <p:anim calcmode="lin" valueType="num">
                                      <p:cBhvr additive="base">
                                        <p:cTn id="116" dur="750"/>
                                        <p:tgtEl>
                                          <p:spTgt spid="1043"/>
                                        </p:tgtEl>
                                        <p:attrNameLst>
                                          <p:attrName>ppt_x</p:attrName>
                                        </p:attrNameLst>
                                      </p:cBhvr>
                                      <p:tavLst>
                                        <p:tav tm="0">
                                          <p:val>
                                            <p:strVal val="ppt_x"/>
                                          </p:val>
                                        </p:tav>
                                        <p:tav tm="100000">
                                          <p:val>
                                            <p:strVal val="ppt_x"/>
                                          </p:val>
                                        </p:tav>
                                      </p:tavLst>
                                    </p:anim>
                                    <p:anim calcmode="lin" valueType="num">
                                      <p:cBhvr additive="base">
                                        <p:cTn id="117" dur="750"/>
                                        <p:tgtEl>
                                          <p:spTgt spid="1043"/>
                                        </p:tgtEl>
                                        <p:attrNameLst>
                                          <p:attrName>ppt_y</p:attrName>
                                        </p:attrNameLst>
                                      </p:cBhvr>
                                      <p:tavLst>
                                        <p:tav tm="0">
                                          <p:val>
                                            <p:strVal val="ppt_y"/>
                                          </p:val>
                                        </p:tav>
                                        <p:tav tm="100000">
                                          <p:val>
                                            <p:strVal val="1+ppt_h/2"/>
                                          </p:val>
                                        </p:tav>
                                      </p:tavLst>
                                    </p:anim>
                                    <p:set>
                                      <p:cBhvr>
                                        <p:cTn id="118" dur="1" fill="hold">
                                          <p:stCondLst>
                                            <p:cond delay="749"/>
                                          </p:stCondLst>
                                        </p:cTn>
                                        <p:tgtEl>
                                          <p:spTgt spid="1043"/>
                                        </p:tgtEl>
                                        <p:attrNameLst>
                                          <p:attrName>style.visibility</p:attrName>
                                        </p:attrNameLst>
                                      </p:cBhvr>
                                      <p:to>
                                        <p:strVal val="hidden"/>
                                      </p:to>
                                    </p:set>
                                  </p:childTnLst>
                                </p:cTn>
                              </p:par>
                              <p:par>
                                <p:cTn id="119" presetID="2" presetClass="exit" presetSubtype="1" accel="46667" decel="53333" fill="hold" nodeType="withEffect">
                                  <p:stCondLst>
                                    <p:cond delay="0"/>
                                  </p:stCondLst>
                                  <p:childTnLst>
                                    <p:anim calcmode="lin" valueType="num">
                                      <p:cBhvr additive="base">
                                        <p:cTn id="120" dur="750"/>
                                        <p:tgtEl>
                                          <p:spTgt spid="1033"/>
                                        </p:tgtEl>
                                        <p:attrNameLst>
                                          <p:attrName>ppt_x</p:attrName>
                                        </p:attrNameLst>
                                      </p:cBhvr>
                                      <p:tavLst>
                                        <p:tav tm="0">
                                          <p:val>
                                            <p:strVal val="ppt_x"/>
                                          </p:val>
                                        </p:tav>
                                        <p:tav tm="100000">
                                          <p:val>
                                            <p:strVal val="ppt_x"/>
                                          </p:val>
                                        </p:tav>
                                      </p:tavLst>
                                    </p:anim>
                                    <p:anim calcmode="lin" valueType="num">
                                      <p:cBhvr additive="base">
                                        <p:cTn id="121" dur="750"/>
                                        <p:tgtEl>
                                          <p:spTgt spid="1033"/>
                                        </p:tgtEl>
                                        <p:attrNameLst>
                                          <p:attrName>ppt_y</p:attrName>
                                        </p:attrNameLst>
                                      </p:cBhvr>
                                      <p:tavLst>
                                        <p:tav tm="0">
                                          <p:val>
                                            <p:strVal val="ppt_y"/>
                                          </p:val>
                                        </p:tav>
                                        <p:tav tm="100000">
                                          <p:val>
                                            <p:strVal val="0-ppt_h/2"/>
                                          </p:val>
                                        </p:tav>
                                      </p:tavLst>
                                    </p:anim>
                                    <p:set>
                                      <p:cBhvr>
                                        <p:cTn id="122" dur="1" fill="hold">
                                          <p:stCondLst>
                                            <p:cond delay="749"/>
                                          </p:stCondLst>
                                        </p:cTn>
                                        <p:tgtEl>
                                          <p:spTgt spid="1033"/>
                                        </p:tgtEl>
                                        <p:attrNameLst>
                                          <p:attrName>style.visibility</p:attrName>
                                        </p:attrNameLst>
                                      </p:cBhvr>
                                      <p:to>
                                        <p:strVal val="hidden"/>
                                      </p:to>
                                    </p:set>
                                  </p:childTnLst>
                                </p:cTn>
                              </p:par>
                              <p:par>
                                <p:cTn id="123" presetID="2" presetClass="exit" presetSubtype="1" accel="46667" decel="53333" fill="hold" nodeType="withEffect">
                                  <p:stCondLst>
                                    <p:cond delay="250"/>
                                  </p:stCondLst>
                                  <p:childTnLst>
                                    <p:anim calcmode="lin" valueType="num">
                                      <p:cBhvr additive="base">
                                        <p:cTn id="124" dur="750"/>
                                        <p:tgtEl>
                                          <p:spTgt spid="1034"/>
                                        </p:tgtEl>
                                        <p:attrNameLst>
                                          <p:attrName>ppt_x</p:attrName>
                                        </p:attrNameLst>
                                      </p:cBhvr>
                                      <p:tavLst>
                                        <p:tav tm="0">
                                          <p:val>
                                            <p:strVal val="ppt_x"/>
                                          </p:val>
                                        </p:tav>
                                        <p:tav tm="100000">
                                          <p:val>
                                            <p:strVal val="ppt_x"/>
                                          </p:val>
                                        </p:tav>
                                      </p:tavLst>
                                    </p:anim>
                                    <p:anim calcmode="lin" valueType="num">
                                      <p:cBhvr additive="base">
                                        <p:cTn id="125" dur="750"/>
                                        <p:tgtEl>
                                          <p:spTgt spid="1034"/>
                                        </p:tgtEl>
                                        <p:attrNameLst>
                                          <p:attrName>ppt_y</p:attrName>
                                        </p:attrNameLst>
                                      </p:cBhvr>
                                      <p:tavLst>
                                        <p:tav tm="0">
                                          <p:val>
                                            <p:strVal val="ppt_y"/>
                                          </p:val>
                                        </p:tav>
                                        <p:tav tm="100000">
                                          <p:val>
                                            <p:strVal val="0-ppt_h/2"/>
                                          </p:val>
                                        </p:tav>
                                      </p:tavLst>
                                    </p:anim>
                                    <p:set>
                                      <p:cBhvr>
                                        <p:cTn id="126" dur="1" fill="hold">
                                          <p:stCondLst>
                                            <p:cond delay="749"/>
                                          </p:stCondLst>
                                        </p:cTn>
                                        <p:tgtEl>
                                          <p:spTgt spid="1034"/>
                                        </p:tgtEl>
                                        <p:attrNameLst>
                                          <p:attrName>style.visibility</p:attrName>
                                        </p:attrNameLst>
                                      </p:cBhvr>
                                      <p:to>
                                        <p:strVal val="hidden"/>
                                      </p:to>
                                    </p:set>
                                  </p:childTnLst>
                                </p:cTn>
                              </p:par>
                              <p:par>
                                <p:cTn id="127" presetID="2" presetClass="exit" presetSubtype="9" accel="46667" decel="53333" fill="hold" nodeType="withEffect">
                                  <p:stCondLst>
                                    <p:cond delay="0"/>
                                  </p:stCondLst>
                                  <p:childTnLst>
                                    <p:anim calcmode="lin" valueType="num">
                                      <p:cBhvr additive="base">
                                        <p:cTn id="128" dur="750"/>
                                        <p:tgtEl>
                                          <p:spTgt spid="1032"/>
                                        </p:tgtEl>
                                        <p:attrNameLst>
                                          <p:attrName>ppt_x</p:attrName>
                                        </p:attrNameLst>
                                      </p:cBhvr>
                                      <p:tavLst>
                                        <p:tav tm="0">
                                          <p:val>
                                            <p:strVal val="ppt_x"/>
                                          </p:val>
                                        </p:tav>
                                        <p:tav tm="100000">
                                          <p:val>
                                            <p:strVal val="0-ppt_w/2"/>
                                          </p:val>
                                        </p:tav>
                                      </p:tavLst>
                                    </p:anim>
                                    <p:anim calcmode="lin" valueType="num">
                                      <p:cBhvr additive="base">
                                        <p:cTn id="129" dur="750"/>
                                        <p:tgtEl>
                                          <p:spTgt spid="1032"/>
                                        </p:tgtEl>
                                        <p:attrNameLst>
                                          <p:attrName>ppt_y</p:attrName>
                                        </p:attrNameLst>
                                      </p:cBhvr>
                                      <p:tavLst>
                                        <p:tav tm="0">
                                          <p:val>
                                            <p:strVal val="ppt_y"/>
                                          </p:val>
                                        </p:tav>
                                        <p:tav tm="100000">
                                          <p:val>
                                            <p:strVal val="0-ppt_h/2"/>
                                          </p:val>
                                        </p:tav>
                                      </p:tavLst>
                                    </p:anim>
                                    <p:set>
                                      <p:cBhvr>
                                        <p:cTn id="130" dur="1" fill="hold">
                                          <p:stCondLst>
                                            <p:cond delay="749"/>
                                          </p:stCondLst>
                                        </p:cTn>
                                        <p:tgtEl>
                                          <p:spTgt spid="1032"/>
                                        </p:tgtEl>
                                        <p:attrNameLst>
                                          <p:attrName>style.visibility</p:attrName>
                                        </p:attrNameLst>
                                      </p:cBhvr>
                                      <p:to>
                                        <p:strVal val="hidden"/>
                                      </p:to>
                                    </p:set>
                                  </p:childTnLst>
                                </p:cTn>
                              </p:par>
                              <p:par>
                                <p:cTn id="131" presetID="2" presetClass="exit" presetSubtype="9" accel="46667" decel="53333" fill="hold" nodeType="withEffect">
                                  <p:stCondLst>
                                    <p:cond delay="500"/>
                                  </p:stCondLst>
                                  <p:childTnLst>
                                    <p:anim calcmode="lin" valueType="num">
                                      <p:cBhvr additive="base">
                                        <p:cTn id="132" dur="750"/>
                                        <p:tgtEl>
                                          <p:spTgt spid="1030"/>
                                        </p:tgtEl>
                                        <p:attrNameLst>
                                          <p:attrName>ppt_x</p:attrName>
                                        </p:attrNameLst>
                                      </p:cBhvr>
                                      <p:tavLst>
                                        <p:tav tm="0">
                                          <p:val>
                                            <p:strVal val="ppt_x"/>
                                          </p:val>
                                        </p:tav>
                                        <p:tav tm="100000">
                                          <p:val>
                                            <p:strVal val="0-ppt_w/2"/>
                                          </p:val>
                                        </p:tav>
                                      </p:tavLst>
                                    </p:anim>
                                    <p:anim calcmode="lin" valueType="num">
                                      <p:cBhvr additive="base">
                                        <p:cTn id="133" dur="750"/>
                                        <p:tgtEl>
                                          <p:spTgt spid="1030"/>
                                        </p:tgtEl>
                                        <p:attrNameLst>
                                          <p:attrName>ppt_y</p:attrName>
                                        </p:attrNameLst>
                                      </p:cBhvr>
                                      <p:tavLst>
                                        <p:tav tm="0">
                                          <p:val>
                                            <p:strVal val="ppt_y"/>
                                          </p:val>
                                        </p:tav>
                                        <p:tav tm="100000">
                                          <p:val>
                                            <p:strVal val="0-ppt_h/2"/>
                                          </p:val>
                                        </p:tav>
                                      </p:tavLst>
                                    </p:anim>
                                    <p:set>
                                      <p:cBhvr>
                                        <p:cTn id="134" dur="1" fill="hold">
                                          <p:stCondLst>
                                            <p:cond delay="749"/>
                                          </p:stCondLst>
                                        </p:cTn>
                                        <p:tgtEl>
                                          <p:spTgt spid="1030"/>
                                        </p:tgtEl>
                                        <p:attrNameLst>
                                          <p:attrName>style.visibility</p:attrName>
                                        </p:attrNameLst>
                                      </p:cBhvr>
                                      <p:to>
                                        <p:strVal val="hidden"/>
                                      </p:to>
                                    </p:set>
                                  </p:childTnLst>
                                </p:cTn>
                              </p:par>
                              <p:par>
                                <p:cTn id="135" presetID="2" presetClass="exit" presetSubtype="12" accel="46667" decel="53333" fill="hold" nodeType="withEffect">
                                  <p:stCondLst>
                                    <p:cond delay="250"/>
                                  </p:stCondLst>
                                  <p:childTnLst>
                                    <p:anim calcmode="lin" valueType="num">
                                      <p:cBhvr additive="base">
                                        <p:cTn id="136" dur="750"/>
                                        <p:tgtEl>
                                          <p:spTgt spid="1026"/>
                                        </p:tgtEl>
                                        <p:attrNameLst>
                                          <p:attrName>ppt_x</p:attrName>
                                        </p:attrNameLst>
                                      </p:cBhvr>
                                      <p:tavLst>
                                        <p:tav tm="0">
                                          <p:val>
                                            <p:strVal val="ppt_x"/>
                                          </p:val>
                                        </p:tav>
                                        <p:tav tm="100000">
                                          <p:val>
                                            <p:strVal val="0-ppt_w/2"/>
                                          </p:val>
                                        </p:tav>
                                      </p:tavLst>
                                    </p:anim>
                                    <p:anim calcmode="lin" valueType="num">
                                      <p:cBhvr additive="base">
                                        <p:cTn id="137" dur="750"/>
                                        <p:tgtEl>
                                          <p:spTgt spid="1026"/>
                                        </p:tgtEl>
                                        <p:attrNameLst>
                                          <p:attrName>ppt_y</p:attrName>
                                        </p:attrNameLst>
                                      </p:cBhvr>
                                      <p:tavLst>
                                        <p:tav tm="0">
                                          <p:val>
                                            <p:strVal val="ppt_y"/>
                                          </p:val>
                                        </p:tav>
                                        <p:tav tm="100000">
                                          <p:val>
                                            <p:strVal val="1+ppt_h/2"/>
                                          </p:val>
                                        </p:tav>
                                      </p:tavLst>
                                    </p:anim>
                                    <p:set>
                                      <p:cBhvr>
                                        <p:cTn id="138" dur="1" fill="hold">
                                          <p:stCondLst>
                                            <p:cond delay="749"/>
                                          </p:stCondLst>
                                        </p:cTn>
                                        <p:tgtEl>
                                          <p:spTgt spid="1026"/>
                                        </p:tgtEl>
                                        <p:attrNameLst>
                                          <p:attrName>style.visibility</p:attrName>
                                        </p:attrNameLst>
                                      </p:cBhvr>
                                      <p:to>
                                        <p:strVal val="hidden"/>
                                      </p:to>
                                    </p:set>
                                  </p:childTnLst>
                                </p:cTn>
                              </p:par>
                              <p:par>
                                <p:cTn id="139" presetID="2" presetClass="exit" presetSubtype="1" accel="46667" decel="53333" fill="hold" nodeType="withEffect">
                                  <p:stCondLst>
                                    <p:cond delay="0"/>
                                  </p:stCondLst>
                                  <p:childTnLst>
                                    <p:anim calcmode="lin" valueType="num">
                                      <p:cBhvr additive="base">
                                        <p:cTn id="140" dur="750"/>
                                        <p:tgtEl>
                                          <p:spTgt spid="1028"/>
                                        </p:tgtEl>
                                        <p:attrNameLst>
                                          <p:attrName>ppt_x</p:attrName>
                                        </p:attrNameLst>
                                      </p:cBhvr>
                                      <p:tavLst>
                                        <p:tav tm="0">
                                          <p:val>
                                            <p:strVal val="ppt_x"/>
                                          </p:val>
                                        </p:tav>
                                        <p:tav tm="100000">
                                          <p:val>
                                            <p:strVal val="ppt_x"/>
                                          </p:val>
                                        </p:tav>
                                      </p:tavLst>
                                    </p:anim>
                                    <p:anim calcmode="lin" valueType="num">
                                      <p:cBhvr additive="base">
                                        <p:cTn id="141" dur="750"/>
                                        <p:tgtEl>
                                          <p:spTgt spid="1028"/>
                                        </p:tgtEl>
                                        <p:attrNameLst>
                                          <p:attrName>ppt_y</p:attrName>
                                        </p:attrNameLst>
                                      </p:cBhvr>
                                      <p:tavLst>
                                        <p:tav tm="0">
                                          <p:val>
                                            <p:strVal val="ppt_y"/>
                                          </p:val>
                                        </p:tav>
                                        <p:tav tm="100000">
                                          <p:val>
                                            <p:strVal val="0-ppt_h/2"/>
                                          </p:val>
                                        </p:tav>
                                      </p:tavLst>
                                    </p:anim>
                                    <p:set>
                                      <p:cBhvr>
                                        <p:cTn id="142" dur="1" fill="hold">
                                          <p:stCondLst>
                                            <p:cond delay="749"/>
                                          </p:stCondLst>
                                        </p:cTn>
                                        <p:tgtEl>
                                          <p:spTgt spid="1028"/>
                                        </p:tgtEl>
                                        <p:attrNameLst>
                                          <p:attrName>style.visibility</p:attrName>
                                        </p:attrNameLst>
                                      </p:cBhvr>
                                      <p:to>
                                        <p:strVal val="hidden"/>
                                      </p:to>
                                    </p:set>
                                  </p:childTnLst>
                                </p:cTn>
                              </p:par>
                              <p:par>
                                <p:cTn id="143" presetID="2" presetClass="exit" presetSubtype="6" accel="46667" decel="53333" fill="hold" nodeType="withEffect">
                                  <p:stCondLst>
                                    <p:cond delay="0"/>
                                  </p:stCondLst>
                                  <p:childTnLst>
                                    <p:anim calcmode="lin" valueType="num">
                                      <p:cBhvr additive="base">
                                        <p:cTn id="144" dur="750"/>
                                        <p:tgtEl>
                                          <p:spTgt spid="1038"/>
                                        </p:tgtEl>
                                        <p:attrNameLst>
                                          <p:attrName>ppt_x</p:attrName>
                                        </p:attrNameLst>
                                      </p:cBhvr>
                                      <p:tavLst>
                                        <p:tav tm="0">
                                          <p:val>
                                            <p:strVal val="ppt_x"/>
                                          </p:val>
                                        </p:tav>
                                        <p:tav tm="100000">
                                          <p:val>
                                            <p:strVal val="1+ppt_w/2"/>
                                          </p:val>
                                        </p:tav>
                                      </p:tavLst>
                                    </p:anim>
                                    <p:anim calcmode="lin" valueType="num">
                                      <p:cBhvr additive="base">
                                        <p:cTn id="145" dur="750"/>
                                        <p:tgtEl>
                                          <p:spTgt spid="1038"/>
                                        </p:tgtEl>
                                        <p:attrNameLst>
                                          <p:attrName>ppt_y</p:attrName>
                                        </p:attrNameLst>
                                      </p:cBhvr>
                                      <p:tavLst>
                                        <p:tav tm="0">
                                          <p:val>
                                            <p:strVal val="ppt_y"/>
                                          </p:val>
                                        </p:tav>
                                        <p:tav tm="100000">
                                          <p:val>
                                            <p:strVal val="1+ppt_h/2"/>
                                          </p:val>
                                        </p:tav>
                                      </p:tavLst>
                                    </p:anim>
                                    <p:set>
                                      <p:cBhvr>
                                        <p:cTn id="146" dur="1" fill="hold">
                                          <p:stCondLst>
                                            <p:cond delay="749"/>
                                          </p:stCondLst>
                                        </p:cTn>
                                        <p:tgtEl>
                                          <p:spTgt spid="1038"/>
                                        </p:tgtEl>
                                        <p:attrNameLst>
                                          <p:attrName>style.visibility</p:attrName>
                                        </p:attrNameLst>
                                      </p:cBhvr>
                                      <p:to>
                                        <p:strVal val="hidden"/>
                                      </p:to>
                                    </p:set>
                                  </p:childTnLst>
                                </p:cTn>
                              </p:par>
                              <p:par>
                                <p:cTn id="147" presetID="2" presetClass="exit" presetSubtype="4" accel="46667" decel="53333" fill="hold" nodeType="withEffect">
                                  <p:stCondLst>
                                    <p:cond delay="250"/>
                                  </p:stCondLst>
                                  <p:childTnLst>
                                    <p:anim calcmode="lin" valueType="num">
                                      <p:cBhvr additive="base">
                                        <p:cTn id="148" dur="750"/>
                                        <p:tgtEl>
                                          <p:spTgt spid="1036"/>
                                        </p:tgtEl>
                                        <p:attrNameLst>
                                          <p:attrName>ppt_x</p:attrName>
                                        </p:attrNameLst>
                                      </p:cBhvr>
                                      <p:tavLst>
                                        <p:tav tm="0">
                                          <p:val>
                                            <p:strVal val="ppt_x"/>
                                          </p:val>
                                        </p:tav>
                                        <p:tav tm="100000">
                                          <p:val>
                                            <p:strVal val="ppt_x"/>
                                          </p:val>
                                        </p:tav>
                                      </p:tavLst>
                                    </p:anim>
                                    <p:anim calcmode="lin" valueType="num">
                                      <p:cBhvr additive="base">
                                        <p:cTn id="149" dur="750"/>
                                        <p:tgtEl>
                                          <p:spTgt spid="1036"/>
                                        </p:tgtEl>
                                        <p:attrNameLst>
                                          <p:attrName>ppt_y</p:attrName>
                                        </p:attrNameLst>
                                      </p:cBhvr>
                                      <p:tavLst>
                                        <p:tav tm="0">
                                          <p:val>
                                            <p:strVal val="ppt_y"/>
                                          </p:val>
                                        </p:tav>
                                        <p:tav tm="100000">
                                          <p:val>
                                            <p:strVal val="1+ppt_h/2"/>
                                          </p:val>
                                        </p:tav>
                                      </p:tavLst>
                                    </p:anim>
                                    <p:set>
                                      <p:cBhvr>
                                        <p:cTn id="150" dur="1" fill="hold">
                                          <p:stCondLst>
                                            <p:cond delay="749"/>
                                          </p:stCondLst>
                                        </p:cTn>
                                        <p:tgtEl>
                                          <p:spTgt spid="1036"/>
                                        </p:tgtEl>
                                        <p:attrNameLst>
                                          <p:attrName>style.visibility</p:attrName>
                                        </p:attrNameLst>
                                      </p:cBhvr>
                                      <p:to>
                                        <p:strVal val="hidden"/>
                                      </p:to>
                                    </p:set>
                                  </p:childTnLst>
                                </p:cTn>
                              </p:par>
                              <p:par>
                                <p:cTn id="151" presetID="2" presetClass="exit" presetSubtype="12" accel="46667" decel="53333" fill="hold" nodeType="withEffect">
                                  <p:stCondLst>
                                    <p:cond delay="0"/>
                                  </p:stCondLst>
                                  <p:childTnLst>
                                    <p:anim calcmode="lin" valueType="num">
                                      <p:cBhvr additive="base">
                                        <p:cTn id="152" dur="750"/>
                                        <p:tgtEl>
                                          <p:spTgt spid="1044"/>
                                        </p:tgtEl>
                                        <p:attrNameLst>
                                          <p:attrName>ppt_x</p:attrName>
                                        </p:attrNameLst>
                                      </p:cBhvr>
                                      <p:tavLst>
                                        <p:tav tm="0">
                                          <p:val>
                                            <p:strVal val="ppt_x"/>
                                          </p:val>
                                        </p:tav>
                                        <p:tav tm="100000">
                                          <p:val>
                                            <p:strVal val="0-ppt_w/2"/>
                                          </p:val>
                                        </p:tav>
                                      </p:tavLst>
                                    </p:anim>
                                    <p:anim calcmode="lin" valueType="num">
                                      <p:cBhvr additive="base">
                                        <p:cTn id="153" dur="750"/>
                                        <p:tgtEl>
                                          <p:spTgt spid="1044"/>
                                        </p:tgtEl>
                                        <p:attrNameLst>
                                          <p:attrName>ppt_y</p:attrName>
                                        </p:attrNameLst>
                                      </p:cBhvr>
                                      <p:tavLst>
                                        <p:tav tm="0">
                                          <p:val>
                                            <p:strVal val="ppt_y"/>
                                          </p:val>
                                        </p:tav>
                                        <p:tav tm="100000">
                                          <p:val>
                                            <p:strVal val="1+ppt_h/2"/>
                                          </p:val>
                                        </p:tav>
                                      </p:tavLst>
                                    </p:anim>
                                    <p:set>
                                      <p:cBhvr>
                                        <p:cTn id="154" dur="1" fill="hold">
                                          <p:stCondLst>
                                            <p:cond delay="749"/>
                                          </p:stCondLst>
                                        </p:cTn>
                                        <p:tgtEl>
                                          <p:spTgt spid="1044"/>
                                        </p:tgtEl>
                                        <p:attrNameLst>
                                          <p:attrName>style.visibility</p:attrName>
                                        </p:attrNameLst>
                                      </p:cBhvr>
                                      <p:to>
                                        <p:strVal val="hidden"/>
                                      </p:to>
                                    </p:set>
                                  </p:childTnLst>
                                </p:cTn>
                              </p:par>
                              <p:par>
                                <p:cTn id="155" presetID="2" presetClass="exit" presetSubtype="12" accel="46667" decel="53333" fill="hold" nodeType="withEffect">
                                  <p:stCondLst>
                                    <p:cond delay="500"/>
                                  </p:stCondLst>
                                  <p:childTnLst>
                                    <p:anim calcmode="lin" valueType="num">
                                      <p:cBhvr additive="base">
                                        <p:cTn id="156" dur="750"/>
                                        <p:tgtEl>
                                          <p:spTgt spid="1029"/>
                                        </p:tgtEl>
                                        <p:attrNameLst>
                                          <p:attrName>ppt_x</p:attrName>
                                        </p:attrNameLst>
                                      </p:cBhvr>
                                      <p:tavLst>
                                        <p:tav tm="0">
                                          <p:val>
                                            <p:strVal val="ppt_x"/>
                                          </p:val>
                                        </p:tav>
                                        <p:tav tm="100000">
                                          <p:val>
                                            <p:strVal val="0-ppt_w/2"/>
                                          </p:val>
                                        </p:tav>
                                      </p:tavLst>
                                    </p:anim>
                                    <p:anim calcmode="lin" valueType="num">
                                      <p:cBhvr additive="base">
                                        <p:cTn id="157" dur="750"/>
                                        <p:tgtEl>
                                          <p:spTgt spid="1029"/>
                                        </p:tgtEl>
                                        <p:attrNameLst>
                                          <p:attrName>ppt_y</p:attrName>
                                        </p:attrNameLst>
                                      </p:cBhvr>
                                      <p:tavLst>
                                        <p:tav tm="0">
                                          <p:val>
                                            <p:strVal val="ppt_y"/>
                                          </p:val>
                                        </p:tav>
                                        <p:tav tm="100000">
                                          <p:val>
                                            <p:strVal val="1+ppt_h/2"/>
                                          </p:val>
                                        </p:tav>
                                      </p:tavLst>
                                    </p:anim>
                                    <p:set>
                                      <p:cBhvr>
                                        <p:cTn id="158" dur="1" fill="hold">
                                          <p:stCondLst>
                                            <p:cond delay="749"/>
                                          </p:stCondLst>
                                        </p:cTn>
                                        <p:tgtEl>
                                          <p:spTgt spid="1029"/>
                                        </p:tgtEl>
                                        <p:attrNameLst>
                                          <p:attrName>style.visibility</p:attrName>
                                        </p:attrNameLst>
                                      </p:cBhvr>
                                      <p:to>
                                        <p:strVal val="hidden"/>
                                      </p:to>
                                    </p:set>
                                  </p:childTnLst>
                                </p:cTn>
                              </p:par>
                              <p:par>
                                <p:cTn id="159" presetID="2" presetClass="exit" presetSubtype="12" accel="46667" decel="53333" fill="hold" nodeType="withEffect">
                                  <p:stCondLst>
                                    <p:cond delay="500"/>
                                  </p:stCondLst>
                                  <p:childTnLst>
                                    <p:anim calcmode="lin" valueType="num">
                                      <p:cBhvr additive="base">
                                        <p:cTn id="160" dur="750"/>
                                        <p:tgtEl>
                                          <p:spTgt spid="1027"/>
                                        </p:tgtEl>
                                        <p:attrNameLst>
                                          <p:attrName>ppt_x</p:attrName>
                                        </p:attrNameLst>
                                      </p:cBhvr>
                                      <p:tavLst>
                                        <p:tav tm="0">
                                          <p:val>
                                            <p:strVal val="ppt_x"/>
                                          </p:val>
                                        </p:tav>
                                        <p:tav tm="100000">
                                          <p:val>
                                            <p:strVal val="0-ppt_w/2"/>
                                          </p:val>
                                        </p:tav>
                                      </p:tavLst>
                                    </p:anim>
                                    <p:anim calcmode="lin" valueType="num">
                                      <p:cBhvr additive="base">
                                        <p:cTn id="161" dur="750"/>
                                        <p:tgtEl>
                                          <p:spTgt spid="1027"/>
                                        </p:tgtEl>
                                        <p:attrNameLst>
                                          <p:attrName>ppt_y</p:attrName>
                                        </p:attrNameLst>
                                      </p:cBhvr>
                                      <p:tavLst>
                                        <p:tav tm="0">
                                          <p:val>
                                            <p:strVal val="ppt_y"/>
                                          </p:val>
                                        </p:tav>
                                        <p:tav tm="100000">
                                          <p:val>
                                            <p:strVal val="1+ppt_h/2"/>
                                          </p:val>
                                        </p:tav>
                                      </p:tavLst>
                                    </p:anim>
                                    <p:set>
                                      <p:cBhvr>
                                        <p:cTn id="162" dur="1" fill="hold">
                                          <p:stCondLst>
                                            <p:cond delay="749"/>
                                          </p:stCondLst>
                                        </p:cTn>
                                        <p:tgtEl>
                                          <p:spTgt spid="1027"/>
                                        </p:tgtEl>
                                        <p:attrNameLst>
                                          <p:attrName>style.visibility</p:attrName>
                                        </p:attrNameLst>
                                      </p:cBhvr>
                                      <p:to>
                                        <p:strVal val="hidden"/>
                                      </p:to>
                                    </p:set>
                                  </p:childTnLst>
                                </p:cTn>
                              </p:par>
                              <p:par>
                                <p:cTn id="163" presetID="2" presetClass="exit" presetSubtype="4" accel="46667" decel="53333" fill="hold" nodeType="withEffect">
                                  <p:stCondLst>
                                    <p:cond delay="250"/>
                                  </p:stCondLst>
                                  <p:childTnLst>
                                    <p:anim calcmode="lin" valueType="num">
                                      <p:cBhvr additive="base">
                                        <p:cTn id="164" dur="750"/>
                                        <p:tgtEl>
                                          <p:spTgt spid="1037"/>
                                        </p:tgtEl>
                                        <p:attrNameLst>
                                          <p:attrName>ppt_x</p:attrName>
                                        </p:attrNameLst>
                                      </p:cBhvr>
                                      <p:tavLst>
                                        <p:tav tm="0">
                                          <p:val>
                                            <p:strVal val="ppt_x"/>
                                          </p:val>
                                        </p:tav>
                                        <p:tav tm="100000">
                                          <p:val>
                                            <p:strVal val="ppt_x"/>
                                          </p:val>
                                        </p:tav>
                                      </p:tavLst>
                                    </p:anim>
                                    <p:anim calcmode="lin" valueType="num">
                                      <p:cBhvr additive="base">
                                        <p:cTn id="165" dur="750"/>
                                        <p:tgtEl>
                                          <p:spTgt spid="1037"/>
                                        </p:tgtEl>
                                        <p:attrNameLst>
                                          <p:attrName>ppt_y</p:attrName>
                                        </p:attrNameLst>
                                      </p:cBhvr>
                                      <p:tavLst>
                                        <p:tav tm="0">
                                          <p:val>
                                            <p:strVal val="ppt_y"/>
                                          </p:val>
                                        </p:tav>
                                        <p:tav tm="100000">
                                          <p:val>
                                            <p:strVal val="1+ppt_h/2"/>
                                          </p:val>
                                        </p:tav>
                                      </p:tavLst>
                                    </p:anim>
                                    <p:set>
                                      <p:cBhvr>
                                        <p:cTn id="166" dur="1" fill="hold">
                                          <p:stCondLst>
                                            <p:cond delay="749"/>
                                          </p:stCondLst>
                                        </p:cTn>
                                        <p:tgtEl>
                                          <p:spTgt spid="1037"/>
                                        </p:tgtEl>
                                        <p:attrNameLst>
                                          <p:attrName>style.visibility</p:attrName>
                                        </p:attrNameLst>
                                      </p:cBhvr>
                                      <p:to>
                                        <p:strVal val="hidden"/>
                                      </p:to>
                                    </p:set>
                                  </p:childTnLst>
                                </p:cTn>
                              </p:par>
                              <p:par>
                                <p:cTn id="167" presetID="2" presetClass="exit" presetSubtype="4" accel="46667" decel="53333" fill="hold" nodeType="withEffect">
                                  <p:stCondLst>
                                    <p:cond delay="500"/>
                                  </p:stCondLst>
                                  <p:childTnLst>
                                    <p:anim calcmode="lin" valueType="num">
                                      <p:cBhvr additive="base">
                                        <p:cTn id="168" dur="750"/>
                                        <p:tgtEl>
                                          <p:spTgt spid="1031"/>
                                        </p:tgtEl>
                                        <p:attrNameLst>
                                          <p:attrName>ppt_x</p:attrName>
                                        </p:attrNameLst>
                                      </p:cBhvr>
                                      <p:tavLst>
                                        <p:tav tm="0">
                                          <p:val>
                                            <p:strVal val="ppt_x"/>
                                          </p:val>
                                        </p:tav>
                                        <p:tav tm="100000">
                                          <p:val>
                                            <p:strVal val="ppt_x"/>
                                          </p:val>
                                        </p:tav>
                                      </p:tavLst>
                                    </p:anim>
                                    <p:anim calcmode="lin" valueType="num">
                                      <p:cBhvr additive="base">
                                        <p:cTn id="169" dur="750"/>
                                        <p:tgtEl>
                                          <p:spTgt spid="1031"/>
                                        </p:tgtEl>
                                        <p:attrNameLst>
                                          <p:attrName>ppt_y</p:attrName>
                                        </p:attrNameLst>
                                      </p:cBhvr>
                                      <p:tavLst>
                                        <p:tav tm="0">
                                          <p:val>
                                            <p:strVal val="ppt_y"/>
                                          </p:val>
                                        </p:tav>
                                        <p:tav tm="100000">
                                          <p:val>
                                            <p:strVal val="1+ppt_h/2"/>
                                          </p:val>
                                        </p:tav>
                                      </p:tavLst>
                                    </p:anim>
                                    <p:set>
                                      <p:cBhvr>
                                        <p:cTn id="170" dur="1" fill="hold">
                                          <p:stCondLst>
                                            <p:cond delay="749"/>
                                          </p:stCondLst>
                                        </p:cTn>
                                        <p:tgtEl>
                                          <p:spTgt spid="1031"/>
                                        </p:tgtEl>
                                        <p:attrNameLst>
                                          <p:attrName>style.visibility</p:attrName>
                                        </p:attrNameLst>
                                      </p:cBhvr>
                                      <p:to>
                                        <p:strVal val="hidden"/>
                                      </p:to>
                                    </p:set>
                                  </p:childTnLst>
                                </p:cTn>
                              </p:par>
                              <p:par>
                                <p:cTn id="171" presetID="10" presetClass="exit" presetSubtype="0" fill="hold" grpId="1" nodeType="withEffect">
                                  <p:stCondLst>
                                    <p:cond delay="750"/>
                                  </p:stCondLst>
                                  <p:childTnLst>
                                    <p:animEffect transition="out" filter="fade">
                                      <p:cBhvr>
                                        <p:cTn id="172" dur="500"/>
                                        <p:tgtEl>
                                          <p:spTgt spid="27"/>
                                        </p:tgtEl>
                                      </p:cBhvr>
                                    </p:animEffect>
                                    <p:set>
                                      <p:cBhvr>
                                        <p:cTn id="173"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423696" y="1485578"/>
            <a:ext cx="11305256" cy="1569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685800" indent="-685800">
              <a:buFont typeface="Wingdings" panose="05000000000000000000" pitchFamily="2" charset="2"/>
              <a:buChar char="v"/>
            </a:pPr>
            <a:r>
              <a:rPr lang="tr-TR" sz="4800" b="1" dirty="0" smtClean="0">
                <a:latin typeface="Times New Roman" panose="02020603050405020304" pitchFamily="18" charset="0"/>
                <a:cs typeface="Times New Roman" panose="02020603050405020304" pitchFamily="18" charset="0"/>
              </a:rPr>
              <a:t>6 </a:t>
            </a:r>
            <a:r>
              <a:rPr lang="tr-TR" sz="4800" b="1" dirty="0">
                <a:latin typeface="Times New Roman" panose="02020603050405020304" pitchFamily="18" charset="0"/>
                <a:cs typeface="Times New Roman" panose="02020603050405020304" pitchFamily="18" charset="0"/>
              </a:rPr>
              <a:t>yaşından sonra kendisine dedesi </a:t>
            </a:r>
            <a:r>
              <a:rPr lang="tr-TR" sz="4800" b="1" dirty="0">
                <a:solidFill>
                  <a:srgbClr val="FFFF00"/>
                </a:solidFill>
                <a:latin typeface="Times New Roman" panose="02020603050405020304" pitchFamily="18" charset="0"/>
                <a:cs typeface="Times New Roman" panose="02020603050405020304" pitchFamily="18" charset="0"/>
              </a:rPr>
              <a:t>Abdulmuttalip</a:t>
            </a:r>
            <a:r>
              <a:rPr lang="tr-TR" sz="4800" b="1" dirty="0">
                <a:latin typeface="Times New Roman" panose="02020603050405020304" pitchFamily="18" charset="0"/>
                <a:cs typeface="Times New Roman" panose="02020603050405020304" pitchFamily="18" charset="0"/>
              </a:rPr>
              <a:t> bakmaya başladı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80" y="-9579"/>
            <a:ext cx="1211598" cy="124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97480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423696" y="1485578"/>
            <a:ext cx="11305256" cy="2308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685800" indent="-685800">
              <a:buFont typeface="Wingdings" panose="05000000000000000000" pitchFamily="2" charset="2"/>
              <a:buChar char="v"/>
            </a:pPr>
            <a:r>
              <a:rPr lang="tr-TR" sz="4800" b="1" dirty="0">
                <a:solidFill>
                  <a:srgbClr val="FFFF00"/>
                </a:solidFill>
                <a:latin typeface="Times New Roman" panose="02020603050405020304" pitchFamily="18" charset="0"/>
                <a:cs typeface="Times New Roman" panose="02020603050405020304" pitchFamily="18" charset="0"/>
              </a:rPr>
              <a:t>8</a:t>
            </a:r>
            <a:r>
              <a:rPr lang="tr-TR" sz="4800" b="1" dirty="0">
                <a:latin typeface="Times New Roman" panose="02020603050405020304" pitchFamily="18" charset="0"/>
                <a:cs typeface="Times New Roman" panose="02020603050405020304" pitchFamily="18" charset="0"/>
              </a:rPr>
              <a:t> yaşına geldiğinde dedesi de vefat edince amcası </a:t>
            </a:r>
            <a:r>
              <a:rPr lang="tr-TR" sz="4800" b="1" dirty="0">
                <a:solidFill>
                  <a:srgbClr val="FFFF00"/>
                </a:solidFill>
                <a:latin typeface="Times New Roman" panose="02020603050405020304" pitchFamily="18" charset="0"/>
                <a:cs typeface="Times New Roman" panose="02020603050405020304" pitchFamily="18" charset="0"/>
              </a:rPr>
              <a:t>Ebu Talip’in </a:t>
            </a:r>
            <a:r>
              <a:rPr lang="tr-TR" sz="4800" b="1" dirty="0">
                <a:latin typeface="Times New Roman" panose="02020603050405020304" pitchFamily="18" charset="0"/>
                <a:cs typeface="Times New Roman" panose="02020603050405020304" pitchFamily="18" charset="0"/>
              </a:rPr>
              <a:t>yanında kalmaya başladı</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80" y="-9579"/>
            <a:ext cx="1211598" cy="124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297149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423696" y="1485578"/>
            <a:ext cx="11305256" cy="378565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685800" indent="-685800">
              <a:buFont typeface="Wingdings" panose="05000000000000000000" pitchFamily="2" charset="2"/>
              <a:buChar char="v"/>
            </a:pPr>
            <a:r>
              <a:rPr lang="tr-TR" sz="4800" b="1" dirty="0">
                <a:solidFill>
                  <a:schemeClr val="bg1"/>
                </a:solidFill>
                <a:latin typeface="Times New Roman" panose="02020603050405020304" pitchFamily="18" charset="0"/>
                <a:cs typeface="Times New Roman" panose="02020603050405020304" pitchFamily="18" charset="0"/>
              </a:rPr>
              <a:t>Amcası O’na hem çocukluğunda ve gençliğinde baktı.Amcası ticaretle uğraşmaktaydı.Hz.Muhammed onunla birlikte küçük yaşlardan itibaren ticaret yapmayı öğrendi.</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80" y="-9579"/>
            <a:ext cx="1211598" cy="124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19221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a:tailEnd type="arrow"/>
          </a:ln>
        </p:spPr>
        <p:style>
          <a:lnRef idx="3">
            <a:schemeClr val="lt1"/>
          </a:lnRef>
          <a:fillRef idx="1">
            <a:schemeClr val="accent2"/>
          </a:fillRef>
          <a:effectRef idx="1">
            <a:schemeClr val="accent2"/>
          </a:effectRef>
          <a:fontRef idx="minor">
            <a:schemeClr val="lt1"/>
          </a:fontRef>
        </p:style>
      </p:cxn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31" y="1717056"/>
            <a:ext cx="11795908" cy="293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80" y="-9579"/>
            <a:ext cx="1211598" cy="124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Metin kutusu 1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42302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a:tailEnd type="arrow"/>
          </a:ln>
        </p:spPr>
        <p:style>
          <a:lnRef idx="3">
            <a:schemeClr val="lt1"/>
          </a:lnRef>
          <a:fillRef idx="1">
            <a:schemeClr val="accent2"/>
          </a:fillRef>
          <a:effectRef idx="1">
            <a:schemeClr val="accent2"/>
          </a:effectRef>
          <a:fontRef idx="minor">
            <a:schemeClr val="lt1"/>
          </a:fontRef>
        </p:style>
      </p:cxnSp>
      <p:sp>
        <p:nvSpPr>
          <p:cNvPr id="9" name="Metin kutusu 8"/>
          <p:cNvSpPr txBox="1"/>
          <p:nvPr/>
        </p:nvSpPr>
        <p:spPr>
          <a:xfrm>
            <a:off x="8886265" y="6424513"/>
            <a:ext cx="3332002" cy="46166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60" y="600998"/>
            <a:ext cx="10757239" cy="5041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80" y="-9579"/>
            <a:ext cx="1211598" cy="124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5593531" y="5591775"/>
            <a:ext cx="1643399" cy="58477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tr-TR" sz="3200" b="1" dirty="0" smtClean="0">
                <a:latin typeface="Times New Roman" panose="02020603050405020304" pitchFamily="18" charset="0"/>
                <a:cs typeface="Times New Roman" panose="02020603050405020304" pitchFamily="18" charset="0"/>
              </a:rPr>
              <a:t>İbrahim</a:t>
            </a:r>
            <a:endParaRPr lang="tr-TR" sz="3200" b="1" dirty="0">
              <a:latin typeface="Times New Roman" panose="02020603050405020304" pitchFamily="18" charset="0"/>
              <a:cs typeface="Times New Roman" panose="02020603050405020304" pitchFamily="18" charset="0"/>
            </a:endParaRPr>
          </a:p>
        </p:txBody>
      </p:sp>
      <p:cxnSp>
        <p:nvCxnSpPr>
          <p:cNvPr id="5" name="Düz Ok Bağlayıcısı 4"/>
          <p:cNvCxnSpPr/>
          <p:nvPr/>
        </p:nvCxnSpPr>
        <p:spPr>
          <a:xfrm>
            <a:off x="6457627" y="2133650"/>
            <a:ext cx="0" cy="331236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ustDataLst>
      <p:tags r:id="rId1"/>
    </p:custDataLst>
    <p:extLst>
      <p:ext uri="{BB962C8B-B14F-4D97-AF65-F5344CB8AC3E}">
        <p14:creationId xmlns:p14="http://schemas.microsoft.com/office/powerpoint/2010/main" val="691942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785" y="477466"/>
            <a:ext cx="11449273" cy="2554545"/>
          </a:xfrm>
          <a:prstGeom prst="rect">
            <a:avLst/>
          </a:prstGeom>
        </p:spPr>
        <p:txBody>
          <a:bodyPr wrap="square">
            <a:spAutoFit/>
          </a:bodyPr>
          <a:lstStyle/>
          <a:p>
            <a:endParaRPr lang="tr-TR" sz="4000" b="1" spc="-300" dirty="0" smtClean="0">
              <a:solidFill>
                <a:srgbClr val="FF0000"/>
              </a:solidFill>
              <a:latin typeface="Times New Roman" panose="02020603050405020304" pitchFamily="18" charset="0"/>
              <a:cs typeface="Times New Roman" panose="02020603050405020304" pitchFamily="18" charset="0"/>
            </a:endParaRPr>
          </a:p>
          <a:p>
            <a:endParaRPr lang="tr-TR" sz="4000" b="1" spc="-300" dirty="0" smtClean="0">
              <a:solidFill>
                <a:srgbClr val="FF0000"/>
              </a:solidFill>
              <a:latin typeface="Times New Roman" panose="02020603050405020304" pitchFamily="18" charset="0"/>
              <a:cs typeface="Times New Roman" panose="02020603050405020304" pitchFamily="18" charset="0"/>
            </a:endParaRPr>
          </a:p>
          <a:p>
            <a:endParaRPr lang="tr-TR" sz="4000" b="1" dirty="0" smtClean="0">
              <a:solidFill>
                <a:srgbClr val="00B050"/>
              </a:solidFill>
              <a:latin typeface="Times New Roman" panose="02020603050405020304" pitchFamily="18" charset="0"/>
              <a:cs typeface="Times New Roman" panose="02020603050405020304" pitchFamily="18" charset="0"/>
            </a:endParaRPr>
          </a:p>
          <a:p>
            <a:r>
              <a:rPr lang="tr-TR" sz="4000" b="1" dirty="0" smtClean="0">
                <a:solidFill>
                  <a:srgbClr val="00B050"/>
                </a:solidFill>
                <a:latin typeface="Times New Roman" panose="02020603050405020304" pitchFamily="18" charset="0"/>
                <a:cs typeface="Times New Roman" panose="02020603050405020304" pitchFamily="18" charset="0"/>
              </a:rPr>
              <a:t>    </a:t>
            </a:r>
            <a:endParaRPr lang="tr-TR" sz="4000" b="1" dirty="0">
              <a:solidFill>
                <a:srgbClr val="00B050"/>
              </a:solidFill>
              <a:latin typeface="Times New Roman" panose="02020603050405020304" pitchFamily="18" charset="0"/>
              <a:cs typeface="Times New Roman" panose="02020603050405020304" pitchFamily="18" charset="0"/>
            </a:endParaRPr>
          </a:p>
        </p:txBody>
      </p:sp>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1040879" y="1739273"/>
            <a:ext cx="9511387" cy="2123658"/>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r>
              <a:rPr lang="tr-TR" sz="4400" b="1" dirty="0" smtClean="0">
                <a:latin typeface="Times New Roman" panose="02020603050405020304" pitchFamily="18" charset="0"/>
                <a:cs typeface="Times New Roman" panose="02020603050405020304" pitchFamily="18" charset="0"/>
              </a:rPr>
              <a:t>Bunlardan </a:t>
            </a:r>
            <a:r>
              <a:rPr lang="tr-TR" sz="4400" b="1" dirty="0">
                <a:latin typeface="Times New Roman" panose="02020603050405020304" pitchFamily="18" charset="0"/>
                <a:cs typeface="Times New Roman" panose="02020603050405020304" pitchFamily="18" charset="0"/>
              </a:rPr>
              <a:t>Hz.Fatıma hariç bütün çocukları Peygamberimizden önce vefat </a:t>
            </a:r>
            <a:r>
              <a:rPr lang="tr-TR" sz="4400" b="1" dirty="0" smtClean="0">
                <a:latin typeface="Times New Roman" panose="02020603050405020304" pitchFamily="18" charset="0"/>
                <a:cs typeface="Times New Roman" panose="02020603050405020304" pitchFamily="18" charset="0"/>
              </a:rPr>
              <a:t>etmişlerdir. </a:t>
            </a:r>
            <a:endParaRPr lang="tr-TR" sz="4400" b="1"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29030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51" y="1320071"/>
            <a:ext cx="11449273" cy="280076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sz="4400" b="1" dirty="0" smtClean="0">
                <a:latin typeface="Times New Roman" panose="02020603050405020304" pitchFamily="18" charset="0"/>
                <a:cs typeface="Times New Roman" panose="02020603050405020304" pitchFamily="18" charset="0"/>
              </a:rPr>
              <a:t>Peygamber </a:t>
            </a:r>
            <a:r>
              <a:rPr lang="tr-TR" sz="4400" b="1" dirty="0">
                <a:latin typeface="Times New Roman" panose="02020603050405020304" pitchFamily="18" charset="0"/>
                <a:cs typeface="Times New Roman" panose="02020603050405020304" pitchFamily="18" charset="0"/>
              </a:rPr>
              <a:t>Efendimizin (s.a.v.) İbrahim adında bir çocuğu daha vardır. İbrahim, Peygamberimizin </a:t>
            </a:r>
            <a:r>
              <a:rPr lang="tr-TR" sz="4400" b="1" dirty="0" smtClean="0">
                <a:latin typeface="Times New Roman" panose="02020603050405020304" pitchFamily="18" charset="0"/>
                <a:cs typeface="Times New Roman" panose="02020603050405020304" pitchFamily="18" charset="0"/>
              </a:rPr>
              <a:t> (</a:t>
            </a:r>
            <a:r>
              <a:rPr lang="tr-TR" sz="4400" b="1" dirty="0">
                <a:latin typeface="Times New Roman" panose="02020603050405020304" pitchFamily="18" charset="0"/>
                <a:cs typeface="Times New Roman" panose="02020603050405020304" pitchFamily="18" charset="0"/>
              </a:rPr>
              <a:t>s.a.v.) Mariye isimli eşinden dünyaya gelmiştir. </a:t>
            </a:r>
          </a:p>
        </p:txBody>
      </p:sp>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40260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480" y="2565698"/>
            <a:ext cx="11449273" cy="193899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tr-TR" sz="4000" b="1" dirty="0" smtClean="0">
                <a:latin typeface="Times New Roman" panose="02020603050405020304" pitchFamily="18" charset="0"/>
                <a:cs typeface="Times New Roman" panose="02020603050405020304" pitchFamily="18" charset="0"/>
              </a:rPr>
              <a:t>Allah </a:t>
            </a:r>
            <a:r>
              <a:rPr lang="tr-TR" sz="4000" b="1" dirty="0">
                <a:latin typeface="Times New Roman" panose="02020603050405020304" pitchFamily="18" charset="0"/>
                <a:cs typeface="Times New Roman" panose="02020603050405020304" pitchFamily="18" charset="0"/>
              </a:rPr>
              <a:t>Resulü’nün (s.a.v.) soyu da kızı Hz. Fâtıma’nın (r.a.) çocukları Hz. Hasan (r.a.) ve </a:t>
            </a:r>
          </a:p>
          <a:p>
            <a:r>
              <a:rPr lang="tr-TR" sz="4000" b="1" dirty="0">
                <a:latin typeface="Times New Roman" panose="02020603050405020304" pitchFamily="18" charset="0"/>
                <a:cs typeface="Times New Roman" panose="02020603050405020304" pitchFamily="18" charset="0"/>
              </a:rPr>
              <a:t>Hz. Hüseyin’den (r.a.) devam etmiştir. </a:t>
            </a:r>
          </a:p>
        </p:txBody>
      </p:sp>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 name="Metin kutusu 4"/>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22686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53" y="1860134"/>
            <a:ext cx="11449273"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sz="4000" b="1" dirty="0" smtClean="0">
                <a:latin typeface="Times New Roman" panose="02020603050405020304" pitchFamily="18" charset="0"/>
                <a:cs typeface="Times New Roman" panose="02020603050405020304" pitchFamily="18" charset="0"/>
              </a:rPr>
              <a:t>Hz.Muhammed </a:t>
            </a:r>
            <a:r>
              <a:rPr lang="tr-TR" sz="9600" b="1" dirty="0">
                <a:solidFill>
                  <a:srgbClr val="FF0000"/>
                </a:solidFill>
                <a:latin typeface="Times New Roman" panose="02020603050405020304" pitchFamily="18" charset="0"/>
                <a:cs typeface="Times New Roman" panose="02020603050405020304" pitchFamily="18" charset="0"/>
              </a:rPr>
              <a:t>40 </a:t>
            </a:r>
            <a:r>
              <a:rPr lang="tr-TR" sz="4000" b="1" dirty="0">
                <a:latin typeface="Times New Roman" panose="02020603050405020304" pitchFamily="18" charset="0"/>
                <a:cs typeface="Times New Roman" panose="02020603050405020304" pitchFamily="18" charset="0"/>
              </a:rPr>
              <a:t>yaşında peygamber oldu. </a:t>
            </a:r>
          </a:p>
        </p:txBody>
      </p:sp>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37973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53" y="1532612"/>
            <a:ext cx="11449273" cy="218521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4800" b="1" dirty="0" smtClean="0">
                <a:latin typeface="Times New Roman" panose="02020603050405020304" pitchFamily="18" charset="0"/>
                <a:cs typeface="Times New Roman" panose="02020603050405020304" pitchFamily="18" charset="0"/>
              </a:rPr>
              <a:t>İlk </a:t>
            </a:r>
            <a:r>
              <a:rPr lang="tr-TR" sz="4800" b="1" dirty="0">
                <a:latin typeface="Times New Roman" panose="02020603050405020304" pitchFamily="18" charset="0"/>
                <a:cs typeface="Times New Roman" panose="02020603050405020304" pitchFamily="18" charset="0"/>
              </a:rPr>
              <a:t>vahiy </a:t>
            </a:r>
            <a:r>
              <a:rPr lang="tr-TR" sz="8800" b="1" dirty="0">
                <a:solidFill>
                  <a:srgbClr val="FF0000"/>
                </a:solidFill>
                <a:latin typeface="Times New Roman" panose="02020603050405020304" pitchFamily="18" charset="0"/>
                <a:cs typeface="Times New Roman" panose="02020603050405020304" pitchFamily="18" charset="0"/>
              </a:rPr>
              <a:t>610</a:t>
            </a:r>
            <a:r>
              <a:rPr lang="tr-TR" sz="4800" b="1" dirty="0">
                <a:latin typeface="Times New Roman" panose="02020603050405020304" pitchFamily="18" charset="0"/>
                <a:cs typeface="Times New Roman" panose="02020603050405020304" pitchFamily="18" charset="0"/>
              </a:rPr>
              <a:t> yılı ramazan ayında hira mağarasında </a:t>
            </a:r>
            <a:r>
              <a:rPr lang="tr-TR" sz="4800" b="1" dirty="0">
                <a:solidFill>
                  <a:srgbClr val="FF0000"/>
                </a:solidFill>
                <a:latin typeface="Times New Roman" panose="02020603050405020304" pitchFamily="18" charset="0"/>
                <a:cs typeface="Times New Roman" panose="02020603050405020304" pitchFamily="18" charset="0"/>
              </a:rPr>
              <a:t>cebrail</a:t>
            </a:r>
            <a:r>
              <a:rPr lang="tr-TR" sz="4800" b="1" dirty="0">
                <a:latin typeface="Times New Roman" panose="02020603050405020304" pitchFamily="18" charset="0"/>
                <a:cs typeface="Times New Roman" panose="02020603050405020304" pitchFamily="18" charset="0"/>
              </a:rPr>
              <a:t> tarafından indirildi. </a:t>
            </a:r>
          </a:p>
        </p:txBody>
      </p:sp>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99816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923" y="2421682"/>
            <a:ext cx="4752528" cy="1200329"/>
          </a:xfrm>
          <a:prstGeom prst="rect">
            <a:avLst/>
          </a:prstGeom>
          <a:noFill/>
        </p:spPr>
        <p:txBody>
          <a:bodyPr wrap="square" rtlCol="0">
            <a:spAutoFit/>
          </a:bodyPr>
          <a:lstStyle/>
          <a:p>
            <a:pPr algn="ctr"/>
            <a:r>
              <a:rPr lang="tr-TR" sz="7200" b="1" spc="-300" dirty="0" smtClean="0">
                <a:solidFill>
                  <a:schemeClr val="bg1"/>
                </a:solidFill>
                <a:latin typeface="Arial" pitchFamily="34" charset="0"/>
                <a:cs typeface="Arial" pitchFamily="34" charset="0"/>
              </a:rPr>
              <a:t>7.SINIF</a:t>
            </a:r>
            <a:endParaRPr lang="en-US" sz="7200" b="1" spc="-300" dirty="0" smtClean="0">
              <a:solidFill>
                <a:schemeClr val="bg1"/>
              </a:solidFill>
              <a:latin typeface="Arial" pitchFamily="34" charset="0"/>
              <a:cs typeface="Arial" pitchFamily="34" charset="0"/>
            </a:endParaRPr>
          </a:p>
        </p:txBody>
      </p:sp>
      <p:sp>
        <p:nvSpPr>
          <p:cNvPr id="4" name="TextBox 3"/>
          <p:cNvSpPr txBox="1"/>
          <p:nvPr/>
        </p:nvSpPr>
        <p:spPr>
          <a:xfrm>
            <a:off x="192931" y="3645818"/>
            <a:ext cx="4752528" cy="1200329"/>
          </a:xfrm>
          <a:prstGeom prst="rect">
            <a:avLst/>
          </a:prstGeom>
          <a:noFill/>
        </p:spPr>
        <p:txBody>
          <a:bodyPr wrap="square" rtlCol="0">
            <a:spAutoFit/>
          </a:bodyPr>
          <a:lstStyle/>
          <a:p>
            <a:pPr algn="ctr"/>
            <a:r>
              <a:rPr lang="tr-TR" sz="7200" b="1" spc="-300" dirty="0" smtClean="0">
                <a:solidFill>
                  <a:schemeClr val="bg1"/>
                </a:solidFill>
                <a:latin typeface="Arial" pitchFamily="34" charset="0"/>
                <a:cs typeface="Arial" pitchFamily="34" charset="0"/>
              </a:rPr>
              <a:t>4.ÜNİTE</a:t>
            </a:r>
            <a:endParaRPr lang="en-US" sz="7200" b="1" spc="-300" dirty="0" smtClean="0">
              <a:solidFill>
                <a:schemeClr val="bg1"/>
              </a:solidFill>
              <a:latin typeface="Arial" pitchFamily="34" charset="0"/>
              <a:cs typeface="Arial" pitchFamily="34" charset="0"/>
            </a:endParaRPr>
          </a:p>
        </p:txBody>
      </p:sp>
      <p:sp>
        <p:nvSpPr>
          <p:cNvPr id="5" name="TextBox 4"/>
          <p:cNvSpPr txBox="1"/>
          <p:nvPr/>
        </p:nvSpPr>
        <p:spPr>
          <a:xfrm>
            <a:off x="5807836" y="333450"/>
            <a:ext cx="793807" cy="830997"/>
          </a:xfrm>
          <a:prstGeom prst="rect">
            <a:avLst/>
          </a:prstGeom>
          <a:noFill/>
        </p:spPr>
        <p:txBody>
          <a:bodyPr wrap="none" rtlCol="0">
            <a:spAutoFit/>
          </a:bodyPr>
          <a:lstStyle/>
          <a:p>
            <a:pPr algn="ctr"/>
            <a:r>
              <a:rPr lang="en-US" sz="4800" spc="-300" dirty="0" smtClean="0">
                <a:solidFill>
                  <a:schemeClr val="bg1"/>
                </a:solidFill>
                <a:latin typeface="Arial Bold" pitchFamily="34" charset="0"/>
                <a:cs typeface="Arial Bold" pitchFamily="34" charset="0"/>
              </a:rPr>
              <a:t>01</a:t>
            </a:r>
            <a:endParaRPr lang="en-US" sz="2000" spc="-300" dirty="0">
              <a:solidFill>
                <a:schemeClr val="bg1"/>
              </a:solidFill>
              <a:latin typeface="Arial Bold" pitchFamily="34" charset="0"/>
              <a:cs typeface="Arial Bold" pitchFamily="34" charset="0"/>
            </a:endParaRPr>
          </a:p>
        </p:txBody>
      </p:sp>
      <p:sp>
        <p:nvSpPr>
          <p:cNvPr id="7" name="TextBox 6"/>
          <p:cNvSpPr txBox="1"/>
          <p:nvPr/>
        </p:nvSpPr>
        <p:spPr>
          <a:xfrm>
            <a:off x="6601643" y="477466"/>
            <a:ext cx="5069607" cy="830997"/>
          </a:xfrm>
          <a:prstGeom prst="rect">
            <a:avLst/>
          </a:prstGeom>
          <a:noFill/>
        </p:spPr>
        <p:txBody>
          <a:bodyPr wrap="square" rtlCol="0">
            <a:spAutoFit/>
          </a:bodyPr>
          <a:lstStyle/>
          <a:p>
            <a:r>
              <a:rPr lang="tr-TR" dirty="0" smtClean="0">
                <a:solidFill>
                  <a:srgbClr val="FFFF00"/>
                </a:solidFill>
                <a:latin typeface="VAGRounded BT" panose="020F0702020204020204" pitchFamily="34" charset="0"/>
                <a:cs typeface="Arial Bold" pitchFamily="34" charset="0"/>
              </a:rPr>
              <a:t>ÜNİTEYE GİRİŞ : </a:t>
            </a:r>
            <a:r>
              <a:rPr lang="tr-TR" dirty="0" smtClean="0">
                <a:solidFill>
                  <a:schemeClr val="bg1"/>
                </a:solidFill>
                <a:latin typeface="VAGRounded BT" panose="020F0702020204020204" pitchFamily="34" charset="0"/>
                <a:cs typeface="Arial Bold" pitchFamily="34" charset="0"/>
              </a:rPr>
              <a:t>Hz. Muhammed’in hayatını kısaca hatırlayalım. </a:t>
            </a:r>
            <a:endParaRPr lang="en-US" dirty="0">
              <a:solidFill>
                <a:schemeClr val="bg1"/>
              </a:solidFill>
              <a:latin typeface="VAGRounded BT" panose="020F0702020204020204" pitchFamily="34" charset="0"/>
              <a:cs typeface="Arial Bold" pitchFamily="34" charset="0"/>
            </a:endParaRPr>
          </a:p>
        </p:txBody>
      </p:sp>
      <p:cxnSp>
        <p:nvCxnSpPr>
          <p:cNvPr id="23" name="Straight Connector 22"/>
          <p:cNvCxnSpPr/>
          <p:nvPr/>
        </p:nvCxnSpPr>
        <p:spPr>
          <a:xfrm>
            <a:off x="5233491" y="1845618"/>
            <a:ext cx="0" cy="33512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278195" y="5302002"/>
            <a:ext cx="11364008" cy="584775"/>
          </a:xfrm>
          <a:prstGeom prst="rect">
            <a:avLst/>
          </a:prstGeom>
          <a:noFill/>
        </p:spPr>
        <p:txBody>
          <a:bodyPr wrap="none" lIns="91440" tIns="45720" rIns="91440" bIns="45720">
            <a:spAutoFit/>
          </a:bodyPr>
          <a:lstStyle/>
          <a:p>
            <a:pPr algn="ctr"/>
            <a:r>
              <a:rPr lang="tr-TR"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ALLAH’IN KULU VE ELÇİSİ: HZ.MUHAMMED (S.A.V)</a:t>
            </a:r>
            <a:endParaRPr lang="tr-TR"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Picture 2" descr="hz.muhammed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986" y="2061642"/>
            <a:ext cx="6048559" cy="30587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4"/>
          <p:cNvSpPr txBox="1"/>
          <p:nvPr/>
        </p:nvSpPr>
        <p:spPr>
          <a:xfrm>
            <a:off x="5879844" y="1125538"/>
            <a:ext cx="793807" cy="830997"/>
          </a:xfrm>
          <a:prstGeom prst="rect">
            <a:avLst/>
          </a:prstGeom>
          <a:noFill/>
        </p:spPr>
        <p:txBody>
          <a:bodyPr wrap="none" rtlCol="0">
            <a:spAutoFit/>
          </a:bodyPr>
          <a:lstStyle/>
          <a:p>
            <a:pPr algn="ctr"/>
            <a:r>
              <a:rPr lang="en-US" sz="4800" spc="-300" dirty="0" smtClean="0">
                <a:solidFill>
                  <a:schemeClr val="bg1"/>
                </a:solidFill>
                <a:latin typeface="Arial Bold" pitchFamily="34" charset="0"/>
                <a:cs typeface="Arial Bold" pitchFamily="34" charset="0"/>
              </a:rPr>
              <a:t>0</a:t>
            </a:r>
            <a:r>
              <a:rPr lang="tr-TR" sz="4800" spc="-300" dirty="0" smtClean="0">
                <a:solidFill>
                  <a:schemeClr val="bg1"/>
                </a:solidFill>
                <a:latin typeface="Arial Bold" pitchFamily="34" charset="0"/>
                <a:cs typeface="Arial Bold" pitchFamily="34" charset="0"/>
              </a:rPr>
              <a:t>2</a:t>
            </a:r>
            <a:endParaRPr lang="en-US" sz="2000" spc="-300" dirty="0">
              <a:solidFill>
                <a:schemeClr val="bg1"/>
              </a:solidFill>
              <a:latin typeface="Arial Bold" pitchFamily="34" charset="0"/>
              <a:cs typeface="Arial Bold" pitchFamily="34" charset="0"/>
            </a:endParaRPr>
          </a:p>
        </p:txBody>
      </p:sp>
      <p:sp>
        <p:nvSpPr>
          <p:cNvPr id="13" name="TextBox 6"/>
          <p:cNvSpPr txBox="1"/>
          <p:nvPr/>
        </p:nvSpPr>
        <p:spPr>
          <a:xfrm>
            <a:off x="6702759" y="1269554"/>
            <a:ext cx="5069607" cy="830997"/>
          </a:xfrm>
          <a:prstGeom prst="rect">
            <a:avLst/>
          </a:prstGeom>
          <a:noFill/>
        </p:spPr>
        <p:txBody>
          <a:bodyPr wrap="square" rtlCol="0">
            <a:spAutoFit/>
          </a:bodyPr>
          <a:lstStyle/>
          <a:p>
            <a:r>
              <a:rPr lang="tr-TR" dirty="0" smtClean="0">
                <a:solidFill>
                  <a:srgbClr val="FFFF00"/>
                </a:solidFill>
                <a:latin typeface="VAGRounded BT" panose="020F0702020204020204" pitchFamily="34" charset="0"/>
                <a:cs typeface="Arial Bold" pitchFamily="34" charset="0"/>
              </a:rPr>
              <a:t>ÜNİTE KAVRAMLARI : </a:t>
            </a:r>
            <a:r>
              <a:rPr lang="tr-TR" dirty="0" smtClean="0">
                <a:solidFill>
                  <a:schemeClr val="bg1"/>
                </a:solidFill>
                <a:latin typeface="VAGRounded BT" panose="020F0702020204020204" pitchFamily="34" charset="0"/>
                <a:cs typeface="Arial Bold" pitchFamily="34" charset="0"/>
              </a:rPr>
              <a:t>Ünitede geçen kavramlar ve anlamları</a:t>
            </a:r>
            <a:endParaRPr lang="en-US" dirty="0">
              <a:solidFill>
                <a:schemeClr val="bg1"/>
              </a:solidFill>
              <a:latin typeface="VAGRounded BT" panose="020F0702020204020204" pitchFamily="34" charset="0"/>
              <a:cs typeface="Arial Bold" pitchFamily="34" charset="0"/>
            </a:endParaRPr>
          </a:p>
        </p:txBody>
      </p:sp>
    </p:spTree>
    <p:custDataLst>
      <p:tags r:id="rId1"/>
    </p:custDataLst>
    <p:extLst>
      <p:ext uri="{BB962C8B-B14F-4D97-AF65-F5344CB8AC3E}">
        <p14:creationId xmlns:p14="http://schemas.microsoft.com/office/powerpoint/2010/main" val="416558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decel="10000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ppt_x"/>
                                          </p:val>
                                        </p:tav>
                                        <p:tav tm="100000">
                                          <p:val>
                                            <p:strVal val="#ppt_x"/>
                                          </p:val>
                                        </p:tav>
                                      </p:tavLst>
                                    </p:anim>
                                    <p:anim calcmode="lin" valueType="num">
                                      <p:cBhvr additive="base">
                                        <p:cTn id="21" dur="75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750" fill="hold"/>
                                        <p:tgtEl>
                                          <p:spTgt spid="7"/>
                                        </p:tgtEl>
                                        <p:attrNameLst>
                                          <p:attrName>ppt_x</p:attrName>
                                        </p:attrNameLst>
                                      </p:cBhvr>
                                      <p:tavLst>
                                        <p:tav tm="0">
                                          <p:val>
                                            <p:strVal val="#ppt_x"/>
                                          </p:val>
                                        </p:tav>
                                        <p:tav tm="100000">
                                          <p:val>
                                            <p:strVal val="#ppt_x"/>
                                          </p:val>
                                        </p:tav>
                                      </p:tavLst>
                                    </p:anim>
                                    <p:anim calcmode="lin" valueType="num">
                                      <p:cBhvr additive="base">
                                        <p:cTn id="25" dur="75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750" fill="hold"/>
                                        <p:tgtEl>
                                          <p:spTgt spid="13"/>
                                        </p:tgtEl>
                                        <p:attrNameLst>
                                          <p:attrName>ppt_x</p:attrName>
                                        </p:attrNameLst>
                                      </p:cBhvr>
                                      <p:tavLst>
                                        <p:tav tm="0">
                                          <p:val>
                                            <p:strVal val="#ppt_x"/>
                                          </p:val>
                                        </p:tav>
                                        <p:tav tm="100000">
                                          <p:val>
                                            <p:strVal val="#ppt_x"/>
                                          </p:val>
                                        </p:tav>
                                      </p:tavLst>
                                    </p:anim>
                                    <p:anim calcmode="lin" valueType="num">
                                      <p:cBhvr additive="base">
                                        <p:cTn id="34"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53" y="1845618"/>
            <a:ext cx="11449273"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685800" indent="-685800">
              <a:buFont typeface="Wingdings" panose="05000000000000000000" pitchFamily="2" charset="2"/>
              <a:buChar char="v"/>
            </a:pPr>
            <a:r>
              <a:rPr lang="tr-TR" sz="5400" b="1" dirty="0" smtClean="0">
                <a:latin typeface="Times New Roman" panose="02020603050405020304" pitchFamily="18" charset="0"/>
                <a:cs typeface="Times New Roman" panose="02020603050405020304" pitchFamily="18" charset="0"/>
              </a:rPr>
              <a:t>Hz.Muhammed’e </a:t>
            </a:r>
            <a:r>
              <a:rPr lang="tr-TR" sz="5400" b="1" dirty="0">
                <a:latin typeface="Times New Roman" panose="02020603050405020304" pitchFamily="18" charset="0"/>
                <a:cs typeface="Times New Roman" panose="02020603050405020304" pitchFamily="18" charset="0"/>
              </a:rPr>
              <a:t>inen ilk ayetler </a:t>
            </a:r>
            <a:r>
              <a:rPr lang="tr-TR" sz="5400" b="1" dirty="0">
                <a:solidFill>
                  <a:srgbClr val="FF0000"/>
                </a:solidFill>
                <a:latin typeface="Times New Roman" panose="02020603050405020304" pitchFamily="18" charset="0"/>
                <a:cs typeface="Times New Roman" panose="02020603050405020304" pitchFamily="18" charset="0"/>
              </a:rPr>
              <a:t>Alak</a:t>
            </a:r>
            <a:r>
              <a:rPr lang="tr-TR" sz="5400" b="1" dirty="0">
                <a:latin typeface="Times New Roman" panose="02020603050405020304" pitchFamily="18" charset="0"/>
                <a:cs typeface="Times New Roman" panose="02020603050405020304" pitchFamily="18" charset="0"/>
              </a:rPr>
              <a:t> suresinin ilk 5 ayetidir. </a:t>
            </a:r>
          </a:p>
          <a:p>
            <a:pPr marL="685800" indent="-685800">
              <a:buFont typeface="Wingdings" panose="05000000000000000000" pitchFamily="2" charset="2"/>
              <a:buChar char="v"/>
            </a:pPr>
            <a:r>
              <a:rPr lang="tr-TR" sz="5400" b="1" dirty="0" smtClean="0">
                <a:latin typeface="Times New Roman" panose="02020603050405020304" pitchFamily="18" charset="0"/>
                <a:cs typeface="Times New Roman" panose="02020603050405020304" pitchFamily="18" charset="0"/>
              </a:rPr>
              <a:t>İlk </a:t>
            </a:r>
            <a:r>
              <a:rPr lang="tr-TR" sz="5400" b="1" dirty="0">
                <a:latin typeface="Times New Roman" panose="02020603050405020304" pitchFamily="18" charset="0"/>
                <a:cs typeface="Times New Roman" panose="02020603050405020304" pitchFamily="18" charset="0"/>
              </a:rPr>
              <a:t>ayetler </a:t>
            </a:r>
            <a:r>
              <a:rPr lang="tr-TR" sz="5400" b="1" dirty="0">
                <a:solidFill>
                  <a:srgbClr val="FF0000"/>
                </a:solidFill>
                <a:latin typeface="Times New Roman" panose="02020603050405020304" pitchFamily="18" charset="0"/>
                <a:cs typeface="Times New Roman" panose="02020603050405020304" pitchFamily="18" charset="0"/>
              </a:rPr>
              <a:t>oku</a:t>
            </a:r>
            <a:r>
              <a:rPr lang="tr-TR" sz="5400" b="1" dirty="0">
                <a:latin typeface="Times New Roman" panose="02020603050405020304" pitchFamily="18" charset="0"/>
                <a:cs typeface="Times New Roman" panose="02020603050405020304" pitchFamily="18" charset="0"/>
              </a:rPr>
              <a:t> emriyle başlar. </a:t>
            </a:r>
          </a:p>
        </p:txBody>
      </p:sp>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25931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54" y="1411823"/>
            <a:ext cx="11449273" cy="440120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sz="4000" b="1" dirty="0" smtClean="0">
                <a:latin typeface="Times New Roman" panose="02020603050405020304" pitchFamily="18" charset="0"/>
                <a:cs typeface="Times New Roman" panose="02020603050405020304" pitchFamily="18" charset="0"/>
              </a:rPr>
              <a:t>1 </a:t>
            </a:r>
            <a:r>
              <a:rPr lang="tr-TR" sz="4000" b="1" dirty="0">
                <a:latin typeface="Times New Roman" panose="02020603050405020304" pitchFamily="18" charset="0"/>
                <a:cs typeface="Times New Roman" panose="02020603050405020304" pitchFamily="18" charset="0"/>
              </a:rPr>
              <a:t>–</a:t>
            </a:r>
            <a:r>
              <a:rPr lang="tr-TR" sz="4000" b="1" dirty="0">
                <a:solidFill>
                  <a:srgbClr val="FF0000"/>
                </a:solidFill>
                <a:latin typeface="Times New Roman" panose="02020603050405020304" pitchFamily="18" charset="0"/>
                <a:cs typeface="Times New Roman" panose="02020603050405020304" pitchFamily="18" charset="0"/>
              </a:rPr>
              <a:t>İlk müşlüman Kadın :</a:t>
            </a:r>
            <a:r>
              <a:rPr lang="tr-TR" sz="4000" b="1" dirty="0">
                <a:latin typeface="Times New Roman" panose="02020603050405020304" pitchFamily="18" charset="0"/>
                <a:cs typeface="Times New Roman" panose="02020603050405020304" pitchFamily="18" charset="0"/>
              </a:rPr>
              <a:t>Hz.Hatice ( Hanımı) </a:t>
            </a:r>
            <a:endParaRPr lang="tr-TR" sz="4000" b="1" dirty="0" smtClean="0">
              <a:latin typeface="Times New Roman" panose="02020603050405020304" pitchFamily="18" charset="0"/>
              <a:cs typeface="Times New Roman" panose="02020603050405020304" pitchFamily="18" charset="0"/>
            </a:endParaRPr>
          </a:p>
          <a:p>
            <a:r>
              <a:rPr lang="tr-TR" sz="4000" b="1" dirty="0" smtClean="0">
                <a:latin typeface="Times New Roman" panose="02020603050405020304" pitchFamily="18" charset="0"/>
                <a:cs typeface="Times New Roman" panose="02020603050405020304" pitchFamily="18" charset="0"/>
              </a:rPr>
              <a:t>2 </a:t>
            </a:r>
            <a:r>
              <a:rPr lang="tr-TR" sz="4000" b="1" dirty="0">
                <a:latin typeface="Times New Roman" panose="02020603050405020304" pitchFamily="18" charset="0"/>
                <a:cs typeface="Times New Roman" panose="02020603050405020304" pitchFamily="18" charset="0"/>
              </a:rPr>
              <a:t>– </a:t>
            </a:r>
            <a:r>
              <a:rPr lang="tr-TR" sz="4000" b="1" dirty="0">
                <a:solidFill>
                  <a:srgbClr val="FF0000"/>
                </a:solidFill>
                <a:latin typeface="Times New Roman" panose="02020603050405020304" pitchFamily="18" charset="0"/>
                <a:cs typeface="Times New Roman" panose="02020603050405020304" pitchFamily="18" charset="0"/>
              </a:rPr>
              <a:t>ilk müslüman Erkek :</a:t>
            </a:r>
            <a:r>
              <a:rPr lang="tr-TR" sz="4000" b="1" dirty="0">
                <a:latin typeface="Times New Roman" panose="02020603050405020304" pitchFamily="18" charset="0"/>
                <a:cs typeface="Times New Roman" panose="02020603050405020304" pitchFamily="18" charset="0"/>
              </a:rPr>
              <a:t>Hz.Ebubekir (Çok samimi arkadaşı) </a:t>
            </a:r>
            <a:endParaRPr lang="tr-TR" sz="4000" b="1" dirty="0" smtClean="0">
              <a:latin typeface="Times New Roman" panose="02020603050405020304" pitchFamily="18" charset="0"/>
              <a:cs typeface="Times New Roman" panose="02020603050405020304" pitchFamily="18" charset="0"/>
            </a:endParaRPr>
          </a:p>
          <a:p>
            <a:r>
              <a:rPr lang="tr-TR" sz="4000" b="1" dirty="0" smtClean="0">
                <a:latin typeface="Times New Roman" panose="02020603050405020304" pitchFamily="18" charset="0"/>
                <a:cs typeface="Times New Roman" panose="02020603050405020304" pitchFamily="18" charset="0"/>
              </a:rPr>
              <a:t>3 </a:t>
            </a:r>
            <a:r>
              <a:rPr lang="tr-TR" sz="4000" b="1" dirty="0">
                <a:latin typeface="Times New Roman" panose="02020603050405020304" pitchFamily="18" charset="0"/>
                <a:cs typeface="Times New Roman" panose="02020603050405020304" pitchFamily="18" charset="0"/>
              </a:rPr>
              <a:t>– </a:t>
            </a:r>
            <a:r>
              <a:rPr lang="tr-TR" sz="4000" b="1" dirty="0">
                <a:solidFill>
                  <a:srgbClr val="FF0000"/>
                </a:solidFill>
                <a:latin typeface="Times New Roman" panose="02020603050405020304" pitchFamily="18" charset="0"/>
                <a:cs typeface="Times New Roman" panose="02020603050405020304" pitchFamily="18" charset="0"/>
              </a:rPr>
              <a:t>İlk müslüman Köle :</a:t>
            </a:r>
            <a:r>
              <a:rPr lang="tr-TR" sz="4000" b="1" dirty="0">
                <a:latin typeface="Times New Roman" panose="02020603050405020304" pitchFamily="18" charset="0"/>
                <a:cs typeface="Times New Roman" panose="02020603050405020304" pitchFamily="18" charset="0"/>
              </a:rPr>
              <a:t>Hz.Zeyd (Köle olarak alıp,sonra Onu serbest bıraktığı kimse. </a:t>
            </a:r>
            <a:endParaRPr lang="tr-TR" sz="4000" b="1" dirty="0" smtClean="0">
              <a:latin typeface="Times New Roman" panose="02020603050405020304" pitchFamily="18" charset="0"/>
              <a:cs typeface="Times New Roman" panose="02020603050405020304" pitchFamily="18" charset="0"/>
            </a:endParaRPr>
          </a:p>
          <a:p>
            <a:r>
              <a:rPr lang="tr-TR" sz="4000" b="1" dirty="0" smtClean="0">
                <a:latin typeface="Times New Roman" panose="02020603050405020304" pitchFamily="18" charset="0"/>
                <a:cs typeface="Times New Roman" panose="02020603050405020304" pitchFamily="18" charset="0"/>
              </a:rPr>
              <a:t>4 </a:t>
            </a:r>
            <a:r>
              <a:rPr lang="tr-TR" sz="4000" b="1" dirty="0">
                <a:latin typeface="Times New Roman" panose="02020603050405020304" pitchFamily="18" charset="0"/>
                <a:cs typeface="Times New Roman" panose="02020603050405020304" pitchFamily="18" charset="0"/>
              </a:rPr>
              <a:t>– </a:t>
            </a:r>
            <a:r>
              <a:rPr lang="tr-TR" sz="4000" b="1" dirty="0">
                <a:solidFill>
                  <a:srgbClr val="FF0000"/>
                </a:solidFill>
                <a:latin typeface="Times New Roman" panose="02020603050405020304" pitchFamily="18" charset="0"/>
                <a:cs typeface="Times New Roman" panose="02020603050405020304" pitchFamily="18" charset="0"/>
              </a:rPr>
              <a:t>İlk müslüman Çocuk :</a:t>
            </a:r>
            <a:r>
              <a:rPr lang="tr-TR" sz="4000" b="1" dirty="0">
                <a:latin typeface="Times New Roman" panose="02020603050405020304" pitchFamily="18" charset="0"/>
                <a:cs typeface="Times New Roman" panose="02020603050405020304" pitchFamily="18" charset="0"/>
              </a:rPr>
              <a:t>Hz.Ali (Amcası Ebu Talip’in oğlu.) </a:t>
            </a:r>
            <a:endParaRPr lang="tr-TR" sz="4000" b="1" dirty="0">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 name="Metin kutusu 4"/>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552971" y="551215"/>
            <a:ext cx="5044971"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tr-TR" sz="3600" b="1" dirty="0" smtClean="0">
                <a:latin typeface="Times New Roman" panose="02020603050405020304" pitchFamily="18" charset="0"/>
                <a:cs typeface="Times New Roman" panose="02020603050405020304" pitchFamily="18" charset="0"/>
              </a:rPr>
              <a:t>İLK MÜSLÜMANLAR:</a:t>
            </a:r>
            <a:endParaRPr lang="tr-TR" sz="3600" dirty="0"/>
          </a:p>
        </p:txBody>
      </p:sp>
    </p:spTree>
    <p:custDataLst>
      <p:tags r:id="rId1"/>
    </p:custDataLst>
    <p:extLst>
      <p:ext uri="{BB962C8B-B14F-4D97-AF65-F5344CB8AC3E}">
        <p14:creationId xmlns:p14="http://schemas.microsoft.com/office/powerpoint/2010/main" val="1818999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209155" y="2149257"/>
            <a:ext cx="321376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3600" b="1" dirty="0" smtClean="0"/>
              <a:t>GÜVENİLİR</a:t>
            </a:r>
            <a:endParaRPr lang="tr-TR" sz="3600" b="1" dirty="0"/>
          </a:p>
        </p:txBody>
      </p:sp>
      <p:sp>
        <p:nvSpPr>
          <p:cNvPr id="6" name="Metin kutusu 5"/>
          <p:cNvSpPr txBox="1"/>
          <p:nvPr/>
        </p:nvSpPr>
        <p:spPr>
          <a:xfrm>
            <a:off x="2209154" y="3071494"/>
            <a:ext cx="3213763"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tr-TR" sz="3600" b="1" dirty="0" smtClean="0"/>
              <a:t>HOŞGÖRÜLÜ</a:t>
            </a:r>
            <a:endParaRPr lang="tr-TR" sz="3600" b="1" dirty="0"/>
          </a:p>
        </p:txBody>
      </p:sp>
      <p:sp>
        <p:nvSpPr>
          <p:cNvPr id="7" name="Metin kutusu 6"/>
          <p:cNvSpPr txBox="1"/>
          <p:nvPr/>
        </p:nvSpPr>
        <p:spPr>
          <a:xfrm>
            <a:off x="7360934" y="3071495"/>
            <a:ext cx="3201149"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tr-TR" sz="3600" b="1" dirty="0" smtClean="0"/>
              <a:t>ADALETLİ</a:t>
            </a:r>
          </a:p>
        </p:txBody>
      </p:sp>
      <p:sp>
        <p:nvSpPr>
          <p:cNvPr id="8" name="Metin kutusu 7"/>
          <p:cNvSpPr txBox="1"/>
          <p:nvPr/>
        </p:nvSpPr>
        <p:spPr>
          <a:xfrm>
            <a:off x="7388588" y="4040991"/>
            <a:ext cx="317488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3600" b="1" dirty="0" smtClean="0"/>
              <a:t>SABIRLI</a:t>
            </a:r>
          </a:p>
        </p:txBody>
      </p:sp>
      <p:sp>
        <p:nvSpPr>
          <p:cNvPr id="11" name="Metin kutusu 10"/>
          <p:cNvSpPr txBox="1"/>
          <p:nvPr/>
        </p:nvSpPr>
        <p:spPr>
          <a:xfrm>
            <a:off x="7387199" y="4945444"/>
            <a:ext cx="317488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sz="3600" b="1" dirty="0" smtClean="0"/>
              <a:t>DOĞRULUK</a:t>
            </a:r>
            <a:endParaRPr lang="tr-TR" sz="3600" b="1" dirty="0"/>
          </a:p>
        </p:txBody>
      </p:sp>
      <p:sp>
        <p:nvSpPr>
          <p:cNvPr id="12" name="Metin kutusu 11"/>
          <p:cNvSpPr txBox="1"/>
          <p:nvPr/>
        </p:nvSpPr>
        <p:spPr>
          <a:xfrm>
            <a:off x="2209154" y="4005858"/>
            <a:ext cx="3190297" cy="64633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tr-TR" sz="3600" b="1" dirty="0" smtClean="0"/>
              <a:t>AKILLI VE ZEKİ</a:t>
            </a:r>
            <a:endParaRPr lang="tr-TR" sz="3600" b="1" dirty="0"/>
          </a:p>
        </p:txBody>
      </p:sp>
      <p:sp>
        <p:nvSpPr>
          <p:cNvPr id="14" name="Metin kutusu 13"/>
          <p:cNvSpPr txBox="1"/>
          <p:nvPr/>
        </p:nvSpPr>
        <p:spPr>
          <a:xfrm>
            <a:off x="2248366" y="4943703"/>
            <a:ext cx="3201149"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tr-TR" sz="3600" b="1" dirty="0" smtClean="0"/>
              <a:t>CÖMERT</a:t>
            </a:r>
            <a:endParaRPr lang="tr-TR" sz="3600" b="1" dirty="0"/>
          </a:p>
        </p:txBody>
      </p:sp>
      <p:sp>
        <p:nvSpPr>
          <p:cNvPr id="9" name="Metin kutusu 8"/>
          <p:cNvSpPr txBox="1"/>
          <p:nvPr/>
        </p:nvSpPr>
        <p:spPr>
          <a:xfrm>
            <a:off x="1644577" y="837506"/>
            <a:ext cx="8845498"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3200" b="1" dirty="0" smtClean="0">
                <a:latin typeface="Times New Roman" panose="02020603050405020304" pitchFamily="18" charset="0"/>
                <a:cs typeface="Times New Roman" panose="02020603050405020304" pitchFamily="18" charset="0"/>
              </a:rPr>
              <a:t>HZ.MUHAMMED’İN KİŞİSEL ÖZELLİKLERİ</a:t>
            </a:r>
            <a:endParaRPr lang="tr-TR" sz="3200" b="1" dirty="0">
              <a:latin typeface="Times New Roman" panose="02020603050405020304" pitchFamily="18" charset="0"/>
              <a:cs typeface="Times New Roman" panose="02020603050405020304" pitchFamily="18" charset="0"/>
            </a:endParaRPr>
          </a:p>
        </p:txBody>
      </p:sp>
      <p:sp>
        <p:nvSpPr>
          <p:cNvPr id="16" name="Metin kutusu 15"/>
          <p:cNvSpPr txBox="1"/>
          <p:nvPr/>
        </p:nvSpPr>
        <p:spPr>
          <a:xfrm>
            <a:off x="7354192" y="2135391"/>
            <a:ext cx="3201149"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tr-TR" sz="3600" b="1" dirty="0" smtClean="0"/>
              <a:t>TEBLİĞ</a:t>
            </a:r>
            <a:endParaRPr lang="tr-TR" sz="3600" b="1" dirty="0"/>
          </a:p>
        </p:txBody>
      </p:sp>
      <p:cxnSp>
        <p:nvCxnSpPr>
          <p:cNvPr id="18" name="Düz Ok Bağlayıcısı 17"/>
          <p:cNvCxnSpPr/>
          <p:nvPr/>
        </p:nvCxnSpPr>
        <p:spPr>
          <a:xfrm>
            <a:off x="3804302" y="1422281"/>
            <a:ext cx="0" cy="7131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Düz Ok Bağlayıcısı 18"/>
          <p:cNvCxnSpPr/>
          <p:nvPr/>
        </p:nvCxnSpPr>
        <p:spPr>
          <a:xfrm>
            <a:off x="8870057" y="1422281"/>
            <a:ext cx="0" cy="7131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Artı 19"/>
          <p:cNvSpPr/>
          <p:nvPr/>
        </p:nvSpPr>
        <p:spPr>
          <a:xfrm>
            <a:off x="5560436" y="2783365"/>
            <a:ext cx="1830461" cy="1872208"/>
          </a:xfrm>
          <a:prstGeom prst="mathPl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p>
        </p:txBody>
      </p:sp>
    </p:spTree>
    <p:custDataLst>
      <p:tags r:id="rId1"/>
    </p:custDataLst>
    <p:extLst>
      <p:ext uri="{BB962C8B-B14F-4D97-AF65-F5344CB8AC3E}">
        <p14:creationId xmlns:p14="http://schemas.microsoft.com/office/powerpoint/2010/main" val="3682836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52" y="1764893"/>
            <a:ext cx="11449273" cy="440120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4000" b="1" dirty="0">
                <a:latin typeface="Times New Roman" panose="02020603050405020304" pitchFamily="18" charset="0"/>
                <a:cs typeface="Times New Roman" panose="02020603050405020304" pitchFamily="18" charset="0"/>
              </a:rPr>
              <a:t>"Allah Resulü sallallahu aleyhi ve sellem çok yakışıklı ve alımlı idi. Mübarek yüzü ayın on dördündeki dolunay gibi parlardı... Burnu gayet güzel idi... Gür sakallı, iri gözlü, düz yanaklı idi. Ağzı geniş, dişleri inci gibi parlaktı... Boynu sanki bir gümüş hüzmesi idi... İki omuzu arası geniş, omuz kemik başları kalın idi..." </a:t>
            </a:r>
          </a:p>
        </p:txBody>
      </p:sp>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1562561" y="776197"/>
            <a:ext cx="9142054"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3200" b="1" dirty="0" smtClean="0">
                <a:latin typeface="Times New Roman" panose="02020603050405020304" pitchFamily="18" charset="0"/>
                <a:cs typeface="Times New Roman" panose="02020603050405020304" pitchFamily="18" charset="0"/>
              </a:rPr>
              <a:t>HZ.MUHAMMED’İN FİZİKSEL ÖZELLİKLERİ</a:t>
            </a:r>
            <a:endParaRPr lang="tr-TR" sz="32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2128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53" y="1701602"/>
            <a:ext cx="11449273" cy="304698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sz="4800" b="1" dirty="0">
                <a:solidFill>
                  <a:schemeClr val="tx1"/>
                </a:solidFill>
                <a:latin typeface="Times New Roman" panose="02020603050405020304" pitchFamily="18" charset="0"/>
                <a:cs typeface="Times New Roman" panose="02020603050405020304" pitchFamily="18" charset="0"/>
              </a:rPr>
              <a:t>"Resulullah Efendimizin boyu; ne çok uzun, ne de fazla kısa idi. Teni de ne duru beyaz, ne de koyu esmerdi. Saçları ise ne düz, ne de kıvırcık idi. </a:t>
            </a:r>
            <a:endParaRPr lang="tr-TR" sz="4800" b="1" dirty="0">
              <a:latin typeface="Times New Roman" panose="02020603050405020304" pitchFamily="18" charset="0"/>
              <a:cs typeface="Times New Roman" panose="02020603050405020304" pitchFamily="18" charset="0"/>
            </a:endParaRPr>
          </a:p>
        </p:txBody>
      </p:sp>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937707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696986" y="1125538"/>
            <a:ext cx="10714147" cy="440120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4000" b="1" dirty="0" smtClean="0">
                <a:latin typeface="Times New Roman" panose="02020603050405020304" pitchFamily="18" charset="0"/>
                <a:cs typeface="Times New Roman" panose="02020603050405020304" pitchFamily="18" charset="0"/>
              </a:rPr>
              <a:t>Kelime </a:t>
            </a:r>
            <a:r>
              <a:rPr lang="tr-TR" sz="4000" b="1" dirty="0">
                <a:latin typeface="Times New Roman" panose="02020603050405020304" pitchFamily="18" charset="0"/>
                <a:cs typeface="Times New Roman" panose="02020603050405020304" pitchFamily="18" charset="0"/>
              </a:rPr>
              <a:t>olarak haber verme anlamındadır. Terim olarak </a:t>
            </a:r>
            <a:r>
              <a:rPr lang="tr-TR" sz="4000" b="1" dirty="0" smtClean="0">
                <a:latin typeface="Times New Roman" panose="02020603050405020304" pitchFamily="18" charset="0"/>
                <a:cs typeface="Times New Roman" panose="02020603050405020304" pitchFamily="18" charset="0"/>
              </a:rPr>
              <a:t>peygamberlik, nebilik</a:t>
            </a:r>
            <a:r>
              <a:rPr lang="tr-TR" sz="4000" b="1" dirty="0">
                <a:latin typeface="Times New Roman" panose="02020603050405020304" pitchFamily="18" charset="0"/>
                <a:cs typeface="Times New Roman" panose="02020603050405020304" pitchFamily="18" charset="0"/>
              </a:rPr>
              <a:t>, elçilik, risalet anlamlarına gelir. Allah’ın (c.c.) gönderdiği vahiyleri, emir </a:t>
            </a:r>
            <a:r>
              <a:rPr lang="tr-TR" sz="4000" b="1" dirty="0" smtClean="0">
                <a:latin typeface="Times New Roman" panose="02020603050405020304" pitchFamily="18" charset="0"/>
                <a:cs typeface="Times New Roman" panose="02020603050405020304" pitchFamily="18" charset="0"/>
              </a:rPr>
              <a:t>ve yasakları </a:t>
            </a:r>
            <a:r>
              <a:rPr lang="tr-TR" sz="4000" b="1" dirty="0">
                <a:latin typeface="Times New Roman" panose="02020603050405020304" pitchFamily="18" charset="0"/>
                <a:cs typeface="Times New Roman" panose="02020603050405020304" pitchFamily="18" charset="0"/>
              </a:rPr>
              <a:t>alıp insanlara dinin gerçeklerini duyurma; söz, tutum ve davranışlarıyla </a:t>
            </a:r>
            <a:r>
              <a:rPr lang="tr-TR" sz="4000" b="1" dirty="0" smtClean="0">
                <a:latin typeface="Times New Roman" panose="02020603050405020304" pitchFamily="18" charset="0"/>
                <a:cs typeface="Times New Roman" panose="02020603050405020304" pitchFamily="18" charset="0"/>
              </a:rPr>
              <a:t>açıklama makamı </a:t>
            </a:r>
            <a:r>
              <a:rPr lang="tr-TR" sz="4000" b="1" dirty="0">
                <a:latin typeface="Times New Roman" panose="02020603050405020304" pitchFamily="18" charset="0"/>
                <a:cs typeface="Times New Roman" panose="02020603050405020304" pitchFamily="18" charset="0"/>
              </a:rPr>
              <a:t>olan peygamberlik vazifesidir.</a:t>
            </a:r>
          </a:p>
        </p:txBody>
      </p:sp>
      <p:sp>
        <p:nvSpPr>
          <p:cNvPr id="6" name="Metin kutusu 5"/>
          <p:cNvSpPr txBox="1"/>
          <p:nvPr/>
        </p:nvSpPr>
        <p:spPr>
          <a:xfrm>
            <a:off x="4809167" y="5797304"/>
            <a:ext cx="2489784"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3200" b="1" dirty="0" smtClean="0">
                <a:latin typeface="Times New Roman" panose="02020603050405020304" pitchFamily="18" charset="0"/>
                <a:cs typeface="Times New Roman" panose="02020603050405020304" pitchFamily="18" charset="0"/>
              </a:rPr>
              <a:t>NÜBÜVVET</a:t>
            </a:r>
            <a:endParaRPr lang="tr-TR" sz="3200" b="1" dirty="0">
              <a:latin typeface="Times New Roman" panose="02020603050405020304" pitchFamily="18" charset="0"/>
              <a:cs typeface="Times New Roman" panose="02020603050405020304" pitchFamily="18" charset="0"/>
            </a:endParaRPr>
          </a:p>
        </p:txBody>
      </p:sp>
      <p:sp>
        <p:nvSpPr>
          <p:cNvPr id="5" name="Dikdörtgen 4"/>
          <p:cNvSpPr/>
          <p:nvPr/>
        </p:nvSpPr>
        <p:spPr>
          <a:xfrm>
            <a:off x="696986" y="182312"/>
            <a:ext cx="456407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KAVRAMLAR:</a:t>
            </a: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ustDataLst>
      <p:tags r:id="rId1"/>
    </p:custDataLst>
    <p:extLst>
      <p:ext uri="{BB962C8B-B14F-4D97-AF65-F5344CB8AC3E}">
        <p14:creationId xmlns:p14="http://schemas.microsoft.com/office/powerpoint/2010/main" val="2674352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696986" y="1125538"/>
            <a:ext cx="10714147" cy="415498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sz="4400" b="1" dirty="0" smtClean="0">
                <a:latin typeface="Times New Roman" panose="02020603050405020304" pitchFamily="18" charset="0"/>
                <a:cs typeface="Times New Roman" panose="02020603050405020304" pitchFamily="18" charset="0"/>
              </a:rPr>
              <a:t>Kelime </a:t>
            </a:r>
            <a:r>
              <a:rPr lang="tr-TR" sz="4400" b="1" dirty="0">
                <a:latin typeface="Times New Roman" panose="02020603050405020304" pitchFamily="18" charset="0"/>
                <a:cs typeface="Times New Roman" panose="02020603050405020304" pitchFamily="18" charset="0"/>
              </a:rPr>
              <a:t>olarak gönderilen elçi demektir. Terim olarak peygamberlik, nebilik,</a:t>
            </a:r>
          </a:p>
          <a:p>
            <a:r>
              <a:rPr lang="tr-TR" sz="4400" b="1" dirty="0">
                <a:latin typeface="Times New Roman" panose="02020603050405020304" pitchFamily="18" charset="0"/>
                <a:cs typeface="Times New Roman" panose="02020603050405020304" pitchFamily="18" charset="0"/>
              </a:rPr>
              <a:t>elçilik anlamlarına gelir. Allah’ın (c.c.) emir ve yasaklarını insanlara bildirmekle görevli</a:t>
            </a:r>
          </a:p>
          <a:p>
            <a:r>
              <a:rPr lang="tr-TR" sz="4400" b="1" dirty="0">
                <a:latin typeface="Times New Roman" panose="02020603050405020304" pitchFamily="18" charset="0"/>
                <a:cs typeface="Times New Roman" panose="02020603050405020304" pitchFamily="18" charset="0"/>
              </a:rPr>
              <a:t>olan peygamberlerin Allah (c.c.) ile insanlar arasındaki elçilik vazifesidir.</a:t>
            </a:r>
          </a:p>
        </p:txBody>
      </p:sp>
      <p:sp>
        <p:nvSpPr>
          <p:cNvPr id="6" name="Metin kutusu 5"/>
          <p:cNvSpPr txBox="1"/>
          <p:nvPr/>
        </p:nvSpPr>
        <p:spPr>
          <a:xfrm>
            <a:off x="4513411" y="5839738"/>
            <a:ext cx="2219454"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3200" b="1" dirty="0" smtClean="0">
                <a:latin typeface="Times New Roman" panose="02020603050405020304" pitchFamily="18" charset="0"/>
                <a:cs typeface="Times New Roman" panose="02020603050405020304" pitchFamily="18" charset="0"/>
              </a:rPr>
              <a:t>RİSALET :</a:t>
            </a:r>
            <a:endParaRPr lang="tr-TR" sz="3200" b="1" dirty="0">
              <a:latin typeface="Times New Roman" panose="02020603050405020304" pitchFamily="18" charset="0"/>
              <a:cs typeface="Times New Roman" panose="02020603050405020304" pitchFamily="18" charset="0"/>
            </a:endParaRPr>
          </a:p>
        </p:txBody>
      </p:sp>
      <p:sp>
        <p:nvSpPr>
          <p:cNvPr id="7" name="Dikdörtgen 6"/>
          <p:cNvSpPr/>
          <p:nvPr/>
        </p:nvSpPr>
        <p:spPr>
          <a:xfrm>
            <a:off x="696986" y="182312"/>
            <a:ext cx="456407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KAVRAMLAR:</a:t>
            </a: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ustDataLst>
      <p:tags r:id="rId1"/>
    </p:custDataLst>
    <p:extLst>
      <p:ext uri="{BB962C8B-B14F-4D97-AF65-F5344CB8AC3E}">
        <p14:creationId xmlns:p14="http://schemas.microsoft.com/office/powerpoint/2010/main" val="917306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696986" y="1125538"/>
            <a:ext cx="10714147" cy="440120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tr-TR" sz="4000" b="1" dirty="0">
                <a:latin typeface="Times New Roman" panose="02020603050405020304" pitchFamily="18" charset="0"/>
                <a:cs typeface="Times New Roman" panose="02020603050405020304" pitchFamily="18" charset="0"/>
              </a:rPr>
              <a:t>P</a:t>
            </a:r>
            <a:r>
              <a:rPr lang="tr-TR" sz="4000" b="1" dirty="0" smtClean="0">
                <a:latin typeface="Times New Roman" panose="02020603050405020304" pitchFamily="18" charset="0"/>
                <a:cs typeface="Times New Roman" panose="02020603050405020304" pitchFamily="18" charset="0"/>
              </a:rPr>
              <a:t>eygamberlerin </a:t>
            </a:r>
            <a:r>
              <a:rPr lang="tr-TR" sz="4000" b="1" dirty="0">
                <a:latin typeface="Times New Roman" panose="02020603050405020304" pitchFamily="18" charset="0"/>
                <a:cs typeface="Times New Roman" panose="02020603050405020304" pitchFamily="18" charset="0"/>
              </a:rPr>
              <a:t>sonuncusu anlamına </a:t>
            </a:r>
            <a:r>
              <a:rPr lang="tr-TR" sz="4000" b="1" dirty="0" smtClean="0">
                <a:latin typeface="Times New Roman" panose="02020603050405020304" pitchFamily="18" charset="0"/>
                <a:cs typeface="Times New Roman" panose="02020603050405020304" pitchFamily="18" charset="0"/>
              </a:rPr>
              <a:t>gelin bir </a:t>
            </a:r>
            <a:r>
              <a:rPr lang="tr-TR" sz="4000" b="1" dirty="0">
                <a:latin typeface="Times New Roman" panose="02020603050405020304" pitchFamily="18" charset="0"/>
                <a:cs typeface="Times New Roman" panose="02020603050405020304" pitchFamily="18" charset="0"/>
              </a:rPr>
              <a:t>kavramdır. Son peygamber, İslam dinini tebliğ etmek için gönderilmiş olan Hazreti Muhammed (s.a.v.) olduğu için Hatemül Enbiya tabiri de onun için dile getirilen bir tabir olmuştur. Peygamberlik kapısı kapanmış ve daha peygamber gelmeyecektir.</a:t>
            </a:r>
          </a:p>
        </p:txBody>
      </p:sp>
      <p:sp>
        <p:nvSpPr>
          <p:cNvPr id="6" name="Metin kutusu 5"/>
          <p:cNvSpPr txBox="1"/>
          <p:nvPr/>
        </p:nvSpPr>
        <p:spPr>
          <a:xfrm>
            <a:off x="3919308" y="5780638"/>
            <a:ext cx="4269502"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3200" b="1" dirty="0" smtClean="0">
                <a:latin typeface="Times New Roman" panose="02020603050405020304" pitchFamily="18" charset="0"/>
                <a:cs typeface="Times New Roman" panose="02020603050405020304" pitchFamily="18" charset="0"/>
              </a:rPr>
              <a:t>HATEM’ÜL ENBİYA :</a:t>
            </a:r>
            <a:endParaRPr lang="tr-TR" sz="3200" b="1" dirty="0">
              <a:latin typeface="Times New Roman" panose="02020603050405020304" pitchFamily="18" charset="0"/>
              <a:cs typeface="Times New Roman" panose="02020603050405020304" pitchFamily="18" charset="0"/>
            </a:endParaRPr>
          </a:p>
        </p:txBody>
      </p:sp>
      <p:sp>
        <p:nvSpPr>
          <p:cNvPr id="7" name="Dikdörtgen 6"/>
          <p:cNvSpPr/>
          <p:nvPr/>
        </p:nvSpPr>
        <p:spPr>
          <a:xfrm>
            <a:off x="696986" y="182312"/>
            <a:ext cx="456407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KAVRAMLAR:</a:t>
            </a: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ustDataLst>
      <p:tags r:id="rId1"/>
    </p:custDataLst>
    <p:extLst>
      <p:ext uri="{BB962C8B-B14F-4D97-AF65-F5344CB8AC3E}">
        <p14:creationId xmlns:p14="http://schemas.microsoft.com/office/powerpoint/2010/main" val="3672039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696986" y="1523321"/>
            <a:ext cx="10714147" cy="255454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tr-TR" sz="4000" b="1" dirty="0" smtClean="0">
                <a:latin typeface="Times New Roman" panose="02020603050405020304" pitchFamily="18" charset="0"/>
                <a:cs typeface="Times New Roman" panose="02020603050405020304" pitchFamily="18" charset="0"/>
              </a:rPr>
              <a:t>Hz</a:t>
            </a:r>
            <a:r>
              <a:rPr lang="tr-TR" sz="4000" b="1" dirty="0">
                <a:latin typeface="Times New Roman" panose="02020603050405020304" pitchFamily="18" charset="0"/>
                <a:cs typeface="Times New Roman" panose="02020603050405020304" pitchFamily="18" charset="0"/>
              </a:rPr>
              <a:t>. Peygamberin vücut yapısına, üstün özelliklerine ve güzelliklerine dair Hz.</a:t>
            </a:r>
          </a:p>
          <a:p>
            <a:r>
              <a:rPr lang="tr-TR" sz="4000" b="1" dirty="0">
                <a:latin typeface="Times New Roman" panose="02020603050405020304" pitchFamily="18" charset="0"/>
                <a:cs typeface="Times New Roman" panose="02020603050405020304" pitchFamily="18" charset="0"/>
              </a:rPr>
              <a:t>Ali’nin (r.a.) naklettiği hadisin yazıldığı levhalara Hilye-i Şerif denir.</a:t>
            </a:r>
          </a:p>
        </p:txBody>
      </p:sp>
      <p:sp>
        <p:nvSpPr>
          <p:cNvPr id="6" name="Metin kutusu 5"/>
          <p:cNvSpPr txBox="1"/>
          <p:nvPr/>
        </p:nvSpPr>
        <p:spPr>
          <a:xfrm>
            <a:off x="4513411" y="5662042"/>
            <a:ext cx="3302443"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3200" b="1" dirty="0" smtClean="0">
                <a:latin typeface="Times New Roman" panose="02020603050405020304" pitchFamily="18" charset="0"/>
                <a:cs typeface="Times New Roman" panose="02020603050405020304" pitchFamily="18" charset="0"/>
              </a:rPr>
              <a:t>HİLYE-İ ŞERİF :</a:t>
            </a:r>
            <a:endParaRPr lang="tr-TR" sz="3200" b="1" dirty="0">
              <a:latin typeface="Times New Roman" panose="02020603050405020304" pitchFamily="18" charset="0"/>
              <a:cs typeface="Times New Roman" panose="02020603050405020304" pitchFamily="18" charset="0"/>
            </a:endParaRPr>
          </a:p>
        </p:txBody>
      </p:sp>
      <p:sp>
        <p:nvSpPr>
          <p:cNvPr id="7" name="Dikdörtgen 6"/>
          <p:cNvSpPr/>
          <p:nvPr/>
        </p:nvSpPr>
        <p:spPr>
          <a:xfrm>
            <a:off x="696986" y="191203"/>
            <a:ext cx="456407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KAVRAMLAR:</a:t>
            </a: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ustDataLst>
      <p:tags r:id="rId1"/>
    </p:custDataLst>
    <p:extLst>
      <p:ext uri="{BB962C8B-B14F-4D97-AF65-F5344CB8AC3E}">
        <p14:creationId xmlns:p14="http://schemas.microsoft.com/office/powerpoint/2010/main" val="3825651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696986" y="1917626"/>
            <a:ext cx="10714147"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4000" b="1" dirty="0" smtClean="0">
                <a:latin typeface="Times New Roman" panose="02020603050405020304" pitchFamily="18" charset="0"/>
                <a:cs typeface="Times New Roman" panose="02020603050405020304" pitchFamily="18" charset="0"/>
              </a:rPr>
              <a:t>Peygamberlerin </a:t>
            </a:r>
            <a:r>
              <a:rPr lang="tr-TR" sz="4000" b="1" dirty="0">
                <a:latin typeface="Times New Roman" panose="02020603050405020304" pitchFamily="18" charset="0"/>
                <a:cs typeface="Times New Roman" panose="02020603050405020304" pitchFamily="18" charset="0"/>
              </a:rPr>
              <a:t>Allah’tan (c.c.) aldıkları mesajları eksiksiz ve doğru bir şekilde insanlara bildirmeleridir.</a:t>
            </a:r>
          </a:p>
        </p:txBody>
      </p:sp>
      <p:sp>
        <p:nvSpPr>
          <p:cNvPr id="6" name="Metin kutusu 5"/>
          <p:cNvSpPr txBox="1"/>
          <p:nvPr/>
        </p:nvSpPr>
        <p:spPr>
          <a:xfrm>
            <a:off x="4945459" y="5540283"/>
            <a:ext cx="1896673"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3200" b="1" dirty="0" smtClean="0">
                <a:latin typeface="Times New Roman" panose="02020603050405020304" pitchFamily="18" charset="0"/>
                <a:cs typeface="Times New Roman" panose="02020603050405020304" pitchFamily="18" charset="0"/>
              </a:rPr>
              <a:t>TEBLİĞ:</a:t>
            </a:r>
            <a:endParaRPr lang="tr-TR" sz="3200" b="1" dirty="0">
              <a:latin typeface="Times New Roman" panose="02020603050405020304" pitchFamily="18" charset="0"/>
              <a:cs typeface="Times New Roman" panose="02020603050405020304" pitchFamily="18" charset="0"/>
            </a:endParaRPr>
          </a:p>
        </p:txBody>
      </p:sp>
      <p:sp>
        <p:nvSpPr>
          <p:cNvPr id="7" name="Dikdörtgen 6"/>
          <p:cNvSpPr/>
          <p:nvPr/>
        </p:nvSpPr>
        <p:spPr>
          <a:xfrm>
            <a:off x="719427" y="621337"/>
            <a:ext cx="456407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KAVRAMLAR:</a:t>
            </a: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ustDataLst>
      <p:tags r:id="rId1"/>
    </p:custDataLst>
    <p:extLst>
      <p:ext uri="{BB962C8B-B14F-4D97-AF65-F5344CB8AC3E}">
        <p14:creationId xmlns:p14="http://schemas.microsoft.com/office/powerpoint/2010/main" val="3116072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 name="Metin kutusu 4"/>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897329" y="405458"/>
            <a:ext cx="9276899"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marL="685800" indent="-685800">
              <a:buFont typeface="Wingdings" panose="05000000000000000000" pitchFamily="2" charset="2"/>
              <a:buChar char="v"/>
            </a:pPr>
            <a:r>
              <a:rPr lang="tr-TR" sz="3600" b="1" dirty="0" smtClean="0">
                <a:latin typeface="Times New Roman" panose="02020603050405020304" pitchFamily="18" charset="0"/>
                <a:cs typeface="Times New Roman" panose="02020603050405020304" pitchFamily="18" charset="0"/>
              </a:rPr>
              <a:t>BU ÜNİTEDE NELER ÖĞRENECEĞİZ?</a:t>
            </a:r>
            <a:endParaRPr lang="tr-TR" sz="3600" b="1" dirty="0">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63" y="117426"/>
            <a:ext cx="1211598" cy="124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624979" y="1671985"/>
            <a:ext cx="5246949" cy="46166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tr-TR" b="1" dirty="0" smtClean="0">
                <a:latin typeface="Times New Roman" panose="02020603050405020304" pitchFamily="18" charset="0"/>
                <a:cs typeface="Times New Roman" panose="02020603050405020304" pitchFamily="18" charset="0"/>
              </a:rPr>
              <a:t>ALLAHIN KULU HZ.MUHAMMED </a:t>
            </a:r>
            <a:endParaRPr lang="tr-TR" b="1"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6262790" y="1671985"/>
            <a:ext cx="5402441" cy="46166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tr-TR" b="1" dirty="0" smtClean="0">
                <a:latin typeface="Times New Roman" panose="02020603050405020304" pitchFamily="18" charset="0"/>
                <a:cs typeface="Times New Roman" panose="02020603050405020304" pitchFamily="18" charset="0"/>
              </a:rPr>
              <a:t>ALLAHIN ELÇİSİ HZ.MUHAMMED </a:t>
            </a:r>
            <a:endParaRPr lang="tr-TR" b="1"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609434" y="2277666"/>
            <a:ext cx="5262494"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b="1" dirty="0" smtClean="0">
                <a:latin typeface="Times New Roman" panose="02020603050405020304" pitchFamily="18" charset="0"/>
                <a:cs typeface="Times New Roman" panose="02020603050405020304" pitchFamily="18" charset="0"/>
              </a:rPr>
              <a:t>Bu bölümde </a:t>
            </a:r>
            <a:r>
              <a:rPr lang="tr-TR" b="1" dirty="0" smtClean="0">
                <a:solidFill>
                  <a:srgbClr val="FF0000"/>
                </a:solidFill>
                <a:latin typeface="Times New Roman" panose="02020603050405020304" pitchFamily="18" charset="0"/>
                <a:cs typeface="Times New Roman" panose="02020603050405020304" pitchFamily="18" charset="0"/>
              </a:rPr>
              <a:t>Hz.Muhammed’in insani yönünü</a:t>
            </a:r>
            <a:r>
              <a:rPr lang="tr-TR" b="1" dirty="0" smtClean="0">
                <a:latin typeface="Times New Roman" panose="02020603050405020304" pitchFamily="18" charset="0"/>
                <a:cs typeface="Times New Roman" panose="02020603050405020304" pitchFamily="18" charset="0"/>
              </a:rPr>
              <a:t> öğreneceğiz.O da diğer insanlar gibi bir hayat yaşamış ve başına olumlu-olumsuz bir çok olay Yüce Allah</a:t>
            </a:r>
            <a:r>
              <a:rPr lang="tr-TR" b="1" dirty="0">
                <a:latin typeface="Times New Roman" panose="02020603050405020304" pitchFamily="18" charset="0"/>
                <a:cs typeface="Times New Roman" panose="02020603050405020304" pitchFamily="18" charset="0"/>
              </a:rPr>
              <a:t>: </a:t>
            </a:r>
            <a:r>
              <a:rPr lang="tr-TR" b="1" dirty="0">
                <a:solidFill>
                  <a:srgbClr val="7030A0"/>
                </a:solidFill>
                <a:latin typeface="Times New Roman" panose="02020603050405020304" pitchFamily="18" charset="0"/>
                <a:cs typeface="Times New Roman" panose="02020603050405020304" pitchFamily="18" charset="0"/>
              </a:rPr>
              <a:t>“De ki: Ben de ancak sizin gibi bir insanım</a:t>
            </a:r>
            <a:r>
              <a:rPr lang="tr-TR" b="1" dirty="0" smtClean="0">
                <a:solidFill>
                  <a:srgbClr val="7030A0"/>
                </a:solidFill>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buyurarak Hz. </a:t>
            </a:r>
            <a:r>
              <a:rPr lang="tr-TR" b="1" dirty="0" smtClean="0">
                <a:latin typeface="Times New Roman" panose="02020603050405020304" pitchFamily="18" charset="0"/>
                <a:cs typeface="Times New Roman" panose="02020603050405020304" pitchFamily="18" charset="0"/>
              </a:rPr>
              <a:t>Peygamberin insani </a:t>
            </a:r>
            <a:r>
              <a:rPr lang="tr-TR" b="1" dirty="0">
                <a:latin typeface="Times New Roman" panose="02020603050405020304" pitchFamily="18" charset="0"/>
                <a:cs typeface="Times New Roman" panose="02020603050405020304" pitchFamily="18" charset="0"/>
              </a:rPr>
              <a:t>yönüne dikkat çekmiştir.</a:t>
            </a:r>
          </a:p>
        </p:txBody>
      </p:sp>
      <p:sp>
        <p:nvSpPr>
          <p:cNvPr id="11" name="Metin kutusu 10"/>
          <p:cNvSpPr txBox="1"/>
          <p:nvPr/>
        </p:nvSpPr>
        <p:spPr>
          <a:xfrm>
            <a:off x="6255018" y="2277666"/>
            <a:ext cx="5262494"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b="1" dirty="0" smtClean="0">
                <a:latin typeface="Times New Roman" panose="02020603050405020304" pitchFamily="18" charset="0"/>
                <a:cs typeface="Times New Roman" panose="02020603050405020304" pitchFamily="18" charset="0"/>
              </a:rPr>
              <a:t>Bu bölümde </a:t>
            </a:r>
            <a:r>
              <a:rPr lang="tr-TR" b="1" dirty="0" smtClean="0">
                <a:solidFill>
                  <a:srgbClr val="FF0000"/>
                </a:solidFill>
                <a:latin typeface="Times New Roman" panose="02020603050405020304" pitchFamily="18" charset="0"/>
                <a:cs typeface="Times New Roman" panose="02020603050405020304" pitchFamily="18" charset="0"/>
              </a:rPr>
              <a:t>Hz.Muhammed’in peygamberlik yönünü öğreneceğiz.</a:t>
            </a:r>
            <a:r>
              <a:rPr lang="tr-TR" b="1" dirty="0">
                <a:latin typeface="Times New Roman" panose="02020603050405020304" pitchFamily="18" charset="0"/>
                <a:cs typeface="Times New Roman" panose="02020603050405020304" pitchFamily="18" charset="0"/>
              </a:rPr>
              <a:t> Hz. </a:t>
            </a:r>
            <a:r>
              <a:rPr lang="tr-TR" b="1" dirty="0" smtClean="0">
                <a:latin typeface="Times New Roman" panose="02020603050405020304" pitchFamily="18" charset="0"/>
                <a:cs typeface="Times New Roman" panose="02020603050405020304" pitchFamily="18" charset="0"/>
              </a:rPr>
              <a:t>Muhammed s.a.v</a:t>
            </a:r>
            <a:r>
              <a:rPr lang="tr-TR" b="1" dirty="0">
                <a:latin typeface="Times New Roman" panose="02020603050405020304" pitchFamily="18" charset="0"/>
                <a:cs typeface="Times New Roman" panose="02020603050405020304" pitchFamily="18" charset="0"/>
              </a:rPr>
              <a:t>.) kırk yaşına geldiğinde kulluğunun yanı sıra peygamberlik görevini de üstlenmiştir.</a:t>
            </a:r>
          </a:p>
          <a:p>
            <a:r>
              <a:rPr lang="tr-TR" b="1" dirty="0">
                <a:latin typeface="Times New Roman" panose="02020603050405020304" pitchFamily="18" charset="0"/>
                <a:cs typeface="Times New Roman" panose="02020603050405020304" pitchFamily="18" charset="0"/>
              </a:rPr>
              <a:t>Kur’an’da “Muhammed, Allah’ın elçisidir…”5 ayetiyle onun bu görevine </a:t>
            </a:r>
            <a:r>
              <a:rPr lang="tr-TR" b="1" dirty="0" smtClean="0">
                <a:latin typeface="Times New Roman" panose="02020603050405020304" pitchFamily="18" charset="0"/>
                <a:cs typeface="Times New Roman" panose="02020603050405020304" pitchFamily="18" charset="0"/>
              </a:rPr>
              <a:t>işaretedilmiştir</a:t>
            </a:r>
            <a:r>
              <a:rPr lang="tr-TR" b="1" dirty="0">
                <a:latin typeface="Times New Roman" panose="02020603050405020304" pitchFamily="18" charset="0"/>
                <a:cs typeface="Times New Roman" panose="02020603050405020304" pitchFamily="18" charset="0"/>
              </a:rPr>
              <a:t>.</a:t>
            </a:r>
          </a:p>
        </p:txBody>
      </p:sp>
      <p:sp>
        <p:nvSpPr>
          <p:cNvPr id="12" name="Metin kutusu 11"/>
          <p:cNvSpPr txBox="1"/>
          <p:nvPr/>
        </p:nvSpPr>
        <p:spPr>
          <a:xfrm>
            <a:off x="592059" y="5704433"/>
            <a:ext cx="5279869"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marL="342900" indent="-342900">
              <a:buFont typeface="Wingdings" panose="05000000000000000000" pitchFamily="2" charset="2"/>
              <a:buChar char="v"/>
            </a:pPr>
            <a:r>
              <a:rPr lang="tr-TR" b="1" dirty="0" smtClean="0">
                <a:latin typeface="Times New Roman" panose="02020603050405020304" pitchFamily="18" charset="0"/>
                <a:cs typeface="Times New Roman" panose="02020603050405020304" pitchFamily="18" charset="0"/>
              </a:rPr>
              <a:t>BİR SURE TANIYORUM : </a:t>
            </a:r>
            <a:endParaRPr lang="tr-TR" b="1" dirty="0">
              <a:latin typeface="Times New Roman" panose="02020603050405020304" pitchFamily="18" charset="0"/>
              <a:cs typeface="Times New Roman" panose="02020603050405020304" pitchFamily="18" charset="0"/>
            </a:endParaRPr>
          </a:p>
        </p:txBody>
      </p:sp>
      <p:sp>
        <p:nvSpPr>
          <p:cNvPr id="13" name="Metin kutusu 12"/>
          <p:cNvSpPr txBox="1"/>
          <p:nvPr/>
        </p:nvSpPr>
        <p:spPr>
          <a:xfrm>
            <a:off x="6252959" y="5704432"/>
            <a:ext cx="5262494"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b="1" dirty="0" smtClean="0">
                <a:latin typeface="Times New Roman" panose="02020603050405020304" pitchFamily="18" charset="0"/>
                <a:cs typeface="Times New Roman" panose="02020603050405020304" pitchFamily="18" charset="0"/>
              </a:rPr>
              <a:t>KAFİRUN SURESİ VE ANLAMI</a:t>
            </a:r>
            <a:endParaRPr lang="tr-TR" b="1" dirty="0">
              <a:latin typeface="Times New Roman" panose="02020603050405020304" pitchFamily="18" charset="0"/>
              <a:cs typeface="Times New Roman" panose="02020603050405020304" pitchFamily="18" charset="0"/>
            </a:endParaRPr>
          </a:p>
        </p:txBody>
      </p:sp>
      <p:sp>
        <p:nvSpPr>
          <p:cNvPr id="7" name="Metin kutusu 6"/>
          <p:cNvSpPr txBox="1"/>
          <p:nvPr/>
        </p:nvSpPr>
        <p:spPr>
          <a:xfrm>
            <a:off x="260777" y="1629594"/>
            <a:ext cx="364202" cy="52322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tr-TR" sz="2800" b="1" dirty="0" smtClean="0">
                <a:latin typeface="Times New Roman" panose="02020603050405020304" pitchFamily="18" charset="0"/>
                <a:cs typeface="Times New Roman" panose="02020603050405020304" pitchFamily="18" charset="0"/>
              </a:rPr>
              <a:t>1</a:t>
            </a:r>
            <a:endParaRPr lang="tr-TR" sz="2800" b="1"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5898588" y="1637251"/>
            <a:ext cx="364202" cy="52322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tr-TR" sz="2800" b="1" dirty="0" smtClean="0">
                <a:latin typeface="Times New Roman" panose="02020603050405020304" pitchFamily="18" charset="0"/>
                <a:cs typeface="Times New Roman" panose="02020603050405020304" pitchFamily="18" charset="0"/>
              </a:rPr>
              <a:t>2</a:t>
            </a:r>
            <a:endParaRPr lang="tr-TR" sz="2800" b="1"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245232" y="5673654"/>
            <a:ext cx="364202" cy="52322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tr-TR" sz="2800" b="1" dirty="0" smtClean="0">
                <a:latin typeface="Times New Roman" panose="02020603050405020304" pitchFamily="18" charset="0"/>
                <a:cs typeface="Times New Roman" panose="02020603050405020304" pitchFamily="18" charset="0"/>
              </a:rPr>
              <a:t>3</a:t>
            </a:r>
            <a:endParaRPr lang="tr-TR" sz="28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30939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696986" y="1523321"/>
            <a:ext cx="10714147" cy="378565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tr-TR" sz="4000" b="1" dirty="0" smtClean="0">
                <a:latin typeface="Times New Roman" panose="02020603050405020304" pitchFamily="18" charset="0"/>
                <a:cs typeface="Times New Roman" panose="02020603050405020304" pitchFamily="18" charset="0"/>
              </a:rPr>
              <a:t>İncelik</a:t>
            </a:r>
            <a:r>
              <a:rPr lang="tr-TR" sz="4000" b="1" dirty="0">
                <a:latin typeface="Times New Roman" panose="02020603050405020304" pitchFamily="18" charset="0"/>
                <a:cs typeface="Times New Roman" panose="02020603050405020304" pitchFamily="18" charset="0"/>
              </a:rPr>
              <a:t>, acıma, şefkat etme, merhamet etme, affetme ve mağfiret gibi anlamlara gelen rahmet, </a:t>
            </a:r>
            <a:r>
              <a:rPr lang="tr-TR" sz="4000" b="1" dirty="0" smtClean="0">
                <a:latin typeface="Times New Roman" panose="02020603050405020304" pitchFamily="18" charset="0"/>
                <a:cs typeface="Times New Roman" panose="02020603050405020304" pitchFamily="18" charset="0"/>
              </a:rPr>
              <a:t>terim anlamı </a:t>
            </a:r>
            <a:r>
              <a:rPr lang="tr-TR" sz="4000" b="1" dirty="0">
                <a:latin typeface="Times New Roman" panose="02020603050405020304" pitchFamily="18" charset="0"/>
                <a:cs typeface="Times New Roman" panose="02020603050405020304" pitchFamily="18" charset="0"/>
              </a:rPr>
              <a:t>olarak bütün varlıkların iyiliğini istemek ve onlara her türlü yardımda bulunmaktır.</a:t>
            </a:r>
          </a:p>
          <a:p>
            <a:endParaRPr lang="tr-TR" sz="4000" b="1"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4870594" y="5662042"/>
            <a:ext cx="2366930"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3200" b="1" dirty="0" smtClean="0">
                <a:latin typeface="Times New Roman" panose="02020603050405020304" pitchFamily="18" charset="0"/>
                <a:cs typeface="Times New Roman" panose="02020603050405020304" pitchFamily="18" charset="0"/>
              </a:rPr>
              <a:t>RAHMET : </a:t>
            </a:r>
            <a:endParaRPr lang="tr-TR" sz="3200" b="1" dirty="0">
              <a:latin typeface="Times New Roman" panose="02020603050405020304" pitchFamily="18" charset="0"/>
              <a:cs typeface="Times New Roman" panose="02020603050405020304" pitchFamily="18" charset="0"/>
            </a:endParaRPr>
          </a:p>
        </p:txBody>
      </p:sp>
      <p:sp>
        <p:nvSpPr>
          <p:cNvPr id="7" name="Dikdörtgen 6"/>
          <p:cNvSpPr/>
          <p:nvPr/>
        </p:nvSpPr>
        <p:spPr>
          <a:xfrm>
            <a:off x="696985" y="405458"/>
            <a:ext cx="456407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KAVRAMLAR:</a:t>
            </a: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ustDataLst>
      <p:tags r:id="rId1"/>
    </p:custDataLst>
    <p:extLst>
      <p:ext uri="{BB962C8B-B14F-4D97-AF65-F5344CB8AC3E}">
        <p14:creationId xmlns:p14="http://schemas.microsoft.com/office/powerpoint/2010/main" val="2608263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4939" y="1125538"/>
            <a:ext cx="5832646" cy="495240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43" y="1359580"/>
            <a:ext cx="4358638" cy="4430881"/>
          </a:xfrm>
          <a:prstGeom prst="rect">
            <a:avLst/>
          </a:prstGeom>
        </p:spPr>
      </p:pic>
      <p:sp>
        <p:nvSpPr>
          <p:cNvPr id="3" name="Dikdörtgen 2"/>
          <p:cNvSpPr/>
          <p:nvPr/>
        </p:nvSpPr>
        <p:spPr>
          <a:xfrm>
            <a:off x="3747420" y="67274"/>
            <a:ext cx="470032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
            </a: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indersindeyiz.net</a:t>
            </a:r>
            <a:endParaRPr lang="tr-T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Metin kutusu 3"/>
          <p:cNvSpPr txBox="1"/>
          <p:nvPr/>
        </p:nvSpPr>
        <p:spPr>
          <a:xfrm>
            <a:off x="7048719" y="1053530"/>
            <a:ext cx="4156907"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tr-TR" dirty="0" smtClean="0"/>
              <a:t>dindersindeyiz@gmail.com</a:t>
            </a:r>
            <a:endParaRPr lang="tr-TR" dirty="0"/>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379" y="1701602"/>
            <a:ext cx="5236832" cy="1309208"/>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379" y="3141762"/>
            <a:ext cx="5289257" cy="1322314"/>
          </a:xfrm>
          <a:prstGeom prst="rect">
            <a:avLst/>
          </a:prstGeom>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7807" y="4653930"/>
            <a:ext cx="5258829" cy="1314708"/>
          </a:xfrm>
          <a:prstGeom prst="rect">
            <a:avLst/>
          </a:prstGeom>
        </p:spPr>
      </p:pic>
    </p:spTree>
    <p:custDataLst>
      <p:tags r:id="rId1"/>
    </p:custDataLst>
    <p:extLst>
      <p:ext uri="{BB962C8B-B14F-4D97-AF65-F5344CB8AC3E}">
        <p14:creationId xmlns:p14="http://schemas.microsoft.com/office/powerpoint/2010/main" val="2953276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 name="Metin kutusu 4"/>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3361282" y="519329"/>
            <a:ext cx="5677965" cy="646331"/>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pPr marL="685800" indent="-685800">
              <a:buFont typeface="Wingdings" panose="05000000000000000000" pitchFamily="2" charset="2"/>
              <a:buChar char="v"/>
            </a:pPr>
            <a:r>
              <a:rPr lang="tr-TR" sz="3600" b="1" dirty="0" smtClean="0">
                <a:latin typeface="Times New Roman" panose="02020603050405020304" pitchFamily="18" charset="0"/>
                <a:cs typeface="Times New Roman" panose="02020603050405020304" pitchFamily="18" charset="0"/>
              </a:rPr>
              <a:t>ÜNİTE KAVRAMLARI</a:t>
            </a:r>
            <a:endParaRPr lang="tr-TR" sz="3600" b="1" dirty="0">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7454" y="2512327"/>
            <a:ext cx="2664296" cy="273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etin kutusu 5"/>
          <p:cNvSpPr txBox="1"/>
          <p:nvPr/>
        </p:nvSpPr>
        <p:spPr>
          <a:xfrm rot="20209545">
            <a:off x="624185" y="3978382"/>
            <a:ext cx="2489784" cy="58477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tr-TR" sz="3200" b="1" dirty="0" smtClean="0">
                <a:latin typeface="Times New Roman" panose="02020603050405020304" pitchFamily="18" charset="0"/>
                <a:cs typeface="Times New Roman" panose="02020603050405020304" pitchFamily="18" charset="0"/>
              </a:rPr>
              <a:t>NÜBÜVVET</a:t>
            </a:r>
            <a:endParaRPr lang="tr-TR" sz="3200" b="1" dirty="0">
              <a:latin typeface="Times New Roman" panose="02020603050405020304" pitchFamily="18" charset="0"/>
              <a:cs typeface="Times New Roman" panose="02020603050405020304" pitchFamily="18" charset="0"/>
            </a:endParaRPr>
          </a:p>
        </p:txBody>
      </p:sp>
      <p:sp>
        <p:nvSpPr>
          <p:cNvPr id="7" name="Metin kutusu 6"/>
          <p:cNvSpPr txBox="1"/>
          <p:nvPr/>
        </p:nvSpPr>
        <p:spPr>
          <a:xfrm rot="20551263">
            <a:off x="1071116" y="1977046"/>
            <a:ext cx="1988045" cy="58477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tr-TR" sz="3200" b="1" dirty="0" smtClean="0">
                <a:latin typeface="Times New Roman" panose="02020603050405020304" pitchFamily="18" charset="0"/>
                <a:cs typeface="Times New Roman" panose="02020603050405020304" pitchFamily="18" charset="0"/>
              </a:rPr>
              <a:t>RİSALET</a:t>
            </a:r>
            <a:endParaRPr lang="tr-TR" sz="3200" b="1" dirty="0">
              <a:latin typeface="Times New Roman" panose="02020603050405020304" pitchFamily="18" charset="0"/>
              <a:cs typeface="Times New Roman" panose="02020603050405020304" pitchFamily="18" charset="0"/>
            </a:endParaRPr>
          </a:p>
        </p:txBody>
      </p:sp>
      <p:sp>
        <p:nvSpPr>
          <p:cNvPr id="8" name="Metin kutusu 7"/>
          <p:cNvSpPr txBox="1"/>
          <p:nvPr/>
        </p:nvSpPr>
        <p:spPr>
          <a:xfrm rot="383518">
            <a:off x="3831479" y="5574201"/>
            <a:ext cx="4053289" cy="58477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tr-TR" sz="3200" b="1" dirty="0" smtClean="0">
                <a:latin typeface="Times New Roman" panose="02020603050405020304" pitchFamily="18" charset="0"/>
                <a:cs typeface="Times New Roman" panose="02020603050405020304" pitchFamily="18" charset="0"/>
              </a:rPr>
              <a:t>HATEM’ÜL ENBİYA</a:t>
            </a:r>
            <a:endParaRPr lang="tr-TR" sz="3200" b="1"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rot="576189">
            <a:off x="4813323" y="1689633"/>
            <a:ext cx="3078856" cy="58477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tr-TR" sz="3200" b="1" dirty="0" smtClean="0">
                <a:latin typeface="Times New Roman" panose="02020603050405020304" pitchFamily="18" charset="0"/>
                <a:cs typeface="Times New Roman" panose="02020603050405020304" pitchFamily="18" charset="0"/>
              </a:rPr>
              <a:t>HİLYE-İ ŞERİF</a:t>
            </a:r>
            <a:endParaRPr lang="tr-TR" sz="3200" b="1" dirty="0">
              <a:latin typeface="Times New Roman" panose="02020603050405020304" pitchFamily="18" charset="0"/>
              <a:cs typeface="Times New Roman" panose="02020603050405020304" pitchFamily="18" charset="0"/>
            </a:endParaRPr>
          </a:p>
        </p:txBody>
      </p:sp>
      <p:sp>
        <p:nvSpPr>
          <p:cNvPr id="12" name="Metin kutusu 11"/>
          <p:cNvSpPr txBox="1"/>
          <p:nvPr/>
        </p:nvSpPr>
        <p:spPr>
          <a:xfrm rot="20089452">
            <a:off x="8278093" y="1853399"/>
            <a:ext cx="1760418" cy="58477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tr-TR" sz="3200" b="1" dirty="0" smtClean="0">
                <a:latin typeface="Times New Roman" panose="02020603050405020304" pitchFamily="18" charset="0"/>
                <a:cs typeface="Times New Roman" panose="02020603050405020304" pitchFamily="18" charset="0"/>
              </a:rPr>
              <a:t>TEBLİĞ</a:t>
            </a:r>
            <a:endParaRPr lang="tr-TR" sz="3200" b="1" dirty="0">
              <a:latin typeface="Times New Roman" panose="02020603050405020304" pitchFamily="18" charset="0"/>
              <a:cs typeface="Times New Roman" panose="02020603050405020304" pitchFamily="18" charset="0"/>
            </a:endParaRPr>
          </a:p>
        </p:txBody>
      </p:sp>
      <p:sp>
        <p:nvSpPr>
          <p:cNvPr id="13" name="Metin kutusu 12"/>
          <p:cNvSpPr txBox="1"/>
          <p:nvPr/>
        </p:nvSpPr>
        <p:spPr>
          <a:xfrm rot="20597612">
            <a:off x="8141838" y="3555365"/>
            <a:ext cx="2032929" cy="58477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tr-TR" sz="3200" b="1" dirty="0" smtClean="0">
                <a:latin typeface="Times New Roman" panose="02020603050405020304" pitchFamily="18" charset="0"/>
                <a:cs typeface="Times New Roman" panose="02020603050405020304" pitchFamily="18" charset="0"/>
              </a:rPr>
              <a:t>RAHMET</a:t>
            </a:r>
            <a:endParaRPr lang="tr-TR" sz="32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06262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 name="Metin kutusu 4"/>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624979" y="1963478"/>
            <a:ext cx="11277446" cy="156966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marL="685800" indent="-685800">
              <a:buFont typeface="Wingdings" panose="05000000000000000000" pitchFamily="2" charset="2"/>
              <a:buChar char="v"/>
            </a:pPr>
            <a:r>
              <a:rPr lang="tr-TR" sz="4800" b="1" dirty="0" smtClean="0">
                <a:latin typeface="Times New Roman" panose="02020603050405020304" pitchFamily="18" charset="0"/>
                <a:cs typeface="Times New Roman" panose="02020603050405020304" pitchFamily="18" charset="0"/>
              </a:rPr>
              <a:t>Hz.Muhammed(s</a:t>
            </a:r>
            <a:r>
              <a:rPr lang="tr-TR" sz="4800" b="1" dirty="0">
                <a:latin typeface="Times New Roman" panose="02020603050405020304" pitchFamily="18" charset="0"/>
                <a:cs typeface="Times New Roman" panose="02020603050405020304" pitchFamily="18" charset="0"/>
              </a:rPr>
              <a:t>),20 Nisan </a:t>
            </a:r>
            <a:r>
              <a:rPr lang="tr-TR" sz="4800" b="1" dirty="0">
                <a:solidFill>
                  <a:srgbClr val="FFFF00"/>
                </a:solidFill>
                <a:latin typeface="Times New Roman" panose="02020603050405020304" pitchFamily="18" charset="0"/>
                <a:cs typeface="Times New Roman" panose="02020603050405020304" pitchFamily="18" charset="0"/>
              </a:rPr>
              <a:t>571</a:t>
            </a:r>
            <a:r>
              <a:rPr lang="tr-TR" sz="4800" b="1" dirty="0">
                <a:latin typeface="Times New Roman" panose="02020603050405020304" pitchFamily="18" charset="0"/>
                <a:cs typeface="Times New Roman" panose="02020603050405020304" pitchFamily="18" charset="0"/>
              </a:rPr>
              <a:t> yılında </a:t>
            </a:r>
            <a:endParaRPr lang="tr-TR" sz="4800" b="1" dirty="0" smtClean="0">
              <a:latin typeface="Times New Roman" panose="02020603050405020304" pitchFamily="18" charset="0"/>
              <a:cs typeface="Times New Roman" panose="02020603050405020304" pitchFamily="18" charset="0"/>
            </a:endParaRPr>
          </a:p>
          <a:p>
            <a:r>
              <a:rPr lang="tr-TR" sz="4800" b="1" dirty="0" smtClean="0">
                <a:solidFill>
                  <a:srgbClr val="FFFF00"/>
                </a:solidFill>
                <a:latin typeface="Times New Roman" panose="02020603050405020304" pitchFamily="18" charset="0"/>
                <a:cs typeface="Times New Roman" panose="02020603050405020304" pitchFamily="18" charset="0"/>
              </a:rPr>
              <a:t>Mekke’de</a:t>
            </a:r>
            <a:r>
              <a:rPr lang="tr-TR" sz="4800" b="1" dirty="0" smtClean="0">
                <a:latin typeface="Times New Roman" panose="02020603050405020304" pitchFamily="18" charset="0"/>
                <a:cs typeface="Times New Roman" panose="02020603050405020304" pitchFamily="18" charset="0"/>
              </a:rPr>
              <a:t> </a:t>
            </a:r>
            <a:r>
              <a:rPr lang="tr-TR" sz="4800" b="1" dirty="0">
                <a:latin typeface="Times New Roman" panose="02020603050405020304" pitchFamily="18" charset="0"/>
                <a:cs typeface="Times New Roman" panose="02020603050405020304" pitchFamily="18" charset="0"/>
              </a:rPr>
              <a:t>doğdu. </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80" y="-9579"/>
            <a:ext cx="1211598" cy="124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82959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7" name="Metin kutusu 6"/>
          <p:cNvSpPr txBox="1"/>
          <p:nvPr/>
        </p:nvSpPr>
        <p:spPr>
          <a:xfrm>
            <a:off x="480963" y="2061642"/>
            <a:ext cx="11277446" cy="156966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685800" indent="-685800">
              <a:buFont typeface="Wingdings" panose="05000000000000000000" pitchFamily="2" charset="2"/>
              <a:buChar char="v"/>
            </a:pPr>
            <a:r>
              <a:rPr lang="tr-TR" sz="4800" b="1" dirty="0" smtClean="0">
                <a:latin typeface="Times New Roman" panose="02020603050405020304" pitchFamily="18" charset="0"/>
                <a:cs typeface="Times New Roman" panose="02020603050405020304" pitchFamily="18" charset="0"/>
              </a:rPr>
              <a:t>Annesinin </a:t>
            </a:r>
            <a:r>
              <a:rPr lang="tr-TR" sz="4800" b="1" dirty="0">
                <a:latin typeface="Times New Roman" panose="02020603050405020304" pitchFamily="18" charset="0"/>
                <a:cs typeface="Times New Roman" panose="02020603050405020304" pitchFamily="18" charset="0"/>
              </a:rPr>
              <a:t>adı </a:t>
            </a:r>
            <a:r>
              <a:rPr lang="tr-TR" sz="4800" b="1" dirty="0">
                <a:solidFill>
                  <a:srgbClr val="FFFF00"/>
                </a:solidFill>
                <a:latin typeface="Times New Roman" panose="02020603050405020304" pitchFamily="18" charset="0"/>
                <a:cs typeface="Times New Roman" panose="02020603050405020304" pitchFamily="18" charset="0"/>
              </a:rPr>
              <a:t>Amine</a:t>
            </a:r>
            <a:r>
              <a:rPr lang="tr-TR" sz="4800" b="1" dirty="0">
                <a:latin typeface="Times New Roman" panose="02020603050405020304" pitchFamily="18" charset="0"/>
                <a:cs typeface="Times New Roman" panose="02020603050405020304" pitchFamily="18" charset="0"/>
              </a:rPr>
              <a:t>,babasının adı ise </a:t>
            </a:r>
            <a:endParaRPr lang="tr-TR" sz="4800" b="1" dirty="0" smtClean="0">
              <a:latin typeface="Times New Roman" panose="02020603050405020304" pitchFamily="18" charset="0"/>
              <a:cs typeface="Times New Roman" panose="02020603050405020304" pitchFamily="18" charset="0"/>
            </a:endParaRPr>
          </a:p>
          <a:p>
            <a:r>
              <a:rPr lang="tr-TR" sz="4800" b="1" dirty="0" smtClean="0">
                <a:solidFill>
                  <a:srgbClr val="FFFF00"/>
                </a:solidFill>
                <a:latin typeface="Times New Roman" panose="02020603050405020304" pitchFamily="18" charset="0"/>
                <a:cs typeface="Times New Roman" panose="02020603050405020304" pitchFamily="18" charset="0"/>
              </a:rPr>
              <a:t>Abdullah</a:t>
            </a:r>
            <a:r>
              <a:rPr lang="tr-TR" sz="4800" b="1" dirty="0" smtClean="0">
                <a:latin typeface="Times New Roman" panose="02020603050405020304" pitchFamily="18" charset="0"/>
                <a:cs typeface="Times New Roman" panose="02020603050405020304" pitchFamily="18" charset="0"/>
              </a:rPr>
              <a:t>’tır</a:t>
            </a:r>
            <a:r>
              <a:rPr lang="tr-TR" sz="4800" b="1" dirty="0">
                <a:latin typeface="Times New Roman" panose="02020603050405020304" pitchFamily="18" charset="0"/>
                <a:cs typeface="Times New Roman" panose="02020603050405020304" pitchFamily="18" charset="0"/>
              </a:rPr>
              <a:t>. </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80" y="-9579"/>
            <a:ext cx="1211598" cy="124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64451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423696" y="1485578"/>
            <a:ext cx="11305256" cy="30469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685800" indent="-685800">
              <a:buFont typeface="Wingdings" panose="05000000000000000000" pitchFamily="2" charset="2"/>
              <a:buChar char="v"/>
            </a:pPr>
            <a:r>
              <a:rPr lang="tr-TR" sz="4800" b="1" dirty="0" smtClean="0">
                <a:latin typeface="Times New Roman" panose="02020603050405020304" pitchFamily="18" charset="0"/>
                <a:cs typeface="Times New Roman" panose="02020603050405020304" pitchFamily="18" charset="0"/>
              </a:rPr>
              <a:t>Peygamberimizin babası Abdullah,O </a:t>
            </a:r>
          </a:p>
          <a:p>
            <a:r>
              <a:rPr lang="tr-TR" sz="4800" b="1" dirty="0" smtClean="0">
                <a:latin typeface="Times New Roman" panose="02020603050405020304" pitchFamily="18" charset="0"/>
                <a:cs typeface="Times New Roman" panose="02020603050405020304" pitchFamily="18" charset="0"/>
              </a:rPr>
              <a:t>daha </a:t>
            </a:r>
            <a:r>
              <a:rPr lang="tr-TR" sz="4800" b="1" dirty="0">
                <a:latin typeface="Times New Roman" panose="02020603050405020304" pitchFamily="18" charset="0"/>
                <a:cs typeface="Times New Roman" panose="02020603050405020304" pitchFamily="18" charset="0"/>
              </a:rPr>
              <a:t>doğmadan önce </a:t>
            </a:r>
            <a:r>
              <a:rPr lang="tr-TR" sz="4800" b="1" dirty="0" smtClean="0">
                <a:latin typeface="Times New Roman" panose="02020603050405020304" pitchFamily="18" charset="0"/>
                <a:cs typeface="Times New Roman" panose="02020603050405020304" pitchFamily="18" charset="0"/>
              </a:rPr>
              <a:t>ölmüştü.</a:t>
            </a:r>
          </a:p>
          <a:p>
            <a:r>
              <a:rPr lang="tr-TR" sz="4800" b="1" dirty="0" smtClean="0">
                <a:latin typeface="Times New Roman" panose="02020603050405020304" pitchFamily="18" charset="0"/>
                <a:cs typeface="Times New Roman" panose="02020603050405020304" pitchFamily="18" charset="0"/>
              </a:rPr>
              <a:t>Ona Muhammed </a:t>
            </a:r>
            <a:r>
              <a:rPr lang="tr-TR" sz="4800" b="1" dirty="0">
                <a:latin typeface="Times New Roman" panose="02020603050405020304" pitchFamily="18" charset="0"/>
                <a:cs typeface="Times New Roman" panose="02020603050405020304" pitchFamily="18" charset="0"/>
              </a:rPr>
              <a:t>ismini dedesi </a:t>
            </a:r>
            <a:endParaRPr lang="tr-TR" sz="4800" b="1" dirty="0" smtClean="0">
              <a:latin typeface="Times New Roman" panose="02020603050405020304" pitchFamily="18" charset="0"/>
              <a:cs typeface="Times New Roman" panose="02020603050405020304" pitchFamily="18" charset="0"/>
            </a:endParaRPr>
          </a:p>
          <a:p>
            <a:r>
              <a:rPr lang="tr-TR" sz="4800" b="1" dirty="0" smtClean="0">
                <a:latin typeface="Times New Roman" panose="02020603050405020304" pitchFamily="18" charset="0"/>
                <a:cs typeface="Times New Roman" panose="02020603050405020304" pitchFamily="18" charset="0"/>
              </a:rPr>
              <a:t>Abdulmuttalip </a:t>
            </a:r>
            <a:r>
              <a:rPr lang="tr-TR" sz="4800" b="1" dirty="0">
                <a:latin typeface="Times New Roman" panose="02020603050405020304" pitchFamily="18" charset="0"/>
                <a:cs typeface="Times New Roman" panose="02020603050405020304" pitchFamily="18" charset="0"/>
              </a:rPr>
              <a:t>vermişti.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80" y="-9579"/>
            <a:ext cx="1211598" cy="124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407575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423696" y="1985566"/>
            <a:ext cx="11305256" cy="230832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685800" indent="-685800">
              <a:buFont typeface="Wingdings" panose="05000000000000000000" pitchFamily="2" charset="2"/>
              <a:buChar char="v"/>
            </a:pPr>
            <a:r>
              <a:rPr lang="tr-TR" sz="4800" b="1" dirty="0" smtClean="0">
                <a:latin typeface="Times New Roman" panose="02020603050405020304" pitchFamily="18" charset="0"/>
                <a:cs typeface="Times New Roman" panose="02020603050405020304" pitchFamily="18" charset="0"/>
              </a:rPr>
              <a:t>Süt </a:t>
            </a:r>
            <a:r>
              <a:rPr lang="tr-TR" sz="4800" b="1" dirty="0">
                <a:latin typeface="Times New Roman" panose="02020603050405020304" pitchFamily="18" charset="0"/>
                <a:cs typeface="Times New Roman" panose="02020603050405020304" pitchFamily="18" charset="0"/>
              </a:rPr>
              <a:t>annesi </a:t>
            </a:r>
            <a:r>
              <a:rPr lang="tr-TR" sz="4800" b="1" dirty="0">
                <a:solidFill>
                  <a:srgbClr val="FFFF00"/>
                </a:solidFill>
                <a:latin typeface="Times New Roman" panose="02020603050405020304" pitchFamily="18" charset="0"/>
                <a:cs typeface="Times New Roman" panose="02020603050405020304" pitchFamily="18" charset="0"/>
              </a:rPr>
              <a:t>Halime</a:t>
            </a:r>
            <a:r>
              <a:rPr lang="tr-TR" sz="4800" b="1" dirty="0">
                <a:latin typeface="Times New Roman" panose="02020603050405020304" pitchFamily="18" charset="0"/>
                <a:cs typeface="Times New Roman" panose="02020603050405020304" pitchFamily="18" charset="0"/>
              </a:rPr>
              <a:t> O’na </a:t>
            </a:r>
            <a:r>
              <a:rPr lang="tr-TR" sz="4800" b="1" dirty="0">
                <a:solidFill>
                  <a:srgbClr val="FFFF00"/>
                </a:solidFill>
                <a:latin typeface="Times New Roman" panose="02020603050405020304" pitchFamily="18" charset="0"/>
                <a:cs typeface="Times New Roman" panose="02020603050405020304" pitchFamily="18" charset="0"/>
              </a:rPr>
              <a:t>4</a:t>
            </a:r>
            <a:r>
              <a:rPr lang="tr-TR" sz="4800" b="1" dirty="0">
                <a:latin typeface="Times New Roman" panose="02020603050405020304" pitchFamily="18" charset="0"/>
                <a:cs typeface="Times New Roman" panose="02020603050405020304" pitchFamily="18" charset="0"/>
              </a:rPr>
              <a:t> yaşına gelinceye kadar baktı.Böylece daha iyi bir havada yetişti.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80" y="-9579"/>
            <a:ext cx="1211598" cy="124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39461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17">
            <a:hlinkClick r:id="" action="ppaction://hlinkshowjump?jump=nextslide"/>
          </p:cNvPr>
          <p:cNvCxnSpPr/>
          <p:nvPr/>
        </p:nvCxnSpPr>
        <p:spPr>
          <a:xfrm>
            <a:off x="11210155" y="6073026"/>
            <a:ext cx="401959" cy="333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886265" y="6424513"/>
            <a:ext cx="3332002" cy="461665"/>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www.dindersindeyiz.net</a:t>
            </a:r>
            <a:endParaRPr lang="tr-TR" b="1"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423696" y="1485578"/>
            <a:ext cx="11305256" cy="230832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685800" indent="-685800">
              <a:buFont typeface="Wingdings" panose="05000000000000000000" pitchFamily="2" charset="2"/>
              <a:buChar char="v"/>
            </a:pPr>
            <a:r>
              <a:rPr lang="tr-TR" sz="4800" b="1" dirty="0" smtClean="0">
                <a:solidFill>
                  <a:srgbClr val="FFFF00"/>
                </a:solidFill>
                <a:latin typeface="Times New Roman" panose="02020603050405020304" pitchFamily="18" charset="0"/>
                <a:cs typeface="Times New Roman" panose="02020603050405020304" pitchFamily="18" charset="0"/>
              </a:rPr>
              <a:t>4 </a:t>
            </a:r>
            <a:r>
              <a:rPr lang="tr-TR" sz="4800" b="1" dirty="0">
                <a:latin typeface="Times New Roman" panose="02020603050405020304" pitchFamily="18" charset="0"/>
                <a:cs typeface="Times New Roman" panose="02020603050405020304" pitchFamily="18" charset="0"/>
              </a:rPr>
              <a:t>yaşından sonra annesi Amine Onu yanına geri aldı.</a:t>
            </a:r>
            <a:r>
              <a:rPr lang="tr-TR" sz="4800" b="1" dirty="0">
                <a:solidFill>
                  <a:srgbClr val="FFFF00"/>
                </a:solidFill>
                <a:latin typeface="Times New Roman" panose="02020603050405020304" pitchFamily="18" charset="0"/>
                <a:cs typeface="Times New Roman" panose="02020603050405020304" pitchFamily="18" charset="0"/>
              </a:rPr>
              <a:t>6</a:t>
            </a:r>
            <a:r>
              <a:rPr lang="tr-TR" sz="4800" b="1" dirty="0">
                <a:latin typeface="Times New Roman" panose="02020603050405020304" pitchFamily="18" charset="0"/>
                <a:cs typeface="Times New Roman" panose="02020603050405020304" pitchFamily="18" charset="0"/>
              </a:rPr>
              <a:t> yaşına geldiğinde ise annesi Amine de öldü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80" y="-9579"/>
            <a:ext cx="1211598" cy="124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3524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14655</TotalTime>
  <Words>770</Words>
  <Application>Microsoft Office PowerPoint</Application>
  <PresentationFormat>Özel</PresentationFormat>
  <Paragraphs>120</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zameer maliq</dc:creator>
  <cp:lastModifiedBy>win7starter</cp:lastModifiedBy>
  <cp:revision>2505</cp:revision>
  <dcterms:created xsi:type="dcterms:W3CDTF">2013-05-29T17:11:56Z</dcterms:created>
  <dcterms:modified xsi:type="dcterms:W3CDTF">2019-02-17T15:42:39Z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23E6DAAF-BE0A-492F-83A0-EB0AB17034A2</vt:lpwstr>
  </property>
  <property fmtid="{D5CDD505-2E9C-101B-9397-08002B2CF9AE}" pid="3" name="ArticulatePath">
    <vt:lpwstr>COLORAMA_şablon</vt:lpwstr>
  </property>
</Properties>
</file>