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57" r:id="rId2"/>
    <p:sldId id="377" r:id="rId3"/>
    <p:sldId id="501" r:id="rId4"/>
    <p:sldId id="502" r:id="rId5"/>
    <p:sldId id="503" r:id="rId6"/>
    <p:sldId id="486" r:id="rId7"/>
    <p:sldId id="488" r:id="rId8"/>
    <p:sldId id="490" r:id="rId9"/>
    <p:sldId id="491" r:id="rId10"/>
    <p:sldId id="492" r:id="rId11"/>
    <p:sldId id="493" r:id="rId12"/>
    <p:sldId id="494" r:id="rId13"/>
    <p:sldId id="523" r:id="rId14"/>
    <p:sldId id="524" r:id="rId15"/>
    <p:sldId id="525" r:id="rId16"/>
    <p:sldId id="526" r:id="rId17"/>
    <p:sldId id="527" r:id="rId18"/>
    <p:sldId id="487" r:id="rId19"/>
    <p:sldId id="504" r:id="rId20"/>
    <p:sldId id="378" r:id="rId21"/>
    <p:sldId id="415" r:id="rId22"/>
    <p:sldId id="356" r:id="rId23"/>
  </p:sldIdLst>
  <p:sldSz cx="12195175" cy="6859588"/>
  <p:notesSz cx="6858000" cy="9144000"/>
  <p:custDataLst>
    <p:tags r:id="rId25"/>
  </p:custDataLst>
  <p:defaultTextStyle>
    <a:defPPr>
      <a:defRPr lang="ms-MY"/>
    </a:defPPr>
    <a:lvl1pPr marL="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2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444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166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888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61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B204A"/>
    <a:srgbClr val="4DC9CF"/>
    <a:srgbClr val="4F81BD"/>
    <a:srgbClr val="FF6699"/>
    <a:srgbClr val="F15C2B"/>
    <a:srgbClr val="558ED5"/>
    <a:srgbClr val="FCCD12"/>
    <a:srgbClr val="FFCC00"/>
    <a:srgbClr val="25A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5382" autoAdjust="0"/>
  </p:normalViewPr>
  <p:slideViewPr>
    <p:cSldViewPr showGuides="1">
      <p:cViewPr>
        <p:scale>
          <a:sx n="60" d="100"/>
          <a:sy n="60" d="100"/>
        </p:scale>
        <p:origin x="-1092" y="-306"/>
      </p:cViewPr>
      <p:guideLst>
        <p:guide orient="horz" pos="2205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D2380-E258-4037-BFCA-402EA7EBC9DE}" type="datetimeFigureOut">
              <a:rPr lang="ms-MY" smtClean="0"/>
              <a:pPr/>
              <a:t>11/04/2019</a:t>
            </a:fld>
            <a:endParaRPr lang="ms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s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9EF49-5B54-4C78-AD5B-7FF2C2B876DD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95602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910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7" descr="C:\Users\Zameer\Desktop\Dropbox\PPTX\Agency 24\Images\Red 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95" y="-1085388"/>
            <a:ext cx="1239838" cy="156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Zameer\Desktop\Dropbox\PPTX\Agency 24\Images\Blue 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344" y="5853996"/>
            <a:ext cx="2219325" cy="12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C:\Users\Zameer\Desktop\Dropbox\PPTX\Agency 24\Images\Green 4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3133" y="6596790"/>
            <a:ext cx="642938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C:\Users\Zameer\Desktop\Dropbox\PPTX\Agency 24\Images\Green 2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929" y="6348155"/>
            <a:ext cx="1431925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Zameer\Desktop\Dropbox\PPTX\Agency 24\Images\red 2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" y="-839820"/>
            <a:ext cx="1500188" cy="18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Users\Zameer\Desktop\Dropbox\PPTX\Agency 24\Images\red 3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3" y="-1024653"/>
            <a:ext cx="1466850" cy="14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3" descr="C:\Users\Zameer\Desktop\Dropbox\PPTX\Agency 24\Images\Green 3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697" y="-268740"/>
            <a:ext cx="7620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7" descr="C:\Users\Zameer\Desktop\Dropbox\PPTX\Agency 24\Images\Yellow 2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722" y="13842"/>
            <a:ext cx="1685925" cy="125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" descr="C:\Users\Zameer\Desktop\Dropbox\PPTX\Agency 24\Images\Green 1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635" y="-1245046"/>
            <a:ext cx="1997075" cy="125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6" descr="C:\Users\Zameer\Desktop\Dropbox\PPTX\Agency 24\Images\Yellow 1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223" y="-1240283"/>
            <a:ext cx="1500188" cy="25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C:\Users\Zameer\Desktop\Dropbox\PPTX\Agency 24\Images\Yellow 3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843" y="-1227119"/>
            <a:ext cx="1014412" cy="149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Zameer\Desktop\Dropbox\PPTX\Agency 24\Images\red 1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117" y="-745235"/>
            <a:ext cx="887412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C:\Users\Zameer\Desktop\Dropbox\PPTX\Agency 24\Images\red 4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85" y="446949"/>
            <a:ext cx="1350962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9" descr="C:\Users\Zameer\Desktop\Dropbox\PPTX\Agency 24\Images\Yellow 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894" y="248239"/>
            <a:ext cx="1069975" cy="8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0" descr="C:\Users\Zameer\Desktop\Dropbox\PPTX\Agency 24\Images\Red 6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303" y="653845"/>
            <a:ext cx="758825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1" descr="C:\Users\Zameer\Desktop\Dropbox\PPTX\Agency 24\Images\Red 7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23" y="-96398"/>
            <a:ext cx="1066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5" descr="C:\Users\Zameer\Desktop\Dropbox\PPTX\Agency 24\Images\Grey 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15" y="-1227119"/>
            <a:ext cx="22098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C:\Users\Zameer\Desktop\Dropbox\PPTX\Agency 24\Images\Blue 4.pn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638" y="5946379"/>
            <a:ext cx="944562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C:\Users\Zameer\Desktop\Dropbox\PPTX\Agency 24\Images\Blue 1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787" y="6660430"/>
            <a:ext cx="701675" cy="58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C:\Users\Zameer\Desktop\Dropbox\PPTX\Agency 24\Images\Blue 2.png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794" y="6210564"/>
            <a:ext cx="106362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27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6526138"/>
            <a:ext cx="12195175" cy="333450"/>
          </a:xfrm>
          <a:prstGeom prst="rect">
            <a:avLst/>
          </a:prstGeom>
          <a:blipFill>
            <a:blip r:embed="rId2" cstate="print"/>
            <a:srcRect/>
            <a:stretch>
              <a:fillRect l="-13040" t="-1946800" r="-17810" b="-13363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92931" y="766815"/>
            <a:ext cx="11737304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187" y="-26590"/>
            <a:ext cx="5040288" cy="863576"/>
          </a:xfrm>
        </p:spPr>
        <p:txBody>
          <a:bodyPr>
            <a:normAutofit/>
          </a:bodyPr>
          <a:lstStyle>
            <a:lvl1pPr marL="0" indent="0">
              <a:buNone/>
              <a:defRPr sz="4800" b="0" spc="-150">
                <a:latin typeface="Dekar" pitchFamily="50" charset="0"/>
              </a:defRPr>
            </a:lvl1pPr>
          </a:lstStyle>
          <a:p>
            <a:pPr lvl="0"/>
            <a:r>
              <a:rPr lang="en-US" dirty="0" smtClean="0"/>
              <a:t>ABOUT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3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FOOTER 2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6526138"/>
            <a:ext cx="12195175" cy="333450"/>
          </a:xfrm>
          <a:prstGeom prst="rect">
            <a:avLst/>
          </a:prstGeom>
          <a:blipFill>
            <a:blip r:embed="rId2" cstate="print"/>
            <a:srcRect/>
            <a:stretch>
              <a:fillRect l="-13040" t="-1946800" r="-17810" b="-13363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92931" y="766815"/>
            <a:ext cx="117373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187" y="-26590"/>
            <a:ext cx="5040288" cy="863576"/>
          </a:xfrm>
        </p:spPr>
        <p:txBody>
          <a:bodyPr>
            <a:normAutofit/>
          </a:bodyPr>
          <a:lstStyle>
            <a:lvl1pPr marL="0" indent="0">
              <a:buNone/>
              <a:defRPr sz="4800" b="0" spc="-150">
                <a:solidFill>
                  <a:schemeClr val="bg1"/>
                </a:solidFill>
                <a:latin typeface="Dekar" pitchFamily="50" charset="0"/>
              </a:defRPr>
            </a:lvl1pPr>
          </a:lstStyle>
          <a:p>
            <a:pPr lvl="0"/>
            <a:r>
              <a:rPr lang="en-US" dirty="0" smtClean="0"/>
              <a:t>ABOUT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67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6526138"/>
            <a:ext cx="12195175" cy="333450"/>
          </a:xfrm>
          <a:prstGeom prst="rect">
            <a:avLst/>
          </a:prstGeom>
          <a:blipFill>
            <a:blip r:embed="rId2" cstate="print"/>
            <a:srcRect/>
            <a:stretch>
              <a:fillRect l="-13040" t="-1946800" r="-17810" b="-13363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RE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571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759" y="274701"/>
            <a:ext cx="10975658" cy="1143265"/>
          </a:xfrm>
          <a:prstGeom prst="rect">
            <a:avLst/>
          </a:prstGeom>
        </p:spPr>
        <p:txBody>
          <a:bodyPr vert="horz" lIns="121944" tIns="60972" rIns="121944" bIns="6097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1600572"/>
            <a:ext cx="10975658" cy="4527011"/>
          </a:xfrm>
          <a:prstGeom prst="rect">
            <a:avLst/>
          </a:prstGeom>
        </p:spPr>
        <p:txBody>
          <a:bodyPr vert="horz" lIns="121944" tIns="60972" rIns="121944" bIns="609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759" y="6357822"/>
            <a:ext cx="2845541" cy="365210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37AEA-25B3-4408-B093-6DDA4600CD91}" type="datetimeFigureOut">
              <a:rPr lang="ms-MY" smtClean="0"/>
              <a:pPr/>
              <a:t>11/04/2019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6685" y="6357822"/>
            <a:ext cx="3861805" cy="365210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9875" y="6357822"/>
            <a:ext cx="2845541" cy="365210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D9F6E-FF3A-42BE-A0D3-BF3E5ED04CA3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50199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1" r:id="rId3"/>
    <p:sldLayoutId id="2147483657" r:id="rId4"/>
    <p:sldLayoutId id="2147483655" r:id="rId5"/>
    <p:sldLayoutId id="2147483654" r:id="rId6"/>
  </p:sldLayoutIdLst>
  <p:txStyles>
    <p:titleStyle>
      <a:lvl1pPr algn="ctr" defTabSz="1219444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91" indent="-457291" algn="l" defTabSz="121944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798" indent="-381076" algn="l" defTabSz="121944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305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027" indent="-304861" algn="l" defTabSz="1219444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749" indent="-304861" algn="l" defTabSz="1219444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Zameer\Desktop\Dropbox\PPTX\Agency 24\Images\Red 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295" y="2744239"/>
            <a:ext cx="1239838" cy="156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Zameer\Desktop\Dropbox\PPTX\Agency 24\Images\Blue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930" y="1576675"/>
            <a:ext cx="2219325" cy="12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Zameer\Desktop\Dropbox\PPTX\Agency 24\Images\Green 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719" y="2319469"/>
            <a:ext cx="642938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Zameer\Desktop\Dropbox\PPTX\Agency 24\Images\Green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515" y="2070834"/>
            <a:ext cx="1431925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Zameer\Desktop\Dropbox\PPTX\Agency 24\Images\red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54" y="2989807"/>
            <a:ext cx="1500188" cy="18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Zameer\Desktop\Dropbox\PPTX\Agency 24\Images\red 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573" y="2804974"/>
            <a:ext cx="1466850" cy="14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Zameer\Desktop\Dropbox\PPTX\Agency 24\Images\Green 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697" y="3560887"/>
            <a:ext cx="7620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Zameer\Desktop\Dropbox\PPTX\Agency 24\Images\Yellow 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722" y="3843469"/>
            <a:ext cx="1685925" cy="125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Zameer\Desktop\Dropbox\PPTX\Agency 24\Images\Green 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635" y="2584581"/>
            <a:ext cx="1997075" cy="125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Zameer\Desktop\Dropbox\PPTX\Agency 24\Images\Yellow 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223" y="2589344"/>
            <a:ext cx="1500188" cy="25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Zameer\Desktop\Dropbox\PPTX\Agency 24\Images\Yellow 3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843" y="2602508"/>
            <a:ext cx="1014412" cy="149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Zameer\Desktop\Dropbox\PPTX\Agency 24\Images\red 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883" y="3084392"/>
            <a:ext cx="887412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Zameer\Desktop\Dropbox\PPTX\Agency 24\Images\red 4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585" y="4276576"/>
            <a:ext cx="1350962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Zameer\Desktop\Dropbox\PPTX\Agency 24\Images\Yellow 4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894" y="4077866"/>
            <a:ext cx="1069975" cy="8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Zameer\Desktop\Dropbox\PPTX\Agency 24\Images\Red 6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303" y="4483472"/>
            <a:ext cx="758825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Zameer\Desktop\Dropbox\PPTX\Agency 24\Images\Red 7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423" y="3733229"/>
            <a:ext cx="1066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Zameer\Desktop\Dropbox\PPTX\Agency 24\Images\Grey 1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715" y="2602508"/>
            <a:ext cx="22098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Zameer\Desktop\Dropbox\PPTX\Agency 24\Images\Blue 4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224" y="1669058"/>
            <a:ext cx="944562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Zameer\Desktop\Dropbox\PPTX\Agency 24\Images\Blue 1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373" y="2383109"/>
            <a:ext cx="701675" cy="58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Zameer\Desktop\Dropbox\PPTX\Agency 24\Images\Blue 2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380" y="1933243"/>
            <a:ext cx="106362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613222" y="3015903"/>
            <a:ext cx="2975537" cy="72008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Pacifico" pitchFamily="2" charset="0"/>
                <a:cs typeface="Times New Roman" panose="02020603050405020304" pitchFamily="18" charset="0"/>
              </a:rPr>
              <a:t>www.dindersindeyiz.net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Pacifico" pitchFamily="2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Pacifico" pitchFamily="2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643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accel="46667" decel="5333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75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75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accel="46667" decel="5333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75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accel="46667" decel="5333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75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2" accel="46667" decel="5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75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2" accel="46667" decel="5333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75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accel="46667" decel="5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75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4" accel="46667" decel="5333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750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1" accel="46667" decel="5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75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75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1" accel="46667" decel="5333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75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75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9" accel="46667" decel="5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75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75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9" accel="46667" decel="5333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7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7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xit" presetSubtype="12" accel="46667" decel="5333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75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xit" presetSubtype="1" accel="46667" decel="5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75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75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" presetClass="exit" presetSubtype="6" accel="46667" decel="5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75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75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accel="46667" decel="5333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75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" presetClass="exit" presetSubtype="12" accel="46667" decel="5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75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75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" presetClass="exit" presetSubtype="12" accel="46667" decel="5333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75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75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" presetClass="exit" presetSubtype="12" accel="46667" decel="5333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75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75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" presetClass="exit" presetSubtype="4" accel="46667" decel="5333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75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75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" presetClass="exit" presetSubtype="4" accel="46667" decel="5333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75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75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025885" y="858026"/>
            <a:ext cx="7513212" cy="526297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4800" dirty="0" err="1" smtClean="0"/>
              <a:t>Kur’an</a:t>
            </a:r>
            <a:r>
              <a:rPr lang="tr-TR" sz="4800" dirty="0" smtClean="0"/>
              <a:t>-ı Kerim, insanları iyiye, doğruya ve güzele yönlendirir. Bu konu </a:t>
            </a:r>
            <a:r>
              <a:rPr lang="tr-TR" sz="4800" b="1" dirty="0" smtClean="0"/>
              <a:t>“... </a:t>
            </a:r>
            <a:r>
              <a:rPr lang="tr-TR" sz="4800" b="1" dirty="0" smtClean="0">
                <a:solidFill>
                  <a:schemeClr val="tx1"/>
                </a:solidFill>
              </a:rPr>
              <a:t>İyilik edin. Şüphesiz Allah iyilik edenleri sever.” ayetiyle ifade edilmiştir.</a:t>
            </a:r>
            <a:endParaRPr lang="tr-TR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Rag doll with a exclamartion ma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110" y="1143778"/>
            <a:ext cx="3357586" cy="452837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7480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668694" y="1485578"/>
            <a:ext cx="8060257" cy="378565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tr-TR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Müslümanların birbirleri ile ilişkilerinde sevgi, saygı, adalet gibi ahlaki değerlere uygun davranışlar sergilemelerini öğütler.</a:t>
            </a:r>
            <a:endParaRPr lang="tr-TR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Rag doll with a exclamartion ma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110" y="1143778"/>
            <a:ext cx="3357586" cy="452837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714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668299" y="1429530"/>
            <a:ext cx="11017224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tr-TR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SALİH AMEL</a:t>
            </a:r>
            <a:r>
              <a:rPr lang="tr-TR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:Dinimizde faydalı olan her </a:t>
            </a:r>
            <a:r>
              <a:rPr lang="tr-TR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tütrrlü</a:t>
            </a:r>
            <a:r>
              <a:rPr lang="tr-TR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iş ve davranışa </a:t>
            </a:r>
            <a:r>
              <a:rPr lang="tr-TR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salih</a:t>
            </a:r>
            <a:r>
              <a:rPr lang="tr-TR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amel denir.</a:t>
            </a:r>
            <a:endParaRPr lang="tr-TR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9221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811571" y="357960"/>
            <a:ext cx="7873952" cy="60016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4800" dirty="0" err="1" smtClean="0">
                <a:latin typeface="Ubuntu"/>
              </a:rPr>
              <a:t>Kur’an</a:t>
            </a:r>
            <a:r>
              <a:rPr lang="tr-TR" sz="4800" dirty="0" smtClean="0">
                <a:latin typeface="Ubuntu"/>
              </a:rPr>
              <a:t>-ı Kerim, kötülüklerden sakındırır. Yasaklanan tutum ve davranışların neler olduğunu açıklar ve Müslümanların bu davranışlardan uzak durması gerektiğini öğütler:</a:t>
            </a:r>
            <a:endParaRPr lang="tr-TR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Rag doll with a exclamartion ma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110" y="1143778"/>
            <a:ext cx="3357586" cy="452837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7552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 rot="16200000">
            <a:off x="-892234" y="960662"/>
            <a:ext cx="2597186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FURKAN</a:t>
            </a:r>
            <a:endParaRPr lang="tr-TR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239803" y="1358092"/>
            <a:ext cx="9577064" cy="34778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Kur’an</a:t>
            </a:r>
            <a:r>
              <a:rPr lang="tr-T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-ı Kerim hak ile batılı, iyi ile kötüyü, doğru ile yanlışı, iman ile küfrü, helal ile haramı birbirinden </a:t>
            </a:r>
            <a:r>
              <a:rPr lang="tr-TR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ayıran</a:t>
            </a:r>
            <a:r>
              <a:rPr lang="tr-T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bir kitaptır. Onun bu özelliği </a:t>
            </a:r>
            <a:r>
              <a:rPr lang="tr-TR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furkan</a:t>
            </a:r>
            <a:r>
              <a:rPr lang="tr-T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ismiyle belirtilmiştir.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5491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811571" y="1715282"/>
            <a:ext cx="8016828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Kur’an</a:t>
            </a:r>
            <a:r>
              <a:rPr lang="tr-T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Yüce Allah’ın isim ve sıfatlarını</a:t>
            </a:r>
          </a:p>
          <a:p>
            <a:r>
              <a:rPr lang="tr-T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bildirerek Allah’a (c.c.)</a:t>
            </a:r>
          </a:p>
          <a:p>
            <a:r>
              <a:rPr lang="tr-T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imana davet eder. </a:t>
            </a:r>
            <a:endParaRPr lang="tr-TR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Rag doll with a exclamartion ma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110" y="1143778"/>
            <a:ext cx="3357586" cy="452837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8410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811571" y="643712"/>
            <a:ext cx="8088266" cy="52629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İnsanın yaratılışına, evrendeki mükemmel işleyişe, kâinattaki hiç bir şeyin tesadüfen oluşmadığına dikkat</a:t>
            </a:r>
          </a:p>
          <a:p>
            <a:r>
              <a:rPr lang="tr-TR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çekerek insanları Allah’a şükretmeye çağırır.</a:t>
            </a:r>
            <a:endParaRPr lang="tr-TR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Rag doll with a exclamartion ma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110" y="1143778"/>
            <a:ext cx="3357586" cy="452837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6345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811571" y="2001034"/>
            <a:ext cx="8159704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İnsan ilişkileri konusunda öğütler vererek toplumda birlik beraberlik ortamı oluşmasını sağlar.</a:t>
            </a:r>
            <a:endParaRPr lang="tr-TR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4" name="AutoShape 2" descr="Hand pointing vintage dra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9156" name="Picture 4" descr="Rag doll with a exclamartion ma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110" y="1143778"/>
            <a:ext cx="3357586" cy="452837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7149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785" y="477466"/>
            <a:ext cx="114492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4000" b="1" spc="-3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4000" b="1" spc="-3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4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tr-TR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985" y="357960"/>
            <a:ext cx="1135864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ikdörtgen 2"/>
          <p:cNvSpPr/>
          <p:nvPr/>
        </p:nvSpPr>
        <p:spPr>
          <a:xfrm>
            <a:off x="1596993" y="2572538"/>
            <a:ext cx="9511387" cy="2123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tr-TR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Kur’an</a:t>
            </a:r>
            <a:r>
              <a:rPr lang="tr-T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-ı Kerim, Müslümanlara dünya ve </a:t>
            </a:r>
            <a:r>
              <a:rPr lang="tr-TR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ahiret</a:t>
            </a:r>
            <a:r>
              <a:rPr lang="tr-T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hayatına dair pek çok konuyu açıklayan bir kitaptır.</a:t>
            </a:r>
            <a:endParaRPr lang="tr-TR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9030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11109" y="2366928"/>
            <a:ext cx="3959681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/>
              <a:t>İMAN –İNANÇ KONULARI</a:t>
            </a:r>
            <a:endParaRPr lang="tr-TR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1201043" y="3584569"/>
            <a:ext cx="3861835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/>
              <a:t>AHLAK KONULARI</a:t>
            </a:r>
            <a:endParaRPr lang="tr-TR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6422541" y="3605336"/>
            <a:ext cx="4961458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/>
              <a:t>SOSYAL VE HAYATİ DEĞERLER</a:t>
            </a:r>
            <a:endParaRPr lang="tr-TR" b="1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4811703" y="5072868"/>
            <a:ext cx="1928826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/>
              <a:t>İBADETLER</a:t>
            </a:r>
            <a:endParaRPr lang="tr-TR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2025621" y="715150"/>
            <a:ext cx="838704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KUR’AN’IN AÇIKLADIĞI BAZI KONULAR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7883537" y="2429662"/>
            <a:ext cx="1777971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/>
              <a:t>KISSALAR</a:t>
            </a:r>
            <a:endParaRPr lang="tr-TR" b="1" dirty="0"/>
          </a:p>
        </p:txBody>
      </p:sp>
      <p:cxnSp>
        <p:nvCxnSpPr>
          <p:cNvPr id="18" name="Düz Ok Bağlayıcısı 17"/>
          <p:cNvCxnSpPr/>
          <p:nvPr/>
        </p:nvCxnSpPr>
        <p:spPr>
          <a:xfrm>
            <a:off x="3073251" y="1485578"/>
            <a:ext cx="0" cy="7131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/>
          <p:nvPr/>
        </p:nvCxnSpPr>
        <p:spPr>
          <a:xfrm>
            <a:off x="8689875" y="1492548"/>
            <a:ext cx="0" cy="7131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>
            <a:off x="4585419" y="1571455"/>
            <a:ext cx="0" cy="17863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Düz Ok Bağlayıcısı 20"/>
          <p:cNvCxnSpPr/>
          <p:nvPr/>
        </p:nvCxnSpPr>
        <p:spPr>
          <a:xfrm>
            <a:off x="5758584" y="1571455"/>
            <a:ext cx="0" cy="3372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Düz Ok Bağlayıcısı 21"/>
          <p:cNvCxnSpPr/>
          <p:nvPr/>
        </p:nvCxnSpPr>
        <p:spPr>
          <a:xfrm>
            <a:off x="6745659" y="1570345"/>
            <a:ext cx="0" cy="17863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30245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923" y="242168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spc="-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8.SINIF</a:t>
            </a:r>
            <a:endParaRPr lang="en-US" sz="7200" b="1" spc="-3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931" y="3645818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spc="-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tr-TR" sz="7200" b="1" spc="-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.ÜNİTE</a:t>
            </a:r>
            <a:endParaRPr lang="en-US" sz="7200" b="1" spc="-3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5539" y="726589"/>
            <a:ext cx="7938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spc="-300" dirty="0" smtClean="0">
                <a:solidFill>
                  <a:schemeClr val="bg1"/>
                </a:solidFill>
                <a:latin typeface="Arial Bold" pitchFamily="34" charset="0"/>
                <a:cs typeface="Arial Bold" pitchFamily="34" charset="0"/>
              </a:rPr>
              <a:t>0</a:t>
            </a:r>
            <a:r>
              <a:rPr lang="tr-TR" sz="4800" spc="-300" dirty="0">
                <a:solidFill>
                  <a:schemeClr val="bg1"/>
                </a:solidFill>
                <a:latin typeface="Arial Bold" pitchFamily="34" charset="0"/>
                <a:cs typeface="Arial Bold" pitchFamily="34" charset="0"/>
              </a:rPr>
              <a:t>3</a:t>
            </a:r>
            <a:endParaRPr lang="en-US" sz="2000" spc="-300" dirty="0">
              <a:solidFill>
                <a:schemeClr val="bg1"/>
              </a:solidFill>
              <a:latin typeface="Arial Bold" pitchFamily="34" charset="0"/>
              <a:cs typeface="Arial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1642" y="890350"/>
            <a:ext cx="5328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FFF00"/>
                </a:solidFill>
                <a:latin typeface="VAGRounded BT" panose="020F0702020204020204" pitchFamily="34" charset="0"/>
                <a:cs typeface="Arial Bold" pitchFamily="34" charset="0"/>
              </a:rPr>
              <a:t>KUR’AN-I KERİM’İN TEMEL ÖZELLİKLERİ</a:t>
            </a:r>
            <a:endParaRPr lang="en-US" sz="2800" dirty="0">
              <a:solidFill>
                <a:schemeClr val="bg1"/>
              </a:solidFill>
              <a:latin typeface="VAGRounded BT" panose="020F0702020204020204" pitchFamily="34" charset="0"/>
              <a:cs typeface="Arial Bold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233491" y="1845618"/>
            <a:ext cx="0" cy="33512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ikdörtgen 2"/>
          <p:cNvSpPr/>
          <p:nvPr/>
        </p:nvSpPr>
        <p:spPr>
          <a:xfrm>
            <a:off x="552971" y="5806058"/>
            <a:ext cx="73436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KUR’AN-I KERİM VE ÖZELLİKLERİ</a:t>
            </a:r>
            <a:endParaRPr lang="tr-TR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39" y="2205658"/>
            <a:ext cx="5834367" cy="336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558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0001" y="929464"/>
            <a:ext cx="9073005" cy="45243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Kur’an</a:t>
            </a:r>
            <a:r>
              <a:rPr lang="tr-T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-ı Kerim, insanı düşünmeye ve aklını kullanmaya yöneltir. İnsanı diğer</a:t>
            </a:r>
          </a:p>
          <a:p>
            <a:r>
              <a:rPr lang="tr-T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varlıklardan ayıran en önemli özelliği akıllı ve düşünebilen bir varlık olmasıdır.</a:t>
            </a:r>
            <a:endParaRPr lang="tr-TR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ev bir bÃ¼yÃ¼teÃ§ ve mavi bir soru simgesi olan bez beb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5" y="1485578"/>
            <a:ext cx="281055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0260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09" y="831246"/>
            <a:ext cx="5741904" cy="421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93531" y="1053530"/>
            <a:ext cx="6457218" cy="362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2686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4939" y="1125538"/>
            <a:ext cx="5832646" cy="495240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43" y="1359580"/>
            <a:ext cx="4358638" cy="4430881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3747420" y="67274"/>
            <a:ext cx="47003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tr-T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indersindeyiz.net</a:t>
            </a:r>
            <a:endParaRPr lang="tr-TR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048719" y="1053530"/>
            <a:ext cx="415690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dirty="0" smtClean="0"/>
              <a:t>dindersindeyiz@gmail.com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379" y="1701602"/>
            <a:ext cx="5236832" cy="130920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379" y="3141762"/>
            <a:ext cx="5289257" cy="132231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07" y="4653930"/>
            <a:ext cx="5258829" cy="1314708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8432448" y="5157986"/>
            <a:ext cx="689475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3276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897329" y="405458"/>
            <a:ext cx="9276899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ÜNİTEDE NELER ÖĞRENECEĞİZ?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716621" y="1629594"/>
            <a:ext cx="8261286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İSLAM DİNİNİN TEMEL KAYNAKLARI</a:t>
            </a:r>
            <a:endParaRPr lang="tr-TR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694523" y="2340623"/>
            <a:ext cx="8283384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KUR’AN-I KERİM’İN ANA KONULARI</a:t>
            </a:r>
            <a:endParaRPr lang="tr-TR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07137" y="1610430"/>
            <a:ext cx="36420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332785" y="2349674"/>
            <a:ext cx="36420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336947" y="4634766"/>
            <a:ext cx="36420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750903" y="4634766"/>
            <a:ext cx="8227004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KUR’AN-I KERİM’İN TEMEL ÖZELLİKLERİ</a:t>
            </a:r>
            <a:endParaRPr lang="tr-TR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336947" y="5282838"/>
            <a:ext cx="36420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782731" y="5282838"/>
            <a:ext cx="8195176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BİR PEYGAMBER TANIYORUM: HZ.NUH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345963" cy="98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92931" y="3472185"/>
            <a:ext cx="1756476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/>
              <a:t>İNANÇ</a:t>
            </a:r>
            <a:endParaRPr lang="tr-TR" b="1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2129763" y="3472185"/>
            <a:ext cx="1735576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/>
              <a:t>İBADET</a:t>
            </a:r>
            <a:endParaRPr lang="tr-TR" b="1" dirty="0"/>
          </a:p>
        </p:txBody>
      </p:sp>
      <p:sp>
        <p:nvSpPr>
          <p:cNvPr id="21" name="Metin kutusu 20"/>
          <p:cNvSpPr txBox="1"/>
          <p:nvPr/>
        </p:nvSpPr>
        <p:spPr>
          <a:xfrm>
            <a:off x="4053078" y="3501802"/>
            <a:ext cx="1756477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/>
              <a:t>AHLAK</a:t>
            </a:r>
            <a:endParaRPr lang="tr-TR" b="1" dirty="0"/>
          </a:p>
        </p:txBody>
      </p:sp>
      <p:sp>
        <p:nvSpPr>
          <p:cNvPr id="22" name="Metin kutusu 21"/>
          <p:cNvSpPr txBox="1"/>
          <p:nvPr/>
        </p:nvSpPr>
        <p:spPr>
          <a:xfrm>
            <a:off x="5990777" y="3501802"/>
            <a:ext cx="1762994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/>
              <a:t>KISSALAR</a:t>
            </a:r>
            <a:endParaRPr lang="tr-TR" b="1" dirty="0"/>
          </a:p>
        </p:txBody>
      </p:sp>
      <p:sp>
        <p:nvSpPr>
          <p:cNvPr id="23" name="Metin kutusu 22"/>
          <p:cNvSpPr txBox="1"/>
          <p:nvPr/>
        </p:nvSpPr>
        <p:spPr>
          <a:xfrm>
            <a:off x="7969795" y="3501802"/>
            <a:ext cx="1816523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b="1" dirty="0" smtClean="0"/>
              <a:t>MUAMELAT</a:t>
            </a:r>
            <a:endParaRPr lang="tr-TR" b="1" dirty="0"/>
          </a:p>
        </p:txBody>
      </p:sp>
      <p:cxnSp>
        <p:nvCxnSpPr>
          <p:cNvPr id="27" name="Eğri Bağlayıcı 26"/>
          <p:cNvCxnSpPr/>
          <p:nvPr/>
        </p:nvCxnSpPr>
        <p:spPr>
          <a:xfrm rot="5400000">
            <a:off x="966120" y="2977944"/>
            <a:ext cx="484892" cy="274793"/>
          </a:xfrm>
          <a:prstGeom prst="curvedConnector3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Eğri Bağlayıcı 27"/>
          <p:cNvCxnSpPr/>
          <p:nvPr/>
        </p:nvCxnSpPr>
        <p:spPr>
          <a:xfrm rot="5400000">
            <a:off x="2649878" y="3054580"/>
            <a:ext cx="484892" cy="274793"/>
          </a:xfrm>
          <a:prstGeom prst="curvedConnector3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Eğri Bağlayıcı 28"/>
          <p:cNvCxnSpPr/>
          <p:nvPr/>
        </p:nvCxnSpPr>
        <p:spPr>
          <a:xfrm rot="5400000">
            <a:off x="4500476" y="3048349"/>
            <a:ext cx="484892" cy="274793"/>
          </a:xfrm>
          <a:prstGeom prst="curvedConnector3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Eğri Bağlayıcı 29"/>
          <p:cNvCxnSpPr/>
          <p:nvPr/>
        </p:nvCxnSpPr>
        <p:spPr>
          <a:xfrm rot="5400000">
            <a:off x="8368801" y="3071458"/>
            <a:ext cx="484892" cy="274793"/>
          </a:xfrm>
          <a:prstGeom prst="curvedConnector3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Eğri Bağlayıcı 30"/>
          <p:cNvCxnSpPr/>
          <p:nvPr/>
        </p:nvCxnSpPr>
        <p:spPr>
          <a:xfrm rot="5400000">
            <a:off x="6641540" y="3223857"/>
            <a:ext cx="484892" cy="274793"/>
          </a:xfrm>
          <a:prstGeom prst="curvedConnector3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30939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3361282" y="519329"/>
            <a:ext cx="5677965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ÜNİTE KAVRAMLARI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454" y="2512327"/>
            <a:ext cx="2664296" cy="273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etin kutusu 5"/>
          <p:cNvSpPr txBox="1"/>
          <p:nvPr/>
        </p:nvSpPr>
        <p:spPr>
          <a:xfrm rot="20209545">
            <a:off x="1103484" y="3978382"/>
            <a:ext cx="1531188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İNANÇ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 rot="20551263">
            <a:off x="1152069" y="1977046"/>
            <a:ext cx="1826141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KUR’AN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 rot="383518">
            <a:off x="4977915" y="5574201"/>
            <a:ext cx="1760418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İBADET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 rot="576189">
            <a:off x="5382775" y="1689633"/>
            <a:ext cx="1939955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FURKAN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 rot="20089452">
            <a:off x="8233210" y="1853399"/>
            <a:ext cx="1850186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SÜNNET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 rot="20597612">
            <a:off x="8313360" y="3555365"/>
            <a:ext cx="1689886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AHLAK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 rot="383518">
            <a:off x="1614248" y="5446651"/>
            <a:ext cx="264207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MUAMELAT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 rot="576189">
            <a:off x="9343748" y="4954844"/>
            <a:ext cx="1415772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KISSA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345963" cy="98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6262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345963" cy="98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4117" y="500836"/>
            <a:ext cx="9240859" cy="562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2959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345963" cy="98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Dev bir bÃ¼yÃ¼teÃ§ ve mavi bir soru simgesi olan bez beb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5" y="1197546"/>
            <a:ext cx="2981325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561121" y="2277666"/>
            <a:ext cx="8689722" cy="212365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4400" b="1" dirty="0" err="1" smtClean="0"/>
              <a:t>Kur’an</a:t>
            </a:r>
            <a:r>
              <a:rPr lang="tr-TR" sz="4400" b="1" dirty="0" smtClean="0"/>
              <a:t>-ı Kerim’i birkaç cümle ile anlatmak isteseniz neler söylersiniz?</a:t>
            </a:r>
            <a:endParaRPr lang="tr-TR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4451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954447" y="1500968"/>
            <a:ext cx="7774505" cy="37856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tr-TR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Kur’an</a:t>
            </a:r>
            <a:r>
              <a:rPr lang="tr-TR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-ı Kerim, okuyup anlaşılmak ve hayatın tüm alanlarında yaşanmak için indirilmiş yol gösterici bir </a:t>
            </a:r>
            <a:r>
              <a:rPr lang="tr-TR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rehberdir.</a:t>
            </a:r>
            <a:endParaRPr lang="tr-TR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Rag doll with a exclamartion ma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110" y="1143778"/>
            <a:ext cx="3357586" cy="452837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7575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Rag doll with a exclamartion ma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110" y="1143778"/>
            <a:ext cx="3357586" cy="4528370"/>
          </a:xfrm>
          <a:prstGeom prst="rect">
            <a:avLst/>
          </a:prstGeom>
          <a:noFill/>
        </p:spPr>
      </p:pic>
      <p:sp>
        <p:nvSpPr>
          <p:cNvPr id="2" name="Metin kutusu 1"/>
          <p:cNvSpPr txBox="1"/>
          <p:nvPr/>
        </p:nvSpPr>
        <p:spPr>
          <a:xfrm>
            <a:off x="3263509" y="1557586"/>
            <a:ext cx="7943418" cy="42473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İnsanlığı </a:t>
            </a:r>
            <a:r>
              <a:rPr lang="tr-T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kötülükten alıkoyup iyiliğe  </a:t>
            </a:r>
            <a:r>
              <a:rPr lang="tr-T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yöneltmek için gönderilmiş </a:t>
            </a:r>
            <a:r>
              <a:rPr lang="tr-T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ilahi kitaptır.</a:t>
            </a:r>
            <a:endParaRPr lang="tr-TR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9461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025885" y="1858158"/>
            <a:ext cx="7718612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4800" dirty="0" err="1" smtClean="0"/>
              <a:t>Kur’an</a:t>
            </a:r>
            <a:r>
              <a:rPr lang="tr-TR" sz="4800" dirty="0" smtClean="0"/>
              <a:t>-ı Kerim’de insanı hem dünya hem </a:t>
            </a:r>
            <a:r>
              <a:rPr lang="tr-TR" sz="4800" dirty="0" err="1" smtClean="0"/>
              <a:t>ahiret</a:t>
            </a:r>
            <a:r>
              <a:rPr lang="tr-TR" sz="4800" dirty="0" smtClean="0"/>
              <a:t> mutluluğuna ulaştıracak mesajlar vardır.</a:t>
            </a:r>
            <a:endParaRPr lang="tr-TR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Rag doll with a exclamartion ma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110" y="1143778"/>
            <a:ext cx="3357586" cy="452837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524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14822</TotalTime>
  <Words>343</Words>
  <Application>Microsoft Office PowerPoint</Application>
  <PresentationFormat>Özel</PresentationFormat>
  <Paragraphs>79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zameer maliq</dc:creator>
  <cp:lastModifiedBy>win7starter</cp:lastModifiedBy>
  <cp:revision>2535</cp:revision>
  <dcterms:created xsi:type="dcterms:W3CDTF">2013-05-29T17:11:56Z</dcterms:created>
  <dcterms:modified xsi:type="dcterms:W3CDTF">2019-04-11T16:05:57Z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23E6DAAF-BE0A-492F-83A0-EB0AB17034A2</vt:lpwstr>
  </property>
  <property fmtid="{D5CDD505-2E9C-101B-9397-08002B2CF9AE}" pid="3" name="ArticulatePath">
    <vt:lpwstr>COLORAMA_şablon</vt:lpwstr>
  </property>
</Properties>
</file>