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71" r:id="rId4"/>
    <p:sldId id="25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0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08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>
        <p:scale>
          <a:sx n="60" d="100"/>
          <a:sy n="60" d="100"/>
        </p:scale>
        <p:origin x="-153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12ABF-886F-41F7-9DB9-C38C1BC6383E}" type="datetimeFigureOut">
              <a:rPr lang="tr-TR" smtClean="0"/>
              <a:t>16.09.2018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56B9-7DE4-49B4-9B77-0A883400AF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6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60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08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46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49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927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708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876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18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350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08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10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2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00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48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395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178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39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716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23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119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26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260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0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82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37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813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092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5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2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05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378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01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63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56B9-7DE4-49B4-9B77-0A883400AF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2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ge_turn_2010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447800" y="3292475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2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23825"/>
            <a:ext cx="73152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0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ndersindeyiz.net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14">
            <a:hlinkClick r:id="rId3" action="ppaction://hlinksldjump"/>
          </p:cNvPr>
          <p:cNvSpPr/>
          <p:nvPr/>
        </p:nvSpPr>
        <p:spPr>
          <a:xfrm flipH="1">
            <a:off x="4756255" y="1752600"/>
            <a:ext cx="4159144" cy="10668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Yan Başlık">
            <a:hlinkClick r:id="rId4" action="ppaction://hlinksldjump"/>
          </p:cNvPr>
          <p:cNvSpPr/>
          <p:nvPr/>
        </p:nvSpPr>
        <p:spPr>
          <a:xfrm flipH="1">
            <a:off x="4753626" y="2969908"/>
            <a:ext cx="4161773" cy="1144892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2400" b="1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381000" y="381000"/>
            <a:ext cx="38862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7.SINIF:1.ÜNİTE</a:t>
            </a:r>
            <a:endParaRPr lang="tr-TR" sz="2000" b="1" dirty="0">
              <a:solidFill>
                <a:srgbClr val="FF0000"/>
              </a:solidFill>
            </a:endParaRPr>
          </a:p>
          <a:p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89291" y="11107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www.dindersindeyiz.net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10996" y="5867400"/>
            <a:ext cx="552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rgbClr val="00B0F0"/>
                </a:solidFill>
              </a:rPr>
              <a:t>Lütfen gitmek istediğiniz konu başlığına tıklayınız…</a:t>
            </a:r>
            <a:endParaRPr lang="tr-TR" sz="16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1" y="1752600"/>
            <a:ext cx="4513220" cy="3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35366"/>
            <a:ext cx="206133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64539" y="1524000"/>
            <a:ext cx="731519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Şeytan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ateşten yaratılan ve Yüce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Allah’ın emrine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 geldiği için ilahi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rahmetten</a:t>
            </a: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kovulan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 ve kibirli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varlığa</a:t>
            </a: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verilen isimdir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3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88339" y="1524000"/>
            <a:ext cx="74508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Allah’ın (c.c.) haber verdiği varlıklardan olan melekler duyu organlarıyla algılanamazlar.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Müslümanlar onların varlığını kabul eder. Çünkü bu nuranî ve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ruhanî varlıklara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inanmak </a:t>
            </a: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imanın altı şartından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88339" y="2055674"/>
            <a:ext cx="745086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 (c.c.), gözlerimizi melekleri görecek yetenekte yaratmamış fakat onlara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iman edilmesini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emretmiştir.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432866" cy="34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69459" y="1439882"/>
            <a:ext cx="74508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 büyük meleğin dışındaki bazı melekler ve görevleri: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Kiramen Kâtibin: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İnsanın sağında ve solunda bulunan meleklerdir.6 Sağdaki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melek, iyi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davranışları, soldaki melek ise kötü davranışları kaydetmekle görevlidir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2317045"/>
            <a:ext cx="745086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Münker Nekir: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Öldükten sonra kabirde insanları sorgulamakla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görevli meleklerdir.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33" y="1447800"/>
            <a:ext cx="710286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65" y="1447800"/>
            <a:ext cx="6620735" cy="45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326949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0700"/>
            <a:ext cx="741734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0" y="1600200"/>
            <a:ext cx="7315199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Çevremize şöyle bir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 gezdirdiğimizde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kadar zengin bir varlık aleminde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yaşadığımızın farkına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varırız.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varlıklardan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bazılarını doğrudan görür ve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duyu organlarımı la algılarız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739115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Meleklere iman eden kimse Allah’ın (c.c.) yarattığı varlıkların sadece duyular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alemindekilerle sınırlı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olmadığını bilir. O’nun yüceliğini ve büyüklüğünü hakkıyla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kavramanın mümkün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olmadığını fark ederek acziyetini idrak eder.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Yüce Allah’a ve meleklerine iman eden insanlar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an izlendiklerini bilirler ve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 olsalar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günah işlememeye gayret ederler.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İşledikleri hayırlı, güzel işlerin ve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kötü davranışların melekler tarafından amel defterine kaydedildiğini bildiklerinden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yaşantılarını güzelleştirmeye özen gösterirler.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İçlerine doğan güzel duygu ve düşüncelerin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melekler tarafından fısıldandığını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hissederler.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Meleklerle birlikte cinlerin varlığı ve bazı özellikleri Kur’an-ı Kerim’de ve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hadislerde açıklanır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Kur’an’daki surelerden birinin adı Cin suresidir.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Cinler hakkında doğru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edinmek ve yanlış inanışlara kapılmamak için Kur’an’ın ayetlerine ve Hz. Muhammed’in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hadislerine başvurulması gerekir.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0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3" y="2438400"/>
            <a:ext cx="7322174" cy="235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7556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7" y="2209800"/>
            <a:ext cx="769389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0" y="1600200"/>
            <a:ext cx="73151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Fakat bazı varlıkları görebilmek için özel olarak tasarlanmış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araçlara ihtiyaç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duyarız.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600" y="1635710"/>
            <a:ext cx="74508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 ve şeytan 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konusunda bazı batıl inançlar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söz konusudur. Dinde olmadığı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halde bilgisizlik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sebebiyle dinden zannedilen bu inanç ve uygulamaların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başlıcaları</a:t>
            </a: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 </a:t>
            </a:r>
            <a:r>
              <a:rPr lang="tr-TR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çağırma, falcılık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sihir ve büyüdür.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4539" y="2247736"/>
            <a:ext cx="745086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 arasında şeytanla ilgili bazı yanlış inanışlar da vardır.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4539" y="2247736"/>
            <a:ext cx="745086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Cinlerle aynı maddeden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yaratılan ve Allah’a (c.c.) isyan eden ilk varlık şeytandır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4539" y="1676400"/>
            <a:ext cx="7450861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Batıl inançların kişisel ve toplumsal birçok zararı vardır. Batıl inanışlar kişinin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sağlıklı bir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inanca kavuşmasına engel olduğu gibi Allah’ın (c.c.) koyduğu kurallardan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adaletten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sapmaya da sebep olur.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4539" y="1676400"/>
            <a:ext cx="74508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Batıl inançların kişisel ve toplumsal birçok zararı vardır. </a:t>
            </a:r>
            <a:endParaRPr lang="tr-TR" sz="3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Batıl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inanışlar kişinin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sağlıklı bir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inanca kavuşmasına engel olduğu gibi Allah’ın (c.c.) koyduğu kurallardan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adaletten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sapmaya da sebep olur.</a:t>
            </a:r>
          </a:p>
        </p:txBody>
      </p:sp>
      <p:sp>
        <p:nvSpPr>
          <p:cNvPr id="9" name="Yan Başlık">
            <a:hlinkClick r:id="rId4" action="ppaction://hlinksldjump"/>
          </p:cNvPr>
          <p:cNvSpPr/>
          <p:nvPr/>
        </p:nvSpPr>
        <p:spPr>
          <a:xfrm flipH="1">
            <a:off x="533400" y="889000"/>
            <a:ext cx="3886200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2. Melekler ve Özellikleri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hlinkClick r:id="" action="ppaction://hlinkshowjump?jump=firs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a Dön"/>
          <p:cNvSpPr txBox="1"/>
          <p:nvPr/>
        </p:nvSpPr>
        <p:spPr>
          <a:xfrm>
            <a:off x="7376711" y="24298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Başa Dön</a:t>
            </a:r>
            <a:endParaRPr lang="en-US" sz="1400" dirty="0"/>
          </a:p>
        </p:txBody>
      </p:sp>
      <p:sp>
        <p:nvSpPr>
          <p:cNvPr id="14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6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143000"/>
            <a:ext cx="2998304" cy="304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62600" y="1047690"/>
            <a:ext cx="316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Elephant" panose="02020904090505020303" pitchFamily="18" charset="0"/>
              </a:rPr>
              <a:t>Hazırlayan Yasin Serçe</a:t>
            </a:r>
            <a:endParaRPr lang="tr-TR" sz="2000" dirty="0">
              <a:latin typeface="Elephant" panose="020209040905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6705600" cy="1676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3" y="1600200"/>
            <a:ext cx="2262327" cy="2262327"/>
          </a:xfrm>
          <a:prstGeom prst="rect">
            <a:avLst/>
          </a:prstGeom>
        </p:spPr>
      </p:pic>
      <p:sp>
        <p:nvSpPr>
          <p:cNvPr id="17" name="Folded Corner 14">
            <a:hlinkClick r:id="rId6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0" y="1600200"/>
            <a:ext cx="731519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Varlıklar âlemini üç grupta inceleyebiliriz: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Duyu organlarımızla algılayabildiğimiz varlıklar.(Ağaç, kitap, insan vb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1" y="2014478"/>
            <a:ext cx="731519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aletlerle algılayabildiğimiz varlıklar.(Teleskopla görülebilen gök cisimleri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mikroskopla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görülebilen mikro organizmalar vb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6584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1" y="2133600"/>
            <a:ext cx="731519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Allah’ın (c.c.)* haber vermesi sonucu bildiğimiz ruhani varlıklar. (Melek,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cin, şeytan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ahiret vb.)</a:t>
            </a:r>
          </a:p>
        </p:txBody>
      </p:sp>
    </p:spTree>
    <p:extLst>
      <p:ext uri="{BB962C8B-B14F-4D97-AF65-F5344CB8AC3E}">
        <p14:creationId xmlns:p14="http://schemas.microsoft.com/office/powerpoint/2010/main" val="16460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1" y="2133600"/>
            <a:ext cx="731519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Görülmeyen ruhanî varlıklar üç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grupta ele alınabilir. Bunlar; </a:t>
            </a:r>
            <a:endParaRPr lang="tr-TR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cinve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şeytandır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5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1" y="2133600"/>
            <a:ext cx="731519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Melek;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Yüce Allah’ın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nurdan yaratıp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 işlerde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görevlendirdiği, gözlegörülme</a:t>
            </a:r>
          </a:p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yen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varlıklara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isimdir.</a:t>
            </a:r>
            <a:endParaRPr lang="tr-T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Folded Corner 14">
            <a:hlinkClick r:id="rId4" action="ppaction://hlinksldjump"/>
          </p:cNvPr>
          <p:cNvSpPr/>
          <p:nvPr/>
        </p:nvSpPr>
        <p:spPr>
          <a:xfrm flipH="1">
            <a:off x="391504" y="838200"/>
            <a:ext cx="38862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ysClr val="windowText" lastClr="000000">
                  <a:lumMod val="85000"/>
                  <a:lumOff val="15000"/>
                </a:sysClr>
              </a:gs>
              <a:gs pos="96000">
                <a:sysClr val="windowText" lastClr="000000">
                  <a:lumMod val="65000"/>
                  <a:lumOff val="35000"/>
                </a:sysClr>
              </a:gs>
              <a:gs pos="0">
                <a:sysClr val="windowText" lastClr="000000">
                  <a:lumMod val="50000"/>
                  <a:lumOff val="50000"/>
                </a:sysClr>
              </a:gs>
              <a:gs pos="70000">
                <a:sysClr val="windowText" lastClr="000000">
                  <a:lumMod val="65000"/>
                  <a:lumOff val="35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prstClr val="white"/>
                </a:solidFill>
                <a:latin typeface="Calibri"/>
              </a:rPr>
              <a:t>1-Görülen ve görülmeyen varlıklar.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47801" y="2133600"/>
            <a:ext cx="731519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Cin;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Yüce Allah’ın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ateşten yarattığı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akıl ve irade sahibi olup </a:t>
            </a: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 görülmeyen </a:t>
            </a: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varlıklara denir.</a:t>
            </a:r>
          </a:p>
        </p:txBody>
      </p:sp>
    </p:spTree>
    <p:extLst>
      <p:ext uri="{BB962C8B-B14F-4D97-AF65-F5344CB8AC3E}">
        <p14:creationId xmlns:p14="http://schemas.microsoft.com/office/powerpoint/2010/main" val="1039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C3674DF2-FCD6-4B66-ABD1-F7C3906064B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CLOUDFOLDERID" val="1"/>
  <p:tag name="İSPRİNGONLİNEFOLDERID" val="1"/>
  <p:tag name="ISPRING_OUTPUT_FOLDER" val="[[&quot;\uFFFD\uFFFDiX{0A8D8882-D20D-4D83-B5D8-27B4EC4F5355}&quot;,&quot;C:\\Users\\win7starter\\Documents\\7.1&quot;]]"/>
  <p:tag name="ISPRING_SCORM_RATE_SLIDES" val="0"/>
  <p:tag name="ISPRING_SCORM_RATE_QUIZZES" val="0"/>
  <p:tag name="ISPRING_SCORM_PASSING_SCORE" val="0.000000"/>
  <p:tag name="ISPRING_PLAYERS_CUSTOMIZATION_2" val="UEsDBBQAAgAIAA5JEE3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jjzBN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Y48wT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jjzBN2QpF8FEFAAAaHgAAJwAAAHVuaXZlcnNhbC9mbGFzaF9wdWJsaXNoaW5nX3NldHRpbmdzLnhtbOVZ3XLaOBS+z1NovNPLhtAkbZoBMhTMxFP+FjttMzs7GWELrI0suZJMSq/2afbB9kn2yA4GQn5EWzrd9iJDLJ/v05GOzp9cO/uUMDQjUlHB6051/8BBhIcionxady6CzvMTBymNeYSZ4KTucOGgs8ZeLc3GjKrYJ1qDqEJAw9VpqutOrHV6Wqnc3NzsU5VK81awTAO/2g9FUkklUYRrIispw3P40fOUKOeWwYIA/hLBb2GNvT2EagVTT0QZI4hGoDmnZlGYdRhWsVMpxMY4vJ5KkfGoJZiQSE7Hdee3ltuutg8XMgVVmyaEmz1RDRg0w/oURxE1WmDm088ExYROY1C3enDkoBsa6bjuHB68MDwgX9nkydmLxWPD0xKwC1zfTpAQjSOscfFYzCjJhEgwB1ENLTMCpGtjK5KafNLlQDEUzTlOaBjAG2T2qu60g6uR23FHbr/lXl2MuoWq1ojAC7quFcbvem33qj8IXP/qPOh1twYF7odgC9C2mlnTD0eu7/YDd3T1xhtsibBXaolxe02vuyXmvfvG94JtZ+o3e9tChueDvh3m/HLojrpe/+1VMBh0A2+4ROVneOW01irrB78GDiIyuXq8dZwlY44pg2Bz54wroiFcMSynJBAdCt44wUwRB/2VkunvGWZUz42HQlS7JiRtqpSEemS8r+4Yj3KWdAUhKAYuWfr28evStV+drC29Usy+XNa9WtbKYDeMhRbfWfvqwXGp/uujx9V/QNHajEZE9LGUecjaXMCTKrxYRsfq4cuXj2vxwGw1rDUOYwilehEJV0cWUtToj0NNZxCnyR1dJxljfpamQuplMF0dLJV4gKY2EXzt/JlnNBYsKu1GkjGJ+jghKwnIv6a8A5JVB03AUxhYdJASjnzMIelRDVYOSwKVjZWmOk92nVvppqSYIeCDrExQz9+wehhjqdZco7SPSTRh44++0ET9WWx3MfSgqM/ABMg4qJW8yyPUlvgGkrSN+JBwG7FzODzMHCAirZSQWG0hiZqMWQkn4M02gu/JWFFNrERFxiI0Fxli9Br2WSDwuyyB/2KCVosDNJEiyUehgNFI5WaZUXJDojObiS5hiiQDJFRLKSO6mOFjRj+jMZkICbwEz8BsME5Vwb+/FXGKlVqS4oWOz4oU6/Xb7odnZoE4mmEoV7YjB/cmSap3wo/niAu9wMF2hDiDU2GMEtEof2eztv0vN0MZYcDO38gaa/yKJhnD35K+3JAV6h2afDezbGP4JzWwnjbGs9zRjfPm1ODiFExScMKLELID5RmxJQwxR4KzOcIhlEnKhI0ZFZmCkSJAFNTqyzUs8HBM86cpZDKYUUZEWlEeVF8cHh2/fHXy+nS/8u/f/zx/FHRbQA4ZNtMVFWTr0bbDGnmnxXkC90ArYYe601A8AXqwrbDGbavmIy2GNfKeRsMae7fdsAZuNB1PIB9pPTawHSETE3WiDXve34VawD2jdLMVeO+84PIegtwVNgu2WsUUk/fXlnml/6OWlr7bHLXOEZjrohv4pzbhoS8gEuswhgAzMVcxlpi8NbCRHVwEYH/XitaY2apuHbnvrAjB4FZR127a/sBqwW9tpEZFnTlcqTGtVIC6YVrkQagcGE2g0I2+Wxb4mphs5cPfOJzvLMz9P0LVV7fBRazbUagiWIbxzo7ur5FMdmmgn3jbf+z7oZ/5Eme0uE62Ee5heU0kCoRgVvLDxaUp8vjEqjjxCUEJNOR2GxiR7xqu1g++7/a8N4Nu+xdIDT/oDhZP5YeStS8j5Y39+qdE8yahnCawraaJL78/No6PDmqV+1/t7QHb+vfcxt5/UEsDBBQAAgAIAGOPME228mV+TwMAADoMAAAhAAAAdW5pdmVyc2FsL2ZsYXNoX3NraW5fc2V0dGluZ3MueG1slVfbTuMwEH3nK6ruO1lKdwtSiNQbEtouoKXLu9NMW6uOHdlO2f79ju2kcdqEFCIkPHOOPZfjsQjVjvLeHqSigj/0B/3oqtcLV7mUwPUS0owRDT2aPPQf/y4W/cC5BRPyDbSmfKOMpbRZYJxrLfj1SnCNe1xzIVPC+tG3R/sTBhbZxRIY0qWcNVlBdcyPwd1kdhGlOGM4Gc2m922ElUgzwg8LsRHXMVntNlLkPDGh3ZqvjbY9ZCAZ5bvOiBhV+klDWotpfjMfzAeXUTIJSoEJ6X42Hox/drIYiYEdsx8N74bjCznVUZ835oS2p4pqSxsNRrejYRstIxuoF3k6n93MbtvxHHevd+XTuBxBwz/dmTkK/wDyS5uLLM++opFMio0p6AlnZL5ODhMkweuHhNm9+ToJJiFzUKcgFaMJtkHIxEnxu/nawG21LP70h0Ro7rYU7NU04WR6GIXEDCItcwiDcuV8ais+XnKNlwmiNWEKAb6pAr1ihq8kV+U2dVuF+wMflCceqDBUiHfB8hSmLl4PWLdX+Ol0YueKH9/R5gUoYV8YvQgrY4V8xrKeIT1jhXwz3Xrh7HAGP/U4TqmHCSma+Xn10Quc4LKsV7kqveakhbnlyju6MJSYVCQQWVktaQqma2FgbS6k4CymkJM93RCNb9Jvg4sPNhkVBieOQmnNugo11Qya5GZjxInu98uuu9XoHpAqN7fuaZz3D/2UyB3IpRBM9XsFD+8IbuNeznOGmaj43oF84mtxIYcLDf7+Nok2sHDX5FI40ZqstimG1JZBGHglCIPmGofFsU3F53kag5xjzyiUoqnbHG5LN1uGv/qdwgckdUKL0zH1FrfjhB416RkKAQCRq22pWLdwnjRnmjLYQ3nvPYNNuC2zUKFC28Q21gtYa19uheUiPRZjohKKj6s7GgjvGJeoDxzf0S15TWJlE6td+nL+VhvXJnI5yIxW/Rlm14WQahujv6mA2KpaNUmuxZsmUhebVusidbKHMaepnRHo8I5v8DgOEyIrqmKdZXnP7FUI5l05bqZKQoOnjWImYTRooljP6Rhc4u2M1hLAH4HWeOUN6V9wiAWRyfMRUpvaDW7HxhzxXbMTFWdxmukw8EyuOcc24N/4P0P0H1BLAwQUAAIACABjjzBN0R5ofU4FAACkHQAAJgAAAHVuaXZlcnNhbC9odG1sX3B1Ymxpc2hpbmdfc2V0dGluZ3MueG1s3Vnbbts4EH3PVxBa9LFxLk3aBnYCx1YQob6tpbQNFouAlmiLG4pUScqp+7Rfsx+2X7JDKZbt2HHobpyifShS0XMOh5yZw6FUPfuaMDQmUlHBa87+7p6DCA9FRPmo5lwFF6/fOUhpzCPMBCc1hwsHnZ3uVNNswKiKfaI1mCoENFydpLrmxFqnJ5XK3d3dLlWpNL8KlmngV7uhSCqpJIpwTWQlZXgCf/QkJcq5Z7AggH+J4Pew050dhKoFU1tEGSOIRuA5p2ZRmF3qhDmVwmqAw9uRFBmPGoIJieRoUHN+a7jN/ebh1KZgatKEcLMl6hQGzbA+wVFEjROY+fQbQTGhoxi83d9746A7Gum45hzuHRgesK8s8+Tsxdqx4WkI2ASu7ydIiMYR1rh4LGaUZEgkRIOoUy0zAqQLY3OWmnzV5UAxFE04TmgYwC/IbFXNaQY3fffC7budhntz1W8VrlojAi9ouVYYv+U13ZtON3D9m8ug3doYFLifgw1Am3pmTd/ru77bCdz+zbnX3RBh79QM47brXmtDzCf33PeCTWfq1NubQnqX3Y4d5vK65/ZbXufDTdDttgKvN0PlOTyXrdXKYuJXoUBEJufTW8dZMuCYMtCaBzmuiAa1YliOSCAuKFTjEDNFHPRXSka/Z5hRPTEVCqJ2S0haVykJdd9UX80xFeXM6ApCcAxKsqzto/dlab99t7D0SjH7bFkrvayWWteLhRYv7P3+3lHp/vs3691/xNHqmEZEdLCUuWQtL+BJFw5m6rh/eHy83otHZqtirXEYg5TqqRLOj0ytqPEfh5qOQafJA1+HGWN+lqZC6pmYzg+WTjxCUx0KvpB/5hkNBIvKuJFkQKIOTqAKehfcQUMoDQYh7KaEIx9zOOSohrCGJUJlA6Wpzg+3i3vruqSYITjA4BQmqO0vhTmMsVQLtVAGxJws4ekfHaGJ+rPY32LoUVOfwZ4jU5FW9i6PUFPiOziUbcx7hNuYXUK2MJMxRFo5IbHawBLVGbMyTqB8bQw/kYGimliZioxFaCIyxOgt7LNAUGhZAv+LCZrvBtBQiiQfZVhppPKwjCm5I9GZzUTXMEWSARK6o5QRXczwJaPf0IAMhQRegscQNhinquDf3Yg4xUrNSPHUx1fFmep1mu7nV2aBOBpj6E82I4d6Jkmqt8KPJ4gLPcXBdoQ4g6wwQYlolP9ms7bd7w9DKSkQ52eKxgK/oknG8HPSlxsyR73FkG9nlk0C/6QH1tPGeJwXuinenBpKnEJICk74IYSDg/KM2BKGmCPB2QThEPoiZWRjTEWmYKQQiIJafb+HBR7SNH8awdUJZpQRkVaUe/sHh2+Ojt++e3+yW/n3739erwXdd4w9hs10RcvYWHvPsEY+uNM8gXvk7mCHenCDeAL06D3CGrepm2vuFNbIFTcLa+zD+4U1cOmW8QRyzV1jCXshZGJUJ1qK5+prpwXcM07XG4H30QuuVxDkpbDcsFUrpntc3Uzmrf2DXnLw45pJ3633G5cIAnTVCvwTG0HoCNBeHcYgKUPztsUSk3f/NrbdqwAi7lrRmsBadap996MVIYTYSmftpu10rRb8wcaqX3SWvbmu0soF6BRGxckHvQKjCbS20Yvp/v9RYauqfWYB35qw/RzitPKmS9eqU6FnWxIngmUYby1Zf+ID48fF5Bfe6ZXZr1YdzsgnCTWgFzqlf+X3Mv3pK2Eb4zaWt0SiQAhmZd+bvvhEHh9adR8+ISiBO7bdBkbkRdVpMel9t+2dd1vNrWY/tUv/n0Jynnf7iqfyS8fCp43ylfvit8AdGF/8snq68x9QSwMEFAACAAgAY48wTf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JiTME3lji3I0jAAABZMAAAXAAAAdW5pdmVyc2FsL3VuaXZlcnNhbC5wbmftvHtYU9faLxpLK65Kg+3qWhq5abFaewEFC0IMUbGg1YKVKiqQYEFBIaBBwSQkkdKFugQDao2US6ReIiLECxBCblpWJRIlKEIgExIsxEDCJJKQxNzPBO9rd539PPs859v7fKd/aDRzzHf83ne8l9875xg5ujEq8r13574Lg8HeW7d2zSYY7G0EDPZW8Yzp0DeyWb/0QB/TsjZFrobVtXuOQP95O2XVN6tgsGu0mbYd70D//8vetduyYDB4y+Sfaa2Zl5JhsPU169as+u4gBuwHaWBvgnzErE3f1jbT8yP5mVnK3+YsWp2/vf1HRO8nZ1fN+XjrzxFvfVC9LvnwPuRf8y/Wzio/j1q3yHvu9G093hH/2vdX5O3Bzn2yxD73zn3stMd+7aG51lZZdM2WzeB2a/N5WlQX5XLCgT05Um1dwgFH2WcQoEN/KXSDPm5+GDGpQuK7vi7Qx5J/lEyDPs78KoL+hm1Yuiwg12lVSL1ut9y3WjsfQXd9Wb4sYAIO35+zT06kpoSGwWADjwIDVpxdnskXBnr5wGBPnnihoBHv7jftqyRSY0NR0Igd0Iiry6P5ws8qvKERV837jrp+qKo15VwchGb1DvNtcfmnvtuK7ByfBsvR1rLlzcTBouA6DNVuqNFSTNwTfjwbe57zGxHVIwKB8N44rvR3HtagQ9BOh4LKsZouDr4FG9vicFrVNaxs92ULErLNmS3D0uGIAtfv5iDa6SWPdkGCxTdmLwA/cxbNGU+MLHA+8RHgDUyqhdmvb68uNQUWumXxzI/LpNEuFrlJYHp6qiwwoO9z2ECGAf7pguqg37sjC7CWC1iBhUvVqrgq5US5Aqnd6GOLo1rVJop2Zr8+os0uwmV48Km1fbevWBG+vi2fsXh4w71Mil4dp7B0d/k4x32wPvGMY9tczcwVM3TjTy1SIcV+TdSzRCwSdYRpdVuf9rQ6x7uYFFDKpXN/hB3ibnZfsKBaeiTOB4GHGeRCW2yd8Bw2WqIJQamknTTc41vWxhy+FdXfGRl6uGS+S3jBP4z9VhYZTItl8Y2ywSxt9Fg0fCJFBHqS4swHC8MSjQgEQqaKHItx3E36vTGMJUFBOuLcFy7YDRxBIhBEya5UyfeXfFtSwvT+lfFhiq5aZsopUQ4hi+9Z3JVvKjflONqj0eZrP1JNHEkCFq1sBrPxXM6GKIkSGAGIvuH8e6esHe1isYFHLN6qTfGjW0+Kh4xR9qX/bLoj6hhCvLdYl2BnKyhWC8yupGMFYbV8+WVJkAgcqtfmqpDag39fGXEs22y5szVT+JM0q4yDJUSscqRLd7eEtwGinb4qFa/8tFVAnr6GGzWE5+Tyo3Hf3bFLANvtYME+e7Yvu8uPrm5VfxgM6akBsy7xBZqsEIYenCDayQym4dpp3cHUQax26WkdMWMRjW7MliVdMgXhS8tPaxqAsCDIGkrNx+tk0klr4Ged0HZ0d6KfBDseG6atQz25k7cOfmJT+6T9Xb8goJhsl4rsvaddKi0bjtpKxY/PLlax2Z11nXVsLSwVGVDPLsm/Hh9sYsq1RC6Hxkn3mKUGxCMgWYTrk4qKXZyeGyKRZ+6acctEPcXioXrPhypbNhH+JIsY9kiWR6qj5xvLT+t1eBKJk8GNuuwSibyUGfDJQ+COUmY2B6qUuEagTo1T2ozpRbxytJ7osbDRh2ZZmkrHDd5evKvQLeRmZtKvdRLlCj+ZGDTEOzpUI0Z9swCUJ33OVDrq2Z1h2MDlEEh2vzwiKpMuIbfjlBNJLlAsIY8Un08oajpZUmXvhVfqUuCJ+CWb3H/YE4JuoGdtjJFIDPhZnfBfZSPgPCYfk8lMYFawa8BbW+Hn8VxDvY+jhgpa5i1RKokYPwBu0wVlUfGzygDUga2XfhsWdcB7Ar3T3ZuArbNAxPSuWKGlS4PO8uA4tkSxXEHDISrJyonn2okc0dlvsQpMo6mxjBjHwUw/+im7cyyJHOKyrrJ3o9J+hxzSNSwqljyy9WIyGL7cMLreXClu6IyzhkXrdVUlO6xzxInfYqPNPUqioT6bSwAAYPnHUxH9yWREt0cUeM5poOtT4FvU0GJU5S5axmJ6ejbsO+sVr1Ru4W4gd69E8r3rLwStHlISOxoh/Xrq2Azgsja8BiMQ3HPzJPho8hSLf/smssBzhdTny0uufSX0wNVDE9uHuNaQDskqAmpAYg65xKJnMooJBJI15Av1klkEjv3pmhp+BbiTrTYbcMsI/H6aBa+9flje7XfON/x2Xu7xIf0vFMpjXgJDzIlqF6tixqhRgInwM929yA3QZPgz8OYVj9Xkr0P8aS2FbgR0xO3pr8WwB2ITPApffMLlHK+SDphDWGG+Vd4TE/BDeL5nvWrCEiQbMVw38LI3NrDAW5vHpMazi10PIt7FH2Lb6/B+XPLCcJQwgSkQtn4YSIn/RVZJp7Mlbw3f2Xq/cloxcEmy5RKRzej8nrSEQc9BxT3qyKOihIKii3JIh+l00Fpm3UuXJKcyfMy5lxjrrWH0OE6GN9Ic3zeJPzKiAAzMxJtBFYmV60hJH65gf/ZqPaIgM8KUNy94LVceulDBQAN5BHg6/tADOJHoutIAW+yKAm2eqQ3v+yphNV6fdGlG00hLTuc/4BXZSqE0YYB9qmowVfebsnstQcDuxaZ91jCvTzNIyUcKXUFT4FDvTFBpcTtS3k0p/IiRC9IjItrThJ2JJCshhPlVRN6Kll/ugCocW/PYYAzKTEs+YuR6f5SJNFUJWK0/jyMR6sFEqQr/GbNBwu6LkLOgTIIrTJWmncNitKjbukF3vuR+3y5+hRFP4i5m4nwiD0MVqduYuPpEY1GToaSKkvKl63wg/2I2BdO+6hv4dXypZ+KF8lhsBuSaKxdJ01xDQtaKNbXZHGIFWRkKdOqMAKikdAN3xCDvO6E1XrGLv0Hemn32YPrSgIAhpB73SY+6gi7NesKgpeyR+IkWbUN+0RXdnKsSVkozsiClOP0Y+DCb/VO+nYgEJ2zbFPItz9dJTr6cmSW9EQCHCkEj42TIMItWIlfpjPpah3cBpJeZl067ZisFMlQm7ySzLZ0eDdrimZVy7xYDTir28YDtZcuk0Sfqa95nhwWkYiA8e4MjIqbbCbCb/WqvjWs34X4seTTtbxEF+p3JTdv+F7/8jaCxV4w8hQpgF/Js8XnZjDcoQk3OyvnrGt6HyvtLFjG2RXto9Yk9voVu7p+0x2m1G1pdYX218mn/WNAVMQeiDOVsuaL0uDusKY7v8u66y0VLXuMse9lE1w9PfOex74FoFj/fpZ+ywo0vRHrBYU2kZ4OXEyC2BvMWvBAHUZq3njntFFGafek5HohJNa18IR/iVu+8UAgiVX4bnwGMmosQWLpYX59YsC60M+r+lHZHTkZCtw7Y5iAW3MuYGv33xOTiZdwpiVsPlax6MDo1a+K0iOnrbnjsgNAceuc/Dd5xzxtF3G84moImGB7G+PDGXOXW/Fgt0URqv9zHzHbisVkMkvaYN8Z3kgBehfm2EJWJdjvakjeWZw+hW9NTt557KYtPMfqipagj1BlKgUm+CHXlBY4CQ2irT9Hyxj6T3Lr/kqrSut+0vz/6lUgDXO6ziW/ajUXMiahjAmkvgG5lgaus4TWmMPDye25MTDQbmDHJPD+/KbqKMRzin6beevTbbOwoRuVn/X22cD8ZSzQtNdR11sDdmPHRbMVrg29yu7mj5G4urTqnFwfkPerRjGTMfWGa7jTSk351gjFM09/6kJteG7zEMwvVn/A6vpsx2uumbdqwi/KdcdzpBQ+5vDHmK72JrgOQXOuVHB9o2G7FzWKi9L592dRyz1wScCVWC1th8CMxDGNJ0Cwdk5c7//iyDDN2Jm8+jsW0vmYD+bSDz8F95581erNYbdgvfOYybxW6abqQsGi+WJ7Ct56RmZlubtXyxjH2H0JrRx5IXAsAUvuXfzT1XMScTVrcMOWVVWpyYJVEOl9CNI0vNMgL/ljhzP+ymzollCFVM9PnsiloP/oP9cfLRR1X+eR+7B+uXLajOjycj+vP/MOrxNKYggIi6j9cBZXHveY2Qqv25X9Y1DNVVTmoN136NZfprIIue/3Hy3HWggK58sAfK0Wk14Jz5xLpXf/JobLjMlOHE6JMna/cHcjXdi+qtCebdKb7WRJyMwnySx2/MTxcG9DMeBWUl13l7tfk1vqa0GUT7dLX5aMSqUcMcia5AcJd+fpyyJ3nfJ7OdB1zv/Aslt3e43e+DtxwN1D4AHXoDzIAcWL4fpeV8jSy2XVcFT+WNUbSkh+07Hnp5jc8r1CHW9C9qDPoVjz2PTfNSzhrf+5/odq83dkvbJh/vvfltCd2Bf9/bjBxGGXqY7IqKZbZzaqRV8EwJpiNzR1XJ2gpkgNa6yMfDlFd7Y4hQ6YhGH7zp1STzFm7jXbx8mKTMEc+GRJ1JMiyhtaRC3SMGuOH0t9lxVPdSG+KDAoYUno2qQyFbugncp8+0hKyQukwRPnUvjeDP/5RpsasQpPs+LAwQJ8GFdiXuafJqhZ17HHtM49RMBIGwhOi9r8Aedl+psl6Qd6O4nf5MfDFmMhj8Y0VdECE69Ior4cMZNKrMwPRx4ut0vY0KZBD1eE/g8hW7emUz9KpD+ebuPC5BvBCNgkM0quyky/RewWsako50bQ++LV58TCeF2JTlJhACHG9FwJr3x0yK1MBUp00yoAl0g2PgbdraB5DzSFCrxXMbL5nExtoG+HEo5ragfWce9n9xrv/PKUxRBSQTcyK08AdHNtU2+j14YPsg5d8avoi/BRjkX50vUa0d5h874CMUE2+ApibCS+js1/qgcB3xLk3Zg0AcB2wO2RjO21zvTQGk+nawSnKlQoqFW23qPZrP/LiXfN4/Hghv1KWWEInmcwd9jsHsio8J6TidLG11+9kiudQqEHQzS4DWC5r2uxXfFsEpi99JH0Y8q5wUpkhqbbsZULpI4NQRcsfIib2WceIUWlMtlqJ38twMdq2uf8CADXS9SG18mw/KdQ/NQBjRW6Hx6JJfAwz9nZR0N4hgXTct4tdRmebbggqwrVp/PRaeWY/70XcPhrTeF3NFK/K1J4VerlJ1Upd4SHPq6qVfK9l2tAnGSo2MMbnZ5fKyWH7qTKNIZSvpm2YqKzeqMjAyOUSXlEfjZcLmYoBXm+wCNSPX/pwDlZ7iBwHJ7JdOxHuja4D3LZARMCyoSAi+qOrtSajOi9HG+bTjDYMODaCkQsb0R+dUAP3xICP8FLLrSrTl5JTIlpserTCIZ/ef+UVVg8vhI4I/1VD2/ywkZkCS3U1c/hG37/wj3sh1LC9w45yiNQKHq8UBsMe0jZXjmykuq/xiJGJio18FidXHsGXEEK0rYL3I5hv2jYHU5PTwdAl2OKDVUxenx9dCkzLabu1H7m3nWGwyfPMRlBZH/rBUChIBOeRFfaQnckiUNnMx8aXdgJiTvxYuJzN49tKV833Z4s9iVjgUnGnzAza75e/THKHY+FHsuYx1DkK/ef52URkB0t5HeSV5Kuz7SAtcLQZzd5MRjeaLuSUJmg1VUDHwf8uyez/74MPxQi3UO0GKdf1bydO6RRHnjnzzWpsjdDQHdfvMnPd1+bMfz27LXEozTD5REvdIMVovBPXNt/VKX60sXecmkp+A2kHBjyf+ZNgi2t73n/tl0ssDZa4TP4Bw22PzHi+w6KRkk1cxeaRrlgsWXftTusISWGVD9L6mmIVB63qG1jLWFencLy2xh1tvVdjQtkbakyOfmfTdwThdoajXxvPty0KdjaNL3k2jy+2RnWWk5NYa995cI6XR4DfleWfen6q1QdKhLqn5262vTSlZBVeC9veSk/JK/9IcV/rdQi7SUIZo/lQl239aQrnXrVUzeIbt5tubmMajEAm2nFkjJ6yZALe7H+t8Isr4qmlWm5IM8in3YjyF9Y8KrbBC9bb3j9KNnu9pwl4vqgmaZVPmYg2YwJe78+xPVjfnfyiYLJsb90jy50moRzVIRjSLd3xzYvsRAGU650jRWOrGh2DhtYCw4vQt+Kk6N2lPjOHvRLFtA1X2l5knkw+FlaKfdqDbOpm0Gnvpy2dmjuDlHzQYZZg+NrD1KGpWn+SMsBHH5xsxMzHxSjDQ1eWhDT+22wuEz1Z0IWYzBTAGAAAe3ASiUG2GwzaDvKye229fnEARntK4LRr0Y5hR+l9aqOuRULRj39h+82HnarCUUuHJq07G96j918+pAMDrJQVVfyKBPpudgk7TonrG+qda55z7e9TnjkQFFngTxlfHw3/VQHxvCZvN10K8gsVW+yNDBgyEJGIz2W7JSjTiEZcD/ggEHgSDWoe8b1k33AS14CjTWCdGirZdt8e6GM20Lmu3Ycv+4Y/rDobHJCcmBrwwXlj9Jpuapi+U2itWKQKBg3ldHG9Hm/PxlzOROK51Ke6Mqm/Yggr6RGwVuQ+CyDccTfcjKcdh6k6LybbxVSuiBLnEVFnFJUC8sWVyB6J2TBxqpPEbtDYsqkBS4YkDLtIguKMCkqqEh5f5BtlaTR0MzW7WI68BPH/gf7K0o2ZaciA5JWpAUH14gtBc+qnVXWnR2dKR95zBbe54favNcd+JDuydLvHmq35zxwtzrdlvT9/YiiRF5Y0X1n6FsiL92NWtIieTHQKnwzxshna75PXQsWN6Gps7S740fbJKo+5MtqC9MgCo/ivWRyix2LJ+SPygftQmQsOqGf/lLJkiJIu8akN+2v+YcmUkzTVljzquHUQyfLiMVpExWj95wW8vowchWgjYGg8XmsX/SvGOezR76JO2hO+Gv5Uc6Q4xQ0SL78xs5H9V0D/MziCS74kw6lAtk/JkcJ5hIUtxqCoL9i3Ql/QGWRkwQrxL/aeNe0QhCEcu1HSvbwBCmhDBPrTErWoWArkUaf/gzsXoQsbUtaTt0RgMgMohY6xo9tJ3JcLUeRmaP1YRlszimQV/QXYcbaCEusbjpEIc0uketb3ox4IGXhPHSM0gGN5E9dw0Iyf/bJbkp4KuQY/OB26qbdSDjcCoPZTSViqM2ANlxFc3R/rHfbM7xojCh46RtpAf0q60DpPxe7El5Zvaf3RcuUHW8wZcGJ/mW/4HmH9db57ztIA2w1nlo2xfwNQMr8hxT15yZGgtx76fHlJ+HQpWtYxPV+OvtA7Zet06p1BQcrXhQ8pzrfdy54tJiSnIC97ZWW+we0tA+PqlZZVjr+Isol+dNk0CtT9cUfOlMzPrOnfsgf9oGPSWA+XVmEaKzGZ1oXOH3dq3IXji/rzh5M0RW4hTSzXRwfevoQWFGvOB0UMhfIVZR2QI/mG2/cdPaXXBWWRzIEN7Pvtwt1g6fsr0l9682JXJdg7o5Ynh8vSDNic1J2pw3ZBfvZVhosNJABAagObQ+YHB5w3rp+n2QkA/Y38sVRnP6vQufpfclGxmvZhOmN3h3X2XN36uSSX8D2NTBXOOMSTAyKl5oZHxibyrrfd6c90BXzD22iooQHeT1ISfT2U9gzX+eIrfWh7H3XMe61iF+JD/Fm5GgqTLva+k9RVSbFg7/sr4p8BTSh0CxWUOUT/utBNanzb/dhzWr5c6DhMtUX2u+wG/SSnJl/UPcujKmlm3xNsadNDHXfBwaYXbkcwCpzmmsnB7bQNz00AJdAV1uEstn7mnNh/+7aC6oR8p97I1jAeDNkQz9OqHhTalawD7ucbuEzqYBwNHUNIfTGB2RiNNjG4rg9k/dZKh2xQ8p333OeFea/A/ijYcZ40r9bOf6qUekNpsfjlMzEo9UixwqmXhnKiprbVeWF5xcsnYzWTgaG2KpyOQef28tsva/62yq4l/0cRkTOoAJ5NJ47FPv11dl2Y0yzB8p/8OvPE3xfTRlY06udoUca059yk17flmL/gILlMYelm18lz9d+sO3aqdb83QCg0eVsbnnOV0ZL5ivFRr7Nrt59bcZtEs8teAhk5NSnnZhRkOuZkhYRlBwSsDf148vLVkyWrHiyeXKxDFRC2qDuT0EaTk4v9mJlUKxDLsDxk1lF+X0T5fR3a3okmG8qE5rJ+sWmyAsOQCITj+5CBUOXZ9cQZZLsGK7RU+ViqaoQTdMcmto/1mo8GkzkVuT0j5REFNKptULt82GxmOM0aLc/oRypTcrlOo8IBjBEehH9OO1c4gxCv3LfFJxbho0svMJ6pkWp2TuENpZc80jOcNsOqKPiYc8DdMXCns5lE54O6frl85EF47XsHuRE/hq4eutbD3TBFHkb3+/mGw3/Quf0gJyxW4O7t3A7oA6OGJjznQYy+1UsmDjnSZja0zpPhdt0VXS3phDrjRry5bwuXn+01Mt8odVqwQm+JOnBOY0OVtuMG4pkFVVDnMoB2Xc2F/xCwEvrXuZtGbm2Iv+vGEH92idiu83fqDATELHzHKWY+1NZCBb5UDzwtRmfZy6H2mkDg878YmX+69a7gfdaBu8qXMuuZaaoBAXzG4vCVqCd3xGDkYp1bAU9++2jh2yEb9whj5vuuwrAkESIw5dQwKnx+y2qvpbq7BTwBv3yiOHTXirWt8e0vdW7b2AHXabRJqZLlojxqRD5PPv0Ht78a6MseB3AoHl7qG3O3c4rA3bWeiUqbkZihPZMfOFIuHjwb5kdU7jslHiWm1z/HtSygXhb4Hn7lKR0ePhFzu4B4th61dw86+5rGdsqlzoic06jUGRBwAukwvPl8lj+j1dxX57L9C1pJ0JrXpCwPOO85mpzeY9rwQznd5RxxO3nhaq3tFCCvPI3fu9n1n6cUg3uxzrZ/LLsR9NHQ0k2H2UYCQ7/Jj+31eM+kXycys+Yg8MUxDFRxyTwJRiQO4aNqqioUfgD8uIyAcMH3Gtd76onabTM4UdOPgCMcmxHJ5/DlOy8c3uK9CHFPduYqixye/8wJPSMKclMavAeS374U3dueR42SKPEYj/c3wQvw2x13RzgbPObj+cTeLVFpbLpGWT3EF6uy8Ryyousn7+0g/UKjTEWe3mCcs4FbMH0qeDpDCt0Wn1tdufSqZpsLyLMUHj6Vf7YcE3k0qQ0cJZEeXPipdaPXXB1eu++lG696YJcWFCS4hL+IoAUVJ6bA3flfiNNlpOSnNhWaSi7j5/91nTv3f8wbYn9hroEjIY9ZuBUnuj+lga+nhkSjaN66//1t2EBQRMFUshFazQqu5R7V0FuDtU6guZYuqm7xOvf6FQX6re1JoTRQnkQBXkJ/MnxfHOtj/ReaQ3yc5Dx2/re2JCRtXJ4kDHqZX1c4Wdhh7/J/y4jQvQPb3B7IlEvlpFHp897/BkTIVh0936B+ab5J4DGaV9aE+JXD6hxv2c6TK7jdV0w9rOdajeGTDyp/iq1Phah1vEmbkNb9SmzE9Hsi0d5thpdp+lDJqsCAgPgt/FYK7sXTso7CQjf6Zu017Mt3Pct8fVt2dv0p5k8x/yVi/HYmP326yCGtwTonMvdLAKMkTM9qZko+NfmamDlynPQNian7k58OMR3sGhYF1ET6NDmxTpNPvB2tyJ04jic6PEMuSQBthaCGV2QM0oj5v+RYBI0mpvy2kXffRIh4c+aIiALPeU56rIBsYDqdqnvXXMVc+JVIYQ0j71yOpU59de/wtvfuI8lYwBqjkIKESSUGRiFFz5WUPMI6tM7HFkkM/HROQpBkb6qrjRDiclNF1R6Lht/NwmCiQQvW0bY+1qkty8QodtV1ZtR0caMc6b7h7SypNdg5xq6MD/OPRLL6GVu0iA/51k45VP958igxw5A0HifUc6MzhKalP297w8TnymxRBeAtnSA7obGykg5oEG/hn1SkbBgynJJmcXjl4i5gt1dWhQUf8aPb24govCU7WdRT8uhs/xYt2A2kdQGX/JnxQdI7Ys49XhGvEo+NqOzdl/6mWaCUIrpFdWwwIB1gkA5POr2mbRq1rhOTqdRxRo0T++8eUItDRJLA99U7famPt80E2J3tNYaxaH48OQTiN+T2S1c1PODSqxxV6PbzfQ7q5A5SqfHuj7lsof3Sar+T4m5xFzyBKeijbKhKCP6KG29demQ7P53bZ5zI9gDoMX5lmnq9Gsc0Dvqyv33TBlk+iO0hKFdbCEwi5qRr8Q0J0mr/lMQeB+ZwKl2D+uz7OK2jHugRlKutCLZ58H2A+BohPYu454nQXcmzNa3mb0gj9cpHAPHQANfrkEpiZG07D9IQ9caERWxGp0bMkXA2cCntx4zE9jTJ5yLQULmzg4s2BP2COvdRlykQfbkkBVOvl42wN//bGhW6EaavRA2PeaWzG+lghYC/AdM+jVDjGPuRV97ZKFndc6CiXO4Xh40yo2aBOiAlaOg6iLsAAmk4bTQmQ7VzTapUouFsyAj2T2m6xMaycjzeDKLmO6Kzh2P/TCh/ivnvJKZPKTp7wPok2h7dL8ypfS3v3fVGhBmPUh+gPimpj/i3tvORmWpfbbq55sHcf2dUkTSMMX367vu6nvYk3qtktIvmNoIm22l1ldYiyX73TQtQd3Vn2pO4pjOK59ytqQiiuzv/n/LKuogCqkPi5PydZTLVidOfKb2XPrVT95evSGMcVTNV23z3dYOdfS1JIRDfvW7d/D0vJ96VnLzxDRtefpVmS0pWvWHwS0EvgKVGREzv+nOy/ziZHyH54OQeg9nCpxfGCPwoju2Yv6AHZe97La/HRBZ4pqLtE/7xU4/YrZNPltVTL84bT+ePZVecAoYTxvzSTNU5GBbRHC4lS7mKzjdFQMQhBa3LihbUMOiByyb8gLYZ4y5a+60aFcM5arhlzpKQLRaJfKf2OlREDld2JSb33JrUUwVlfET/ROvHx0M2SnbKTS3oByj/nbkHH5diOX4ua5CowX8tqrQPGUYQAbIlJZ2AMgaJUiI+QMDUZgK/QpHBatAIUlam0nezsQppOZZRVGLt92PQNaKrfHTrCv2gYO5r5eu4W8jZsIkNBZ7JqlK3kJuKSnq+weQcdq3LXOQ6TuB4PVQdWiE5JdJUF70T0hEd8oXLVxncyljWSXpMu1gDGgECv2S+6Qamrl/L6/PDYjO0WPLFCC+EbvzOvPsZNaYgyYU3SlmxVqQ6FOIq4evTQmZJVpHhtwO96789+95bIB7k2gkhdByTHfB1OuNvJUBq+MqxaDg0wwE30S3K9ENyQkP8Qt8W4wTRbMHLsz0CtuOSU33OyQmqnlc+UATpc7B9xkbXH5LaDPiVcvjvWbBKuj6l5r1p/Pxx+ZKNh4+Wx2pj+DaBvrEhJTD5TCpavtEfi63LFHaNkfzotBi/uBo6ivkaCU1OFt2YhYdhGH/b+zWHgpwhmZZDfrzqC/puycFU5SGq9fN82yeryQtb6ubvsDaqCdw9vqsqV30LyWy/edUuDVBDZheq+l5BrAgNqM+b72oIOZShnHCD8R/NZ6rm8fmV4nofgkhsyAkdwuO2igK9GyWz1hKsuM9FO7PiwN7pIU8k9t30e2KcW4+gti87M1mEa7R2ZAj5DGgFMrmOGZHtNZJfRQTQLgG7aL9xvnwVM0zIKBsltwyNxgqHXPttD2aRq8WwEpn/FUroXZySmspUZeOJ7Sw6SxIlCnxXjVMpLZ/n8+JZbPL01TI5xUqeaWhsZJcBe+iKsBvz6bXaSC2ucv2r6Np/Emu7ZJj7/2Kgp96eeo2y99m+FnmgxNZ2gK/fT3mNdIpET274mDk5PEdfFkNAHLlAr+TZfj/mHxYiET25OveNyF6R9Ghy96J2jrtMVFxJVOdLfddA7gyUzGfu/HEt7kyHedkrIFC548rtlYvCV0WJr3ZE5E9FR9j46CIWlgplEWREAc8h8HGULPJdgwlaVh77SvNlusEPEAi1Bpc8yU9FxYr+JzY9g4zHYDJVIyteg8T1ROAxlSPF6JjKO4nJy1mvFB+uiywgVrazXllpLhRc1r/JJsEKZ1yviI0ssJX6lKSqRmxz30g94T6OO4vQxmKpRlSMtZzxyRftNn9cciBZtKRE85h3inrh10CP9prX5CIQ9Rl/Fp7/jpNBTV5H8+Qzf4hrJex69ZRpQULUn1s0/hz85+A/B/85+M/B/3eDo7wRC9adWFCBZfF0bYMsGa3z+QmTqVdn7/1PDqdMTrU379lpmKnaNfPh8+M30AzxZ5+dfylfEcCz3AZiJ/dvscJso8GsyW1VFINcaPWRCPokfYo+bR8Vloib2i/mFKL52hHWAWFYx6NKS6SiyTEnzO6haLa00BW5tvuoBIGD+NgcW2mrmJCfjqohf67f52W3ND47UbOoyM3fecfkbXNeynLqKTBYWlvePm0arJ83W2iTDdJ04wFRc4gZ7NzcyIgX6JYFJP82Zj8MVv1kcoFtja681WGlCh+fyu+NIQ9JsWPy049P0/TVL0/8XG17F6VDr4UN2AifOkDTBefE7UGacR+RXQWMfPf8+M/u5GF762jVdNiVVtrXfRSmQ7RGG7QfWXH5xbmfgfZ7jneunxP2ddkPGYayhKamDt6Kk49ykZtf2PVmRTOInVcGhD2mc5t9rkL9EZiSvFwR9eJ4k8te5tjvs0XeenFCv/vWkyWPjIEB5ZnMF2u045dImneCvYJhGalh5SovtDI9jSaHXILFsix9KgdNA5jjqJpMrClNaNTQJDsa/XMfzYwO6zbfcCTYjlHH/Rk2L9sDf6e9wv06mY40BjUSGbM5Y61oB43Rh7HzoN6lIhsjZ1WG08WAyH7XLviCbU6wbpHfnj/meuWOaK8VgWhnxyid1hP1EMctWIe/aswTjgezHGqsPQ3p/qQxIGIoNC7k4N2OYuHDvu5JIn6yYOZxupCVe0W/r70V5TpQkj9uzCkNWDkB55kSxnqAHpmBAFHcIBmoDCB4lFgrpn3EVNnvAGBvDqdvSwaaXSbuOy0fHA8KPZ9TAQwXyw9k+DZ9GFEASER7BRV7SEvmrwMg8rXwzrS4UaufbosgKffujQ+jON9As97w/C5WaxdTlZZb9XZutasjZE6m6yOrH1vLI2eTMUPNB9LbduJ7J131U22stfzu8hIJA9KdwdkgD/Zt4cFDlKHB5vvvvprvU6eCfp4Mhc6G7LZ5HfBU9zs5ZZpbH2dNwC8CCqxWu1TyyVFbQv2+7xVKYwVbUic5Bh7Q2O8yNpMVAWuSVy7fz7mYI9vAbx1spNksYqlzzXZBsRfqatgz3ZJYWZ2Kfhj9+8eije4X9XhtAP1MyQ4e4CgP3YwqLj6P8R07kNwTauQh+k/L83ZGC7h9lT8LowVxfHsGchKDZpXVqL0WPGuU23eN/S1o5c3xQvyc5C9F4i7KB6/9RFU43LEU/fjHzg0OxG35TvcDa7Whh2UHsMZ++fzW+JSJpI3565emJR+EQtFb8TvDHniDadNfn4pgn5UX3S4S3JhED7M2gbthD/3O2a3+dKlGuZ3gwYkn8U3WhDDrBS2GQX+UTZJ/04ar/CXHI7iaksvWxlmbHgeA9WSfltw+qBMC2jQgLxfTQM/ZzOLW2Cq6qNuXM1L44qLsyy+O1i3UeG01PmRWa09oV2a6v1vKzFmS4C5jU2k5SwNGrbyt5GTRbKKBsf2u2PwLzuply111Wo+3CLA/H4QU4u7B/jjWLK/r7IR0WoQtfjxTJd9Je8/vt8KS+TS2+mH+hFFxrHbFaYDKxqNzql1FCG+ibBXOqn1sFP4UcganTl16LkGr8OMDTesMoMrOUjXQ0qxPz4dD+HlJpDgwqUxvspO/NDRb21QxBzqdAunLAG5J5ruIa40zp5nu5NTrA5+eo17zPJ1vBm+sOW6ucOsSiL1IHveqJMfuK+50eJI41rkI9ewi8w9Xc0pPad/dYo5K0M6sD2+kKzYLrl5RHLisapACDD68N6eCl/kNajniL5NKVIWd+9R5byRhFxYUphDcVIeuew89ro+/6F3fKH7YmusxXXYgi4Gv2GLVYpArM9hA2/AsDgZFjjAIpa3D/be/kQnsFmehcR/OZXXoxNIrvjnc2uyK8kp9DBdDPr2ezzcaj1c7hOmPFferdQ15C8A0KPFcT4ooyN7btN5jDh5ZS9x7Z0XIcIYP4JnO1k6o6j2fsF23WGMRHyWtdByf8nxp1rD+I5X02/Pk42uiMvMjxrB2PpzDCvnCmFDHoZVUkZd6Av6n2OAmoagvh3MRkw2EAeIuNMnruiYU5J4wJJ30XxN5eHrTh0zvUVyaK31p6FhD/oBFcSFoXn2+ok9yMWHhl6A91cT0XiaVBf4dj9WMgPOyrW6HETh3nfsIpOSeTKG9l1Sw1n7QyzLnonH0h74t9pIC+Y2t2fb+ik1jmSSPa3ZqTyqzTQp7lsvu4IsPps4S3dqFHNbcyRtrJLsyCsWKcDhPv7SdYcg75fJU3opmSlPeHm2OH0VmajpUXyXPS2VLC46L7O0gW69WJWIyW34ViL/k9BOBGwZvGnjskdHrnHznA+Pii+a3vsCeMVS+mysy6hrIMjMf0vUBt914dp4CJ7b+HMHYMpP++0LfcNTBwvvAHlchv6QKFfhLztnt0UDYyflO8l1xLVERsDICOa+dGllWUjK0EbQjt2iDMjaRrIS/R0KqlUvDCvglOxStS7qcs7+ycmXdVq5HtTwqXStZy9zj+v7kUV2oREWBpBWN/h/kbGZ87Wmt/J4IxUvtSzxRrMKZ51zCf1i/76RLQ/ZVby58Ca3a621V4pf+0nxd0EcZ7ktqLIV12Yd4P3UCO2WdJoAaDswjnTTtwBrsIRHP4JjnPBwPadkwFfO61ly3GIdHHGjJzLBzNRXUr3E9RxDooH0vI/0QskE73mT/ITPO+sN1yq0ebvxknu8OA21yyPFHElQ9RMlAz9/i/1lW6BZsnv3xHn7+kz6M16acIjfAB5Hm5IunpdZ1XjZ94R8ZUcSTT+8Fnn57dH+UbzgZ5ToKDso8EEYyBIFyOaElh+RxH+ns0Rn1hPt3n9IXvl51jShvd9TJqs3CWaMVDGhaZkM0UmhKYYUTpSEXPddMUHK/l+bIBzYNwa6a5ixvRCi2ZbjyCeWNLjKQ9kW6+3dA3l5vqeE6OEHs6KtBzfRlA/D4zMHIjzeRnMe7uEVlD+UUD4Q6cJYs0IPo2yKg7eAXZZuH7cEHrDnB263IY9skoSEvWUKk5Rzacq4mhUE2qmdTx2crvo0SE27uI9Jaje8kWf36qmSzd1nhsCmYEiPeIMEcnqjLumR5J8Nrri4Fo8CE3bogGjw3CdTzDDt/ItX1OrMeNWOsC7kR58QhDbCQBuwHQEaStfBIaYNJu3Uy0fFpmR4MQBuz3JDUE5YBJgqLvuE7JXfnIGTkf4JX9598leGmIWYFLMydOOfDt1QozBWTROQz7fA/ZmOaLKUMc6lGPMdj4CpUbcj7PK2CT6INqkwTqmECqtvELv+3z1VKMZlU4+QaJ132uZGb97MUyPtWq9u7OCM04LxFUTpMDiZh+fkDOL5LV9CHEVYtYBSuumc8FOJavVl+mOi4K7PmXJHj+s7LW3OQ8C6apIq2Ayn0HpUCgAMl358sUmR9qdeqv3tBcUfHLRoW1n0G4gPjHaWsp5ie1w/Z8aHA+iHgP7zdvPoK+X6scM7oZCHkts0+BYLGdsUB4hS+mvDwLu7n8f9ETG5Sls7T9Y+SnfzebuQMeaNmZYMdc8QWvAh9gzoM43QLrJWaDEnZtuerXa8ZjHOWbUWHWcMKDKaPhix8II06G5yAfNi8Yo/k5yO9kuWvlptka6E+dWdRPX/fKrTUCIkGd8ctdNPkNtbzH5P099DOX1O/046fUec8+Qj7o3JmyxZ7yMjyiQoG5Ju9sYIlo+RvGZP1m68p36Q9ppIrBzbdnYvQnWENqq4JAx9/0KwteTQ/lsrcGCaMQrCOv6CzTdKSR2HIBeh3S1IWlquZFDWzjuI0UYWkQwtrO76B0ldtLvMS5TBzUfi/lrq+P+lgHpMZ6xrucOnFnG1NH96ImA62T1KiF/S3wEvnVmCDF9SuKFqKvXneeOq2mk21sllhxmu0A+7t5//WXA15xWmteujaZmH+HAJKMe1y9LZ+KQS8L2JS/gbu9ILhBG+/f/wPtPewO3k4PBbqZdrfrzJlZRlSgnyl5qOMp0fHbpXWrw5uILv1b3mJEPc2/dcXTPXF8fyrLa7op7da/e0cOXi+dvIXeLTe5es+2x9zg+qoj/03evvypvySVeqcGEAhJ3uAltjZn5pcupOTm+yFbiqg+kV31FNlGvwAVFypw1H9833oHer+hzhbELg9g2S1ehL7/ojEH7bpf+JjbVuFmh7rWCJl/Bz19qbPgsMd7xwFls8S4bwt0sWTU2V50D7mB/q2mF/RouynD+iC/Yb7NMrEeFqr+AA+ATYwhkBkoF8bBXU+fY9jiNrrPJ9WUeKTX2f6r6CAV+Ozk8/AYI+bjimy8CMVFt+trY7OluZt5uUMtUGK1Xp/t3ZTG9V38uYrOvRYEvUv2ynC1ZTgyd//KW1lTijzGeIJCs0FtjeH6Oyrf/wlfl7aU07ZcahFI2pq2c2uf392Ogrq1Nj2mW1jv8RAEiLybZSCiZ+g/DBeTa2zb/2qPXgJ7KadpPYhn7N+eShDfgxLAccjzQc/y7UfHKuwGHCTJ36wk6c7+l3c1tG3OcqKnUGFobuTjwCWd3bm3P+GAsH6y5C/43d/jLPzdEN5t/WdEkjiQUMRm2zKxROmt4hudqwYYvlI+GW55Jl7PaA+ePInrIj/8x+5muxzYbCLkz0xDBYz+TAXdmjxG7f9UFPjdC+Ez6xOafH4anLUuq+i1tStTvzh/wJQSwMEFAACAAgAmJMwTbLllcRNAAAAagAAABsAAAB1bml2ZXJzYWwvdW5pdmVyc2FsLnBuZy54bWyzsa/IzVEoSy0qzszPs1Uy1DNQsrfj5bIpKEoty0wtV6gAigEFIUBJodJWycQIwS3PTCnJsFUyNzFHiGWkZqZnlNgqmZoZwAX1gUYCAFBLAQIAABQAAgAIAA5JEE3Wo37aRwMAAOEJAAAUAAAAAAAAAAEAAAAAAAAAAAB1bml2ZXJzYWwvcGxheWVyLnhtbFBLAQIAABQAAgAIAGOPME1/ZO2n+gQAAGITAAAdAAAAAAAAAAEAAAAAAHkDAAB1bml2ZXJzYWwvY29tbW9uX21lc3NhZ2VzLmxuZ1BLAQIAABQAAgAIAGOPME0VHmAbowAAAH8BAAAuAAAAAAAAAAEAAAAAAK4IAAB1bml2ZXJzYWwvcGxheWJhY2tfYW5kX25hdmlnYXRpb25fc2V0dGluZ3MueG1sUEsBAgAAFAACAAgAY48wTdkKRfBRBQAAGh4AACcAAAAAAAAAAQAAAAAAnQkAAHVuaXZlcnNhbC9mbGFzaF9wdWJsaXNoaW5nX3NldHRpbmdzLnhtbFBLAQIAABQAAgAIAGOPME228mV+TwMAADoMAAAhAAAAAAAAAAEAAAAAADMPAAB1bml2ZXJzYWwvZmxhc2hfc2tpbl9zZXR0aW5ncy54bWxQSwECAAAUAAIACABjjzBN0R5ofU4FAACkHQAAJgAAAAAAAAABAAAAAADBEgAAdW5pdmVyc2FsL2h0bWxfcHVibGlzaGluZ19zZXR0aW5ncy54bWxQSwECAAAUAAIACABjjzBN9ZMdlbABAABPBgAAHwAAAAAAAAABAAAAAABTGAAAdW5pdmVyc2FsL2h0bWxfc2tpbl9zZXR0aW5ncy5qc1BLAQIAABQAAgAIAJiTME3lji3I0jAAABZMAAAXAAAAAAAAAAAAAAAAAEAaAAB1bml2ZXJzYWwvdW5pdmVyc2FsLnBuZ1BLAQIAABQAAgAIAJiTME2y5ZXETQAAAGoAAAAbAAAAAAAAAAEAAAAAAEdLAAB1bml2ZXJzYWwvdW5pdmVyc2FsLnBuZy54bWxQSwUGAAAAAAkACQC8AgAAzUsAAAAA"/>
  <p:tag name="ISPRING_CURRENT_PLAYER_ID" val="universal"/>
  <p:tag name="ISPRING_PRESENTATION_TITLE" val="7.1.görülen ve görülmeyen varlıklar-meleklerin görevi ve özellikleri"/>
  <p:tag name="ISPRING_FIRST_PUBLISH" val="1"/>
</p:tagLst>
</file>

<file path=ppt/theme/theme1.xml><?xml version="1.0" encoding="utf-8"?>
<a:theme xmlns:a="http://schemas.openxmlformats.org/drawingml/2006/main" name="Aniam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ic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941</Words>
  <Application>Microsoft Office PowerPoint</Application>
  <PresentationFormat>Ekran Gösterisi (4:3)</PresentationFormat>
  <Paragraphs>252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35</vt:i4>
      </vt:variant>
    </vt:vector>
  </HeadingPairs>
  <TitlesOfParts>
    <vt:vector size="38" baseType="lpstr">
      <vt:lpstr>Aniamted Layout</vt:lpstr>
      <vt:lpstr>static layout</vt:lpstr>
      <vt:lpstr>1_Back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7.1.görülen ve görülmeyen varlıklar-meleklerin görevi ve özellikleri</dc:title>
  <dc:creator>www.dindersindeyiz.net</dc:creator>
  <cp:lastModifiedBy>win7starter</cp:lastModifiedBy>
  <cp:revision>72</cp:revision>
  <dcterms:created xsi:type="dcterms:W3CDTF">2011-11-16T15:29:23Z</dcterms:created>
  <dcterms:modified xsi:type="dcterms:W3CDTF">2018-09-16T17:15:17Z</dcterms:modified>
</cp:coreProperties>
</file>