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8" r:id="rId3"/>
    <p:sldId id="265" r:id="rId4"/>
    <p:sldId id="262" r:id="rId5"/>
    <p:sldId id="263" r:id="rId6"/>
    <p:sldId id="264" r:id="rId7"/>
    <p:sldId id="266" r:id="rId8"/>
    <p:sldId id="267" r:id="rId9"/>
    <p:sldId id="268" r:id="rId10"/>
    <p:sldId id="278" r:id="rId11"/>
    <p:sldId id="290" r:id="rId12"/>
    <p:sldId id="291" r:id="rId13"/>
    <p:sldId id="270" r:id="rId14"/>
    <p:sldId id="271" r:id="rId15"/>
    <p:sldId id="269" r:id="rId16"/>
    <p:sldId id="272" r:id="rId17"/>
    <p:sldId id="274" r:id="rId18"/>
    <p:sldId id="275" r:id="rId19"/>
    <p:sldId id="276" r:id="rId20"/>
    <p:sldId id="277" r:id="rId21"/>
    <p:sldId id="259" r:id="rId22"/>
    <p:sldId id="260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1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SXZHvsyBJ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avxrX0MDP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Ck92Nvj7L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77421" y="3244334"/>
            <a:ext cx="4837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https://www.youtube.com/watch?v=rSXZHvsyBJA</a:t>
            </a:r>
          </a:p>
        </p:txBody>
      </p:sp>
      <p:pic>
        <p:nvPicPr>
          <p:cNvPr id="3" name="rSXZHvsyBJ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5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77" y="500628"/>
            <a:ext cx="8482878" cy="635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6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vxrX0MDP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3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Ck92Nvj7L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183979" y="346363"/>
            <a:ext cx="5020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https://www.youtube.com/watch?v=18TByoMAQ5Y</a:t>
            </a:r>
          </a:p>
        </p:txBody>
      </p:sp>
    </p:spTree>
    <p:extLst>
      <p:ext uri="{BB962C8B-B14F-4D97-AF65-F5344CB8AC3E}">
        <p14:creationId xmlns:p14="http://schemas.microsoft.com/office/powerpoint/2010/main" val="4282484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ulut Belirtme Çizgisi 2"/>
          <p:cNvSpPr/>
          <p:nvPr/>
        </p:nvSpPr>
        <p:spPr>
          <a:xfrm>
            <a:off x="651164" y="651164"/>
            <a:ext cx="6359235" cy="3574472"/>
          </a:xfrm>
          <a:prstGeom prst="cloudCallout">
            <a:avLst>
              <a:gd name="adj1" fmla="val 42348"/>
              <a:gd name="adj2" fmla="val 60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Allah’a iman bize neler kazandırır?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710" y="3306098"/>
            <a:ext cx="3322253" cy="35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80109" y="1856509"/>
            <a:ext cx="6040582" cy="4364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Yüce Allah’a inanan bir insan, kendisini her zaman koruyan, gözeten bir varlık olduğunun bilinciyle güvende hisseder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b="7672"/>
          <a:stretch/>
        </p:blipFill>
        <p:spPr>
          <a:xfrm>
            <a:off x="6616261" y="1856509"/>
            <a:ext cx="5172225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9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10568" b="10796"/>
          <a:stretch/>
        </p:blipFill>
        <p:spPr>
          <a:xfrm>
            <a:off x="2466109" y="637308"/>
            <a:ext cx="7620000" cy="59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3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77090" y="1440873"/>
            <a:ext cx="4987637" cy="4364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Yüce Allah’a inanan bir insan, söz, fiil, tutum ve davranışlarına dikkat eder.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15758"/>
          <a:stretch/>
        </p:blipFill>
        <p:spPr>
          <a:xfrm>
            <a:off x="5385031" y="1440874"/>
            <a:ext cx="6709987" cy="43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9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050471" y="112136"/>
            <a:ext cx="7495309" cy="3104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Allah’a inanmak, kendisinin niçin yaratıldığının ve nasıl bir hayat yaşaması gerektiğinin farkında olmak demektir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72" y="3354100"/>
            <a:ext cx="7495309" cy="33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77090" y="1440872"/>
            <a:ext cx="6331527" cy="4655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Allah inancı, yüce, her şeye gücü ve kudreti yeten bir varlığa inanmak demektir. Allah’tan başkasından medet ummamaktır.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618" y="1440873"/>
            <a:ext cx="4655126" cy="465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77090" y="1143924"/>
            <a:ext cx="6567055" cy="4958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Allah’a inanmak, onun her şeyi işitip duyduğunu bilmek demektir. Bu bilince sahip biri sadece Allah’a yönelir.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7693" t="9775" r="7622" b="4129"/>
          <a:stretch/>
        </p:blipFill>
        <p:spPr>
          <a:xfrm>
            <a:off x="6982692" y="1143924"/>
            <a:ext cx="4876800" cy="495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4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837849"/>
            <a:ext cx="11654972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ALLAH İNANCI VE İNSAN</a:t>
            </a:r>
          </a:p>
        </p:txBody>
      </p:sp>
    </p:spTree>
    <p:extLst>
      <p:ext uri="{BB962C8B-B14F-4D97-AF65-F5344CB8AC3E}">
        <p14:creationId xmlns:p14="http://schemas.microsoft.com/office/powerpoint/2010/main" val="24586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77090" y="1440873"/>
            <a:ext cx="11623965" cy="4364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dirty="0"/>
              <a:t>ÖZETLE</a:t>
            </a:r>
          </a:p>
          <a:p>
            <a:pPr algn="ctr"/>
            <a:r>
              <a:rPr lang="tr-TR" sz="7200" dirty="0"/>
              <a:t>Allah’a inanmak iyi bir kul, iyi bir insan olmaktır.</a:t>
            </a:r>
          </a:p>
        </p:txBody>
      </p:sp>
    </p:spTree>
    <p:extLst>
      <p:ext uri="{BB962C8B-B14F-4D97-AF65-F5344CB8AC3E}">
        <p14:creationId xmlns:p14="http://schemas.microsoft.com/office/powerpoint/2010/main" val="22395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51049" y="2240618"/>
            <a:ext cx="11043770" cy="3139321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600" dirty="0">
                <a:solidFill>
                  <a:schemeClr val="accent2">
                    <a:lumMod val="50000"/>
                  </a:schemeClr>
                </a:solidFill>
              </a:rPr>
              <a:t>Allah'ım bizleri inancının gereğince amel eden kullarından eyle…</a:t>
            </a:r>
            <a:endParaRPr lang="tr-TR" sz="66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6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20.07.2019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kazanımlar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Allah inancının insan hayatındaki yeri ve önemini yorumlar</a:t>
            </a:r>
          </a:p>
        </p:txBody>
      </p:sp>
    </p:spTree>
    <p:extLst>
      <p:ext uri="{BB962C8B-B14F-4D97-AF65-F5344CB8AC3E}">
        <p14:creationId xmlns:p14="http://schemas.microsoft.com/office/powerpoint/2010/main" val="32431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7071" t="6061" r="26970" b="11111"/>
          <a:stretch/>
        </p:blipFill>
        <p:spPr>
          <a:xfrm>
            <a:off x="540327" y="2590799"/>
            <a:ext cx="2386868" cy="3532909"/>
          </a:xfrm>
          <a:prstGeom prst="rect">
            <a:avLst/>
          </a:prstGeom>
        </p:spPr>
      </p:pic>
      <p:sp>
        <p:nvSpPr>
          <p:cNvPr id="3" name="Bulut Belirtme Çizgisi 2"/>
          <p:cNvSpPr/>
          <p:nvPr/>
        </p:nvSpPr>
        <p:spPr>
          <a:xfrm>
            <a:off x="4087091" y="886691"/>
            <a:ext cx="7938654" cy="374072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Halk arasında kullanılan «Kork Allah’tan korkmayandan» sözü ile anlatılmak istenen ne olabilir?</a:t>
            </a:r>
          </a:p>
        </p:txBody>
      </p:sp>
    </p:spTree>
    <p:extLst>
      <p:ext uri="{BB962C8B-B14F-4D97-AF65-F5344CB8AC3E}">
        <p14:creationId xmlns:p14="http://schemas.microsoft.com/office/powerpoint/2010/main" val="31823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RU Ä°ÅARETÄ°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66" y="2479963"/>
            <a:ext cx="2995611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Köşeleri Yuvarlanmış Dikdörtgen Belirtme Çizgisi 2"/>
          <p:cNvSpPr/>
          <p:nvPr/>
        </p:nvSpPr>
        <p:spPr>
          <a:xfrm>
            <a:off x="443345" y="872836"/>
            <a:ext cx="5985164" cy="4461164"/>
          </a:xfrm>
          <a:prstGeom prst="wedgeRoundRectCallout">
            <a:avLst>
              <a:gd name="adj1" fmla="val 92715"/>
              <a:gd name="adj2" fmla="val 255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/>
              <a:t>Allah inancı ile insan arasında nasıl bir ilişki olabilir sizce?</a:t>
            </a:r>
          </a:p>
        </p:txBody>
      </p:sp>
    </p:spTree>
    <p:extLst>
      <p:ext uri="{BB962C8B-B14F-4D97-AF65-F5344CB8AC3E}">
        <p14:creationId xmlns:p14="http://schemas.microsoft.com/office/powerpoint/2010/main" val="24358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0" y="1080655"/>
            <a:ext cx="5694217" cy="1925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/>
              <a:t>İnanmak insanda fıtri bir ihtiyaçtır.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0" y="3435928"/>
            <a:ext cx="5694217" cy="2923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Bu ihtiyaçtan dolayı tarihte insanlar güneşe, ruhlara, ateşe, yıldızlar vb. inanıp tapınmışlardır.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1199" r="20371"/>
          <a:stretch/>
        </p:blipFill>
        <p:spPr>
          <a:xfrm>
            <a:off x="6044883" y="1039091"/>
            <a:ext cx="6147117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6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5957456" y="1044521"/>
            <a:ext cx="5957453" cy="5078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Doğuştan gelen bu inanma ihtiyacı </a:t>
            </a:r>
            <a:r>
              <a:rPr lang="tr-TR" sz="3200" dirty="0" err="1"/>
              <a:t>Âyet</a:t>
            </a:r>
            <a:r>
              <a:rPr lang="tr-TR" sz="3200" dirty="0"/>
              <a:t>-i Kerîme’de şöyle ifade edilmiştir;</a:t>
            </a:r>
          </a:p>
          <a:p>
            <a:pPr algn="ctr"/>
            <a:r>
              <a:rPr lang="tr-TR" sz="3200" i="1" dirty="0"/>
              <a:t>(</a:t>
            </a:r>
            <a:r>
              <a:rPr lang="tr-TR" sz="3200" i="1" dirty="0" err="1"/>
              <a:t>Resûlüm</a:t>
            </a:r>
            <a:r>
              <a:rPr lang="tr-TR" sz="3200" i="1" dirty="0"/>
              <a:t>!) Sen yüzünü </a:t>
            </a:r>
            <a:r>
              <a:rPr lang="tr-TR" sz="3200" i="1" dirty="0" err="1"/>
              <a:t>hanîf</a:t>
            </a:r>
            <a:r>
              <a:rPr lang="tr-TR" sz="3200" i="1" dirty="0"/>
              <a:t> olarak dine, Allah insanları hangi </a:t>
            </a:r>
            <a:r>
              <a:rPr lang="tr-TR" sz="3200" b="1" i="1" u="sng" dirty="0"/>
              <a:t>fıtrat üzere </a:t>
            </a:r>
            <a:r>
              <a:rPr lang="tr-TR" sz="3200" i="1" dirty="0"/>
              <a:t>yaratmış ise ona çevir. Allah'ın yaratışında değişme yoktur. İşte dosdoğru din budur; fakat insanların çoğu bilmezler.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52401" y="1044522"/>
            <a:ext cx="5403272" cy="5078313"/>
          </a:xfrm>
          <a:prstGeom prst="rect">
            <a:avLst/>
          </a:prstGeom>
          <a:ln w="762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فَاَقِمْ وَجْهَكَ لِلدّ۪ينِ حَن۪يفاًۜ فِطْرَتَ اللّٰهِ الَّت۪ي فَطَرَ النَّاسَ عَلَيْهَاۜ لَا تَبْد۪يلَ لِخَلْقِ اللّٰهِۜ ذٰلِكَ الدّ۪ينُ الْقَيِّمُۗ وَلٰكِنَّ اَكْثَرَ النَّاسِ لَا يَعْلَمُونَۗ ﴿٣٠﴾ 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72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619" y="1396712"/>
            <a:ext cx="6068290" cy="4408343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>
            <a:off x="374073" y="1396712"/>
            <a:ext cx="5250872" cy="440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Her çocuk </a:t>
            </a:r>
            <a:r>
              <a:rPr lang="tr-TR" sz="4800" u="sng" dirty="0"/>
              <a:t>fıtrat</a:t>
            </a:r>
            <a:r>
              <a:rPr lang="tr-TR" sz="4800" dirty="0"/>
              <a:t> üzere doğar.</a:t>
            </a:r>
          </a:p>
        </p:txBody>
      </p:sp>
    </p:spTree>
    <p:extLst>
      <p:ext uri="{BB962C8B-B14F-4D97-AF65-F5344CB8AC3E}">
        <p14:creationId xmlns:p14="http://schemas.microsoft.com/office/powerpoint/2010/main" val="258373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80109" y="1856509"/>
            <a:ext cx="5694217" cy="401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Ayet ve Hadis’te geçen «fıtrat» insanın doğuştan yüce bir yaratıcıya inanacak şekilde yaratıldığını ifade eder.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512" y="1856510"/>
            <a:ext cx="6078506" cy="40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2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337</TotalTime>
  <Words>302</Words>
  <Application>Microsoft Office PowerPoint</Application>
  <PresentationFormat>Geniş ekran</PresentationFormat>
  <Paragraphs>25</Paragraphs>
  <Slides>22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Gill Sans MT</vt:lpstr>
      <vt:lpstr>Shaikh Hamdullah Mushaf</vt:lpstr>
      <vt:lpstr>Wingdings 2</vt:lpstr>
      <vt:lpstr>Kar Payı</vt:lpstr>
      <vt:lpstr>PowerPoint Sunusu</vt:lpstr>
      <vt:lpstr>ALLAH İNANCI VE İNSAN</vt:lpstr>
      <vt:lpstr>kazanımlar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24</cp:revision>
  <dcterms:created xsi:type="dcterms:W3CDTF">2019-07-15T06:01:13Z</dcterms:created>
  <dcterms:modified xsi:type="dcterms:W3CDTF">2020-10-18T11:04:38Z</dcterms:modified>
</cp:coreProperties>
</file>