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15" r:id="rId3"/>
    <p:sldId id="262" r:id="rId4"/>
    <p:sldId id="310" r:id="rId5"/>
    <p:sldId id="266" r:id="rId6"/>
    <p:sldId id="313" r:id="rId7"/>
    <p:sldId id="312" r:id="rId8"/>
    <p:sldId id="316" r:id="rId9"/>
    <p:sldId id="311" r:id="rId10"/>
    <p:sldId id="317" r:id="rId11"/>
    <p:sldId id="318" r:id="rId12"/>
    <p:sldId id="342" r:id="rId13"/>
    <p:sldId id="320" r:id="rId14"/>
    <p:sldId id="321" r:id="rId15"/>
    <p:sldId id="322" r:id="rId16"/>
    <p:sldId id="323" r:id="rId17"/>
    <p:sldId id="324" r:id="rId18"/>
    <p:sldId id="327" r:id="rId19"/>
    <p:sldId id="325" r:id="rId20"/>
    <p:sldId id="343" r:id="rId21"/>
    <p:sldId id="344" r:id="rId22"/>
    <p:sldId id="345" r:id="rId23"/>
    <p:sldId id="329" r:id="rId24"/>
    <p:sldId id="330" r:id="rId25"/>
    <p:sldId id="331" r:id="rId26"/>
    <p:sldId id="332" r:id="rId27"/>
    <p:sldId id="333" r:id="rId28"/>
    <p:sldId id="334" r:id="rId29"/>
    <p:sldId id="335" r:id="rId30"/>
    <p:sldId id="336" r:id="rId31"/>
    <p:sldId id="337" r:id="rId32"/>
    <p:sldId id="259" r:id="rId33"/>
    <p:sldId id="26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8T18:51:23.770" idx="3">
    <p:pos x="3684" y="2412"/>
    <p:text>Bir gece vaktiydi. Hz. Ömer (ra), mûtâdı olduğu üzere Medîne sokaklarını gezmekteydi ki, ansızın durakladı. Önünden geçmekte olduğu evden dışarıya kadar taşan bir tartışma sesi dikkatini çekmişti. Bir ana, kızına: “–Kızım, yarın satacağımız süte biraz su karıştır!” demekteydi. Kız ise: “–Anacığım, halîfe süte su karıştırılmasını yasak etmedi mi?” dedi. Ana, kızının sözlerine sert çıkarak: “–Kızım, gecenin bu saatinde halîfe süte su kattığımızı nereden bilecek?!.” dedi. Ancak gönlü Allâh sevgisi ve korkusu ile dipdiri olan kız, anasının süte su katma hîlesini yine kabullenmedi: “–Anacığım! Diyelim ki halîfe görmüyor, peki Allâh da mı görmüyor? Bu hîleyi insanlardan gizlemek kolay, ama her şeyi görüp bilen Kâinâtın Hâlıkı Allâh’tan gizlemek mümkün mü?..” dedi. Rabbânî hakîkatlerle dolu temiz bir vicdan ve diri bir kalbe sâhip olan bu kızın, derûnî bir Allâh korkusu içinde annesine verdiği cevap, Hz. Ömer (ra)’ı son derece duygulandırdı. Mü’minlerin Emîri, onu sıradan bir sütçü kadının kızı değil, gönlündeki takvâsı ile müstesnâ bir nasip bildi ve oğluna gelin olarak aldı. Beşinci halîfe olarak zikredilen meşhur Ömer bin Abdülazîz, işte bu temiz silsileden doğdu.
Kaynak Linki : http://ibretalmaliyiz.blogspot.com.tr/2014/02/halife-gormuyor-peki-allah-da-m-gormuyor.html</p:text>
    <p:extLst>
      <p:ext uri="{C676402C-5697-4E1C-873F-D02D1690AC5C}">
        <p15:threadingInfo xmlns:p15="http://schemas.microsoft.com/office/powerpoint/2012/main" timeZoneBias="-180"/>
      </p:ext>
    </p:extLst>
  </p:cm>
  <p:cm authorId="1" dt="2015-07-08T18:54:10.972" idx="4">
    <p:pos x="649" y="2404"/>
    <p:text>Üftade hazretlerinin pek çok talebesi vardı ama Aziz Mahmut Hüdai hazretlerini diğerlerinden ayrı tutuyor, ona daha fazla ilgi gösterip özel muamele ediyordu. Bu durum kendisine sorulduğunda: 
"Size bunun sebebini açıklayacağım!" dedi. Bir gün hepsinin eline birer tane tavuk vererek: 
"Bunu hiç kimsenin görmediği bir yerde kesip bana getirin!" dedi. Aynı şekilde Aziz Mahmut Hüdai hazretlerine de bir tavuk verdi. Hepsi verilen tavuğu kesmek için gittiler. Biraz sonra her biri verilen tavuğu kesmiş olarak geri döndü fakat Aziz Mahmut Hüdai hazretleri ise canlı tavukla geldi. Şeyhi ona: 
"Sen niçin kesmedin?" diye sorunca, Hüdai utandı, boynunu bükerek edeple: 
"Efendim siz bana bu tavuğu hiç kimsenin görmediği bir yerde kesmemi emrettiniz. Ben O'nun (c.c) (Allah'ın) bulunmadığı bir yer bulamadım!" dedi. O zaman şeyh, etrafındakilere: 
"İşte ben, ondaki bu güzel hal için kendisine özel muamele ediyorum!" dedi.</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34895-DE5E-43C5-96F4-E013DCB2B57A}"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tr-TR"/>
        </a:p>
      </dgm:t>
    </dgm:pt>
    <dgm:pt modelId="{D846B09B-14B5-4C12-B408-59712A88E829}">
      <dgm:prSet phldrT="[Metin]"/>
      <dgm:spPr/>
      <dgm:t>
        <a:bodyPr/>
        <a:lstStyle/>
        <a:p>
          <a:r>
            <a:rPr lang="tr-TR" dirty="0"/>
            <a:t>ALLAHIN SIFATLARI</a:t>
          </a:r>
        </a:p>
      </dgm:t>
    </dgm:pt>
    <dgm:pt modelId="{FEF0FF75-3F8C-4E33-94A3-5D1ECCC6A97B}" type="parTrans" cxnId="{CCF71FBB-3834-4E8E-904D-33388A6A7305}">
      <dgm:prSet/>
      <dgm:spPr/>
      <dgm:t>
        <a:bodyPr/>
        <a:lstStyle/>
        <a:p>
          <a:endParaRPr lang="tr-TR"/>
        </a:p>
      </dgm:t>
    </dgm:pt>
    <dgm:pt modelId="{64A79A2B-CA86-467B-94DB-93BC9B63CD4D}" type="sibTrans" cxnId="{CCF71FBB-3834-4E8E-904D-33388A6A7305}">
      <dgm:prSet/>
      <dgm:spPr/>
      <dgm:t>
        <a:bodyPr/>
        <a:lstStyle/>
        <a:p>
          <a:endParaRPr lang="tr-TR"/>
        </a:p>
      </dgm:t>
    </dgm:pt>
    <dgm:pt modelId="{482624BF-4D47-4A8A-A3D4-C23F81E3233A}">
      <dgm:prSet phldrT="[Metin]"/>
      <dgm:spPr/>
      <dgm:t>
        <a:bodyPr/>
        <a:lstStyle/>
        <a:p>
          <a:r>
            <a:rPr lang="tr-TR" dirty="0" err="1"/>
            <a:t>Subûtî</a:t>
          </a:r>
          <a:r>
            <a:rPr lang="tr-TR" dirty="0"/>
            <a:t> Sıfatları</a:t>
          </a:r>
        </a:p>
      </dgm:t>
    </dgm:pt>
    <dgm:pt modelId="{582AA3AB-CDED-47A3-8A03-044FB7E5A0C5}" type="parTrans" cxnId="{78EA110F-6A71-40DA-8547-733D373E144A}">
      <dgm:prSet/>
      <dgm:spPr/>
      <dgm:t>
        <a:bodyPr/>
        <a:lstStyle/>
        <a:p>
          <a:endParaRPr lang="tr-TR"/>
        </a:p>
      </dgm:t>
    </dgm:pt>
    <dgm:pt modelId="{96F2C40C-8586-4476-82D6-21D4D73DDC19}" type="sibTrans" cxnId="{78EA110F-6A71-40DA-8547-733D373E144A}">
      <dgm:prSet/>
      <dgm:spPr/>
      <dgm:t>
        <a:bodyPr/>
        <a:lstStyle/>
        <a:p>
          <a:endParaRPr lang="tr-TR"/>
        </a:p>
      </dgm:t>
    </dgm:pt>
    <dgm:pt modelId="{DAD882D0-1D8C-43D2-842B-5DCC134D6865}">
      <dgm:prSet/>
      <dgm:spPr/>
      <dgm:t>
        <a:bodyPr/>
        <a:lstStyle/>
        <a:p>
          <a:r>
            <a:rPr lang="tr-TR" dirty="0"/>
            <a:t>Hayat </a:t>
          </a:r>
        </a:p>
      </dgm:t>
    </dgm:pt>
    <dgm:pt modelId="{999852E2-1A1B-4932-A1AB-F90DF485461D}" type="parTrans" cxnId="{F09C233E-8403-461E-845D-B89F7DB42423}">
      <dgm:prSet/>
      <dgm:spPr/>
      <dgm:t>
        <a:bodyPr/>
        <a:lstStyle/>
        <a:p>
          <a:endParaRPr lang="tr-TR"/>
        </a:p>
      </dgm:t>
    </dgm:pt>
    <dgm:pt modelId="{2D028C7C-ACDD-4DB1-B1C7-8EEDE4AE3CA9}" type="sibTrans" cxnId="{F09C233E-8403-461E-845D-B89F7DB42423}">
      <dgm:prSet/>
      <dgm:spPr/>
      <dgm:t>
        <a:bodyPr/>
        <a:lstStyle/>
        <a:p>
          <a:endParaRPr lang="tr-TR"/>
        </a:p>
      </dgm:t>
    </dgm:pt>
    <dgm:pt modelId="{08EF0B70-7AA6-4C56-99CE-3B098801BB2C}">
      <dgm:prSet/>
      <dgm:spPr/>
      <dgm:t>
        <a:bodyPr/>
        <a:lstStyle/>
        <a:p>
          <a:r>
            <a:rPr lang="tr-TR" dirty="0"/>
            <a:t>İlim </a:t>
          </a:r>
        </a:p>
      </dgm:t>
    </dgm:pt>
    <dgm:pt modelId="{28D8CE7A-A528-4839-BBD2-FB264BDCEBA1}" type="parTrans" cxnId="{082A5416-2DED-48EC-959E-CF9D8DFF8896}">
      <dgm:prSet/>
      <dgm:spPr/>
      <dgm:t>
        <a:bodyPr/>
        <a:lstStyle/>
        <a:p>
          <a:endParaRPr lang="tr-TR"/>
        </a:p>
      </dgm:t>
    </dgm:pt>
    <dgm:pt modelId="{A50EE5E0-B730-43B3-9659-BB0C0D0F4164}" type="sibTrans" cxnId="{082A5416-2DED-48EC-959E-CF9D8DFF8896}">
      <dgm:prSet/>
      <dgm:spPr/>
      <dgm:t>
        <a:bodyPr/>
        <a:lstStyle/>
        <a:p>
          <a:endParaRPr lang="tr-TR"/>
        </a:p>
      </dgm:t>
    </dgm:pt>
    <dgm:pt modelId="{7ABE027E-347B-40C3-B9F6-BDA342FE170D}">
      <dgm:prSet/>
      <dgm:spPr/>
      <dgm:t>
        <a:bodyPr/>
        <a:lstStyle/>
        <a:p>
          <a:r>
            <a:rPr lang="tr-TR" dirty="0"/>
            <a:t>Semi </a:t>
          </a:r>
        </a:p>
      </dgm:t>
    </dgm:pt>
    <dgm:pt modelId="{95FDFF38-307D-4163-9BFE-7DB5B8D83072}" type="parTrans" cxnId="{AD385760-343B-4D8D-80AE-8AA46918798C}">
      <dgm:prSet/>
      <dgm:spPr/>
      <dgm:t>
        <a:bodyPr/>
        <a:lstStyle/>
        <a:p>
          <a:endParaRPr lang="tr-TR"/>
        </a:p>
      </dgm:t>
    </dgm:pt>
    <dgm:pt modelId="{A4644145-DAEE-4FE7-83DE-416566634E40}" type="sibTrans" cxnId="{AD385760-343B-4D8D-80AE-8AA46918798C}">
      <dgm:prSet/>
      <dgm:spPr/>
      <dgm:t>
        <a:bodyPr/>
        <a:lstStyle/>
        <a:p>
          <a:endParaRPr lang="tr-TR"/>
        </a:p>
      </dgm:t>
    </dgm:pt>
    <dgm:pt modelId="{84C745BA-7B91-4C10-BB4D-EAB581A7872A}">
      <dgm:prSet/>
      <dgm:spPr/>
      <dgm:t>
        <a:bodyPr/>
        <a:lstStyle/>
        <a:p>
          <a:r>
            <a:rPr lang="tr-TR" dirty="0"/>
            <a:t>Basar </a:t>
          </a:r>
        </a:p>
      </dgm:t>
    </dgm:pt>
    <dgm:pt modelId="{D4FDCDE8-68BC-4CC8-B38E-FC9BB3DB6AEC}" type="parTrans" cxnId="{754684EC-B7D3-4270-989A-702A77F06C89}">
      <dgm:prSet/>
      <dgm:spPr/>
      <dgm:t>
        <a:bodyPr/>
        <a:lstStyle/>
        <a:p>
          <a:endParaRPr lang="tr-TR"/>
        </a:p>
      </dgm:t>
    </dgm:pt>
    <dgm:pt modelId="{BD2BC34A-0898-4122-B90B-DA5006B09DAD}" type="sibTrans" cxnId="{754684EC-B7D3-4270-989A-702A77F06C89}">
      <dgm:prSet/>
      <dgm:spPr/>
      <dgm:t>
        <a:bodyPr/>
        <a:lstStyle/>
        <a:p>
          <a:endParaRPr lang="tr-TR"/>
        </a:p>
      </dgm:t>
    </dgm:pt>
    <dgm:pt modelId="{182E7631-875D-4929-B205-D361CD002F29}">
      <dgm:prSet/>
      <dgm:spPr/>
      <dgm:t>
        <a:bodyPr/>
        <a:lstStyle/>
        <a:p>
          <a:r>
            <a:rPr lang="tr-TR" dirty="0" err="1"/>
            <a:t>İrâde</a:t>
          </a:r>
          <a:r>
            <a:rPr lang="tr-TR" dirty="0"/>
            <a:t> </a:t>
          </a:r>
        </a:p>
      </dgm:t>
    </dgm:pt>
    <dgm:pt modelId="{6F54D3EE-F36F-4B0C-9A05-89EBB7DC2761}" type="parTrans" cxnId="{DF7A94B8-FAA2-4A93-9813-0FDB581BF7DF}">
      <dgm:prSet/>
      <dgm:spPr/>
      <dgm:t>
        <a:bodyPr/>
        <a:lstStyle/>
        <a:p>
          <a:endParaRPr lang="tr-TR"/>
        </a:p>
      </dgm:t>
    </dgm:pt>
    <dgm:pt modelId="{8577B3B5-8517-454D-83E3-A921C7F1BDD7}" type="sibTrans" cxnId="{DF7A94B8-FAA2-4A93-9813-0FDB581BF7DF}">
      <dgm:prSet/>
      <dgm:spPr/>
      <dgm:t>
        <a:bodyPr/>
        <a:lstStyle/>
        <a:p>
          <a:endParaRPr lang="tr-TR"/>
        </a:p>
      </dgm:t>
    </dgm:pt>
    <dgm:pt modelId="{B29968E2-E4C7-420C-B309-961765E268E6}">
      <dgm:prSet/>
      <dgm:spPr/>
      <dgm:t>
        <a:bodyPr/>
        <a:lstStyle/>
        <a:p>
          <a:r>
            <a:rPr lang="tr-TR" dirty="0"/>
            <a:t>Kudret </a:t>
          </a:r>
        </a:p>
      </dgm:t>
    </dgm:pt>
    <dgm:pt modelId="{59F95494-D954-4979-B1ED-09C139449DA2}" type="parTrans" cxnId="{1AA58009-4820-48C9-B6CB-E88C4AD860D0}">
      <dgm:prSet/>
      <dgm:spPr/>
      <dgm:t>
        <a:bodyPr/>
        <a:lstStyle/>
        <a:p>
          <a:endParaRPr lang="tr-TR"/>
        </a:p>
      </dgm:t>
    </dgm:pt>
    <dgm:pt modelId="{204087EB-D0DE-4EEE-B49C-84AEA1C40333}" type="sibTrans" cxnId="{1AA58009-4820-48C9-B6CB-E88C4AD860D0}">
      <dgm:prSet/>
      <dgm:spPr/>
      <dgm:t>
        <a:bodyPr/>
        <a:lstStyle/>
        <a:p>
          <a:endParaRPr lang="tr-TR"/>
        </a:p>
      </dgm:t>
    </dgm:pt>
    <dgm:pt modelId="{C63C6F5E-8AC4-43D1-AA70-E3543A1BD907}">
      <dgm:prSet/>
      <dgm:spPr/>
      <dgm:t>
        <a:bodyPr/>
        <a:lstStyle/>
        <a:p>
          <a:r>
            <a:rPr lang="tr-TR" dirty="0"/>
            <a:t>Kelâm </a:t>
          </a:r>
        </a:p>
      </dgm:t>
    </dgm:pt>
    <dgm:pt modelId="{6DE4BDF1-51C3-4AED-BB65-DF04EF214DF0}" type="parTrans" cxnId="{2E4D594A-1F1B-4419-8AA7-DD9ACED78B6A}">
      <dgm:prSet/>
      <dgm:spPr/>
      <dgm:t>
        <a:bodyPr/>
        <a:lstStyle/>
        <a:p>
          <a:endParaRPr lang="tr-TR"/>
        </a:p>
      </dgm:t>
    </dgm:pt>
    <dgm:pt modelId="{599B57FA-CB2F-459E-B8CB-FE72BD6B860B}" type="sibTrans" cxnId="{2E4D594A-1F1B-4419-8AA7-DD9ACED78B6A}">
      <dgm:prSet/>
      <dgm:spPr/>
      <dgm:t>
        <a:bodyPr/>
        <a:lstStyle/>
        <a:p>
          <a:endParaRPr lang="tr-TR"/>
        </a:p>
      </dgm:t>
    </dgm:pt>
    <dgm:pt modelId="{4F5FA553-2226-4F55-9955-23EDFBAEC3CB}">
      <dgm:prSet/>
      <dgm:spPr/>
      <dgm:t>
        <a:bodyPr/>
        <a:lstStyle/>
        <a:p>
          <a:r>
            <a:rPr lang="tr-TR" dirty="0" err="1"/>
            <a:t>Tekvîn</a:t>
          </a:r>
          <a:r>
            <a:rPr lang="tr-TR" dirty="0"/>
            <a:t> </a:t>
          </a:r>
        </a:p>
      </dgm:t>
    </dgm:pt>
    <dgm:pt modelId="{D4FC2CBE-095F-43C0-AD9E-64A94F1E402D}" type="parTrans" cxnId="{8D5921F7-97D5-45EC-AB98-B5D980FDF4B7}">
      <dgm:prSet/>
      <dgm:spPr/>
      <dgm:t>
        <a:bodyPr/>
        <a:lstStyle/>
        <a:p>
          <a:endParaRPr lang="tr-TR"/>
        </a:p>
      </dgm:t>
    </dgm:pt>
    <dgm:pt modelId="{2398B44F-2251-4989-9961-B4EFDF508754}" type="sibTrans" cxnId="{8D5921F7-97D5-45EC-AB98-B5D980FDF4B7}">
      <dgm:prSet/>
      <dgm:spPr/>
      <dgm:t>
        <a:bodyPr/>
        <a:lstStyle/>
        <a:p>
          <a:endParaRPr lang="tr-TR"/>
        </a:p>
      </dgm:t>
    </dgm:pt>
    <dgm:pt modelId="{CBF1B941-7202-42AD-86F8-A5E3B005E189}">
      <dgm:prSet phldrT="[Metin]"/>
      <dgm:spPr/>
      <dgm:t>
        <a:bodyPr/>
        <a:lstStyle/>
        <a:p>
          <a:r>
            <a:rPr lang="tr-TR" dirty="0" err="1"/>
            <a:t>Zâtî</a:t>
          </a:r>
          <a:r>
            <a:rPr lang="tr-TR" dirty="0"/>
            <a:t> Sıfatları</a:t>
          </a:r>
        </a:p>
      </dgm:t>
    </dgm:pt>
    <dgm:pt modelId="{C9D7F892-F40F-4B23-8568-25F96C793054}" type="sibTrans" cxnId="{06929E2E-4910-401C-B30A-14CD2E5E0641}">
      <dgm:prSet/>
      <dgm:spPr/>
      <dgm:t>
        <a:bodyPr/>
        <a:lstStyle/>
        <a:p>
          <a:endParaRPr lang="tr-TR"/>
        </a:p>
      </dgm:t>
    </dgm:pt>
    <dgm:pt modelId="{C5B46BF0-0FD7-47E5-866B-2DB915A20211}" type="parTrans" cxnId="{06929E2E-4910-401C-B30A-14CD2E5E0641}">
      <dgm:prSet/>
      <dgm:spPr/>
      <dgm:t>
        <a:bodyPr/>
        <a:lstStyle/>
        <a:p>
          <a:endParaRPr lang="tr-TR"/>
        </a:p>
      </dgm:t>
    </dgm:pt>
    <dgm:pt modelId="{2F59EC0D-04A1-4864-A4BA-0B8AAEACED82}">
      <dgm:prSet/>
      <dgm:spPr/>
      <dgm:t>
        <a:bodyPr/>
        <a:lstStyle/>
        <a:p>
          <a:r>
            <a:rPr lang="tr-TR" dirty="0"/>
            <a:t>Kıyam </a:t>
          </a:r>
          <a:r>
            <a:rPr lang="tr-TR" dirty="0" err="1"/>
            <a:t>bi</a:t>
          </a:r>
          <a:r>
            <a:rPr lang="tr-TR" dirty="0"/>
            <a:t> </a:t>
          </a:r>
          <a:r>
            <a:rPr lang="tr-TR" dirty="0" err="1"/>
            <a:t>nefsihî</a:t>
          </a:r>
          <a:endParaRPr lang="tr-TR" dirty="0"/>
        </a:p>
      </dgm:t>
    </dgm:pt>
    <dgm:pt modelId="{946923AA-0615-4515-8975-97EDBA8C4DA7}" type="sibTrans" cxnId="{13CD5FFB-C2AD-416B-8D83-E15297D43F09}">
      <dgm:prSet/>
      <dgm:spPr/>
      <dgm:t>
        <a:bodyPr/>
        <a:lstStyle/>
        <a:p>
          <a:endParaRPr lang="tr-TR"/>
        </a:p>
      </dgm:t>
    </dgm:pt>
    <dgm:pt modelId="{A92C9E0A-D828-4133-9917-FEE998E65FA1}" type="parTrans" cxnId="{13CD5FFB-C2AD-416B-8D83-E15297D43F09}">
      <dgm:prSet/>
      <dgm:spPr/>
      <dgm:t>
        <a:bodyPr/>
        <a:lstStyle/>
        <a:p>
          <a:endParaRPr lang="tr-TR"/>
        </a:p>
      </dgm:t>
    </dgm:pt>
    <dgm:pt modelId="{CA79EB6E-EE8D-46A4-BA2D-9D27211AA3AE}">
      <dgm:prSet/>
      <dgm:spPr/>
      <dgm:t>
        <a:bodyPr/>
        <a:lstStyle/>
        <a:p>
          <a:r>
            <a:rPr lang="tr-TR" dirty="0" err="1"/>
            <a:t>Muhâlefetün</a:t>
          </a:r>
          <a:r>
            <a:rPr lang="tr-TR" dirty="0"/>
            <a:t> </a:t>
          </a:r>
          <a:r>
            <a:rPr lang="tr-TR" dirty="0" err="1"/>
            <a:t>lil-havâdis</a:t>
          </a:r>
          <a:endParaRPr lang="tr-TR" dirty="0"/>
        </a:p>
      </dgm:t>
    </dgm:pt>
    <dgm:pt modelId="{2A47E095-FE84-49CA-9222-C8A1B0F000DE}" type="sibTrans" cxnId="{4598C481-4DDD-4552-AA2C-0579A4932798}">
      <dgm:prSet/>
      <dgm:spPr/>
      <dgm:t>
        <a:bodyPr/>
        <a:lstStyle/>
        <a:p>
          <a:endParaRPr lang="tr-TR"/>
        </a:p>
      </dgm:t>
    </dgm:pt>
    <dgm:pt modelId="{FAB6F371-52C2-442A-94F6-056C295FCECB}" type="parTrans" cxnId="{4598C481-4DDD-4552-AA2C-0579A4932798}">
      <dgm:prSet/>
      <dgm:spPr/>
      <dgm:t>
        <a:bodyPr/>
        <a:lstStyle/>
        <a:p>
          <a:endParaRPr lang="tr-TR"/>
        </a:p>
      </dgm:t>
    </dgm:pt>
    <dgm:pt modelId="{21BB164E-0697-413E-8466-A3FE10F59E92}">
      <dgm:prSet/>
      <dgm:spPr/>
      <dgm:t>
        <a:bodyPr/>
        <a:lstStyle/>
        <a:p>
          <a:r>
            <a:rPr lang="tr-TR" dirty="0" err="1"/>
            <a:t>Vahdâniyet</a:t>
          </a:r>
          <a:r>
            <a:rPr lang="tr-TR" dirty="0"/>
            <a:t> </a:t>
          </a:r>
        </a:p>
      </dgm:t>
    </dgm:pt>
    <dgm:pt modelId="{DCBF70E5-E178-4A01-A4EB-FBD455E7E53C}" type="sibTrans" cxnId="{B278E5E8-33FB-4BE2-8757-40107AC0264A}">
      <dgm:prSet/>
      <dgm:spPr/>
      <dgm:t>
        <a:bodyPr/>
        <a:lstStyle/>
        <a:p>
          <a:endParaRPr lang="tr-TR"/>
        </a:p>
      </dgm:t>
    </dgm:pt>
    <dgm:pt modelId="{07AD50BF-886B-4309-95B3-F6032B9AC216}" type="parTrans" cxnId="{B278E5E8-33FB-4BE2-8757-40107AC0264A}">
      <dgm:prSet/>
      <dgm:spPr/>
      <dgm:t>
        <a:bodyPr/>
        <a:lstStyle/>
        <a:p>
          <a:endParaRPr lang="tr-TR"/>
        </a:p>
      </dgm:t>
    </dgm:pt>
    <dgm:pt modelId="{7FAF0E5D-76F8-4D60-8847-2B1DD2534EB4}">
      <dgm:prSet/>
      <dgm:spPr/>
      <dgm:t>
        <a:bodyPr/>
        <a:lstStyle/>
        <a:p>
          <a:r>
            <a:rPr lang="tr-TR" dirty="0" err="1"/>
            <a:t>Bekâ</a:t>
          </a:r>
          <a:r>
            <a:rPr lang="tr-TR" dirty="0"/>
            <a:t> </a:t>
          </a:r>
        </a:p>
      </dgm:t>
    </dgm:pt>
    <dgm:pt modelId="{44826A4B-21A5-4A3F-9B94-585E649734FA}" type="sibTrans" cxnId="{176F73A4-F6B6-4B25-B772-1F0A53D51319}">
      <dgm:prSet/>
      <dgm:spPr/>
      <dgm:t>
        <a:bodyPr/>
        <a:lstStyle/>
        <a:p>
          <a:endParaRPr lang="tr-TR"/>
        </a:p>
      </dgm:t>
    </dgm:pt>
    <dgm:pt modelId="{EE0AA990-5FF1-4AB8-BB5E-2029FCA1D405}" type="parTrans" cxnId="{176F73A4-F6B6-4B25-B772-1F0A53D51319}">
      <dgm:prSet/>
      <dgm:spPr/>
      <dgm:t>
        <a:bodyPr/>
        <a:lstStyle/>
        <a:p>
          <a:endParaRPr lang="tr-TR"/>
        </a:p>
      </dgm:t>
    </dgm:pt>
    <dgm:pt modelId="{D3310853-67DE-47DB-A662-2F0269C4C2D3}">
      <dgm:prSet/>
      <dgm:spPr/>
      <dgm:t>
        <a:bodyPr/>
        <a:lstStyle/>
        <a:p>
          <a:r>
            <a:rPr lang="tr-TR" dirty="0"/>
            <a:t>Kıdem </a:t>
          </a:r>
        </a:p>
      </dgm:t>
    </dgm:pt>
    <dgm:pt modelId="{0B2817A1-5D60-44F5-8443-F2E4CA1D4A47}" type="sibTrans" cxnId="{D1A6DFA4-16BC-418F-837F-7747ED4C7B5F}">
      <dgm:prSet/>
      <dgm:spPr/>
      <dgm:t>
        <a:bodyPr/>
        <a:lstStyle/>
        <a:p>
          <a:endParaRPr lang="tr-TR"/>
        </a:p>
      </dgm:t>
    </dgm:pt>
    <dgm:pt modelId="{5CE4AB67-D8FE-4918-9C23-15EE606CA575}" type="parTrans" cxnId="{D1A6DFA4-16BC-418F-837F-7747ED4C7B5F}">
      <dgm:prSet/>
      <dgm:spPr/>
      <dgm:t>
        <a:bodyPr/>
        <a:lstStyle/>
        <a:p>
          <a:endParaRPr lang="tr-TR"/>
        </a:p>
      </dgm:t>
    </dgm:pt>
    <dgm:pt modelId="{B5DC9891-7D97-4870-B7EF-30AF0C7A13C3}">
      <dgm:prSet/>
      <dgm:spPr/>
      <dgm:t>
        <a:bodyPr/>
        <a:lstStyle/>
        <a:p>
          <a:r>
            <a:rPr lang="tr-TR" dirty="0" err="1"/>
            <a:t>Vücûd</a:t>
          </a:r>
          <a:r>
            <a:rPr lang="tr-TR" dirty="0"/>
            <a:t> </a:t>
          </a:r>
        </a:p>
      </dgm:t>
    </dgm:pt>
    <dgm:pt modelId="{FCAEAAFE-9FFB-4E46-870B-43B9AF602D4F}" type="sibTrans" cxnId="{5B11172C-4C72-497A-957C-B069D1265D5D}">
      <dgm:prSet/>
      <dgm:spPr/>
      <dgm:t>
        <a:bodyPr/>
        <a:lstStyle/>
        <a:p>
          <a:endParaRPr lang="tr-TR"/>
        </a:p>
      </dgm:t>
    </dgm:pt>
    <dgm:pt modelId="{B2460246-6B34-4AAD-A83B-5BD56AAB8785}" type="parTrans" cxnId="{5B11172C-4C72-497A-957C-B069D1265D5D}">
      <dgm:prSet/>
      <dgm:spPr/>
      <dgm:t>
        <a:bodyPr/>
        <a:lstStyle/>
        <a:p>
          <a:endParaRPr lang="tr-TR"/>
        </a:p>
      </dgm:t>
    </dgm:pt>
    <dgm:pt modelId="{8E35016D-52E1-4FEB-AEA8-3DDD55EBC717}" type="pres">
      <dgm:prSet presAssocID="{74C34895-DE5E-43C5-96F4-E013DCB2B57A}" presName="hierChild1" presStyleCnt="0">
        <dgm:presLayoutVars>
          <dgm:orgChart val="1"/>
          <dgm:chPref val="1"/>
          <dgm:dir/>
          <dgm:animOne val="branch"/>
          <dgm:animLvl val="lvl"/>
          <dgm:resizeHandles/>
        </dgm:presLayoutVars>
      </dgm:prSet>
      <dgm:spPr/>
    </dgm:pt>
    <dgm:pt modelId="{582F12A7-04C2-45BB-A2EA-53C871E26124}" type="pres">
      <dgm:prSet presAssocID="{D846B09B-14B5-4C12-B408-59712A88E829}" presName="hierRoot1" presStyleCnt="0">
        <dgm:presLayoutVars>
          <dgm:hierBranch val="init"/>
        </dgm:presLayoutVars>
      </dgm:prSet>
      <dgm:spPr/>
    </dgm:pt>
    <dgm:pt modelId="{7B0098FB-9671-4A53-8106-DE766A8530F5}" type="pres">
      <dgm:prSet presAssocID="{D846B09B-14B5-4C12-B408-59712A88E829}" presName="rootComposite1" presStyleCnt="0"/>
      <dgm:spPr/>
    </dgm:pt>
    <dgm:pt modelId="{2AB1167C-B8CC-4B8E-95E6-CB189327D442}" type="pres">
      <dgm:prSet presAssocID="{D846B09B-14B5-4C12-B408-59712A88E829}" presName="rootText1" presStyleLbl="node0" presStyleIdx="0" presStyleCnt="1" custScaleX="414412">
        <dgm:presLayoutVars>
          <dgm:chPref val="3"/>
        </dgm:presLayoutVars>
      </dgm:prSet>
      <dgm:spPr/>
    </dgm:pt>
    <dgm:pt modelId="{19582FDB-9407-4E4E-A6C9-1F98563012F3}" type="pres">
      <dgm:prSet presAssocID="{D846B09B-14B5-4C12-B408-59712A88E829}" presName="rootConnector1" presStyleLbl="node1" presStyleIdx="0" presStyleCnt="0"/>
      <dgm:spPr/>
    </dgm:pt>
    <dgm:pt modelId="{ACF8392E-61FE-4683-88FB-CB57392E89DE}" type="pres">
      <dgm:prSet presAssocID="{D846B09B-14B5-4C12-B408-59712A88E829}" presName="hierChild2" presStyleCnt="0"/>
      <dgm:spPr/>
    </dgm:pt>
    <dgm:pt modelId="{FA531D1B-9DC6-4CBA-8B53-BE9DB1EF7DF5}" type="pres">
      <dgm:prSet presAssocID="{C5B46BF0-0FD7-47E5-866B-2DB915A20211}" presName="Name37" presStyleLbl="parChTrans1D2" presStyleIdx="0" presStyleCnt="2" custSzX="2149701"/>
      <dgm:spPr/>
    </dgm:pt>
    <dgm:pt modelId="{87A8BDB7-F518-4553-B082-6D7CEF45783E}" type="pres">
      <dgm:prSet presAssocID="{CBF1B941-7202-42AD-86F8-A5E3B005E189}" presName="hierRoot2" presStyleCnt="0">
        <dgm:presLayoutVars>
          <dgm:hierBranch val="init"/>
        </dgm:presLayoutVars>
      </dgm:prSet>
      <dgm:spPr/>
    </dgm:pt>
    <dgm:pt modelId="{D5DB1717-3EEA-4BCC-8E25-11E2039ADDFB}" type="pres">
      <dgm:prSet presAssocID="{CBF1B941-7202-42AD-86F8-A5E3B005E189}" presName="rootComposite" presStyleCnt="0"/>
      <dgm:spPr/>
    </dgm:pt>
    <dgm:pt modelId="{F22EB77F-43AE-4501-ABE7-B325F6A4ADB7}" type="pres">
      <dgm:prSet presAssocID="{CBF1B941-7202-42AD-86F8-A5E3B005E189}" presName="rootText" presStyleLbl="node2" presStyleIdx="0" presStyleCnt="2" custScaleX="414412" custLinFactNeighborX="-86468" custLinFactNeighborY="2702">
        <dgm:presLayoutVars>
          <dgm:chPref val="3"/>
        </dgm:presLayoutVars>
      </dgm:prSet>
      <dgm:spPr/>
    </dgm:pt>
    <dgm:pt modelId="{B7A9392F-3675-4323-8BA3-0249CDFC97A0}" type="pres">
      <dgm:prSet presAssocID="{CBF1B941-7202-42AD-86F8-A5E3B005E189}" presName="rootConnector" presStyleLbl="node2" presStyleIdx="0" presStyleCnt="2"/>
      <dgm:spPr/>
    </dgm:pt>
    <dgm:pt modelId="{D158F8CA-B6D0-4327-9C28-7EE0C8C4EE89}" type="pres">
      <dgm:prSet presAssocID="{CBF1B941-7202-42AD-86F8-A5E3B005E189}" presName="hierChild4" presStyleCnt="0"/>
      <dgm:spPr/>
    </dgm:pt>
    <dgm:pt modelId="{8F4B7F35-EB93-405A-8895-D666FC450571}" type="pres">
      <dgm:prSet presAssocID="{B2460246-6B34-4AAD-A83B-5BD56AAB8785}" presName="Name37" presStyleLbl="parChTrans1D3" presStyleIdx="0" presStyleCnt="14" custSzX="618689"/>
      <dgm:spPr/>
    </dgm:pt>
    <dgm:pt modelId="{9FB3FA64-E964-4215-9816-77379588E38E}" type="pres">
      <dgm:prSet presAssocID="{B5DC9891-7D97-4870-B7EF-30AF0C7A13C3}" presName="hierRoot2" presStyleCnt="0">
        <dgm:presLayoutVars>
          <dgm:hierBranch val="init"/>
        </dgm:presLayoutVars>
      </dgm:prSet>
      <dgm:spPr/>
    </dgm:pt>
    <dgm:pt modelId="{E25A4933-2903-4E6A-9D16-6DDCC4E487F3}" type="pres">
      <dgm:prSet presAssocID="{B5DC9891-7D97-4870-B7EF-30AF0C7A13C3}" presName="rootComposite" presStyleCnt="0"/>
      <dgm:spPr/>
    </dgm:pt>
    <dgm:pt modelId="{3AB70E30-02F6-4435-B6F6-EC2C83E81CBA}" type="pres">
      <dgm:prSet presAssocID="{B5DC9891-7D97-4870-B7EF-30AF0C7A13C3}" presName="rootText" presStyleLbl="node3" presStyleIdx="0" presStyleCnt="14" custScaleX="414412" custLinFactNeighborX="-86468" custLinFactNeighborY="2702">
        <dgm:presLayoutVars>
          <dgm:chPref val="3"/>
        </dgm:presLayoutVars>
      </dgm:prSet>
      <dgm:spPr/>
    </dgm:pt>
    <dgm:pt modelId="{089EE920-E290-4244-9D49-700816F7322B}" type="pres">
      <dgm:prSet presAssocID="{B5DC9891-7D97-4870-B7EF-30AF0C7A13C3}" presName="rootConnector" presStyleLbl="node3" presStyleIdx="0" presStyleCnt="14"/>
      <dgm:spPr/>
    </dgm:pt>
    <dgm:pt modelId="{F8ED995D-284C-4172-BC45-79F676A386E1}" type="pres">
      <dgm:prSet presAssocID="{B5DC9891-7D97-4870-B7EF-30AF0C7A13C3}" presName="hierChild4" presStyleCnt="0"/>
      <dgm:spPr/>
    </dgm:pt>
    <dgm:pt modelId="{5B0F37AC-9C4C-4A26-A4EC-DD02F7370FCE}" type="pres">
      <dgm:prSet presAssocID="{B5DC9891-7D97-4870-B7EF-30AF0C7A13C3}" presName="hierChild5" presStyleCnt="0"/>
      <dgm:spPr/>
    </dgm:pt>
    <dgm:pt modelId="{1C2DD5A5-B7C7-469A-8376-4575D60BFA66}" type="pres">
      <dgm:prSet presAssocID="{5CE4AB67-D8FE-4918-9C23-15EE606CA575}" presName="Name37" presStyleLbl="parChTrans1D3" presStyleIdx="1" presStyleCnt="14" custSzX="618689"/>
      <dgm:spPr/>
    </dgm:pt>
    <dgm:pt modelId="{C4929FDD-73C2-46AD-9759-14515568EDDF}" type="pres">
      <dgm:prSet presAssocID="{D3310853-67DE-47DB-A662-2F0269C4C2D3}" presName="hierRoot2" presStyleCnt="0">
        <dgm:presLayoutVars>
          <dgm:hierBranch val="init"/>
        </dgm:presLayoutVars>
      </dgm:prSet>
      <dgm:spPr/>
    </dgm:pt>
    <dgm:pt modelId="{809EC1AE-24FD-4F9C-8BA5-7178F7FF6694}" type="pres">
      <dgm:prSet presAssocID="{D3310853-67DE-47DB-A662-2F0269C4C2D3}" presName="rootComposite" presStyleCnt="0"/>
      <dgm:spPr/>
    </dgm:pt>
    <dgm:pt modelId="{714052F6-1CAC-4E25-8D6A-67A42648F7F7}" type="pres">
      <dgm:prSet presAssocID="{D3310853-67DE-47DB-A662-2F0269C4C2D3}" presName="rootText" presStyleLbl="node3" presStyleIdx="1" presStyleCnt="14" custScaleX="414412" custLinFactNeighborX="-86468" custLinFactNeighborY="2702">
        <dgm:presLayoutVars>
          <dgm:chPref val="3"/>
        </dgm:presLayoutVars>
      </dgm:prSet>
      <dgm:spPr/>
    </dgm:pt>
    <dgm:pt modelId="{3D7EA7AF-54E3-4F55-981C-1E16C767FF92}" type="pres">
      <dgm:prSet presAssocID="{D3310853-67DE-47DB-A662-2F0269C4C2D3}" presName="rootConnector" presStyleLbl="node3" presStyleIdx="1" presStyleCnt="14"/>
      <dgm:spPr/>
    </dgm:pt>
    <dgm:pt modelId="{7E675965-28FD-4B4F-8096-9970F0757ADE}" type="pres">
      <dgm:prSet presAssocID="{D3310853-67DE-47DB-A662-2F0269C4C2D3}" presName="hierChild4" presStyleCnt="0"/>
      <dgm:spPr/>
    </dgm:pt>
    <dgm:pt modelId="{BF64A072-1EA0-4347-8942-C719DD9A55E7}" type="pres">
      <dgm:prSet presAssocID="{D3310853-67DE-47DB-A662-2F0269C4C2D3}" presName="hierChild5" presStyleCnt="0"/>
      <dgm:spPr/>
    </dgm:pt>
    <dgm:pt modelId="{ED195170-2BB3-4989-98E3-7108EAEFBCB4}" type="pres">
      <dgm:prSet presAssocID="{EE0AA990-5FF1-4AB8-BB5E-2029FCA1D405}" presName="Name37" presStyleLbl="parChTrans1D3" presStyleIdx="2" presStyleCnt="14" custSzX="618689"/>
      <dgm:spPr/>
    </dgm:pt>
    <dgm:pt modelId="{C4703AD4-748C-4100-9744-EB42A366F810}" type="pres">
      <dgm:prSet presAssocID="{7FAF0E5D-76F8-4D60-8847-2B1DD2534EB4}" presName="hierRoot2" presStyleCnt="0">
        <dgm:presLayoutVars>
          <dgm:hierBranch val="init"/>
        </dgm:presLayoutVars>
      </dgm:prSet>
      <dgm:spPr/>
    </dgm:pt>
    <dgm:pt modelId="{7ED508AC-A282-449A-BF96-FC69474F3AE6}" type="pres">
      <dgm:prSet presAssocID="{7FAF0E5D-76F8-4D60-8847-2B1DD2534EB4}" presName="rootComposite" presStyleCnt="0"/>
      <dgm:spPr/>
    </dgm:pt>
    <dgm:pt modelId="{AC4744B6-54EF-4042-A34F-6442E141AE60}" type="pres">
      <dgm:prSet presAssocID="{7FAF0E5D-76F8-4D60-8847-2B1DD2534EB4}" presName="rootText" presStyleLbl="node3" presStyleIdx="2" presStyleCnt="14" custScaleX="414412" custLinFactNeighborX="-86468" custLinFactNeighborY="2702">
        <dgm:presLayoutVars>
          <dgm:chPref val="3"/>
        </dgm:presLayoutVars>
      </dgm:prSet>
      <dgm:spPr/>
    </dgm:pt>
    <dgm:pt modelId="{D1692E25-181F-4D87-9D4B-85D1F85323AD}" type="pres">
      <dgm:prSet presAssocID="{7FAF0E5D-76F8-4D60-8847-2B1DD2534EB4}" presName="rootConnector" presStyleLbl="node3" presStyleIdx="2" presStyleCnt="14"/>
      <dgm:spPr/>
    </dgm:pt>
    <dgm:pt modelId="{BB271DB4-E885-450D-AA08-6E23FB8F2888}" type="pres">
      <dgm:prSet presAssocID="{7FAF0E5D-76F8-4D60-8847-2B1DD2534EB4}" presName="hierChild4" presStyleCnt="0"/>
      <dgm:spPr/>
    </dgm:pt>
    <dgm:pt modelId="{68B0C3C9-718C-4C77-BA96-799A27E0A188}" type="pres">
      <dgm:prSet presAssocID="{7FAF0E5D-76F8-4D60-8847-2B1DD2534EB4}" presName="hierChild5" presStyleCnt="0"/>
      <dgm:spPr/>
    </dgm:pt>
    <dgm:pt modelId="{F7895BE2-E635-4A9E-8D6D-82C097837149}" type="pres">
      <dgm:prSet presAssocID="{07AD50BF-886B-4309-95B3-F6032B9AC216}" presName="Name37" presStyleLbl="parChTrans1D3" presStyleIdx="3" presStyleCnt="14" custSzX="618689"/>
      <dgm:spPr/>
    </dgm:pt>
    <dgm:pt modelId="{47AFE482-4550-4306-93D2-CC5E11A3C4C6}" type="pres">
      <dgm:prSet presAssocID="{21BB164E-0697-413E-8466-A3FE10F59E92}" presName="hierRoot2" presStyleCnt="0">
        <dgm:presLayoutVars>
          <dgm:hierBranch val="init"/>
        </dgm:presLayoutVars>
      </dgm:prSet>
      <dgm:spPr/>
    </dgm:pt>
    <dgm:pt modelId="{CFB7D8FD-5160-4F75-8EEE-08E061479023}" type="pres">
      <dgm:prSet presAssocID="{21BB164E-0697-413E-8466-A3FE10F59E92}" presName="rootComposite" presStyleCnt="0"/>
      <dgm:spPr/>
    </dgm:pt>
    <dgm:pt modelId="{0C057A20-9C30-4ECD-98C4-4172DBA60C64}" type="pres">
      <dgm:prSet presAssocID="{21BB164E-0697-413E-8466-A3FE10F59E92}" presName="rootText" presStyleLbl="node3" presStyleIdx="3" presStyleCnt="14" custScaleX="414412" custLinFactNeighborX="-86468" custLinFactNeighborY="2702">
        <dgm:presLayoutVars>
          <dgm:chPref val="3"/>
        </dgm:presLayoutVars>
      </dgm:prSet>
      <dgm:spPr/>
    </dgm:pt>
    <dgm:pt modelId="{DD3279A4-2AD8-4422-B290-46931B3D1214}" type="pres">
      <dgm:prSet presAssocID="{21BB164E-0697-413E-8466-A3FE10F59E92}" presName="rootConnector" presStyleLbl="node3" presStyleIdx="3" presStyleCnt="14"/>
      <dgm:spPr/>
    </dgm:pt>
    <dgm:pt modelId="{82223ED0-7166-4651-8B52-72B00F151562}" type="pres">
      <dgm:prSet presAssocID="{21BB164E-0697-413E-8466-A3FE10F59E92}" presName="hierChild4" presStyleCnt="0"/>
      <dgm:spPr/>
    </dgm:pt>
    <dgm:pt modelId="{F79675C9-9F81-4901-92BA-6462D1EEB57E}" type="pres">
      <dgm:prSet presAssocID="{21BB164E-0697-413E-8466-A3FE10F59E92}" presName="hierChild5" presStyleCnt="0"/>
      <dgm:spPr/>
    </dgm:pt>
    <dgm:pt modelId="{BF342089-E523-4E59-AC37-4C2A484E2547}" type="pres">
      <dgm:prSet presAssocID="{FAB6F371-52C2-442A-94F6-056C295FCECB}" presName="Name37" presStyleLbl="parChTrans1D3" presStyleIdx="4" presStyleCnt="14" custSzX="618689"/>
      <dgm:spPr/>
    </dgm:pt>
    <dgm:pt modelId="{E17DDC63-2F18-4667-96AE-6CFDB52E0808}" type="pres">
      <dgm:prSet presAssocID="{CA79EB6E-EE8D-46A4-BA2D-9D27211AA3AE}" presName="hierRoot2" presStyleCnt="0">
        <dgm:presLayoutVars>
          <dgm:hierBranch val="init"/>
        </dgm:presLayoutVars>
      </dgm:prSet>
      <dgm:spPr/>
    </dgm:pt>
    <dgm:pt modelId="{C8AB2819-EDCE-4677-93D0-A895C43F847F}" type="pres">
      <dgm:prSet presAssocID="{CA79EB6E-EE8D-46A4-BA2D-9D27211AA3AE}" presName="rootComposite" presStyleCnt="0"/>
      <dgm:spPr/>
    </dgm:pt>
    <dgm:pt modelId="{422D1AF2-3C5E-4F36-A730-BEB935E88C11}" type="pres">
      <dgm:prSet presAssocID="{CA79EB6E-EE8D-46A4-BA2D-9D27211AA3AE}" presName="rootText" presStyleLbl="node3" presStyleIdx="4" presStyleCnt="14" custScaleX="414412" custLinFactNeighborX="-86468" custLinFactNeighborY="2702">
        <dgm:presLayoutVars>
          <dgm:chPref val="3"/>
        </dgm:presLayoutVars>
      </dgm:prSet>
      <dgm:spPr/>
    </dgm:pt>
    <dgm:pt modelId="{62DF8F63-F302-482A-AF3C-084EBC678117}" type="pres">
      <dgm:prSet presAssocID="{CA79EB6E-EE8D-46A4-BA2D-9D27211AA3AE}" presName="rootConnector" presStyleLbl="node3" presStyleIdx="4" presStyleCnt="14"/>
      <dgm:spPr/>
    </dgm:pt>
    <dgm:pt modelId="{C43ACA5D-9E98-4968-8916-BBFC5CCB2C9C}" type="pres">
      <dgm:prSet presAssocID="{CA79EB6E-EE8D-46A4-BA2D-9D27211AA3AE}" presName="hierChild4" presStyleCnt="0"/>
      <dgm:spPr/>
    </dgm:pt>
    <dgm:pt modelId="{C71F771A-6545-4C88-8A1B-1B94CFED34D5}" type="pres">
      <dgm:prSet presAssocID="{CA79EB6E-EE8D-46A4-BA2D-9D27211AA3AE}" presName="hierChild5" presStyleCnt="0"/>
      <dgm:spPr/>
    </dgm:pt>
    <dgm:pt modelId="{B832F9EF-9011-4CE7-8A8A-41F2F44B4B88}" type="pres">
      <dgm:prSet presAssocID="{A92C9E0A-D828-4133-9917-FEE998E65FA1}" presName="Name37" presStyleLbl="parChTrans1D3" presStyleIdx="5" presStyleCnt="14" custSzX="618689"/>
      <dgm:spPr/>
    </dgm:pt>
    <dgm:pt modelId="{3A1D2FF5-5FA1-41EF-A721-8C97882ACDF4}" type="pres">
      <dgm:prSet presAssocID="{2F59EC0D-04A1-4864-A4BA-0B8AAEACED82}" presName="hierRoot2" presStyleCnt="0">
        <dgm:presLayoutVars>
          <dgm:hierBranch val="init"/>
        </dgm:presLayoutVars>
      </dgm:prSet>
      <dgm:spPr/>
    </dgm:pt>
    <dgm:pt modelId="{6CE10885-AFB7-402A-A145-A2C8EA92675B}" type="pres">
      <dgm:prSet presAssocID="{2F59EC0D-04A1-4864-A4BA-0B8AAEACED82}" presName="rootComposite" presStyleCnt="0"/>
      <dgm:spPr/>
    </dgm:pt>
    <dgm:pt modelId="{D98DEF8E-075C-4149-A2CC-8E51DAA819DC}" type="pres">
      <dgm:prSet presAssocID="{2F59EC0D-04A1-4864-A4BA-0B8AAEACED82}" presName="rootText" presStyleLbl="node3" presStyleIdx="5" presStyleCnt="14" custScaleX="414412" custLinFactNeighborX="-86468" custLinFactNeighborY="2702">
        <dgm:presLayoutVars>
          <dgm:chPref val="3"/>
        </dgm:presLayoutVars>
      </dgm:prSet>
      <dgm:spPr/>
    </dgm:pt>
    <dgm:pt modelId="{0100451B-5F3B-4B52-8C02-41734451ECC3}" type="pres">
      <dgm:prSet presAssocID="{2F59EC0D-04A1-4864-A4BA-0B8AAEACED82}" presName="rootConnector" presStyleLbl="node3" presStyleIdx="5" presStyleCnt="14"/>
      <dgm:spPr/>
    </dgm:pt>
    <dgm:pt modelId="{0BE3D27C-A50C-4175-967F-C185FA4168BF}" type="pres">
      <dgm:prSet presAssocID="{2F59EC0D-04A1-4864-A4BA-0B8AAEACED82}" presName="hierChild4" presStyleCnt="0"/>
      <dgm:spPr/>
    </dgm:pt>
    <dgm:pt modelId="{6E9876D1-2C94-42E0-82F0-B96D4FC12DA8}" type="pres">
      <dgm:prSet presAssocID="{2F59EC0D-04A1-4864-A4BA-0B8AAEACED82}" presName="hierChild5" presStyleCnt="0"/>
      <dgm:spPr/>
    </dgm:pt>
    <dgm:pt modelId="{93E71F82-5F49-4B75-ACFF-6CFF44917A74}" type="pres">
      <dgm:prSet presAssocID="{CBF1B941-7202-42AD-86F8-A5E3B005E189}" presName="hierChild5" presStyleCnt="0"/>
      <dgm:spPr/>
    </dgm:pt>
    <dgm:pt modelId="{31D50D32-AA64-4CE9-A5A3-F4363D6B4C7A}" type="pres">
      <dgm:prSet presAssocID="{582AA3AB-CDED-47A3-8A03-044FB7E5A0C5}" presName="Name37" presStyleLbl="parChTrans1D2" presStyleIdx="1" presStyleCnt="2" custSzX="2149701"/>
      <dgm:spPr/>
    </dgm:pt>
    <dgm:pt modelId="{8058081E-8873-4A9B-8856-B16FD418BA5F}" type="pres">
      <dgm:prSet presAssocID="{482624BF-4D47-4A8A-A3D4-C23F81E3233A}" presName="hierRoot2" presStyleCnt="0">
        <dgm:presLayoutVars>
          <dgm:hierBranch val="init"/>
        </dgm:presLayoutVars>
      </dgm:prSet>
      <dgm:spPr/>
    </dgm:pt>
    <dgm:pt modelId="{81E468D5-E113-49D8-A9E2-8CA56F1776B9}" type="pres">
      <dgm:prSet presAssocID="{482624BF-4D47-4A8A-A3D4-C23F81E3233A}" presName="rootComposite" presStyleCnt="0"/>
      <dgm:spPr/>
    </dgm:pt>
    <dgm:pt modelId="{AD3EA1E8-AB25-495C-8214-B0EFB721A8C5}" type="pres">
      <dgm:prSet presAssocID="{482624BF-4D47-4A8A-A3D4-C23F81E3233A}" presName="rootText" presStyleLbl="node2" presStyleIdx="1" presStyleCnt="2" custScaleX="414412" custLinFactX="13490" custLinFactNeighborX="100000" custLinFactNeighborY="47">
        <dgm:presLayoutVars>
          <dgm:chPref val="3"/>
        </dgm:presLayoutVars>
      </dgm:prSet>
      <dgm:spPr/>
    </dgm:pt>
    <dgm:pt modelId="{0B292AB6-E219-4EF1-A6FA-A59A3D9E7CFB}" type="pres">
      <dgm:prSet presAssocID="{482624BF-4D47-4A8A-A3D4-C23F81E3233A}" presName="rootConnector" presStyleLbl="node2" presStyleIdx="1" presStyleCnt="2"/>
      <dgm:spPr/>
    </dgm:pt>
    <dgm:pt modelId="{11A63394-3B4F-48D2-B006-D22DFC13136D}" type="pres">
      <dgm:prSet presAssocID="{482624BF-4D47-4A8A-A3D4-C23F81E3233A}" presName="hierChild4" presStyleCnt="0"/>
      <dgm:spPr/>
    </dgm:pt>
    <dgm:pt modelId="{1A5C1DFF-7A90-480B-8155-3E85A84C3EDA}" type="pres">
      <dgm:prSet presAssocID="{999852E2-1A1B-4932-A1AB-F90DF485461D}" presName="Name37" presStyleLbl="parChTrans1D3" presStyleIdx="6" presStyleCnt="14" custSzX="618689"/>
      <dgm:spPr/>
    </dgm:pt>
    <dgm:pt modelId="{A207DF13-E147-43DD-BC8F-BE70AD9D2BAF}" type="pres">
      <dgm:prSet presAssocID="{DAD882D0-1D8C-43D2-842B-5DCC134D6865}" presName="hierRoot2" presStyleCnt="0">
        <dgm:presLayoutVars>
          <dgm:hierBranch val="init"/>
        </dgm:presLayoutVars>
      </dgm:prSet>
      <dgm:spPr/>
    </dgm:pt>
    <dgm:pt modelId="{695AA4F6-6201-4865-BA66-24EA868F9E90}" type="pres">
      <dgm:prSet presAssocID="{DAD882D0-1D8C-43D2-842B-5DCC134D6865}" presName="rootComposite" presStyleCnt="0"/>
      <dgm:spPr/>
    </dgm:pt>
    <dgm:pt modelId="{22CC4DCB-42F4-43EC-880D-F0BBEE4602D4}" type="pres">
      <dgm:prSet presAssocID="{DAD882D0-1D8C-43D2-842B-5DCC134D6865}" presName="rootText" presStyleLbl="node3" presStyleIdx="6" presStyleCnt="14" custScaleX="414412" custLinFactX="13490" custLinFactNeighborX="100000" custLinFactNeighborY="47">
        <dgm:presLayoutVars>
          <dgm:chPref val="3"/>
        </dgm:presLayoutVars>
      </dgm:prSet>
      <dgm:spPr/>
    </dgm:pt>
    <dgm:pt modelId="{76673C68-2684-402F-AD6D-FB7D656C4262}" type="pres">
      <dgm:prSet presAssocID="{DAD882D0-1D8C-43D2-842B-5DCC134D6865}" presName="rootConnector" presStyleLbl="node3" presStyleIdx="6" presStyleCnt="14"/>
      <dgm:spPr/>
    </dgm:pt>
    <dgm:pt modelId="{5313FCFD-1D9F-4C25-A646-1D14F4219381}" type="pres">
      <dgm:prSet presAssocID="{DAD882D0-1D8C-43D2-842B-5DCC134D6865}" presName="hierChild4" presStyleCnt="0"/>
      <dgm:spPr/>
    </dgm:pt>
    <dgm:pt modelId="{88D82834-E553-4A12-9767-D88AD2206F2E}" type="pres">
      <dgm:prSet presAssocID="{DAD882D0-1D8C-43D2-842B-5DCC134D6865}" presName="hierChild5" presStyleCnt="0"/>
      <dgm:spPr/>
    </dgm:pt>
    <dgm:pt modelId="{837C2CBE-5934-415F-B3E5-B0893A780F4D}" type="pres">
      <dgm:prSet presAssocID="{28D8CE7A-A528-4839-BBD2-FB264BDCEBA1}" presName="Name37" presStyleLbl="parChTrans1D3" presStyleIdx="7" presStyleCnt="14" custSzX="618689"/>
      <dgm:spPr/>
    </dgm:pt>
    <dgm:pt modelId="{D3E6BF8C-1221-4871-AF59-75A072F4EF1A}" type="pres">
      <dgm:prSet presAssocID="{08EF0B70-7AA6-4C56-99CE-3B098801BB2C}" presName="hierRoot2" presStyleCnt="0">
        <dgm:presLayoutVars>
          <dgm:hierBranch val="init"/>
        </dgm:presLayoutVars>
      </dgm:prSet>
      <dgm:spPr/>
    </dgm:pt>
    <dgm:pt modelId="{CBD50373-22F1-463C-98C6-32E56CAAFEC2}" type="pres">
      <dgm:prSet presAssocID="{08EF0B70-7AA6-4C56-99CE-3B098801BB2C}" presName="rootComposite" presStyleCnt="0"/>
      <dgm:spPr/>
    </dgm:pt>
    <dgm:pt modelId="{59BD557A-1B92-4160-B2F5-3C0AE9422F4F}" type="pres">
      <dgm:prSet presAssocID="{08EF0B70-7AA6-4C56-99CE-3B098801BB2C}" presName="rootText" presStyleLbl="node3" presStyleIdx="7" presStyleCnt="14" custScaleX="414412" custLinFactX="13490" custLinFactNeighborX="100000" custLinFactNeighborY="47">
        <dgm:presLayoutVars>
          <dgm:chPref val="3"/>
        </dgm:presLayoutVars>
      </dgm:prSet>
      <dgm:spPr/>
    </dgm:pt>
    <dgm:pt modelId="{4CBF7D1F-7D39-4DC4-8108-4C593076CE56}" type="pres">
      <dgm:prSet presAssocID="{08EF0B70-7AA6-4C56-99CE-3B098801BB2C}" presName="rootConnector" presStyleLbl="node3" presStyleIdx="7" presStyleCnt="14"/>
      <dgm:spPr/>
    </dgm:pt>
    <dgm:pt modelId="{761DFFB1-1749-4A85-826F-F1D2558F1A87}" type="pres">
      <dgm:prSet presAssocID="{08EF0B70-7AA6-4C56-99CE-3B098801BB2C}" presName="hierChild4" presStyleCnt="0"/>
      <dgm:spPr/>
    </dgm:pt>
    <dgm:pt modelId="{E1AB11C5-46B6-40C2-86C8-D615991F1310}" type="pres">
      <dgm:prSet presAssocID="{08EF0B70-7AA6-4C56-99CE-3B098801BB2C}" presName="hierChild5" presStyleCnt="0"/>
      <dgm:spPr/>
    </dgm:pt>
    <dgm:pt modelId="{380876D3-BAED-4AD6-972B-9CDF85862AE1}" type="pres">
      <dgm:prSet presAssocID="{95FDFF38-307D-4163-9BFE-7DB5B8D83072}" presName="Name37" presStyleLbl="parChTrans1D3" presStyleIdx="8" presStyleCnt="14" custSzX="618689"/>
      <dgm:spPr/>
    </dgm:pt>
    <dgm:pt modelId="{266E7879-C8E4-44DB-BC93-4F3FCE51280B}" type="pres">
      <dgm:prSet presAssocID="{7ABE027E-347B-40C3-B9F6-BDA342FE170D}" presName="hierRoot2" presStyleCnt="0">
        <dgm:presLayoutVars>
          <dgm:hierBranch val="init"/>
        </dgm:presLayoutVars>
      </dgm:prSet>
      <dgm:spPr/>
    </dgm:pt>
    <dgm:pt modelId="{2064E360-7EF1-4094-A1B6-88EC820D1B61}" type="pres">
      <dgm:prSet presAssocID="{7ABE027E-347B-40C3-B9F6-BDA342FE170D}" presName="rootComposite" presStyleCnt="0"/>
      <dgm:spPr/>
    </dgm:pt>
    <dgm:pt modelId="{03BF135C-281D-412A-9AA0-3D365233C753}" type="pres">
      <dgm:prSet presAssocID="{7ABE027E-347B-40C3-B9F6-BDA342FE170D}" presName="rootText" presStyleLbl="node3" presStyleIdx="8" presStyleCnt="14" custScaleX="414412" custLinFactX="13490" custLinFactNeighborX="100000" custLinFactNeighborY="47">
        <dgm:presLayoutVars>
          <dgm:chPref val="3"/>
        </dgm:presLayoutVars>
      </dgm:prSet>
      <dgm:spPr/>
    </dgm:pt>
    <dgm:pt modelId="{37287171-C803-4119-9788-F30186389134}" type="pres">
      <dgm:prSet presAssocID="{7ABE027E-347B-40C3-B9F6-BDA342FE170D}" presName="rootConnector" presStyleLbl="node3" presStyleIdx="8" presStyleCnt="14"/>
      <dgm:spPr/>
    </dgm:pt>
    <dgm:pt modelId="{5C7AD0E2-BE2A-4FDE-A773-4279ED879F68}" type="pres">
      <dgm:prSet presAssocID="{7ABE027E-347B-40C3-B9F6-BDA342FE170D}" presName="hierChild4" presStyleCnt="0"/>
      <dgm:spPr/>
    </dgm:pt>
    <dgm:pt modelId="{DB0EDD0D-CA72-4F9C-864E-5A016ACCD70C}" type="pres">
      <dgm:prSet presAssocID="{7ABE027E-347B-40C3-B9F6-BDA342FE170D}" presName="hierChild5" presStyleCnt="0"/>
      <dgm:spPr/>
    </dgm:pt>
    <dgm:pt modelId="{93290E55-21E4-432A-B70E-4AD656A87F19}" type="pres">
      <dgm:prSet presAssocID="{D4FDCDE8-68BC-4CC8-B38E-FC9BB3DB6AEC}" presName="Name37" presStyleLbl="parChTrans1D3" presStyleIdx="9" presStyleCnt="14" custSzX="618689"/>
      <dgm:spPr/>
    </dgm:pt>
    <dgm:pt modelId="{78573B84-53F9-4046-AB79-BEFB4EDE8C70}" type="pres">
      <dgm:prSet presAssocID="{84C745BA-7B91-4C10-BB4D-EAB581A7872A}" presName="hierRoot2" presStyleCnt="0">
        <dgm:presLayoutVars>
          <dgm:hierBranch val="init"/>
        </dgm:presLayoutVars>
      </dgm:prSet>
      <dgm:spPr/>
    </dgm:pt>
    <dgm:pt modelId="{F3760F70-CE87-4287-BA6A-4115CA99C8AE}" type="pres">
      <dgm:prSet presAssocID="{84C745BA-7B91-4C10-BB4D-EAB581A7872A}" presName="rootComposite" presStyleCnt="0"/>
      <dgm:spPr/>
    </dgm:pt>
    <dgm:pt modelId="{9EB7DD75-F623-4B37-8567-75098926BBAC}" type="pres">
      <dgm:prSet presAssocID="{84C745BA-7B91-4C10-BB4D-EAB581A7872A}" presName="rootText" presStyleLbl="node3" presStyleIdx="9" presStyleCnt="14" custScaleX="414412" custLinFactX="13490" custLinFactNeighborX="100000" custLinFactNeighborY="47">
        <dgm:presLayoutVars>
          <dgm:chPref val="3"/>
        </dgm:presLayoutVars>
      </dgm:prSet>
      <dgm:spPr/>
    </dgm:pt>
    <dgm:pt modelId="{AFECD750-630A-470F-890D-9D48031AED16}" type="pres">
      <dgm:prSet presAssocID="{84C745BA-7B91-4C10-BB4D-EAB581A7872A}" presName="rootConnector" presStyleLbl="node3" presStyleIdx="9" presStyleCnt="14"/>
      <dgm:spPr/>
    </dgm:pt>
    <dgm:pt modelId="{E48F7660-2519-4C47-BA15-D52A0CFAB902}" type="pres">
      <dgm:prSet presAssocID="{84C745BA-7B91-4C10-BB4D-EAB581A7872A}" presName="hierChild4" presStyleCnt="0"/>
      <dgm:spPr/>
    </dgm:pt>
    <dgm:pt modelId="{5C49C01D-8D2A-439C-A2EF-B571F7B3C233}" type="pres">
      <dgm:prSet presAssocID="{84C745BA-7B91-4C10-BB4D-EAB581A7872A}" presName="hierChild5" presStyleCnt="0"/>
      <dgm:spPr/>
    </dgm:pt>
    <dgm:pt modelId="{CDADD90F-AE06-4FD7-970B-E45B21004278}" type="pres">
      <dgm:prSet presAssocID="{6F54D3EE-F36F-4B0C-9A05-89EBB7DC2761}" presName="Name37" presStyleLbl="parChTrans1D3" presStyleIdx="10" presStyleCnt="14" custSzX="618689"/>
      <dgm:spPr/>
    </dgm:pt>
    <dgm:pt modelId="{F06781EA-F3EA-4EAC-96A6-E8A54CC7D045}" type="pres">
      <dgm:prSet presAssocID="{182E7631-875D-4929-B205-D361CD002F29}" presName="hierRoot2" presStyleCnt="0">
        <dgm:presLayoutVars>
          <dgm:hierBranch val="init"/>
        </dgm:presLayoutVars>
      </dgm:prSet>
      <dgm:spPr/>
    </dgm:pt>
    <dgm:pt modelId="{0225CE36-011E-4FC9-ABAA-FB23C2F50D38}" type="pres">
      <dgm:prSet presAssocID="{182E7631-875D-4929-B205-D361CD002F29}" presName="rootComposite" presStyleCnt="0"/>
      <dgm:spPr/>
    </dgm:pt>
    <dgm:pt modelId="{9308CF20-53B6-43E6-92D5-174D76D13225}" type="pres">
      <dgm:prSet presAssocID="{182E7631-875D-4929-B205-D361CD002F29}" presName="rootText" presStyleLbl="node3" presStyleIdx="10" presStyleCnt="14" custScaleX="414412" custLinFactX="13490" custLinFactNeighborX="100000" custLinFactNeighborY="47">
        <dgm:presLayoutVars>
          <dgm:chPref val="3"/>
        </dgm:presLayoutVars>
      </dgm:prSet>
      <dgm:spPr/>
    </dgm:pt>
    <dgm:pt modelId="{64F1C2BC-EAB3-42C1-9AE9-DEFF5433B8AC}" type="pres">
      <dgm:prSet presAssocID="{182E7631-875D-4929-B205-D361CD002F29}" presName="rootConnector" presStyleLbl="node3" presStyleIdx="10" presStyleCnt="14"/>
      <dgm:spPr/>
    </dgm:pt>
    <dgm:pt modelId="{F656BCB7-C134-400A-9A1E-75923B910C1F}" type="pres">
      <dgm:prSet presAssocID="{182E7631-875D-4929-B205-D361CD002F29}" presName="hierChild4" presStyleCnt="0"/>
      <dgm:spPr/>
    </dgm:pt>
    <dgm:pt modelId="{195B040C-910E-4D7A-B25D-5F7196D31E38}" type="pres">
      <dgm:prSet presAssocID="{182E7631-875D-4929-B205-D361CD002F29}" presName="hierChild5" presStyleCnt="0"/>
      <dgm:spPr/>
    </dgm:pt>
    <dgm:pt modelId="{9C0BD8E3-1376-44FC-800B-4C6BFCA89EB7}" type="pres">
      <dgm:prSet presAssocID="{59F95494-D954-4979-B1ED-09C139449DA2}" presName="Name37" presStyleLbl="parChTrans1D3" presStyleIdx="11" presStyleCnt="14" custSzX="618689"/>
      <dgm:spPr/>
    </dgm:pt>
    <dgm:pt modelId="{B8995F64-D284-4E2A-8832-351476172B15}" type="pres">
      <dgm:prSet presAssocID="{B29968E2-E4C7-420C-B309-961765E268E6}" presName="hierRoot2" presStyleCnt="0">
        <dgm:presLayoutVars>
          <dgm:hierBranch val="init"/>
        </dgm:presLayoutVars>
      </dgm:prSet>
      <dgm:spPr/>
    </dgm:pt>
    <dgm:pt modelId="{93B6DE32-3359-4A48-81C8-496DA6F09EC6}" type="pres">
      <dgm:prSet presAssocID="{B29968E2-E4C7-420C-B309-961765E268E6}" presName="rootComposite" presStyleCnt="0"/>
      <dgm:spPr/>
    </dgm:pt>
    <dgm:pt modelId="{3133F470-94CA-4E62-92F0-86B1F8C5135D}" type="pres">
      <dgm:prSet presAssocID="{B29968E2-E4C7-420C-B309-961765E268E6}" presName="rootText" presStyleLbl="node3" presStyleIdx="11" presStyleCnt="14" custScaleX="414412" custLinFactX="13490" custLinFactNeighborX="100000" custLinFactNeighborY="47">
        <dgm:presLayoutVars>
          <dgm:chPref val="3"/>
        </dgm:presLayoutVars>
      </dgm:prSet>
      <dgm:spPr/>
    </dgm:pt>
    <dgm:pt modelId="{EC697373-27B1-4768-85B4-53D3A42E52B0}" type="pres">
      <dgm:prSet presAssocID="{B29968E2-E4C7-420C-B309-961765E268E6}" presName="rootConnector" presStyleLbl="node3" presStyleIdx="11" presStyleCnt="14"/>
      <dgm:spPr/>
    </dgm:pt>
    <dgm:pt modelId="{19E6195E-F306-4D20-865C-5C611F28DDA9}" type="pres">
      <dgm:prSet presAssocID="{B29968E2-E4C7-420C-B309-961765E268E6}" presName="hierChild4" presStyleCnt="0"/>
      <dgm:spPr/>
    </dgm:pt>
    <dgm:pt modelId="{0B050828-7F49-44FD-8038-D6D592A84298}" type="pres">
      <dgm:prSet presAssocID="{B29968E2-E4C7-420C-B309-961765E268E6}" presName="hierChild5" presStyleCnt="0"/>
      <dgm:spPr/>
    </dgm:pt>
    <dgm:pt modelId="{57FC1BDE-3ADA-4107-AADB-F1BCA0592CCB}" type="pres">
      <dgm:prSet presAssocID="{6DE4BDF1-51C3-4AED-BB65-DF04EF214DF0}" presName="Name37" presStyleLbl="parChTrans1D3" presStyleIdx="12" presStyleCnt="14" custSzX="618689"/>
      <dgm:spPr/>
    </dgm:pt>
    <dgm:pt modelId="{79960760-652B-48BE-AA25-958C021C9A17}" type="pres">
      <dgm:prSet presAssocID="{C63C6F5E-8AC4-43D1-AA70-E3543A1BD907}" presName="hierRoot2" presStyleCnt="0">
        <dgm:presLayoutVars>
          <dgm:hierBranch val="init"/>
        </dgm:presLayoutVars>
      </dgm:prSet>
      <dgm:spPr/>
    </dgm:pt>
    <dgm:pt modelId="{D103FC8A-DCF7-427A-8362-4D6FC343004B}" type="pres">
      <dgm:prSet presAssocID="{C63C6F5E-8AC4-43D1-AA70-E3543A1BD907}" presName="rootComposite" presStyleCnt="0"/>
      <dgm:spPr/>
    </dgm:pt>
    <dgm:pt modelId="{9C9486CA-266E-42AD-8117-AFC7100B5FBE}" type="pres">
      <dgm:prSet presAssocID="{C63C6F5E-8AC4-43D1-AA70-E3543A1BD907}" presName="rootText" presStyleLbl="node3" presStyleIdx="12" presStyleCnt="14" custScaleX="414412" custLinFactX="13490" custLinFactNeighborX="100000" custLinFactNeighborY="47">
        <dgm:presLayoutVars>
          <dgm:chPref val="3"/>
        </dgm:presLayoutVars>
      </dgm:prSet>
      <dgm:spPr/>
    </dgm:pt>
    <dgm:pt modelId="{42973FEF-7CD3-4621-8719-A2D0F24F331B}" type="pres">
      <dgm:prSet presAssocID="{C63C6F5E-8AC4-43D1-AA70-E3543A1BD907}" presName="rootConnector" presStyleLbl="node3" presStyleIdx="12" presStyleCnt="14"/>
      <dgm:spPr/>
    </dgm:pt>
    <dgm:pt modelId="{1CA19A35-8FE3-4C7B-809F-E239E742F3C7}" type="pres">
      <dgm:prSet presAssocID="{C63C6F5E-8AC4-43D1-AA70-E3543A1BD907}" presName="hierChild4" presStyleCnt="0"/>
      <dgm:spPr/>
    </dgm:pt>
    <dgm:pt modelId="{A1074162-1D28-44DF-B397-5506CCDC985C}" type="pres">
      <dgm:prSet presAssocID="{C63C6F5E-8AC4-43D1-AA70-E3543A1BD907}" presName="hierChild5" presStyleCnt="0"/>
      <dgm:spPr/>
    </dgm:pt>
    <dgm:pt modelId="{A963B7FA-B174-43A7-841E-B11F98C689C0}" type="pres">
      <dgm:prSet presAssocID="{D4FC2CBE-095F-43C0-AD9E-64A94F1E402D}" presName="Name37" presStyleLbl="parChTrans1D3" presStyleIdx="13" presStyleCnt="14" custSzX="618689"/>
      <dgm:spPr/>
    </dgm:pt>
    <dgm:pt modelId="{9F3D2A0E-538E-4382-B217-D965878BB075}" type="pres">
      <dgm:prSet presAssocID="{4F5FA553-2226-4F55-9955-23EDFBAEC3CB}" presName="hierRoot2" presStyleCnt="0">
        <dgm:presLayoutVars>
          <dgm:hierBranch val="init"/>
        </dgm:presLayoutVars>
      </dgm:prSet>
      <dgm:spPr/>
    </dgm:pt>
    <dgm:pt modelId="{C83B56AB-856E-4511-AEF2-64332E4DAF5A}" type="pres">
      <dgm:prSet presAssocID="{4F5FA553-2226-4F55-9955-23EDFBAEC3CB}" presName="rootComposite" presStyleCnt="0"/>
      <dgm:spPr/>
    </dgm:pt>
    <dgm:pt modelId="{26A65936-6E33-4936-B36A-875AEF079908}" type="pres">
      <dgm:prSet presAssocID="{4F5FA553-2226-4F55-9955-23EDFBAEC3CB}" presName="rootText" presStyleLbl="node3" presStyleIdx="13" presStyleCnt="14" custScaleX="414412" custLinFactX="13490" custLinFactNeighborX="100000" custLinFactNeighborY="47">
        <dgm:presLayoutVars>
          <dgm:chPref val="3"/>
        </dgm:presLayoutVars>
      </dgm:prSet>
      <dgm:spPr/>
    </dgm:pt>
    <dgm:pt modelId="{5AA2EAA3-E357-4A9C-A39D-64CAF83FDA38}" type="pres">
      <dgm:prSet presAssocID="{4F5FA553-2226-4F55-9955-23EDFBAEC3CB}" presName="rootConnector" presStyleLbl="node3" presStyleIdx="13" presStyleCnt="14"/>
      <dgm:spPr/>
    </dgm:pt>
    <dgm:pt modelId="{EBE2EFBF-74E7-45C4-A919-1F5B72D2BADB}" type="pres">
      <dgm:prSet presAssocID="{4F5FA553-2226-4F55-9955-23EDFBAEC3CB}" presName="hierChild4" presStyleCnt="0"/>
      <dgm:spPr/>
    </dgm:pt>
    <dgm:pt modelId="{1543CA1E-1550-4630-9B52-C931C7EFBE39}" type="pres">
      <dgm:prSet presAssocID="{4F5FA553-2226-4F55-9955-23EDFBAEC3CB}" presName="hierChild5" presStyleCnt="0"/>
      <dgm:spPr/>
    </dgm:pt>
    <dgm:pt modelId="{920FB35A-99AB-4942-8DB4-D7C9D349D62D}" type="pres">
      <dgm:prSet presAssocID="{482624BF-4D47-4A8A-A3D4-C23F81E3233A}" presName="hierChild5" presStyleCnt="0"/>
      <dgm:spPr/>
    </dgm:pt>
    <dgm:pt modelId="{6472E847-87D7-4492-9D29-CC13E1A49EE9}" type="pres">
      <dgm:prSet presAssocID="{D846B09B-14B5-4C12-B408-59712A88E829}" presName="hierChild3" presStyleCnt="0"/>
      <dgm:spPr/>
    </dgm:pt>
  </dgm:ptLst>
  <dgm:cxnLst>
    <dgm:cxn modelId="{1AA58009-4820-48C9-B6CB-E88C4AD860D0}" srcId="{482624BF-4D47-4A8A-A3D4-C23F81E3233A}" destId="{B29968E2-E4C7-420C-B309-961765E268E6}" srcOrd="5" destOrd="0" parTransId="{59F95494-D954-4979-B1ED-09C139449DA2}" sibTransId="{204087EB-D0DE-4EEE-B49C-84AEA1C40333}"/>
    <dgm:cxn modelId="{BBA4190E-00A5-42A0-A6EA-874D4997CDE9}" type="presOf" srcId="{D3310853-67DE-47DB-A662-2F0269C4C2D3}" destId="{3D7EA7AF-54E3-4F55-981C-1E16C767FF92}" srcOrd="1" destOrd="0" presId="urn:microsoft.com/office/officeart/2005/8/layout/orgChart1"/>
    <dgm:cxn modelId="{78EA110F-6A71-40DA-8547-733D373E144A}" srcId="{D846B09B-14B5-4C12-B408-59712A88E829}" destId="{482624BF-4D47-4A8A-A3D4-C23F81E3233A}" srcOrd="1" destOrd="0" parTransId="{582AA3AB-CDED-47A3-8A03-044FB7E5A0C5}" sibTransId="{96F2C40C-8586-4476-82D6-21D4D73DDC19}"/>
    <dgm:cxn modelId="{7A013712-3349-40EC-887D-3F791A2C5986}" type="presOf" srcId="{DAD882D0-1D8C-43D2-842B-5DCC134D6865}" destId="{76673C68-2684-402F-AD6D-FB7D656C4262}" srcOrd="1" destOrd="0" presId="urn:microsoft.com/office/officeart/2005/8/layout/orgChart1"/>
    <dgm:cxn modelId="{24805315-E5E6-4225-95FD-8A69C3B81950}" type="presOf" srcId="{A92C9E0A-D828-4133-9917-FEE998E65FA1}" destId="{B832F9EF-9011-4CE7-8A8A-41F2F44B4B88}" srcOrd="0" destOrd="0" presId="urn:microsoft.com/office/officeart/2005/8/layout/orgChart1"/>
    <dgm:cxn modelId="{082A5416-2DED-48EC-959E-CF9D8DFF8896}" srcId="{482624BF-4D47-4A8A-A3D4-C23F81E3233A}" destId="{08EF0B70-7AA6-4C56-99CE-3B098801BB2C}" srcOrd="1" destOrd="0" parTransId="{28D8CE7A-A528-4839-BBD2-FB264BDCEBA1}" sibTransId="{A50EE5E0-B730-43B3-9659-BB0C0D0F4164}"/>
    <dgm:cxn modelId="{F7FAD918-FF2E-4E50-B60E-42E530194124}" type="presOf" srcId="{CA79EB6E-EE8D-46A4-BA2D-9D27211AA3AE}" destId="{62DF8F63-F302-482A-AF3C-084EBC678117}" srcOrd="1" destOrd="0" presId="urn:microsoft.com/office/officeart/2005/8/layout/orgChart1"/>
    <dgm:cxn modelId="{A864481D-A5D5-40BC-93EB-C6A10F9CB3C5}" type="presOf" srcId="{21BB164E-0697-413E-8466-A3FE10F59E92}" destId="{DD3279A4-2AD8-4422-B290-46931B3D1214}" srcOrd="1" destOrd="0" presId="urn:microsoft.com/office/officeart/2005/8/layout/orgChart1"/>
    <dgm:cxn modelId="{C5B7BD22-3156-4C17-97CA-0BB8F1BF0C64}" type="presOf" srcId="{482624BF-4D47-4A8A-A3D4-C23F81E3233A}" destId="{AD3EA1E8-AB25-495C-8214-B0EFB721A8C5}" srcOrd="0" destOrd="0" presId="urn:microsoft.com/office/officeart/2005/8/layout/orgChart1"/>
    <dgm:cxn modelId="{5B11172C-4C72-497A-957C-B069D1265D5D}" srcId="{CBF1B941-7202-42AD-86F8-A5E3B005E189}" destId="{B5DC9891-7D97-4870-B7EF-30AF0C7A13C3}" srcOrd="0" destOrd="0" parTransId="{B2460246-6B34-4AAD-A83B-5BD56AAB8785}" sibTransId="{FCAEAAFE-9FFB-4E46-870B-43B9AF602D4F}"/>
    <dgm:cxn modelId="{06929E2E-4910-401C-B30A-14CD2E5E0641}" srcId="{D846B09B-14B5-4C12-B408-59712A88E829}" destId="{CBF1B941-7202-42AD-86F8-A5E3B005E189}" srcOrd="0" destOrd="0" parTransId="{C5B46BF0-0FD7-47E5-866B-2DB915A20211}" sibTransId="{C9D7F892-F40F-4B23-8568-25F96C793054}"/>
    <dgm:cxn modelId="{6A354B2F-7294-48C1-8751-3AFFAD1A139A}" type="presOf" srcId="{C5B46BF0-0FD7-47E5-866B-2DB915A20211}" destId="{FA531D1B-9DC6-4CBA-8B53-BE9DB1EF7DF5}" srcOrd="0" destOrd="0" presId="urn:microsoft.com/office/officeart/2005/8/layout/orgChart1"/>
    <dgm:cxn modelId="{D8FC5234-AF5B-4568-AD16-EF3A28F654BE}" type="presOf" srcId="{D4FDCDE8-68BC-4CC8-B38E-FC9BB3DB6AEC}" destId="{93290E55-21E4-432A-B70E-4AD656A87F19}" srcOrd="0" destOrd="0" presId="urn:microsoft.com/office/officeart/2005/8/layout/orgChart1"/>
    <dgm:cxn modelId="{F09C233E-8403-461E-845D-B89F7DB42423}" srcId="{482624BF-4D47-4A8A-A3D4-C23F81E3233A}" destId="{DAD882D0-1D8C-43D2-842B-5DCC134D6865}" srcOrd="0" destOrd="0" parTransId="{999852E2-1A1B-4932-A1AB-F90DF485461D}" sibTransId="{2D028C7C-ACDD-4DB1-B1C7-8EEDE4AE3CA9}"/>
    <dgm:cxn modelId="{230C7E5C-DA0C-4F0A-9282-5BA38A2DAD9E}" type="presOf" srcId="{CA79EB6E-EE8D-46A4-BA2D-9D27211AA3AE}" destId="{422D1AF2-3C5E-4F36-A730-BEB935E88C11}" srcOrd="0" destOrd="0" presId="urn:microsoft.com/office/officeart/2005/8/layout/orgChart1"/>
    <dgm:cxn modelId="{5CCA4A60-4945-41A6-B853-104D0696A12D}" type="presOf" srcId="{21BB164E-0697-413E-8466-A3FE10F59E92}" destId="{0C057A20-9C30-4ECD-98C4-4172DBA60C64}" srcOrd="0" destOrd="0" presId="urn:microsoft.com/office/officeart/2005/8/layout/orgChart1"/>
    <dgm:cxn modelId="{AD385760-343B-4D8D-80AE-8AA46918798C}" srcId="{482624BF-4D47-4A8A-A3D4-C23F81E3233A}" destId="{7ABE027E-347B-40C3-B9F6-BDA342FE170D}" srcOrd="2" destOrd="0" parTransId="{95FDFF38-307D-4163-9BFE-7DB5B8D83072}" sibTransId="{A4644145-DAEE-4FE7-83DE-416566634E40}"/>
    <dgm:cxn modelId="{90DF6663-978E-411C-B404-0DCB9DD8B7D4}" type="presOf" srcId="{08EF0B70-7AA6-4C56-99CE-3B098801BB2C}" destId="{4CBF7D1F-7D39-4DC4-8108-4C593076CE56}" srcOrd="1" destOrd="0" presId="urn:microsoft.com/office/officeart/2005/8/layout/orgChart1"/>
    <dgm:cxn modelId="{2E4D594A-1F1B-4419-8AA7-DD9ACED78B6A}" srcId="{482624BF-4D47-4A8A-A3D4-C23F81E3233A}" destId="{C63C6F5E-8AC4-43D1-AA70-E3543A1BD907}" srcOrd="6" destOrd="0" parTransId="{6DE4BDF1-51C3-4AED-BB65-DF04EF214DF0}" sibTransId="{599B57FA-CB2F-459E-B8CB-FE72BD6B860B}"/>
    <dgm:cxn modelId="{CAB5E66C-56BF-45F2-BB0C-2BA7D61F213B}" type="presOf" srcId="{6DE4BDF1-51C3-4AED-BB65-DF04EF214DF0}" destId="{57FC1BDE-3ADA-4107-AADB-F1BCA0592CCB}" srcOrd="0" destOrd="0" presId="urn:microsoft.com/office/officeart/2005/8/layout/orgChart1"/>
    <dgm:cxn modelId="{9D63FD6E-74C0-40D1-8BA9-69ED07E3D595}" type="presOf" srcId="{84C745BA-7B91-4C10-BB4D-EAB581A7872A}" destId="{AFECD750-630A-470F-890D-9D48031AED16}" srcOrd="1" destOrd="0" presId="urn:microsoft.com/office/officeart/2005/8/layout/orgChart1"/>
    <dgm:cxn modelId="{8BF8F16F-48E7-410E-8AAD-36C2D573E998}" type="presOf" srcId="{B5DC9891-7D97-4870-B7EF-30AF0C7A13C3}" destId="{3AB70E30-02F6-4435-B6F6-EC2C83E81CBA}" srcOrd="0" destOrd="0" presId="urn:microsoft.com/office/officeart/2005/8/layout/orgChart1"/>
    <dgm:cxn modelId="{978EA450-6271-422B-B486-D7ECC456F117}" type="presOf" srcId="{FAB6F371-52C2-442A-94F6-056C295FCECB}" destId="{BF342089-E523-4E59-AC37-4C2A484E2547}" srcOrd="0" destOrd="0" presId="urn:microsoft.com/office/officeart/2005/8/layout/orgChart1"/>
    <dgm:cxn modelId="{D1B1D553-06E8-4F01-9803-8EF2C4A283C2}" type="presOf" srcId="{7FAF0E5D-76F8-4D60-8847-2B1DD2534EB4}" destId="{D1692E25-181F-4D87-9D4B-85D1F85323AD}" srcOrd="1" destOrd="0" presId="urn:microsoft.com/office/officeart/2005/8/layout/orgChart1"/>
    <dgm:cxn modelId="{53AFBE54-23C8-41AB-BD43-832600A59DBE}" type="presOf" srcId="{182E7631-875D-4929-B205-D361CD002F29}" destId="{9308CF20-53B6-43E6-92D5-174D76D13225}" srcOrd="0" destOrd="0" presId="urn:microsoft.com/office/officeart/2005/8/layout/orgChart1"/>
    <dgm:cxn modelId="{DBC07156-3B0F-4B77-B1C5-A7F2F131F157}" type="presOf" srcId="{2F59EC0D-04A1-4864-A4BA-0B8AAEACED82}" destId="{D98DEF8E-075C-4149-A2CC-8E51DAA819DC}" srcOrd="0" destOrd="0" presId="urn:microsoft.com/office/officeart/2005/8/layout/orgChart1"/>
    <dgm:cxn modelId="{5024B556-1E8C-4B1A-BA7E-537EB88B1453}" type="presOf" srcId="{6F54D3EE-F36F-4B0C-9A05-89EBB7DC2761}" destId="{CDADD90F-AE06-4FD7-970B-E45B21004278}" srcOrd="0" destOrd="0" presId="urn:microsoft.com/office/officeart/2005/8/layout/orgChart1"/>
    <dgm:cxn modelId="{2FFC9478-FD1B-4A30-BE78-E1824114B62C}" type="presOf" srcId="{482624BF-4D47-4A8A-A3D4-C23F81E3233A}" destId="{0B292AB6-E219-4EF1-A6FA-A59A3D9E7CFB}" srcOrd="1" destOrd="0" presId="urn:microsoft.com/office/officeart/2005/8/layout/orgChart1"/>
    <dgm:cxn modelId="{7BD38C7E-4298-4D61-86E7-7B87EB81435A}" type="presOf" srcId="{B5DC9891-7D97-4870-B7EF-30AF0C7A13C3}" destId="{089EE920-E290-4244-9D49-700816F7322B}" srcOrd="1" destOrd="0" presId="urn:microsoft.com/office/officeart/2005/8/layout/orgChart1"/>
    <dgm:cxn modelId="{4598C481-4DDD-4552-AA2C-0579A4932798}" srcId="{CBF1B941-7202-42AD-86F8-A5E3B005E189}" destId="{CA79EB6E-EE8D-46A4-BA2D-9D27211AA3AE}" srcOrd="4" destOrd="0" parTransId="{FAB6F371-52C2-442A-94F6-056C295FCECB}" sibTransId="{2A47E095-FE84-49CA-9222-C8A1B0F000DE}"/>
    <dgm:cxn modelId="{1F89E381-13A4-4614-8BD9-BEF3C2229043}" type="presOf" srcId="{C63C6F5E-8AC4-43D1-AA70-E3543A1BD907}" destId="{42973FEF-7CD3-4621-8719-A2D0F24F331B}" srcOrd="1" destOrd="0" presId="urn:microsoft.com/office/officeart/2005/8/layout/orgChart1"/>
    <dgm:cxn modelId="{11965084-A310-4E6C-B2BD-872F8FE4E35A}" type="presOf" srcId="{B29968E2-E4C7-420C-B309-961765E268E6}" destId="{3133F470-94CA-4E62-92F0-86B1F8C5135D}" srcOrd="0" destOrd="0" presId="urn:microsoft.com/office/officeart/2005/8/layout/orgChart1"/>
    <dgm:cxn modelId="{A895ED86-B129-4AF2-88DB-4E09D83AB175}" type="presOf" srcId="{CBF1B941-7202-42AD-86F8-A5E3B005E189}" destId="{B7A9392F-3675-4323-8BA3-0249CDFC97A0}" srcOrd="1" destOrd="0" presId="urn:microsoft.com/office/officeart/2005/8/layout/orgChart1"/>
    <dgm:cxn modelId="{E950EB89-9BD8-4ED7-A903-33310BADE2C6}" type="presOf" srcId="{2F59EC0D-04A1-4864-A4BA-0B8AAEACED82}" destId="{0100451B-5F3B-4B52-8C02-41734451ECC3}" srcOrd="1" destOrd="0" presId="urn:microsoft.com/office/officeart/2005/8/layout/orgChart1"/>
    <dgm:cxn modelId="{31E07A8B-9849-4EFA-AF9B-FB4CE931F002}" type="presOf" srcId="{95FDFF38-307D-4163-9BFE-7DB5B8D83072}" destId="{380876D3-BAED-4AD6-972B-9CDF85862AE1}" srcOrd="0" destOrd="0" presId="urn:microsoft.com/office/officeart/2005/8/layout/orgChart1"/>
    <dgm:cxn modelId="{EE42E98D-6076-4606-A917-3E730FDFC469}" type="presOf" srcId="{D846B09B-14B5-4C12-B408-59712A88E829}" destId="{19582FDB-9407-4E4E-A6C9-1F98563012F3}" srcOrd="1" destOrd="0" presId="urn:microsoft.com/office/officeart/2005/8/layout/orgChart1"/>
    <dgm:cxn modelId="{4A37CC92-D696-4E88-A92C-615430B87B9C}" type="presOf" srcId="{D846B09B-14B5-4C12-B408-59712A88E829}" destId="{2AB1167C-B8CC-4B8E-95E6-CB189327D442}" srcOrd="0" destOrd="0" presId="urn:microsoft.com/office/officeart/2005/8/layout/orgChart1"/>
    <dgm:cxn modelId="{94388D93-E764-43C4-AAC8-5B5A27BB96E0}" type="presOf" srcId="{08EF0B70-7AA6-4C56-99CE-3B098801BB2C}" destId="{59BD557A-1B92-4160-B2F5-3C0AE9422F4F}" srcOrd="0" destOrd="0" presId="urn:microsoft.com/office/officeart/2005/8/layout/orgChart1"/>
    <dgm:cxn modelId="{1A6F4F95-E403-4832-95B7-7112A55D8C25}" type="presOf" srcId="{74C34895-DE5E-43C5-96F4-E013DCB2B57A}" destId="{8E35016D-52E1-4FEB-AEA8-3DDD55EBC717}" srcOrd="0" destOrd="0" presId="urn:microsoft.com/office/officeart/2005/8/layout/orgChart1"/>
    <dgm:cxn modelId="{5FAD3597-DE6D-4E65-A74E-4645A1F5CC34}" type="presOf" srcId="{182E7631-875D-4929-B205-D361CD002F29}" destId="{64F1C2BC-EAB3-42C1-9AE9-DEFF5433B8AC}" srcOrd="1" destOrd="0" presId="urn:microsoft.com/office/officeart/2005/8/layout/orgChart1"/>
    <dgm:cxn modelId="{F57CE3A1-38C0-4FC5-A699-8AAF74581617}" type="presOf" srcId="{B29968E2-E4C7-420C-B309-961765E268E6}" destId="{EC697373-27B1-4768-85B4-53D3A42E52B0}" srcOrd="1" destOrd="0" presId="urn:microsoft.com/office/officeart/2005/8/layout/orgChart1"/>
    <dgm:cxn modelId="{C0739AA2-3384-493F-9719-FC89BCEE75B3}" type="presOf" srcId="{D3310853-67DE-47DB-A662-2F0269C4C2D3}" destId="{714052F6-1CAC-4E25-8D6A-67A42648F7F7}" srcOrd="0" destOrd="0" presId="urn:microsoft.com/office/officeart/2005/8/layout/orgChart1"/>
    <dgm:cxn modelId="{AC2BE8A2-1380-4DE6-B6AE-BD8776A51088}" type="presOf" srcId="{DAD882D0-1D8C-43D2-842B-5DCC134D6865}" destId="{22CC4DCB-42F4-43EC-880D-F0BBEE4602D4}" srcOrd="0" destOrd="0" presId="urn:microsoft.com/office/officeart/2005/8/layout/orgChart1"/>
    <dgm:cxn modelId="{176F73A4-F6B6-4B25-B772-1F0A53D51319}" srcId="{CBF1B941-7202-42AD-86F8-A5E3B005E189}" destId="{7FAF0E5D-76F8-4D60-8847-2B1DD2534EB4}" srcOrd="2" destOrd="0" parTransId="{EE0AA990-5FF1-4AB8-BB5E-2029FCA1D405}" sibTransId="{44826A4B-21A5-4A3F-9B94-585E649734FA}"/>
    <dgm:cxn modelId="{D1A6DFA4-16BC-418F-837F-7747ED4C7B5F}" srcId="{CBF1B941-7202-42AD-86F8-A5E3B005E189}" destId="{D3310853-67DE-47DB-A662-2F0269C4C2D3}" srcOrd="1" destOrd="0" parTransId="{5CE4AB67-D8FE-4918-9C23-15EE606CA575}" sibTransId="{0B2817A1-5D60-44F5-8443-F2E4CA1D4A47}"/>
    <dgm:cxn modelId="{6DC2ECA6-6703-43C4-BA6E-108881473033}" type="presOf" srcId="{4F5FA553-2226-4F55-9955-23EDFBAEC3CB}" destId="{5AA2EAA3-E357-4A9C-A39D-64CAF83FDA38}" srcOrd="1" destOrd="0" presId="urn:microsoft.com/office/officeart/2005/8/layout/orgChart1"/>
    <dgm:cxn modelId="{6F9BB8A7-A4C8-40B0-9F2F-810F31876054}" type="presOf" srcId="{59F95494-D954-4979-B1ED-09C139449DA2}" destId="{9C0BD8E3-1376-44FC-800B-4C6BFCA89EB7}" srcOrd="0" destOrd="0" presId="urn:microsoft.com/office/officeart/2005/8/layout/orgChart1"/>
    <dgm:cxn modelId="{EFE946AE-B3D6-4065-BEEB-3192CACC7C02}" type="presOf" srcId="{CBF1B941-7202-42AD-86F8-A5E3B005E189}" destId="{F22EB77F-43AE-4501-ABE7-B325F6A4ADB7}" srcOrd="0" destOrd="0" presId="urn:microsoft.com/office/officeart/2005/8/layout/orgChart1"/>
    <dgm:cxn modelId="{95967BB0-18DF-4753-84F2-04D3B8574227}" type="presOf" srcId="{4F5FA553-2226-4F55-9955-23EDFBAEC3CB}" destId="{26A65936-6E33-4936-B36A-875AEF079908}" srcOrd="0" destOrd="0" presId="urn:microsoft.com/office/officeart/2005/8/layout/orgChart1"/>
    <dgm:cxn modelId="{14D254B8-EDB6-4296-A6EC-2B1C530AF317}" type="presOf" srcId="{5CE4AB67-D8FE-4918-9C23-15EE606CA575}" destId="{1C2DD5A5-B7C7-469A-8376-4575D60BFA66}" srcOrd="0" destOrd="0" presId="urn:microsoft.com/office/officeart/2005/8/layout/orgChart1"/>
    <dgm:cxn modelId="{DF7A94B8-FAA2-4A93-9813-0FDB581BF7DF}" srcId="{482624BF-4D47-4A8A-A3D4-C23F81E3233A}" destId="{182E7631-875D-4929-B205-D361CD002F29}" srcOrd="4" destOrd="0" parTransId="{6F54D3EE-F36F-4B0C-9A05-89EBB7DC2761}" sibTransId="{8577B3B5-8517-454D-83E3-A921C7F1BDD7}"/>
    <dgm:cxn modelId="{CCF71FBB-3834-4E8E-904D-33388A6A7305}" srcId="{74C34895-DE5E-43C5-96F4-E013DCB2B57A}" destId="{D846B09B-14B5-4C12-B408-59712A88E829}" srcOrd="0" destOrd="0" parTransId="{FEF0FF75-3F8C-4E33-94A3-5D1ECCC6A97B}" sibTransId="{64A79A2B-CA86-467B-94DB-93BC9B63CD4D}"/>
    <dgm:cxn modelId="{7C7D5AC0-19AE-4E49-B658-C31F0D99EE1A}" type="presOf" srcId="{7ABE027E-347B-40C3-B9F6-BDA342FE170D}" destId="{03BF135C-281D-412A-9AA0-3D365233C753}" srcOrd="0" destOrd="0" presId="urn:microsoft.com/office/officeart/2005/8/layout/orgChart1"/>
    <dgm:cxn modelId="{4A6E92C0-222A-4CDA-9321-612F4E39209D}" type="presOf" srcId="{582AA3AB-CDED-47A3-8A03-044FB7E5A0C5}" destId="{31D50D32-AA64-4CE9-A5A3-F4363D6B4C7A}" srcOrd="0" destOrd="0" presId="urn:microsoft.com/office/officeart/2005/8/layout/orgChart1"/>
    <dgm:cxn modelId="{08A294CB-F5D2-4969-B084-18415E40CFA4}" type="presOf" srcId="{EE0AA990-5FF1-4AB8-BB5E-2029FCA1D405}" destId="{ED195170-2BB3-4989-98E3-7108EAEFBCB4}" srcOrd="0" destOrd="0" presId="urn:microsoft.com/office/officeart/2005/8/layout/orgChart1"/>
    <dgm:cxn modelId="{AEEE23CF-C840-4CE2-8852-6FF981D19AFC}" type="presOf" srcId="{999852E2-1A1B-4932-A1AB-F90DF485461D}" destId="{1A5C1DFF-7A90-480B-8155-3E85A84C3EDA}" srcOrd="0" destOrd="0" presId="urn:microsoft.com/office/officeart/2005/8/layout/orgChart1"/>
    <dgm:cxn modelId="{CC9B07D6-CB75-4A47-B61F-8FE72AACE1B7}" type="presOf" srcId="{7FAF0E5D-76F8-4D60-8847-2B1DD2534EB4}" destId="{AC4744B6-54EF-4042-A34F-6442E141AE60}" srcOrd="0" destOrd="0" presId="urn:microsoft.com/office/officeart/2005/8/layout/orgChart1"/>
    <dgm:cxn modelId="{B8935CDD-5E78-4F8E-84EF-CC2249A60EE3}" type="presOf" srcId="{28D8CE7A-A528-4839-BBD2-FB264BDCEBA1}" destId="{837C2CBE-5934-415F-B3E5-B0893A780F4D}" srcOrd="0" destOrd="0" presId="urn:microsoft.com/office/officeart/2005/8/layout/orgChart1"/>
    <dgm:cxn modelId="{6A84C3E0-4AD2-4582-A87E-44BBF011CC03}" type="presOf" srcId="{B2460246-6B34-4AAD-A83B-5BD56AAB8785}" destId="{8F4B7F35-EB93-405A-8895-D666FC450571}" srcOrd="0" destOrd="0" presId="urn:microsoft.com/office/officeart/2005/8/layout/orgChart1"/>
    <dgm:cxn modelId="{ED7689E1-3CF1-497C-B11C-B5A542CEB855}" type="presOf" srcId="{C63C6F5E-8AC4-43D1-AA70-E3543A1BD907}" destId="{9C9486CA-266E-42AD-8117-AFC7100B5FBE}" srcOrd="0" destOrd="0" presId="urn:microsoft.com/office/officeart/2005/8/layout/orgChart1"/>
    <dgm:cxn modelId="{F17292E2-7F74-4CCD-9576-609A929709A5}" type="presOf" srcId="{7ABE027E-347B-40C3-B9F6-BDA342FE170D}" destId="{37287171-C803-4119-9788-F30186389134}" srcOrd="1" destOrd="0" presId="urn:microsoft.com/office/officeart/2005/8/layout/orgChart1"/>
    <dgm:cxn modelId="{B278E5E8-33FB-4BE2-8757-40107AC0264A}" srcId="{CBF1B941-7202-42AD-86F8-A5E3B005E189}" destId="{21BB164E-0697-413E-8466-A3FE10F59E92}" srcOrd="3" destOrd="0" parTransId="{07AD50BF-886B-4309-95B3-F6032B9AC216}" sibTransId="{DCBF70E5-E178-4A01-A4EB-FBD455E7E53C}"/>
    <dgm:cxn modelId="{031412E9-5C31-4C31-B6AE-7893E4CC9793}" type="presOf" srcId="{84C745BA-7B91-4C10-BB4D-EAB581A7872A}" destId="{9EB7DD75-F623-4B37-8567-75098926BBAC}" srcOrd="0" destOrd="0" presId="urn:microsoft.com/office/officeart/2005/8/layout/orgChart1"/>
    <dgm:cxn modelId="{754684EC-B7D3-4270-989A-702A77F06C89}" srcId="{482624BF-4D47-4A8A-A3D4-C23F81E3233A}" destId="{84C745BA-7B91-4C10-BB4D-EAB581A7872A}" srcOrd="3" destOrd="0" parTransId="{D4FDCDE8-68BC-4CC8-B38E-FC9BB3DB6AEC}" sibTransId="{BD2BC34A-0898-4122-B90B-DA5006B09DAD}"/>
    <dgm:cxn modelId="{827D5FF2-E8E0-491A-93BC-0757141BAAA0}" type="presOf" srcId="{D4FC2CBE-095F-43C0-AD9E-64A94F1E402D}" destId="{A963B7FA-B174-43A7-841E-B11F98C689C0}" srcOrd="0" destOrd="0" presId="urn:microsoft.com/office/officeart/2005/8/layout/orgChart1"/>
    <dgm:cxn modelId="{8D5921F7-97D5-45EC-AB98-B5D980FDF4B7}" srcId="{482624BF-4D47-4A8A-A3D4-C23F81E3233A}" destId="{4F5FA553-2226-4F55-9955-23EDFBAEC3CB}" srcOrd="7" destOrd="0" parTransId="{D4FC2CBE-095F-43C0-AD9E-64A94F1E402D}" sibTransId="{2398B44F-2251-4989-9961-B4EFDF508754}"/>
    <dgm:cxn modelId="{C11D60F8-DB7E-4DFF-A179-499F298654B5}" type="presOf" srcId="{07AD50BF-886B-4309-95B3-F6032B9AC216}" destId="{F7895BE2-E635-4A9E-8D6D-82C097837149}" srcOrd="0" destOrd="0" presId="urn:microsoft.com/office/officeart/2005/8/layout/orgChart1"/>
    <dgm:cxn modelId="{13CD5FFB-C2AD-416B-8D83-E15297D43F09}" srcId="{CBF1B941-7202-42AD-86F8-A5E3B005E189}" destId="{2F59EC0D-04A1-4864-A4BA-0B8AAEACED82}" srcOrd="5" destOrd="0" parTransId="{A92C9E0A-D828-4133-9917-FEE998E65FA1}" sibTransId="{946923AA-0615-4515-8975-97EDBA8C4DA7}"/>
    <dgm:cxn modelId="{08FE2C36-F671-412F-82E1-C474A88C96F0}" type="presParOf" srcId="{8E35016D-52E1-4FEB-AEA8-3DDD55EBC717}" destId="{582F12A7-04C2-45BB-A2EA-53C871E26124}" srcOrd="0" destOrd="0" presId="urn:microsoft.com/office/officeart/2005/8/layout/orgChart1"/>
    <dgm:cxn modelId="{54F7A7B3-38F8-46A0-A7D2-341752F168A7}" type="presParOf" srcId="{582F12A7-04C2-45BB-A2EA-53C871E26124}" destId="{7B0098FB-9671-4A53-8106-DE766A8530F5}" srcOrd="0" destOrd="0" presId="urn:microsoft.com/office/officeart/2005/8/layout/orgChart1"/>
    <dgm:cxn modelId="{80627334-C1E0-42E3-BD34-62ECEBD9657A}" type="presParOf" srcId="{7B0098FB-9671-4A53-8106-DE766A8530F5}" destId="{2AB1167C-B8CC-4B8E-95E6-CB189327D442}" srcOrd="0" destOrd="0" presId="urn:microsoft.com/office/officeart/2005/8/layout/orgChart1"/>
    <dgm:cxn modelId="{0EA7A460-EE56-4CBD-9944-5ED446E7B8F6}" type="presParOf" srcId="{7B0098FB-9671-4A53-8106-DE766A8530F5}" destId="{19582FDB-9407-4E4E-A6C9-1F98563012F3}" srcOrd="1" destOrd="0" presId="urn:microsoft.com/office/officeart/2005/8/layout/orgChart1"/>
    <dgm:cxn modelId="{5984EF52-0A8F-4AE3-A704-D99E2561307D}" type="presParOf" srcId="{582F12A7-04C2-45BB-A2EA-53C871E26124}" destId="{ACF8392E-61FE-4683-88FB-CB57392E89DE}" srcOrd="1" destOrd="0" presId="urn:microsoft.com/office/officeart/2005/8/layout/orgChart1"/>
    <dgm:cxn modelId="{1BC4BCFF-298E-4A28-A4A7-B8B2B4C3FF34}" type="presParOf" srcId="{ACF8392E-61FE-4683-88FB-CB57392E89DE}" destId="{FA531D1B-9DC6-4CBA-8B53-BE9DB1EF7DF5}" srcOrd="0" destOrd="0" presId="urn:microsoft.com/office/officeart/2005/8/layout/orgChart1"/>
    <dgm:cxn modelId="{4B2E870C-A4CB-48E9-A861-C70F34AC2CB0}" type="presParOf" srcId="{ACF8392E-61FE-4683-88FB-CB57392E89DE}" destId="{87A8BDB7-F518-4553-B082-6D7CEF45783E}" srcOrd="1" destOrd="0" presId="urn:microsoft.com/office/officeart/2005/8/layout/orgChart1"/>
    <dgm:cxn modelId="{46E8A1C8-FFA8-4125-A655-07064E7A84C1}" type="presParOf" srcId="{87A8BDB7-F518-4553-B082-6D7CEF45783E}" destId="{D5DB1717-3EEA-4BCC-8E25-11E2039ADDFB}" srcOrd="0" destOrd="0" presId="urn:microsoft.com/office/officeart/2005/8/layout/orgChart1"/>
    <dgm:cxn modelId="{A1572D6A-EE55-4BFC-A486-C2EE2BDD0982}" type="presParOf" srcId="{D5DB1717-3EEA-4BCC-8E25-11E2039ADDFB}" destId="{F22EB77F-43AE-4501-ABE7-B325F6A4ADB7}" srcOrd="0" destOrd="0" presId="urn:microsoft.com/office/officeart/2005/8/layout/orgChart1"/>
    <dgm:cxn modelId="{4E57B6EA-DD02-4DCD-B364-D6BE21EFF666}" type="presParOf" srcId="{D5DB1717-3EEA-4BCC-8E25-11E2039ADDFB}" destId="{B7A9392F-3675-4323-8BA3-0249CDFC97A0}" srcOrd="1" destOrd="0" presId="urn:microsoft.com/office/officeart/2005/8/layout/orgChart1"/>
    <dgm:cxn modelId="{A89D9E10-F4FA-4DFC-B4FC-58D12B42C07E}" type="presParOf" srcId="{87A8BDB7-F518-4553-B082-6D7CEF45783E}" destId="{D158F8CA-B6D0-4327-9C28-7EE0C8C4EE89}" srcOrd="1" destOrd="0" presId="urn:microsoft.com/office/officeart/2005/8/layout/orgChart1"/>
    <dgm:cxn modelId="{DEC8625E-DB54-49CE-A49A-CA2DB9FE5CB3}" type="presParOf" srcId="{D158F8CA-B6D0-4327-9C28-7EE0C8C4EE89}" destId="{8F4B7F35-EB93-405A-8895-D666FC450571}" srcOrd="0" destOrd="0" presId="urn:microsoft.com/office/officeart/2005/8/layout/orgChart1"/>
    <dgm:cxn modelId="{DA8A8126-3529-4C53-8B2F-83FD03B80C35}" type="presParOf" srcId="{D158F8CA-B6D0-4327-9C28-7EE0C8C4EE89}" destId="{9FB3FA64-E964-4215-9816-77379588E38E}" srcOrd="1" destOrd="0" presId="urn:microsoft.com/office/officeart/2005/8/layout/orgChart1"/>
    <dgm:cxn modelId="{34933B44-A922-4E4E-BA14-7E37BF00C683}" type="presParOf" srcId="{9FB3FA64-E964-4215-9816-77379588E38E}" destId="{E25A4933-2903-4E6A-9D16-6DDCC4E487F3}" srcOrd="0" destOrd="0" presId="urn:microsoft.com/office/officeart/2005/8/layout/orgChart1"/>
    <dgm:cxn modelId="{9039404B-8BF1-4B9A-94FF-B1E650175B8E}" type="presParOf" srcId="{E25A4933-2903-4E6A-9D16-6DDCC4E487F3}" destId="{3AB70E30-02F6-4435-B6F6-EC2C83E81CBA}" srcOrd="0" destOrd="0" presId="urn:microsoft.com/office/officeart/2005/8/layout/orgChart1"/>
    <dgm:cxn modelId="{CFC26E5F-AA48-46BA-80D1-2B957F982674}" type="presParOf" srcId="{E25A4933-2903-4E6A-9D16-6DDCC4E487F3}" destId="{089EE920-E290-4244-9D49-700816F7322B}" srcOrd="1" destOrd="0" presId="urn:microsoft.com/office/officeart/2005/8/layout/orgChart1"/>
    <dgm:cxn modelId="{3945C4FE-CF73-434F-8DFF-CAF8A0ABD6C9}" type="presParOf" srcId="{9FB3FA64-E964-4215-9816-77379588E38E}" destId="{F8ED995D-284C-4172-BC45-79F676A386E1}" srcOrd="1" destOrd="0" presId="urn:microsoft.com/office/officeart/2005/8/layout/orgChart1"/>
    <dgm:cxn modelId="{AB463FB4-6812-454F-B26F-505CD0B4E270}" type="presParOf" srcId="{9FB3FA64-E964-4215-9816-77379588E38E}" destId="{5B0F37AC-9C4C-4A26-A4EC-DD02F7370FCE}" srcOrd="2" destOrd="0" presId="urn:microsoft.com/office/officeart/2005/8/layout/orgChart1"/>
    <dgm:cxn modelId="{E9D6A016-955F-4233-B650-EE937E23718B}" type="presParOf" srcId="{D158F8CA-B6D0-4327-9C28-7EE0C8C4EE89}" destId="{1C2DD5A5-B7C7-469A-8376-4575D60BFA66}" srcOrd="2" destOrd="0" presId="urn:microsoft.com/office/officeart/2005/8/layout/orgChart1"/>
    <dgm:cxn modelId="{E4D18A55-A5D8-47AB-9103-1C18D23AFF97}" type="presParOf" srcId="{D158F8CA-B6D0-4327-9C28-7EE0C8C4EE89}" destId="{C4929FDD-73C2-46AD-9759-14515568EDDF}" srcOrd="3" destOrd="0" presId="urn:microsoft.com/office/officeart/2005/8/layout/orgChart1"/>
    <dgm:cxn modelId="{B5C891CD-40C0-4315-9B04-7091498251B6}" type="presParOf" srcId="{C4929FDD-73C2-46AD-9759-14515568EDDF}" destId="{809EC1AE-24FD-4F9C-8BA5-7178F7FF6694}" srcOrd="0" destOrd="0" presId="urn:microsoft.com/office/officeart/2005/8/layout/orgChart1"/>
    <dgm:cxn modelId="{C29B6A17-3E64-4A46-A0C9-110C7727EA3D}" type="presParOf" srcId="{809EC1AE-24FD-4F9C-8BA5-7178F7FF6694}" destId="{714052F6-1CAC-4E25-8D6A-67A42648F7F7}" srcOrd="0" destOrd="0" presId="urn:microsoft.com/office/officeart/2005/8/layout/orgChart1"/>
    <dgm:cxn modelId="{A6FD3915-D930-413D-A92C-C6EF0D402D44}" type="presParOf" srcId="{809EC1AE-24FD-4F9C-8BA5-7178F7FF6694}" destId="{3D7EA7AF-54E3-4F55-981C-1E16C767FF92}" srcOrd="1" destOrd="0" presId="urn:microsoft.com/office/officeart/2005/8/layout/orgChart1"/>
    <dgm:cxn modelId="{A95B25EB-ACB8-4AF8-BD0E-7133348F856A}" type="presParOf" srcId="{C4929FDD-73C2-46AD-9759-14515568EDDF}" destId="{7E675965-28FD-4B4F-8096-9970F0757ADE}" srcOrd="1" destOrd="0" presId="urn:microsoft.com/office/officeart/2005/8/layout/orgChart1"/>
    <dgm:cxn modelId="{DDBE94E2-0D93-4F2B-9259-78496313C163}" type="presParOf" srcId="{C4929FDD-73C2-46AD-9759-14515568EDDF}" destId="{BF64A072-1EA0-4347-8942-C719DD9A55E7}" srcOrd="2" destOrd="0" presId="urn:microsoft.com/office/officeart/2005/8/layout/orgChart1"/>
    <dgm:cxn modelId="{C9AAC2F1-0533-49E4-8786-F1D2A2393288}" type="presParOf" srcId="{D158F8CA-B6D0-4327-9C28-7EE0C8C4EE89}" destId="{ED195170-2BB3-4989-98E3-7108EAEFBCB4}" srcOrd="4" destOrd="0" presId="urn:microsoft.com/office/officeart/2005/8/layout/orgChart1"/>
    <dgm:cxn modelId="{6CC98413-3155-44EE-98A5-56776C07E249}" type="presParOf" srcId="{D158F8CA-B6D0-4327-9C28-7EE0C8C4EE89}" destId="{C4703AD4-748C-4100-9744-EB42A366F810}" srcOrd="5" destOrd="0" presId="urn:microsoft.com/office/officeart/2005/8/layout/orgChart1"/>
    <dgm:cxn modelId="{2145E8D2-A623-4E3A-8660-79A142953A01}" type="presParOf" srcId="{C4703AD4-748C-4100-9744-EB42A366F810}" destId="{7ED508AC-A282-449A-BF96-FC69474F3AE6}" srcOrd="0" destOrd="0" presId="urn:microsoft.com/office/officeart/2005/8/layout/orgChart1"/>
    <dgm:cxn modelId="{F3746760-BB79-47FF-B0BF-ABB428C54843}" type="presParOf" srcId="{7ED508AC-A282-449A-BF96-FC69474F3AE6}" destId="{AC4744B6-54EF-4042-A34F-6442E141AE60}" srcOrd="0" destOrd="0" presId="urn:microsoft.com/office/officeart/2005/8/layout/orgChart1"/>
    <dgm:cxn modelId="{2598B4D4-1F5B-4AA9-A9EC-AFFEE9CDDDF4}" type="presParOf" srcId="{7ED508AC-A282-449A-BF96-FC69474F3AE6}" destId="{D1692E25-181F-4D87-9D4B-85D1F85323AD}" srcOrd="1" destOrd="0" presId="urn:microsoft.com/office/officeart/2005/8/layout/orgChart1"/>
    <dgm:cxn modelId="{B1877672-0B82-4418-A36C-0172CBCFD487}" type="presParOf" srcId="{C4703AD4-748C-4100-9744-EB42A366F810}" destId="{BB271DB4-E885-450D-AA08-6E23FB8F2888}" srcOrd="1" destOrd="0" presId="urn:microsoft.com/office/officeart/2005/8/layout/orgChart1"/>
    <dgm:cxn modelId="{4C8EFD89-3E2D-462F-9E8C-516E8FC8327B}" type="presParOf" srcId="{C4703AD4-748C-4100-9744-EB42A366F810}" destId="{68B0C3C9-718C-4C77-BA96-799A27E0A188}" srcOrd="2" destOrd="0" presId="urn:microsoft.com/office/officeart/2005/8/layout/orgChart1"/>
    <dgm:cxn modelId="{4FB03B81-5C66-4EB3-AE99-4D8A5892C03F}" type="presParOf" srcId="{D158F8CA-B6D0-4327-9C28-7EE0C8C4EE89}" destId="{F7895BE2-E635-4A9E-8D6D-82C097837149}" srcOrd="6" destOrd="0" presId="urn:microsoft.com/office/officeart/2005/8/layout/orgChart1"/>
    <dgm:cxn modelId="{9AE90A58-8E99-4997-8F71-C071B9059A70}" type="presParOf" srcId="{D158F8CA-B6D0-4327-9C28-7EE0C8C4EE89}" destId="{47AFE482-4550-4306-93D2-CC5E11A3C4C6}" srcOrd="7" destOrd="0" presId="urn:microsoft.com/office/officeart/2005/8/layout/orgChart1"/>
    <dgm:cxn modelId="{882982A1-B691-4118-BBE7-BACA8608130B}" type="presParOf" srcId="{47AFE482-4550-4306-93D2-CC5E11A3C4C6}" destId="{CFB7D8FD-5160-4F75-8EEE-08E061479023}" srcOrd="0" destOrd="0" presId="urn:microsoft.com/office/officeart/2005/8/layout/orgChart1"/>
    <dgm:cxn modelId="{66D943F4-FD05-4529-87D3-99DF385993C9}" type="presParOf" srcId="{CFB7D8FD-5160-4F75-8EEE-08E061479023}" destId="{0C057A20-9C30-4ECD-98C4-4172DBA60C64}" srcOrd="0" destOrd="0" presId="urn:microsoft.com/office/officeart/2005/8/layout/orgChart1"/>
    <dgm:cxn modelId="{DA9AC711-2FE3-4913-968A-67524A1B4ECF}" type="presParOf" srcId="{CFB7D8FD-5160-4F75-8EEE-08E061479023}" destId="{DD3279A4-2AD8-4422-B290-46931B3D1214}" srcOrd="1" destOrd="0" presId="urn:microsoft.com/office/officeart/2005/8/layout/orgChart1"/>
    <dgm:cxn modelId="{EBABD775-AEBB-47B2-9CC5-3A43590B3EF4}" type="presParOf" srcId="{47AFE482-4550-4306-93D2-CC5E11A3C4C6}" destId="{82223ED0-7166-4651-8B52-72B00F151562}" srcOrd="1" destOrd="0" presId="urn:microsoft.com/office/officeart/2005/8/layout/orgChart1"/>
    <dgm:cxn modelId="{E98C112B-AAC2-4C71-951F-BFB426A1416F}" type="presParOf" srcId="{47AFE482-4550-4306-93D2-CC5E11A3C4C6}" destId="{F79675C9-9F81-4901-92BA-6462D1EEB57E}" srcOrd="2" destOrd="0" presId="urn:microsoft.com/office/officeart/2005/8/layout/orgChart1"/>
    <dgm:cxn modelId="{7B4AADBE-437D-42DD-BA1E-362BE5BA75D4}" type="presParOf" srcId="{D158F8CA-B6D0-4327-9C28-7EE0C8C4EE89}" destId="{BF342089-E523-4E59-AC37-4C2A484E2547}" srcOrd="8" destOrd="0" presId="urn:microsoft.com/office/officeart/2005/8/layout/orgChart1"/>
    <dgm:cxn modelId="{3316317D-7810-4422-8192-7BBFD142C39F}" type="presParOf" srcId="{D158F8CA-B6D0-4327-9C28-7EE0C8C4EE89}" destId="{E17DDC63-2F18-4667-96AE-6CFDB52E0808}" srcOrd="9" destOrd="0" presId="urn:microsoft.com/office/officeart/2005/8/layout/orgChart1"/>
    <dgm:cxn modelId="{8039BC93-EFB8-49B5-AC2D-AA3EDD708D3D}" type="presParOf" srcId="{E17DDC63-2F18-4667-96AE-6CFDB52E0808}" destId="{C8AB2819-EDCE-4677-93D0-A895C43F847F}" srcOrd="0" destOrd="0" presId="urn:microsoft.com/office/officeart/2005/8/layout/orgChart1"/>
    <dgm:cxn modelId="{4CC916A9-7893-4184-BB08-A81D3303D07D}" type="presParOf" srcId="{C8AB2819-EDCE-4677-93D0-A895C43F847F}" destId="{422D1AF2-3C5E-4F36-A730-BEB935E88C11}" srcOrd="0" destOrd="0" presId="urn:microsoft.com/office/officeart/2005/8/layout/orgChart1"/>
    <dgm:cxn modelId="{23777E20-1FCF-4A60-83F5-DC59D24C39B3}" type="presParOf" srcId="{C8AB2819-EDCE-4677-93D0-A895C43F847F}" destId="{62DF8F63-F302-482A-AF3C-084EBC678117}" srcOrd="1" destOrd="0" presId="urn:microsoft.com/office/officeart/2005/8/layout/orgChart1"/>
    <dgm:cxn modelId="{1FD20FAE-D348-4632-9897-B72CE5AFDBB6}" type="presParOf" srcId="{E17DDC63-2F18-4667-96AE-6CFDB52E0808}" destId="{C43ACA5D-9E98-4968-8916-BBFC5CCB2C9C}" srcOrd="1" destOrd="0" presId="urn:microsoft.com/office/officeart/2005/8/layout/orgChart1"/>
    <dgm:cxn modelId="{9412211A-25F8-4E98-A422-A84E2F33DCCF}" type="presParOf" srcId="{E17DDC63-2F18-4667-96AE-6CFDB52E0808}" destId="{C71F771A-6545-4C88-8A1B-1B94CFED34D5}" srcOrd="2" destOrd="0" presId="urn:microsoft.com/office/officeart/2005/8/layout/orgChart1"/>
    <dgm:cxn modelId="{E3FB1D91-AD6E-437D-B729-095AEE66005F}" type="presParOf" srcId="{D158F8CA-B6D0-4327-9C28-7EE0C8C4EE89}" destId="{B832F9EF-9011-4CE7-8A8A-41F2F44B4B88}" srcOrd="10" destOrd="0" presId="urn:microsoft.com/office/officeart/2005/8/layout/orgChart1"/>
    <dgm:cxn modelId="{60D0EEDB-7A6C-411C-B172-541B7A13B6BB}" type="presParOf" srcId="{D158F8CA-B6D0-4327-9C28-7EE0C8C4EE89}" destId="{3A1D2FF5-5FA1-41EF-A721-8C97882ACDF4}" srcOrd="11" destOrd="0" presId="urn:microsoft.com/office/officeart/2005/8/layout/orgChart1"/>
    <dgm:cxn modelId="{B678608C-0889-4DE7-81A6-3DBF53677A33}" type="presParOf" srcId="{3A1D2FF5-5FA1-41EF-A721-8C97882ACDF4}" destId="{6CE10885-AFB7-402A-A145-A2C8EA92675B}" srcOrd="0" destOrd="0" presId="urn:microsoft.com/office/officeart/2005/8/layout/orgChart1"/>
    <dgm:cxn modelId="{10F303B0-41BE-439A-B1B8-FC6925AA6F21}" type="presParOf" srcId="{6CE10885-AFB7-402A-A145-A2C8EA92675B}" destId="{D98DEF8E-075C-4149-A2CC-8E51DAA819DC}" srcOrd="0" destOrd="0" presId="urn:microsoft.com/office/officeart/2005/8/layout/orgChart1"/>
    <dgm:cxn modelId="{96EAF8AD-051C-4357-BC27-DE82BAE4686D}" type="presParOf" srcId="{6CE10885-AFB7-402A-A145-A2C8EA92675B}" destId="{0100451B-5F3B-4B52-8C02-41734451ECC3}" srcOrd="1" destOrd="0" presId="urn:microsoft.com/office/officeart/2005/8/layout/orgChart1"/>
    <dgm:cxn modelId="{D9A1B841-C694-4E76-8C7D-60E2DDFCC7FA}" type="presParOf" srcId="{3A1D2FF5-5FA1-41EF-A721-8C97882ACDF4}" destId="{0BE3D27C-A50C-4175-967F-C185FA4168BF}" srcOrd="1" destOrd="0" presId="urn:microsoft.com/office/officeart/2005/8/layout/orgChart1"/>
    <dgm:cxn modelId="{0F0E8DED-9F60-4624-A5E5-DC24E85ADDAD}" type="presParOf" srcId="{3A1D2FF5-5FA1-41EF-A721-8C97882ACDF4}" destId="{6E9876D1-2C94-42E0-82F0-B96D4FC12DA8}" srcOrd="2" destOrd="0" presId="urn:microsoft.com/office/officeart/2005/8/layout/orgChart1"/>
    <dgm:cxn modelId="{F3C6BB2F-2868-460C-BCBB-2516DFCB228C}" type="presParOf" srcId="{87A8BDB7-F518-4553-B082-6D7CEF45783E}" destId="{93E71F82-5F49-4B75-ACFF-6CFF44917A74}" srcOrd="2" destOrd="0" presId="urn:microsoft.com/office/officeart/2005/8/layout/orgChart1"/>
    <dgm:cxn modelId="{B7B637E2-26ED-4039-862C-2DD8F6CE0287}" type="presParOf" srcId="{ACF8392E-61FE-4683-88FB-CB57392E89DE}" destId="{31D50D32-AA64-4CE9-A5A3-F4363D6B4C7A}" srcOrd="2" destOrd="0" presId="urn:microsoft.com/office/officeart/2005/8/layout/orgChart1"/>
    <dgm:cxn modelId="{798D7E12-B121-4AF1-A95A-484930860714}" type="presParOf" srcId="{ACF8392E-61FE-4683-88FB-CB57392E89DE}" destId="{8058081E-8873-4A9B-8856-B16FD418BA5F}" srcOrd="3" destOrd="0" presId="urn:microsoft.com/office/officeart/2005/8/layout/orgChart1"/>
    <dgm:cxn modelId="{5E586927-AAC4-496E-BC59-AA4473897634}" type="presParOf" srcId="{8058081E-8873-4A9B-8856-B16FD418BA5F}" destId="{81E468D5-E113-49D8-A9E2-8CA56F1776B9}" srcOrd="0" destOrd="0" presId="urn:microsoft.com/office/officeart/2005/8/layout/orgChart1"/>
    <dgm:cxn modelId="{2C8680DA-8579-4282-A260-1024914A3BE2}" type="presParOf" srcId="{81E468D5-E113-49D8-A9E2-8CA56F1776B9}" destId="{AD3EA1E8-AB25-495C-8214-B0EFB721A8C5}" srcOrd="0" destOrd="0" presId="urn:microsoft.com/office/officeart/2005/8/layout/orgChart1"/>
    <dgm:cxn modelId="{E761C7B8-FC1C-4ACF-9B1E-F04277293657}" type="presParOf" srcId="{81E468D5-E113-49D8-A9E2-8CA56F1776B9}" destId="{0B292AB6-E219-4EF1-A6FA-A59A3D9E7CFB}" srcOrd="1" destOrd="0" presId="urn:microsoft.com/office/officeart/2005/8/layout/orgChart1"/>
    <dgm:cxn modelId="{E9D4D5E9-BE1D-46E8-B77D-65315535684F}" type="presParOf" srcId="{8058081E-8873-4A9B-8856-B16FD418BA5F}" destId="{11A63394-3B4F-48D2-B006-D22DFC13136D}" srcOrd="1" destOrd="0" presId="urn:microsoft.com/office/officeart/2005/8/layout/orgChart1"/>
    <dgm:cxn modelId="{0B8E7F15-9883-4EBE-B983-6AD0FF4BB0D5}" type="presParOf" srcId="{11A63394-3B4F-48D2-B006-D22DFC13136D}" destId="{1A5C1DFF-7A90-480B-8155-3E85A84C3EDA}" srcOrd="0" destOrd="0" presId="urn:microsoft.com/office/officeart/2005/8/layout/orgChart1"/>
    <dgm:cxn modelId="{31EDB648-106A-4D86-B65C-C2BE0D96DD6C}" type="presParOf" srcId="{11A63394-3B4F-48D2-B006-D22DFC13136D}" destId="{A207DF13-E147-43DD-BC8F-BE70AD9D2BAF}" srcOrd="1" destOrd="0" presId="urn:microsoft.com/office/officeart/2005/8/layout/orgChart1"/>
    <dgm:cxn modelId="{6D22861D-9F9C-4238-A1C9-4BD5F19E0BB9}" type="presParOf" srcId="{A207DF13-E147-43DD-BC8F-BE70AD9D2BAF}" destId="{695AA4F6-6201-4865-BA66-24EA868F9E90}" srcOrd="0" destOrd="0" presId="urn:microsoft.com/office/officeart/2005/8/layout/orgChart1"/>
    <dgm:cxn modelId="{FC3A99B0-F785-4DA3-8018-C597E30E9511}" type="presParOf" srcId="{695AA4F6-6201-4865-BA66-24EA868F9E90}" destId="{22CC4DCB-42F4-43EC-880D-F0BBEE4602D4}" srcOrd="0" destOrd="0" presId="urn:microsoft.com/office/officeart/2005/8/layout/orgChart1"/>
    <dgm:cxn modelId="{38B8A820-EE5B-48EC-9089-1D0EBEF7C281}" type="presParOf" srcId="{695AA4F6-6201-4865-BA66-24EA868F9E90}" destId="{76673C68-2684-402F-AD6D-FB7D656C4262}" srcOrd="1" destOrd="0" presId="urn:microsoft.com/office/officeart/2005/8/layout/orgChart1"/>
    <dgm:cxn modelId="{0ADC1400-8079-48F8-A6C3-D2C303DEDC53}" type="presParOf" srcId="{A207DF13-E147-43DD-BC8F-BE70AD9D2BAF}" destId="{5313FCFD-1D9F-4C25-A646-1D14F4219381}" srcOrd="1" destOrd="0" presId="urn:microsoft.com/office/officeart/2005/8/layout/orgChart1"/>
    <dgm:cxn modelId="{F7D68B07-3B4A-4617-AE3B-9BD42A516D97}" type="presParOf" srcId="{A207DF13-E147-43DD-BC8F-BE70AD9D2BAF}" destId="{88D82834-E553-4A12-9767-D88AD2206F2E}" srcOrd="2" destOrd="0" presId="urn:microsoft.com/office/officeart/2005/8/layout/orgChart1"/>
    <dgm:cxn modelId="{DBD560DD-7119-4C08-8BC4-895CAD8266EF}" type="presParOf" srcId="{11A63394-3B4F-48D2-B006-D22DFC13136D}" destId="{837C2CBE-5934-415F-B3E5-B0893A780F4D}" srcOrd="2" destOrd="0" presId="urn:microsoft.com/office/officeart/2005/8/layout/orgChart1"/>
    <dgm:cxn modelId="{C6A9E8C6-0926-4E25-BEB0-7539275ECE3E}" type="presParOf" srcId="{11A63394-3B4F-48D2-B006-D22DFC13136D}" destId="{D3E6BF8C-1221-4871-AF59-75A072F4EF1A}" srcOrd="3" destOrd="0" presId="urn:microsoft.com/office/officeart/2005/8/layout/orgChart1"/>
    <dgm:cxn modelId="{1EFADCBB-216E-4CEA-B49B-0334C92C6B5E}" type="presParOf" srcId="{D3E6BF8C-1221-4871-AF59-75A072F4EF1A}" destId="{CBD50373-22F1-463C-98C6-32E56CAAFEC2}" srcOrd="0" destOrd="0" presId="urn:microsoft.com/office/officeart/2005/8/layout/orgChart1"/>
    <dgm:cxn modelId="{64D23268-06EC-434B-A25F-DC2DBBD5041F}" type="presParOf" srcId="{CBD50373-22F1-463C-98C6-32E56CAAFEC2}" destId="{59BD557A-1B92-4160-B2F5-3C0AE9422F4F}" srcOrd="0" destOrd="0" presId="urn:microsoft.com/office/officeart/2005/8/layout/orgChart1"/>
    <dgm:cxn modelId="{0E173AA1-DA2B-4FDC-A16D-8B659269DF6B}" type="presParOf" srcId="{CBD50373-22F1-463C-98C6-32E56CAAFEC2}" destId="{4CBF7D1F-7D39-4DC4-8108-4C593076CE56}" srcOrd="1" destOrd="0" presId="urn:microsoft.com/office/officeart/2005/8/layout/orgChart1"/>
    <dgm:cxn modelId="{3963410B-1055-4FA6-933E-EF8D7219A1C7}" type="presParOf" srcId="{D3E6BF8C-1221-4871-AF59-75A072F4EF1A}" destId="{761DFFB1-1749-4A85-826F-F1D2558F1A87}" srcOrd="1" destOrd="0" presId="urn:microsoft.com/office/officeart/2005/8/layout/orgChart1"/>
    <dgm:cxn modelId="{6FDA2C5C-4589-42CD-B3E2-37B5C70E809B}" type="presParOf" srcId="{D3E6BF8C-1221-4871-AF59-75A072F4EF1A}" destId="{E1AB11C5-46B6-40C2-86C8-D615991F1310}" srcOrd="2" destOrd="0" presId="urn:microsoft.com/office/officeart/2005/8/layout/orgChart1"/>
    <dgm:cxn modelId="{10D34FD1-ECE2-4BD2-981E-A1D7CFECD12D}" type="presParOf" srcId="{11A63394-3B4F-48D2-B006-D22DFC13136D}" destId="{380876D3-BAED-4AD6-972B-9CDF85862AE1}" srcOrd="4" destOrd="0" presId="urn:microsoft.com/office/officeart/2005/8/layout/orgChart1"/>
    <dgm:cxn modelId="{E68E9CD8-6812-4C00-9F32-55B7F7C971D6}" type="presParOf" srcId="{11A63394-3B4F-48D2-B006-D22DFC13136D}" destId="{266E7879-C8E4-44DB-BC93-4F3FCE51280B}" srcOrd="5" destOrd="0" presId="urn:microsoft.com/office/officeart/2005/8/layout/orgChart1"/>
    <dgm:cxn modelId="{19F9909B-6FDB-4118-8018-C34D3E0C074F}" type="presParOf" srcId="{266E7879-C8E4-44DB-BC93-4F3FCE51280B}" destId="{2064E360-7EF1-4094-A1B6-88EC820D1B61}" srcOrd="0" destOrd="0" presId="urn:microsoft.com/office/officeart/2005/8/layout/orgChart1"/>
    <dgm:cxn modelId="{E75BB85E-664B-47A3-BA16-25445D9251F1}" type="presParOf" srcId="{2064E360-7EF1-4094-A1B6-88EC820D1B61}" destId="{03BF135C-281D-412A-9AA0-3D365233C753}" srcOrd="0" destOrd="0" presId="urn:microsoft.com/office/officeart/2005/8/layout/orgChart1"/>
    <dgm:cxn modelId="{6495D9E4-124A-4EB1-962D-9A1CBB5A007A}" type="presParOf" srcId="{2064E360-7EF1-4094-A1B6-88EC820D1B61}" destId="{37287171-C803-4119-9788-F30186389134}" srcOrd="1" destOrd="0" presId="urn:microsoft.com/office/officeart/2005/8/layout/orgChart1"/>
    <dgm:cxn modelId="{207E98D6-5871-4FD4-9057-CF0CB65DCA93}" type="presParOf" srcId="{266E7879-C8E4-44DB-BC93-4F3FCE51280B}" destId="{5C7AD0E2-BE2A-4FDE-A773-4279ED879F68}" srcOrd="1" destOrd="0" presId="urn:microsoft.com/office/officeart/2005/8/layout/orgChart1"/>
    <dgm:cxn modelId="{AD041FA8-83BC-45E4-B68A-B54AAEB2EE81}" type="presParOf" srcId="{266E7879-C8E4-44DB-BC93-4F3FCE51280B}" destId="{DB0EDD0D-CA72-4F9C-864E-5A016ACCD70C}" srcOrd="2" destOrd="0" presId="urn:microsoft.com/office/officeart/2005/8/layout/orgChart1"/>
    <dgm:cxn modelId="{C917CC98-D102-4A39-814F-440DA5D7E073}" type="presParOf" srcId="{11A63394-3B4F-48D2-B006-D22DFC13136D}" destId="{93290E55-21E4-432A-B70E-4AD656A87F19}" srcOrd="6" destOrd="0" presId="urn:microsoft.com/office/officeart/2005/8/layout/orgChart1"/>
    <dgm:cxn modelId="{AF1BAD13-BB8F-491A-B63D-4D6E5362CF58}" type="presParOf" srcId="{11A63394-3B4F-48D2-B006-D22DFC13136D}" destId="{78573B84-53F9-4046-AB79-BEFB4EDE8C70}" srcOrd="7" destOrd="0" presId="urn:microsoft.com/office/officeart/2005/8/layout/orgChart1"/>
    <dgm:cxn modelId="{68758F9A-876E-4506-8C7C-A98F6D09708A}" type="presParOf" srcId="{78573B84-53F9-4046-AB79-BEFB4EDE8C70}" destId="{F3760F70-CE87-4287-BA6A-4115CA99C8AE}" srcOrd="0" destOrd="0" presId="urn:microsoft.com/office/officeart/2005/8/layout/orgChart1"/>
    <dgm:cxn modelId="{47854524-D904-4DF4-B988-374FCE3BA0DD}" type="presParOf" srcId="{F3760F70-CE87-4287-BA6A-4115CA99C8AE}" destId="{9EB7DD75-F623-4B37-8567-75098926BBAC}" srcOrd="0" destOrd="0" presId="urn:microsoft.com/office/officeart/2005/8/layout/orgChart1"/>
    <dgm:cxn modelId="{06DE5391-DDA6-4E83-A216-529CD3B82607}" type="presParOf" srcId="{F3760F70-CE87-4287-BA6A-4115CA99C8AE}" destId="{AFECD750-630A-470F-890D-9D48031AED16}" srcOrd="1" destOrd="0" presId="urn:microsoft.com/office/officeart/2005/8/layout/orgChart1"/>
    <dgm:cxn modelId="{E81828F6-9A19-4E7D-B4B0-85D8BE53CDB7}" type="presParOf" srcId="{78573B84-53F9-4046-AB79-BEFB4EDE8C70}" destId="{E48F7660-2519-4C47-BA15-D52A0CFAB902}" srcOrd="1" destOrd="0" presId="urn:microsoft.com/office/officeart/2005/8/layout/orgChart1"/>
    <dgm:cxn modelId="{4EEA5BE0-0F30-4C21-935E-8690B0458A86}" type="presParOf" srcId="{78573B84-53F9-4046-AB79-BEFB4EDE8C70}" destId="{5C49C01D-8D2A-439C-A2EF-B571F7B3C233}" srcOrd="2" destOrd="0" presId="urn:microsoft.com/office/officeart/2005/8/layout/orgChart1"/>
    <dgm:cxn modelId="{5F759C3C-9A15-451F-8727-08AD57D93CF1}" type="presParOf" srcId="{11A63394-3B4F-48D2-B006-D22DFC13136D}" destId="{CDADD90F-AE06-4FD7-970B-E45B21004278}" srcOrd="8" destOrd="0" presId="urn:microsoft.com/office/officeart/2005/8/layout/orgChart1"/>
    <dgm:cxn modelId="{D7555DF3-5C1B-430F-847D-4073136BD91E}" type="presParOf" srcId="{11A63394-3B4F-48D2-B006-D22DFC13136D}" destId="{F06781EA-F3EA-4EAC-96A6-E8A54CC7D045}" srcOrd="9" destOrd="0" presId="urn:microsoft.com/office/officeart/2005/8/layout/orgChart1"/>
    <dgm:cxn modelId="{A922F992-AAFB-4F4D-8C1C-A173F03E2357}" type="presParOf" srcId="{F06781EA-F3EA-4EAC-96A6-E8A54CC7D045}" destId="{0225CE36-011E-4FC9-ABAA-FB23C2F50D38}" srcOrd="0" destOrd="0" presId="urn:microsoft.com/office/officeart/2005/8/layout/orgChart1"/>
    <dgm:cxn modelId="{69D43609-204E-4FD6-B7BC-0A6891D8BBB9}" type="presParOf" srcId="{0225CE36-011E-4FC9-ABAA-FB23C2F50D38}" destId="{9308CF20-53B6-43E6-92D5-174D76D13225}" srcOrd="0" destOrd="0" presId="urn:microsoft.com/office/officeart/2005/8/layout/orgChart1"/>
    <dgm:cxn modelId="{04247C3A-7868-4127-9CD0-513B1D6D9CDE}" type="presParOf" srcId="{0225CE36-011E-4FC9-ABAA-FB23C2F50D38}" destId="{64F1C2BC-EAB3-42C1-9AE9-DEFF5433B8AC}" srcOrd="1" destOrd="0" presId="urn:microsoft.com/office/officeart/2005/8/layout/orgChart1"/>
    <dgm:cxn modelId="{FCFF4DDC-64C0-41F4-9537-49334A513731}" type="presParOf" srcId="{F06781EA-F3EA-4EAC-96A6-E8A54CC7D045}" destId="{F656BCB7-C134-400A-9A1E-75923B910C1F}" srcOrd="1" destOrd="0" presId="urn:microsoft.com/office/officeart/2005/8/layout/orgChart1"/>
    <dgm:cxn modelId="{79E570DE-FB82-4593-B49F-76B20FF7D39E}" type="presParOf" srcId="{F06781EA-F3EA-4EAC-96A6-E8A54CC7D045}" destId="{195B040C-910E-4D7A-B25D-5F7196D31E38}" srcOrd="2" destOrd="0" presId="urn:microsoft.com/office/officeart/2005/8/layout/orgChart1"/>
    <dgm:cxn modelId="{A020EADE-48CF-450F-856C-2C11E5F5C82C}" type="presParOf" srcId="{11A63394-3B4F-48D2-B006-D22DFC13136D}" destId="{9C0BD8E3-1376-44FC-800B-4C6BFCA89EB7}" srcOrd="10" destOrd="0" presId="urn:microsoft.com/office/officeart/2005/8/layout/orgChart1"/>
    <dgm:cxn modelId="{9E3CB3B2-5B06-4E35-9FC9-E320BB8CDB11}" type="presParOf" srcId="{11A63394-3B4F-48D2-B006-D22DFC13136D}" destId="{B8995F64-D284-4E2A-8832-351476172B15}" srcOrd="11" destOrd="0" presId="urn:microsoft.com/office/officeart/2005/8/layout/orgChart1"/>
    <dgm:cxn modelId="{E52456E2-D9F9-437A-8243-2A8E307A3CCB}" type="presParOf" srcId="{B8995F64-D284-4E2A-8832-351476172B15}" destId="{93B6DE32-3359-4A48-81C8-496DA6F09EC6}" srcOrd="0" destOrd="0" presId="urn:microsoft.com/office/officeart/2005/8/layout/orgChart1"/>
    <dgm:cxn modelId="{061DBC92-BC37-43D5-BC66-8A9C90266A4B}" type="presParOf" srcId="{93B6DE32-3359-4A48-81C8-496DA6F09EC6}" destId="{3133F470-94CA-4E62-92F0-86B1F8C5135D}" srcOrd="0" destOrd="0" presId="urn:microsoft.com/office/officeart/2005/8/layout/orgChart1"/>
    <dgm:cxn modelId="{60EA4B38-DCB4-4FB0-8888-0AA23C0622EE}" type="presParOf" srcId="{93B6DE32-3359-4A48-81C8-496DA6F09EC6}" destId="{EC697373-27B1-4768-85B4-53D3A42E52B0}" srcOrd="1" destOrd="0" presId="urn:microsoft.com/office/officeart/2005/8/layout/orgChart1"/>
    <dgm:cxn modelId="{4813D8E4-36B3-44E2-A190-DF03578C46F7}" type="presParOf" srcId="{B8995F64-D284-4E2A-8832-351476172B15}" destId="{19E6195E-F306-4D20-865C-5C611F28DDA9}" srcOrd="1" destOrd="0" presId="urn:microsoft.com/office/officeart/2005/8/layout/orgChart1"/>
    <dgm:cxn modelId="{26D53AD6-4B29-46E7-9460-996F2EC28411}" type="presParOf" srcId="{B8995F64-D284-4E2A-8832-351476172B15}" destId="{0B050828-7F49-44FD-8038-D6D592A84298}" srcOrd="2" destOrd="0" presId="urn:microsoft.com/office/officeart/2005/8/layout/orgChart1"/>
    <dgm:cxn modelId="{E1504FE3-11DC-4EDE-9DB3-5A6EB6134ABD}" type="presParOf" srcId="{11A63394-3B4F-48D2-B006-D22DFC13136D}" destId="{57FC1BDE-3ADA-4107-AADB-F1BCA0592CCB}" srcOrd="12" destOrd="0" presId="urn:microsoft.com/office/officeart/2005/8/layout/orgChart1"/>
    <dgm:cxn modelId="{B6113C6C-C4A0-486A-AEEE-EB35A3D37D42}" type="presParOf" srcId="{11A63394-3B4F-48D2-B006-D22DFC13136D}" destId="{79960760-652B-48BE-AA25-958C021C9A17}" srcOrd="13" destOrd="0" presId="urn:microsoft.com/office/officeart/2005/8/layout/orgChart1"/>
    <dgm:cxn modelId="{B560688A-CBF8-4688-839C-956457DDFB42}" type="presParOf" srcId="{79960760-652B-48BE-AA25-958C021C9A17}" destId="{D103FC8A-DCF7-427A-8362-4D6FC343004B}" srcOrd="0" destOrd="0" presId="urn:microsoft.com/office/officeart/2005/8/layout/orgChart1"/>
    <dgm:cxn modelId="{930CCD99-9478-4741-9C34-F13D726939C8}" type="presParOf" srcId="{D103FC8A-DCF7-427A-8362-4D6FC343004B}" destId="{9C9486CA-266E-42AD-8117-AFC7100B5FBE}" srcOrd="0" destOrd="0" presId="urn:microsoft.com/office/officeart/2005/8/layout/orgChart1"/>
    <dgm:cxn modelId="{48B6C558-3ED8-4022-9ED9-D4CFC09C0523}" type="presParOf" srcId="{D103FC8A-DCF7-427A-8362-4D6FC343004B}" destId="{42973FEF-7CD3-4621-8719-A2D0F24F331B}" srcOrd="1" destOrd="0" presId="urn:microsoft.com/office/officeart/2005/8/layout/orgChart1"/>
    <dgm:cxn modelId="{037CEBAE-C101-4572-BD12-72FA0420E6EA}" type="presParOf" srcId="{79960760-652B-48BE-AA25-958C021C9A17}" destId="{1CA19A35-8FE3-4C7B-809F-E239E742F3C7}" srcOrd="1" destOrd="0" presId="urn:microsoft.com/office/officeart/2005/8/layout/orgChart1"/>
    <dgm:cxn modelId="{3130DFE8-F81C-4EF2-AFC0-AD0E3225359B}" type="presParOf" srcId="{79960760-652B-48BE-AA25-958C021C9A17}" destId="{A1074162-1D28-44DF-B397-5506CCDC985C}" srcOrd="2" destOrd="0" presId="urn:microsoft.com/office/officeart/2005/8/layout/orgChart1"/>
    <dgm:cxn modelId="{877C4533-99A8-4D89-9E25-E6BD660715D1}" type="presParOf" srcId="{11A63394-3B4F-48D2-B006-D22DFC13136D}" destId="{A963B7FA-B174-43A7-841E-B11F98C689C0}" srcOrd="14" destOrd="0" presId="urn:microsoft.com/office/officeart/2005/8/layout/orgChart1"/>
    <dgm:cxn modelId="{7A0631E6-21E8-48F1-9606-704CDA9D8525}" type="presParOf" srcId="{11A63394-3B4F-48D2-B006-D22DFC13136D}" destId="{9F3D2A0E-538E-4382-B217-D965878BB075}" srcOrd="15" destOrd="0" presId="urn:microsoft.com/office/officeart/2005/8/layout/orgChart1"/>
    <dgm:cxn modelId="{98CD2409-0F6E-4C14-AE3A-CDE943259D4C}" type="presParOf" srcId="{9F3D2A0E-538E-4382-B217-D965878BB075}" destId="{C83B56AB-856E-4511-AEF2-64332E4DAF5A}" srcOrd="0" destOrd="0" presId="urn:microsoft.com/office/officeart/2005/8/layout/orgChart1"/>
    <dgm:cxn modelId="{1ED37E5C-3D4E-4D4D-A5B7-E9F9B55D033B}" type="presParOf" srcId="{C83B56AB-856E-4511-AEF2-64332E4DAF5A}" destId="{26A65936-6E33-4936-B36A-875AEF079908}" srcOrd="0" destOrd="0" presId="urn:microsoft.com/office/officeart/2005/8/layout/orgChart1"/>
    <dgm:cxn modelId="{B78863AF-E8AA-4009-9BDD-E8A406138E12}" type="presParOf" srcId="{C83B56AB-856E-4511-AEF2-64332E4DAF5A}" destId="{5AA2EAA3-E357-4A9C-A39D-64CAF83FDA38}" srcOrd="1" destOrd="0" presId="urn:microsoft.com/office/officeart/2005/8/layout/orgChart1"/>
    <dgm:cxn modelId="{0941B0DE-7825-44AE-AC56-27FB13782E53}" type="presParOf" srcId="{9F3D2A0E-538E-4382-B217-D965878BB075}" destId="{EBE2EFBF-74E7-45C4-A919-1F5B72D2BADB}" srcOrd="1" destOrd="0" presId="urn:microsoft.com/office/officeart/2005/8/layout/orgChart1"/>
    <dgm:cxn modelId="{90304786-5764-49A5-A3B6-8A32DEFBCA96}" type="presParOf" srcId="{9F3D2A0E-538E-4382-B217-D965878BB075}" destId="{1543CA1E-1550-4630-9B52-C931C7EFBE39}" srcOrd="2" destOrd="0" presId="urn:microsoft.com/office/officeart/2005/8/layout/orgChart1"/>
    <dgm:cxn modelId="{430ABC36-00CE-446A-A59F-0C401F45AC57}" type="presParOf" srcId="{8058081E-8873-4A9B-8856-B16FD418BA5F}" destId="{920FB35A-99AB-4942-8DB4-D7C9D349D62D}" srcOrd="2" destOrd="0" presId="urn:microsoft.com/office/officeart/2005/8/layout/orgChart1"/>
    <dgm:cxn modelId="{81252218-DE49-4E54-877B-B3EEE36F075A}" type="presParOf" srcId="{582F12A7-04C2-45BB-A2EA-53C871E26124}" destId="{6472E847-87D7-4492-9D29-CC13E1A49E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3B7FA-B174-43A7-841E-B11F98C689C0}">
      <dsp:nvSpPr>
        <dsp:cNvPr id="0" name=""/>
        <dsp:cNvSpPr/>
      </dsp:nvSpPr>
      <dsp:spPr>
        <a:xfrm>
          <a:off x="7226942" y="1204765"/>
          <a:ext cx="618688" cy="5404412"/>
        </a:xfrm>
        <a:custGeom>
          <a:avLst/>
          <a:gdLst/>
          <a:ahLst/>
          <a:cxnLst/>
          <a:rect l="0" t="0" r="0" b="0"/>
          <a:pathLst>
            <a:path>
              <a:moveTo>
                <a:pt x="0" y="0"/>
              </a:moveTo>
              <a:lnTo>
                <a:pt x="0" y="5404412"/>
              </a:lnTo>
              <a:lnTo>
                <a:pt x="618688" y="5404412"/>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FC1BDE-3ADA-4107-AADB-F1BCA0592CCB}">
      <dsp:nvSpPr>
        <dsp:cNvPr id="0" name=""/>
        <dsp:cNvSpPr/>
      </dsp:nvSpPr>
      <dsp:spPr>
        <a:xfrm>
          <a:off x="7226942" y="1204765"/>
          <a:ext cx="618688" cy="4697759"/>
        </a:xfrm>
        <a:custGeom>
          <a:avLst/>
          <a:gdLst/>
          <a:ahLst/>
          <a:cxnLst/>
          <a:rect l="0" t="0" r="0" b="0"/>
          <a:pathLst>
            <a:path>
              <a:moveTo>
                <a:pt x="0" y="0"/>
              </a:moveTo>
              <a:lnTo>
                <a:pt x="0" y="4697759"/>
              </a:lnTo>
              <a:lnTo>
                <a:pt x="618688" y="4697759"/>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0BD8E3-1376-44FC-800B-4C6BFCA89EB7}">
      <dsp:nvSpPr>
        <dsp:cNvPr id="0" name=""/>
        <dsp:cNvSpPr/>
      </dsp:nvSpPr>
      <dsp:spPr>
        <a:xfrm>
          <a:off x="7226942" y="1204765"/>
          <a:ext cx="618688" cy="3991105"/>
        </a:xfrm>
        <a:custGeom>
          <a:avLst/>
          <a:gdLst/>
          <a:ahLst/>
          <a:cxnLst/>
          <a:rect l="0" t="0" r="0" b="0"/>
          <a:pathLst>
            <a:path>
              <a:moveTo>
                <a:pt x="0" y="0"/>
              </a:moveTo>
              <a:lnTo>
                <a:pt x="0" y="3991105"/>
              </a:lnTo>
              <a:lnTo>
                <a:pt x="618688" y="3991105"/>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ADD90F-AE06-4FD7-970B-E45B21004278}">
      <dsp:nvSpPr>
        <dsp:cNvPr id="0" name=""/>
        <dsp:cNvSpPr/>
      </dsp:nvSpPr>
      <dsp:spPr>
        <a:xfrm>
          <a:off x="7226942" y="1204765"/>
          <a:ext cx="618688" cy="3284450"/>
        </a:xfrm>
        <a:custGeom>
          <a:avLst/>
          <a:gdLst/>
          <a:ahLst/>
          <a:cxnLst/>
          <a:rect l="0" t="0" r="0" b="0"/>
          <a:pathLst>
            <a:path>
              <a:moveTo>
                <a:pt x="0" y="0"/>
              </a:moveTo>
              <a:lnTo>
                <a:pt x="0" y="3284450"/>
              </a:lnTo>
              <a:lnTo>
                <a:pt x="618688" y="3284450"/>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290E55-21E4-432A-B70E-4AD656A87F19}">
      <dsp:nvSpPr>
        <dsp:cNvPr id="0" name=""/>
        <dsp:cNvSpPr/>
      </dsp:nvSpPr>
      <dsp:spPr>
        <a:xfrm>
          <a:off x="7226942" y="1204765"/>
          <a:ext cx="618688" cy="2577796"/>
        </a:xfrm>
        <a:custGeom>
          <a:avLst/>
          <a:gdLst/>
          <a:ahLst/>
          <a:cxnLst/>
          <a:rect l="0" t="0" r="0" b="0"/>
          <a:pathLst>
            <a:path>
              <a:moveTo>
                <a:pt x="0" y="0"/>
              </a:moveTo>
              <a:lnTo>
                <a:pt x="0" y="2577796"/>
              </a:lnTo>
              <a:lnTo>
                <a:pt x="618688" y="2577796"/>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0876D3-BAED-4AD6-972B-9CDF85862AE1}">
      <dsp:nvSpPr>
        <dsp:cNvPr id="0" name=""/>
        <dsp:cNvSpPr/>
      </dsp:nvSpPr>
      <dsp:spPr>
        <a:xfrm>
          <a:off x="7226942" y="1204765"/>
          <a:ext cx="618688" cy="1871141"/>
        </a:xfrm>
        <a:custGeom>
          <a:avLst/>
          <a:gdLst/>
          <a:ahLst/>
          <a:cxnLst/>
          <a:rect l="0" t="0" r="0" b="0"/>
          <a:pathLst>
            <a:path>
              <a:moveTo>
                <a:pt x="0" y="0"/>
              </a:moveTo>
              <a:lnTo>
                <a:pt x="0" y="1871141"/>
              </a:lnTo>
              <a:lnTo>
                <a:pt x="618688" y="1871141"/>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7C2CBE-5934-415F-B3E5-B0893A780F4D}">
      <dsp:nvSpPr>
        <dsp:cNvPr id="0" name=""/>
        <dsp:cNvSpPr/>
      </dsp:nvSpPr>
      <dsp:spPr>
        <a:xfrm>
          <a:off x="7226942" y="1204765"/>
          <a:ext cx="618688" cy="1164487"/>
        </a:xfrm>
        <a:custGeom>
          <a:avLst/>
          <a:gdLst/>
          <a:ahLst/>
          <a:cxnLst/>
          <a:rect l="0" t="0" r="0" b="0"/>
          <a:pathLst>
            <a:path>
              <a:moveTo>
                <a:pt x="0" y="0"/>
              </a:moveTo>
              <a:lnTo>
                <a:pt x="0" y="1164487"/>
              </a:lnTo>
              <a:lnTo>
                <a:pt x="618688" y="1164487"/>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5C1DFF-7A90-480B-8155-3E85A84C3EDA}">
      <dsp:nvSpPr>
        <dsp:cNvPr id="0" name=""/>
        <dsp:cNvSpPr/>
      </dsp:nvSpPr>
      <dsp:spPr>
        <a:xfrm>
          <a:off x="7226942" y="1204765"/>
          <a:ext cx="618688" cy="457832"/>
        </a:xfrm>
        <a:custGeom>
          <a:avLst/>
          <a:gdLst/>
          <a:ahLst/>
          <a:cxnLst/>
          <a:rect l="0" t="0" r="0" b="0"/>
          <a:pathLst>
            <a:path>
              <a:moveTo>
                <a:pt x="0" y="0"/>
              </a:moveTo>
              <a:lnTo>
                <a:pt x="0" y="457832"/>
              </a:lnTo>
              <a:lnTo>
                <a:pt x="618688" y="457832"/>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D50D32-AA64-4CE9-A5A3-F4363D6B4C7A}">
      <dsp:nvSpPr>
        <dsp:cNvPr id="0" name=""/>
        <dsp:cNvSpPr/>
      </dsp:nvSpPr>
      <dsp:spPr>
        <a:xfrm>
          <a:off x="5580425" y="497876"/>
          <a:ext cx="3296354" cy="209244"/>
        </a:xfrm>
        <a:custGeom>
          <a:avLst/>
          <a:gdLst/>
          <a:ahLst/>
          <a:cxnLst/>
          <a:rect l="0" t="0" r="0" b="0"/>
          <a:pathLst>
            <a:path>
              <a:moveTo>
                <a:pt x="0" y="0"/>
              </a:moveTo>
              <a:lnTo>
                <a:pt x="0" y="104739"/>
              </a:lnTo>
              <a:lnTo>
                <a:pt x="3296354" y="104739"/>
              </a:lnTo>
              <a:lnTo>
                <a:pt x="3296354" y="209244"/>
              </a:lnTo>
            </a:path>
          </a:pathLst>
        </a:custGeom>
        <a:noFill/>
        <a:ln w="2222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32F9EF-9011-4CE7-8A8A-41F2F44B4B88}">
      <dsp:nvSpPr>
        <dsp:cNvPr id="0" name=""/>
        <dsp:cNvSpPr/>
      </dsp:nvSpPr>
      <dsp:spPr>
        <a:xfrm>
          <a:off x="903180" y="1217977"/>
          <a:ext cx="618688" cy="3991105"/>
        </a:xfrm>
        <a:custGeom>
          <a:avLst/>
          <a:gdLst/>
          <a:ahLst/>
          <a:cxnLst/>
          <a:rect l="0" t="0" r="0" b="0"/>
          <a:pathLst>
            <a:path>
              <a:moveTo>
                <a:pt x="0" y="0"/>
              </a:moveTo>
              <a:lnTo>
                <a:pt x="0" y="3991105"/>
              </a:lnTo>
              <a:lnTo>
                <a:pt x="618688" y="3991105"/>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342089-E523-4E59-AC37-4C2A484E2547}">
      <dsp:nvSpPr>
        <dsp:cNvPr id="0" name=""/>
        <dsp:cNvSpPr/>
      </dsp:nvSpPr>
      <dsp:spPr>
        <a:xfrm>
          <a:off x="903180" y="1217977"/>
          <a:ext cx="618688" cy="3284450"/>
        </a:xfrm>
        <a:custGeom>
          <a:avLst/>
          <a:gdLst/>
          <a:ahLst/>
          <a:cxnLst/>
          <a:rect l="0" t="0" r="0" b="0"/>
          <a:pathLst>
            <a:path>
              <a:moveTo>
                <a:pt x="0" y="0"/>
              </a:moveTo>
              <a:lnTo>
                <a:pt x="0" y="3284450"/>
              </a:lnTo>
              <a:lnTo>
                <a:pt x="618688" y="3284450"/>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895BE2-E635-4A9E-8D6D-82C097837149}">
      <dsp:nvSpPr>
        <dsp:cNvPr id="0" name=""/>
        <dsp:cNvSpPr/>
      </dsp:nvSpPr>
      <dsp:spPr>
        <a:xfrm>
          <a:off x="903180" y="1217977"/>
          <a:ext cx="618688" cy="2577796"/>
        </a:xfrm>
        <a:custGeom>
          <a:avLst/>
          <a:gdLst/>
          <a:ahLst/>
          <a:cxnLst/>
          <a:rect l="0" t="0" r="0" b="0"/>
          <a:pathLst>
            <a:path>
              <a:moveTo>
                <a:pt x="0" y="0"/>
              </a:moveTo>
              <a:lnTo>
                <a:pt x="0" y="2577796"/>
              </a:lnTo>
              <a:lnTo>
                <a:pt x="618688" y="2577796"/>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195170-2BB3-4989-98E3-7108EAEFBCB4}">
      <dsp:nvSpPr>
        <dsp:cNvPr id="0" name=""/>
        <dsp:cNvSpPr/>
      </dsp:nvSpPr>
      <dsp:spPr>
        <a:xfrm>
          <a:off x="903180" y="1217977"/>
          <a:ext cx="618688" cy="1871141"/>
        </a:xfrm>
        <a:custGeom>
          <a:avLst/>
          <a:gdLst/>
          <a:ahLst/>
          <a:cxnLst/>
          <a:rect l="0" t="0" r="0" b="0"/>
          <a:pathLst>
            <a:path>
              <a:moveTo>
                <a:pt x="0" y="0"/>
              </a:moveTo>
              <a:lnTo>
                <a:pt x="0" y="1871141"/>
              </a:lnTo>
              <a:lnTo>
                <a:pt x="618688" y="1871141"/>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2DD5A5-B7C7-469A-8376-4575D60BFA66}">
      <dsp:nvSpPr>
        <dsp:cNvPr id="0" name=""/>
        <dsp:cNvSpPr/>
      </dsp:nvSpPr>
      <dsp:spPr>
        <a:xfrm>
          <a:off x="903180" y="1217977"/>
          <a:ext cx="618688" cy="1164487"/>
        </a:xfrm>
        <a:custGeom>
          <a:avLst/>
          <a:gdLst/>
          <a:ahLst/>
          <a:cxnLst/>
          <a:rect l="0" t="0" r="0" b="0"/>
          <a:pathLst>
            <a:path>
              <a:moveTo>
                <a:pt x="0" y="0"/>
              </a:moveTo>
              <a:lnTo>
                <a:pt x="0" y="1164487"/>
              </a:lnTo>
              <a:lnTo>
                <a:pt x="618688" y="1164487"/>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4B7F35-EB93-405A-8895-D666FC450571}">
      <dsp:nvSpPr>
        <dsp:cNvPr id="0" name=""/>
        <dsp:cNvSpPr/>
      </dsp:nvSpPr>
      <dsp:spPr>
        <a:xfrm>
          <a:off x="903180" y="1217977"/>
          <a:ext cx="618688" cy="457832"/>
        </a:xfrm>
        <a:custGeom>
          <a:avLst/>
          <a:gdLst/>
          <a:ahLst/>
          <a:cxnLst/>
          <a:rect l="0" t="0" r="0" b="0"/>
          <a:pathLst>
            <a:path>
              <a:moveTo>
                <a:pt x="0" y="0"/>
              </a:moveTo>
              <a:lnTo>
                <a:pt x="0" y="457832"/>
              </a:lnTo>
              <a:lnTo>
                <a:pt x="618688" y="457832"/>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531D1B-9DC6-4CBA-8B53-BE9DB1EF7DF5}">
      <dsp:nvSpPr>
        <dsp:cNvPr id="0" name=""/>
        <dsp:cNvSpPr/>
      </dsp:nvSpPr>
      <dsp:spPr>
        <a:xfrm>
          <a:off x="2553018" y="497876"/>
          <a:ext cx="3027407" cy="222456"/>
        </a:xfrm>
        <a:custGeom>
          <a:avLst/>
          <a:gdLst/>
          <a:ahLst/>
          <a:cxnLst/>
          <a:rect l="0" t="0" r="0" b="0"/>
          <a:pathLst>
            <a:path>
              <a:moveTo>
                <a:pt x="3027407" y="0"/>
              </a:moveTo>
              <a:lnTo>
                <a:pt x="3027407" y="117951"/>
              </a:lnTo>
              <a:lnTo>
                <a:pt x="0" y="117951"/>
              </a:lnTo>
              <a:lnTo>
                <a:pt x="0" y="222456"/>
              </a:lnTo>
            </a:path>
          </a:pathLst>
        </a:custGeom>
        <a:noFill/>
        <a:ln w="2222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1167C-B8CC-4B8E-95E6-CB189327D442}">
      <dsp:nvSpPr>
        <dsp:cNvPr id="0" name=""/>
        <dsp:cNvSpPr/>
      </dsp:nvSpPr>
      <dsp:spPr>
        <a:xfrm>
          <a:off x="3518129" y="232"/>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ALLAHIN SIFATLARI</a:t>
          </a:r>
        </a:p>
      </dsp:txBody>
      <dsp:txXfrm>
        <a:off x="3518129" y="232"/>
        <a:ext cx="4124593" cy="497644"/>
      </dsp:txXfrm>
    </dsp:sp>
    <dsp:sp modelId="{F22EB77F-43AE-4501-ABE7-B325F6A4ADB7}">
      <dsp:nvSpPr>
        <dsp:cNvPr id="0" name=""/>
        <dsp:cNvSpPr/>
      </dsp:nvSpPr>
      <dsp:spPr>
        <a:xfrm>
          <a:off x="490721" y="720333"/>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Zâtî</a:t>
          </a:r>
          <a:r>
            <a:rPr lang="tr-TR" sz="3200" kern="1200" dirty="0"/>
            <a:t> Sıfatları</a:t>
          </a:r>
        </a:p>
      </dsp:txBody>
      <dsp:txXfrm>
        <a:off x="490721" y="720333"/>
        <a:ext cx="4124593" cy="497644"/>
      </dsp:txXfrm>
    </dsp:sp>
    <dsp:sp modelId="{3AB70E30-02F6-4435-B6F6-EC2C83E81CBA}">
      <dsp:nvSpPr>
        <dsp:cNvPr id="0" name=""/>
        <dsp:cNvSpPr/>
      </dsp:nvSpPr>
      <dsp:spPr>
        <a:xfrm>
          <a:off x="1521869" y="1426987"/>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Vücûd</a:t>
          </a:r>
          <a:r>
            <a:rPr lang="tr-TR" sz="3200" kern="1200" dirty="0"/>
            <a:t> </a:t>
          </a:r>
        </a:p>
      </dsp:txBody>
      <dsp:txXfrm>
        <a:off x="1521869" y="1426987"/>
        <a:ext cx="4124593" cy="497644"/>
      </dsp:txXfrm>
    </dsp:sp>
    <dsp:sp modelId="{714052F6-1CAC-4E25-8D6A-67A42648F7F7}">
      <dsp:nvSpPr>
        <dsp:cNvPr id="0" name=""/>
        <dsp:cNvSpPr/>
      </dsp:nvSpPr>
      <dsp:spPr>
        <a:xfrm>
          <a:off x="1521869" y="2133642"/>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Kıdem </a:t>
          </a:r>
        </a:p>
      </dsp:txBody>
      <dsp:txXfrm>
        <a:off x="1521869" y="2133642"/>
        <a:ext cx="4124593" cy="497644"/>
      </dsp:txXfrm>
    </dsp:sp>
    <dsp:sp modelId="{AC4744B6-54EF-4042-A34F-6442E141AE60}">
      <dsp:nvSpPr>
        <dsp:cNvPr id="0" name=""/>
        <dsp:cNvSpPr/>
      </dsp:nvSpPr>
      <dsp:spPr>
        <a:xfrm>
          <a:off x="1521869" y="2840297"/>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Bekâ</a:t>
          </a:r>
          <a:r>
            <a:rPr lang="tr-TR" sz="3200" kern="1200" dirty="0"/>
            <a:t> </a:t>
          </a:r>
        </a:p>
      </dsp:txBody>
      <dsp:txXfrm>
        <a:off x="1521869" y="2840297"/>
        <a:ext cx="4124593" cy="497644"/>
      </dsp:txXfrm>
    </dsp:sp>
    <dsp:sp modelId="{0C057A20-9C30-4ECD-98C4-4172DBA60C64}">
      <dsp:nvSpPr>
        <dsp:cNvPr id="0" name=""/>
        <dsp:cNvSpPr/>
      </dsp:nvSpPr>
      <dsp:spPr>
        <a:xfrm>
          <a:off x="1521869" y="3546951"/>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Vahdâniyet</a:t>
          </a:r>
          <a:r>
            <a:rPr lang="tr-TR" sz="3200" kern="1200" dirty="0"/>
            <a:t> </a:t>
          </a:r>
        </a:p>
      </dsp:txBody>
      <dsp:txXfrm>
        <a:off x="1521869" y="3546951"/>
        <a:ext cx="4124593" cy="497644"/>
      </dsp:txXfrm>
    </dsp:sp>
    <dsp:sp modelId="{422D1AF2-3C5E-4F36-A730-BEB935E88C11}">
      <dsp:nvSpPr>
        <dsp:cNvPr id="0" name=""/>
        <dsp:cNvSpPr/>
      </dsp:nvSpPr>
      <dsp:spPr>
        <a:xfrm>
          <a:off x="1521869" y="4253606"/>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Muhâlefetün</a:t>
          </a:r>
          <a:r>
            <a:rPr lang="tr-TR" sz="3200" kern="1200" dirty="0"/>
            <a:t> </a:t>
          </a:r>
          <a:r>
            <a:rPr lang="tr-TR" sz="3200" kern="1200" dirty="0" err="1"/>
            <a:t>lil-havâdis</a:t>
          </a:r>
          <a:endParaRPr lang="tr-TR" sz="3200" kern="1200" dirty="0"/>
        </a:p>
      </dsp:txBody>
      <dsp:txXfrm>
        <a:off x="1521869" y="4253606"/>
        <a:ext cx="4124593" cy="497644"/>
      </dsp:txXfrm>
    </dsp:sp>
    <dsp:sp modelId="{D98DEF8E-075C-4149-A2CC-8E51DAA819DC}">
      <dsp:nvSpPr>
        <dsp:cNvPr id="0" name=""/>
        <dsp:cNvSpPr/>
      </dsp:nvSpPr>
      <dsp:spPr>
        <a:xfrm>
          <a:off x="1521869" y="4960260"/>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Kıyam </a:t>
          </a:r>
          <a:r>
            <a:rPr lang="tr-TR" sz="3200" kern="1200" dirty="0" err="1"/>
            <a:t>bi</a:t>
          </a:r>
          <a:r>
            <a:rPr lang="tr-TR" sz="3200" kern="1200" dirty="0"/>
            <a:t> </a:t>
          </a:r>
          <a:r>
            <a:rPr lang="tr-TR" sz="3200" kern="1200" dirty="0" err="1"/>
            <a:t>nefsihî</a:t>
          </a:r>
          <a:endParaRPr lang="tr-TR" sz="3200" kern="1200" dirty="0"/>
        </a:p>
      </dsp:txBody>
      <dsp:txXfrm>
        <a:off x="1521869" y="4960260"/>
        <a:ext cx="4124593" cy="497644"/>
      </dsp:txXfrm>
    </dsp:sp>
    <dsp:sp modelId="{AD3EA1E8-AB25-495C-8214-B0EFB721A8C5}">
      <dsp:nvSpPr>
        <dsp:cNvPr id="0" name=""/>
        <dsp:cNvSpPr/>
      </dsp:nvSpPr>
      <dsp:spPr>
        <a:xfrm>
          <a:off x="6814483" y="707120"/>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Subûtî</a:t>
          </a:r>
          <a:r>
            <a:rPr lang="tr-TR" sz="3200" kern="1200" dirty="0"/>
            <a:t> Sıfatları</a:t>
          </a:r>
        </a:p>
      </dsp:txBody>
      <dsp:txXfrm>
        <a:off x="6814483" y="707120"/>
        <a:ext cx="4124593" cy="497644"/>
      </dsp:txXfrm>
    </dsp:sp>
    <dsp:sp modelId="{22CC4DCB-42F4-43EC-880D-F0BBEE4602D4}">
      <dsp:nvSpPr>
        <dsp:cNvPr id="0" name=""/>
        <dsp:cNvSpPr/>
      </dsp:nvSpPr>
      <dsp:spPr>
        <a:xfrm>
          <a:off x="7845631" y="1413775"/>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Hayat </a:t>
          </a:r>
        </a:p>
      </dsp:txBody>
      <dsp:txXfrm>
        <a:off x="7845631" y="1413775"/>
        <a:ext cx="4124593" cy="497644"/>
      </dsp:txXfrm>
    </dsp:sp>
    <dsp:sp modelId="{59BD557A-1B92-4160-B2F5-3C0AE9422F4F}">
      <dsp:nvSpPr>
        <dsp:cNvPr id="0" name=""/>
        <dsp:cNvSpPr/>
      </dsp:nvSpPr>
      <dsp:spPr>
        <a:xfrm>
          <a:off x="7845631" y="2120430"/>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İlim </a:t>
          </a:r>
        </a:p>
      </dsp:txBody>
      <dsp:txXfrm>
        <a:off x="7845631" y="2120430"/>
        <a:ext cx="4124593" cy="497644"/>
      </dsp:txXfrm>
    </dsp:sp>
    <dsp:sp modelId="{03BF135C-281D-412A-9AA0-3D365233C753}">
      <dsp:nvSpPr>
        <dsp:cNvPr id="0" name=""/>
        <dsp:cNvSpPr/>
      </dsp:nvSpPr>
      <dsp:spPr>
        <a:xfrm>
          <a:off x="7845631" y="2827084"/>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Semi </a:t>
          </a:r>
        </a:p>
      </dsp:txBody>
      <dsp:txXfrm>
        <a:off x="7845631" y="2827084"/>
        <a:ext cx="4124593" cy="497644"/>
      </dsp:txXfrm>
    </dsp:sp>
    <dsp:sp modelId="{9EB7DD75-F623-4B37-8567-75098926BBAC}">
      <dsp:nvSpPr>
        <dsp:cNvPr id="0" name=""/>
        <dsp:cNvSpPr/>
      </dsp:nvSpPr>
      <dsp:spPr>
        <a:xfrm>
          <a:off x="7845631" y="3533739"/>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Basar </a:t>
          </a:r>
        </a:p>
      </dsp:txBody>
      <dsp:txXfrm>
        <a:off x="7845631" y="3533739"/>
        <a:ext cx="4124593" cy="497644"/>
      </dsp:txXfrm>
    </dsp:sp>
    <dsp:sp modelId="{9308CF20-53B6-43E6-92D5-174D76D13225}">
      <dsp:nvSpPr>
        <dsp:cNvPr id="0" name=""/>
        <dsp:cNvSpPr/>
      </dsp:nvSpPr>
      <dsp:spPr>
        <a:xfrm>
          <a:off x="7845631" y="4240393"/>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İrâde</a:t>
          </a:r>
          <a:r>
            <a:rPr lang="tr-TR" sz="3200" kern="1200" dirty="0"/>
            <a:t> </a:t>
          </a:r>
        </a:p>
      </dsp:txBody>
      <dsp:txXfrm>
        <a:off x="7845631" y="4240393"/>
        <a:ext cx="4124593" cy="497644"/>
      </dsp:txXfrm>
    </dsp:sp>
    <dsp:sp modelId="{3133F470-94CA-4E62-92F0-86B1F8C5135D}">
      <dsp:nvSpPr>
        <dsp:cNvPr id="0" name=""/>
        <dsp:cNvSpPr/>
      </dsp:nvSpPr>
      <dsp:spPr>
        <a:xfrm>
          <a:off x="7845631" y="4947048"/>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Kudret </a:t>
          </a:r>
        </a:p>
      </dsp:txBody>
      <dsp:txXfrm>
        <a:off x="7845631" y="4947048"/>
        <a:ext cx="4124593" cy="497644"/>
      </dsp:txXfrm>
    </dsp:sp>
    <dsp:sp modelId="{9C9486CA-266E-42AD-8117-AFC7100B5FBE}">
      <dsp:nvSpPr>
        <dsp:cNvPr id="0" name=""/>
        <dsp:cNvSpPr/>
      </dsp:nvSpPr>
      <dsp:spPr>
        <a:xfrm>
          <a:off x="7845631" y="5653702"/>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Kelâm </a:t>
          </a:r>
        </a:p>
      </dsp:txBody>
      <dsp:txXfrm>
        <a:off x="7845631" y="5653702"/>
        <a:ext cx="4124593" cy="497644"/>
      </dsp:txXfrm>
    </dsp:sp>
    <dsp:sp modelId="{26A65936-6E33-4936-B36A-875AEF079908}">
      <dsp:nvSpPr>
        <dsp:cNvPr id="0" name=""/>
        <dsp:cNvSpPr/>
      </dsp:nvSpPr>
      <dsp:spPr>
        <a:xfrm>
          <a:off x="7845631" y="6360355"/>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Tekvîn</a:t>
          </a:r>
          <a:r>
            <a:rPr lang="tr-TR" sz="3200" kern="1200" dirty="0"/>
            <a:t> </a:t>
          </a:r>
        </a:p>
      </dsp:txBody>
      <dsp:txXfrm>
        <a:off x="7845631" y="6360355"/>
        <a:ext cx="4124593" cy="4976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5.10.2020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5.10.2020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5.10.2020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5.10.2020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5.10.2020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5.10.2020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5.10.2020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5.10.2020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GaD-b-4J7_Q" TargetMode="External"/></Relationships>
</file>

<file path=ppt/slides/_rels/slide1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video" Target="https://www.youtube.com/embed/hYCF0cmCVlY?feature=oembed"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alguunLx5c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Ci1gzAOUVN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DMcDv-wFg" TargetMode="External"/><Relationship Id="rId2" Type="http://schemas.openxmlformats.org/officeDocument/2006/relationships/slideLayout" Target="../slideLayouts/slideLayout7.xml"/><Relationship Id="rId1" Type="http://schemas.openxmlformats.org/officeDocument/2006/relationships/video" Target="https://www.youtube.com/embed/-8DMcDv-wFg"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13158"/>
            <a:ext cx="11654972"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ALLAH'IN İSİM VE SIFATLARI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957456" y="1416383"/>
            <a:ext cx="5957453" cy="4708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En güzel isimler Allah'ındır. O'na o güzel isimleriyle dua edin ve O'nun isimleri hakkında gerçeği çarpıtanları bırakın. Onlar yaptıklarının cezasına çarptırılacaklardır.  </a:t>
            </a:r>
            <a:r>
              <a:rPr lang="tr-TR" sz="3600" dirty="0" err="1"/>
              <a:t>A'râf</a:t>
            </a:r>
            <a:r>
              <a:rPr lang="tr-TR" sz="3600" dirty="0"/>
              <a:t> </a:t>
            </a:r>
            <a:r>
              <a:rPr lang="tr-TR" sz="3600" dirty="0" err="1"/>
              <a:t>Sûresi</a:t>
            </a:r>
            <a:r>
              <a:rPr lang="tr-TR" sz="3600" dirty="0"/>
              <a:t> 180.</a:t>
            </a:r>
          </a:p>
        </p:txBody>
      </p:sp>
      <p:sp>
        <p:nvSpPr>
          <p:cNvPr id="3" name="Dikdörtgen 2"/>
          <p:cNvSpPr/>
          <p:nvPr/>
        </p:nvSpPr>
        <p:spPr>
          <a:xfrm>
            <a:off x="180110" y="1416383"/>
            <a:ext cx="5403272" cy="4708981"/>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وَلِلّٰهِ الْاَسْمَٓاءُ الْحُسْنٰى فَادْعُوهُ بِهَاۖ وَذَرُوا الَّذ۪ينَ يُلْحِدُونَ ف۪ٓي اَسْمَٓائِه۪ۜ سَيُجْزَوْنَ مَا كَانُوا يَعْمَلُونَ ﴿١٨٠﴾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4723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21674" y="1670316"/>
            <a:ext cx="5957453" cy="1821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kendisinden başka hiçbir ilah bulunmayandır. En güzel isimler O'nundur. </a:t>
            </a:r>
            <a:r>
              <a:rPr lang="tr-TR" sz="1200" dirty="0" err="1"/>
              <a:t>Tâhâ</a:t>
            </a:r>
            <a:r>
              <a:rPr lang="tr-TR" sz="1200" dirty="0"/>
              <a:t> </a:t>
            </a:r>
            <a:r>
              <a:rPr lang="tr-TR" sz="1200" dirty="0" err="1"/>
              <a:t>Sûresi</a:t>
            </a:r>
            <a:r>
              <a:rPr lang="tr-TR" sz="1200" dirty="0"/>
              <a:t>, 8.</a:t>
            </a:r>
          </a:p>
        </p:txBody>
      </p:sp>
      <p:sp>
        <p:nvSpPr>
          <p:cNvPr id="3" name="Dikdörtgen 2"/>
          <p:cNvSpPr/>
          <p:nvPr/>
        </p:nvSpPr>
        <p:spPr>
          <a:xfrm>
            <a:off x="221674" y="3979474"/>
            <a:ext cx="5957453" cy="193899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اَللّٰهُ لَٓا اِلٰهَ اِلَّا هُوَۜ  لَهُ الْاَسْمَٓاءُ الْحُسْنٰى ﴿٨﴾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4" name="Resim 3"/>
          <p:cNvPicPr>
            <a:picLocks noChangeAspect="1"/>
          </p:cNvPicPr>
          <p:nvPr/>
        </p:nvPicPr>
        <p:blipFill>
          <a:blip r:embed="rId2"/>
          <a:stretch>
            <a:fillRect/>
          </a:stretch>
        </p:blipFill>
        <p:spPr>
          <a:xfrm>
            <a:off x="6355773" y="1670316"/>
            <a:ext cx="5715000" cy="4248150"/>
          </a:xfrm>
          <a:prstGeom prst="rect">
            <a:avLst/>
          </a:prstGeom>
        </p:spPr>
      </p:pic>
    </p:spTree>
    <p:extLst>
      <p:ext uri="{BB962C8B-B14F-4D97-AF65-F5344CB8AC3E}">
        <p14:creationId xmlns:p14="http://schemas.microsoft.com/office/powerpoint/2010/main" val="9223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675016" y="3244334"/>
            <a:ext cx="4841967" cy="369332"/>
          </a:xfrm>
          <a:prstGeom prst="rect">
            <a:avLst/>
          </a:prstGeom>
        </p:spPr>
        <p:txBody>
          <a:bodyPr wrap="none">
            <a:spAutoFit/>
          </a:bodyPr>
          <a:lstStyle/>
          <a:p>
            <a:r>
              <a:rPr lang="tr-TR" dirty="0"/>
              <a:t>https://www.youtube.com/watch?v=GaD-b-4J7_Q</a:t>
            </a:r>
          </a:p>
        </p:txBody>
      </p:sp>
      <p:pic>
        <p:nvPicPr>
          <p:cNvPr id="2" name="GaD-b-4J7_Q"/>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7561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Çevrimiçi Medya 3" title="Ayetel Kürsi | Bakara Suresi - Maher al Muaiqly">
            <a:hlinkClick r:id="" action="ppaction://media"/>
            <a:extLst>
              <a:ext uri="{FF2B5EF4-FFF2-40B4-BE49-F238E27FC236}">
                <a16:creationId xmlns:a16="http://schemas.microsoft.com/office/drawing/2014/main" id="{5FDD40E2-DE20-4535-8E7B-F57A5DA709CF}"/>
              </a:ext>
            </a:extLst>
          </p:cNvPr>
          <p:cNvPicPr>
            <a:picLocks noRot="1" noChangeAspect="1"/>
          </p:cNvPicPr>
          <p:nvPr>
            <a:videoFile r:link="rId1"/>
          </p:nvPr>
        </p:nvPicPr>
        <p:blipFill>
          <a:blip r:embed="rId5"/>
          <a:stretch>
            <a:fillRect/>
          </a:stretch>
        </p:blipFill>
        <p:spPr>
          <a:xfrm>
            <a:off x="0" y="0"/>
            <a:ext cx="12192000" cy="6858000"/>
          </a:xfrm>
          <a:prstGeom prst="rect">
            <a:avLst/>
          </a:prstGeom>
        </p:spPr>
      </p:pic>
      <p:sp>
        <p:nvSpPr>
          <p:cNvPr id="3" name="Dikdörtgen 2"/>
          <p:cNvSpPr/>
          <p:nvPr/>
        </p:nvSpPr>
        <p:spPr>
          <a:xfrm>
            <a:off x="3624522" y="3244334"/>
            <a:ext cx="4942956" cy="369332"/>
          </a:xfrm>
          <a:prstGeom prst="rect">
            <a:avLst/>
          </a:prstGeom>
        </p:spPr>
        <p:txBody>
          <a:bodyPr wrap="none">
            <a:spAutoFit/>
          </a:bodyPr>
          <a:lstStyle/>
          <a:p>
            <a:r>
              <a:rPr lang="tr-TR" dirty="0"/>
              <a:t>https://www.youtube.com/watch?v=hYCF0cmCVlY</a:t>
            </a:r>
          </a:p>
        </p:txBody>
      </p:sp>
      <p:pic>
        <p:nvPicPr>
          <p:cNvPr id="2" name="Ayetel-Kürsi">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673220" y="0"/>
            <a:ext cx="9148906" cy="6861680"/>
          </a:xfrm>
          <a:prstGeom prst="rect">
            <a:avLst/>
          </a:prstGeom>
        </p:spPr>
      </p:pic>
    </p:spTree>
    <p:extLst>
      <p:ext uri="{BB962C8B-B14F-4D97-AF65-F5344CB8AC3E}">
        <p14:creationId xmlns:p14="http://schemas.microsoft.com/office/powerpoint/2010/main" val="11788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21674" y="1305546"/>
            <a:ext cx="5957453" cy="4956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Peygamber Efendimiz bir hadisinde Allah’ın (</a:t>
            </a:r>
            <a:r>
              <a:rPr lang="tr-TR" sz="4000" dirty="0" err="1"/>
              <a:t>c.c</a:t>
            </a:r>
            <a:r>
              <a:rPr lang="tr-TR" sz="4000" dirty="0"/>
              <a:t>.) 99 ismi olduğunu belirtmekle birlikte bu sınırlama için değil, en meşhur olması sebebiyledir.</a:t>
            </a:r>
            <a:endParaRPr lang="tr-TR" sz="1400"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9345" y="1305545"/>
            <a:ext cx="5278585" cy="4956710"/>
          </a:xfrm>
          <a:prstGeom prst="rect">
            <a:avLst/>
          </a:prstGeom>
        </p:spPr>
      </p:pic>
    </p:spTree>
    <p:extLst>
      <p:ext uri="{BB962C8B-B14F-4D97-AF65-F5344CB8AC3E}">
        <p14:creationId xmlns:p14="http://schemas.microsoft.com/office/powerpoint/2010/main" val="20693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8655" y="1357744"/>
            <a:ext cx="2826327" cy="2239217"/>
          </a:xfrm>
          <a:prstGeom prst="rect">
            <a:avLst/>
          </a:prstGeom>
        </p:spPr>
      </p:pic>
      <p:pic>
        <p:nvPicPr>
          <p:cNvPr id="2050" name="Picture 2" descr="el-halim ile ilgili gÃ¶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44982" y="3596961"/>
            <a:ext cx="3063955" cy="227214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8937" y="1357744"/>
            <a:ext cx="2978728" cy="2258291"/>
          </a:xfrm>
          <a:prstGeom prst="rect">
            <a:avLst/>
          </a:prstGeom>
        </p:spPr>
      </p:pic>
      <p:sp>
        <p:nvSpPr>
          <p:cNvPr id="5" name="Yuvarlatılmış Dikdörtgen 4"/>
          <p:cNvSpPr/>
          <p:nvPr/>
        </p:nvSpPr>
        <p:spPr>
          <a:xfrm>
            <a:off x="318655" y="155620"/>
            <a:ext cx="11540835" cy="869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Sevgi ve merhamet isimleri</a:t>
            </a:r>
            <a:endParaRPr lang="tr-TR" sz="1200" dirty="0"/>
          </a:p>
        </p:txBody>
      </p:sp>
      <p:pic>
        <p:nvPicPr>
          <p:cNvPr id="4" name="Resim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87665" y="3616035"/>
            <a:ext cx="2980774" cy="2253072"/>
          </a:xfrm>
          <a:prstGeom prst="rect">
            <a:avLst/>
          </a:prstGeom>
        </p:spPr>
      </p:pic>
    </p:spTree>
    <p:extLst>
      <p:ext uri="{BB962C8B-B14F-4D97-AF65-F5344CB8AC3E}">
        <p14:creationId xmlns:p14="http://schemas.microsoft.com/office/powerpoint/2010/main" val="41230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18655" y="155620"/>
            <a:ext cx="11540835" cy="869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Allah’ın Kudretini ifade eden bazı isimler</a:t>
            </a:r>
            <a:endParaRPr lang="tr-TR" sz="1200" dirty="0"/>
          </a:p>
        </p:txBody>
      </p:sp>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58622"/>
            <a:ext cx="3033087" cy="2466125"/>
          </a:xfrm>
          <a:prstGeom prst="rect">
            <a:avLst/>
          </a:prstGeom>
        </p:spPr>
      </p:pic>
      <p:pic>
        <p:nvPicPr>
          <p:cNvPr id="5" name="Resim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3086" y="4024747"/>
            <a:ext cx="3041537" cy="2541856"/>
          </a:xfrm>
          <a:prstGeom prst="rect">
            <a:avLst/>
          </a:prstGeom>
        </p:spPr>
      </p:pic>
      <p:pic>
        <p:nvPicPr>
          <p:cNvPr id="6" name="Resim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9072" y="1558621"/>
            <a:ext cx="3263340" cy="2466126"/>
          </a:xfrm>
          <a:prstGeom prst="rect">
            <a:avLst/>
          </a:prstGeom>
        </p:spPr>
      </p:pic>
      <p:pic>
        <p:nvPicPr>
          <p:cNvPr id="7" name="Resim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52412" y="4024747"/>
            <a:ext cx="3049681" cy="2334490"/>
          </a:xfrm>
          <a:prstGeom prst="rect">
            <a:avLst/>
          </a:prstGeom>
        </p:spPr>
      </p:pic>
    </p:spTree>
    <p:extLst>
      <p:ext uri="{BB962C8B-B14F-4D97-AF65-F5344CB8AC3E}">
        <p14:creationId xmlns:p14="http://schemas.microsoft.com/office/powerpoint/2010/main" val="28664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374"/>
          </a:xfrm>
          <a:prstGeom prst="rect">
            <a:avLst/>
          </a:prstGeom>
        </p:spPr>
      </p:pic>
    </p:spTree>
    <p:extLst>
      <p:ext uri="{BB962C8B-B14F-4D97-AF65-F5344CB8AC3E}">
        <p14:creationId xmlns:p14="http://schemas.microsoft.com/office/powerpoint/2010/main" val="414390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8181" y="4849091"/>
            <a:ext cx="1460201" cy="2161308"/>
          </a:xfrm>
          <a:prstGeom prst="rect">
            <a:avLst/>
          </a:prstGeom>
        </p:spPr>
      </p:pic>
      <p:sp>
        <p:nvSpPr>
          <p:cNvPr id="3" name="Bulut Belirtme Çizgisi 2"/>
          <p:cNvSpPr/>
          <p:nvPr/>
        </p:nvSpPr>
        <p:spPr>
          <a:xfrm>
            <a:off x="0" y="117763"/>
            <a:ext cx="9240982" cy="3650673"/>
          </a:xfrm>
          <a:prstGeom prst="cloudCallout">
            <a:avLst>
              <a:gd name="adj1" fmla="val 29485"/>
              <a:gd name="adj2" fmla="val 72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Yüce Allah’ın «</a:t>
            </a:r>
            <a:r>
              <a:rPr lang="tr-TR" sz="3600" dirty="0" err="1"/>
              <a:t>Basir</a:t>
            </a:r>
            <a:r>
              <a:rPr lang="tr-TR" sz="3600" dirty="0"/>
              <a:t>», «Semi», «Rahman ve Rahim» ve «Kerîm» gibi isimlerini bilen bir müminin tutum ve davranışları nasıl olur?</a:t>
            </a:r>
          </a:p>
        </p:txBody>
      </p:sp>
    </p:spTree>
    <p:extLst>
      <p:ext uri="{BB962C8B-B14F-4D97-AF65-F5344CB8AC3E}">
        <p14:creationId xmlns:p14="http://schemas.microsoft.com/office/powerpoint/2010/main" val="39905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10836" y="1263983"/>
            <a:ext cx="5957453" cy="339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Allah’ın güzel isimleri, Yüce Allah ile iletişim kurmanın da en güzel yollarından biridir.</a:t>
            </a:r>
          </a:p>
        </p:txBody>
      </p:sp>
      <p:sp>
        <p:nvSpPr>
          <p:cNvPr id="5" name="Dikdörtgen 4"/>
          <p:cNvSpPr/>
          <p:nvPr/>
        </p:nvSpPr>
        <p:spPr>
          <a:xfrm>
            <a:off x="6670964" y="5195835"/>
            <a:ext cx="5257799" cy="1446550"/>
          </a:xfrm>
          <a:prstGeom prst="rect">
            <a:avLst/>
          </a:prstGeom>
          <a:ln w="76200">
            <a:solidFill>
              <a:schemeClr val="accent1">
                <a:lumMod val="90000"/>
                <a:lumOff val="1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فَاذْكُرُون۪ٓي اَذْكُرْكُمْ وَاشْكُرُوا ل۪ي وَلَا تَكْفُرُونِ۟ ﴿١٥٢﴾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5"/>
          <p:cNvSpPr/>
          <p:nvPr/>
        </p:nvSpPr>
        <p:spPr>
          <a:xfrm>
            <a:off x="221673" y="5195835"/>
            <a:ext cx="5957453" cy="1446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Öyleyse yalnız beni anın ki ben de sizi anayım. Bana şükredin, sakın nankörlük etmeyin. </a:t>
            </a:r>
            <a:r>
              <a:rPr lang="tr-TR" dirty="0"/>
              <a:t>Bakara </a:t>
            </a:r>
            <a:r>
              <a:rPr lang="tr-TR" dirty="0" err="1"/>
              <a:t>Sûresi</a:t>
            </a:r>
            <a:r>
              <a:rPr lang="tr-TR" dirty="0"/>
              <a:t>, 152</a:t>
            </a:r>
          </a:p>
        </p:txBody>
      </p:sp>
      <p:pic>
        <p:nvPicPr>
          <p:cNvPr id="7" name="Resim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64" y="1263982"/>
            <a:ext cx="5257799" cy="3391145"/>
          </a:xfrm>
          <a:prstGeom prst="rect">
            <a:avLst/>
          </a:prstGeom>
        </p:spPr>
      </p:pic>
    </p:spTree>
    <p:extLst>
      <p:ext uri="{BB962C8B-B14F-4D97-AF65-F5344CB8AC3E}">
        <p14:creationId xmlns:p14="http://schemas.microsoft.com/office/powerpoint/2010/main" val="26075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kazanımlar</a:t>
            </a:r>
          </a:p>
        </p:txBody>
      </p:sp>
      <p:sp>
        <p:nvSpPr>
          <p:cNvPr id="3" name="İçerik Yer Tutucusu 2"/>
          <p:cNvSpPr>
            <a:spLocks noGrp="1"/>
          </p:cNvSpPr>
          <p:nvPr>
            <p:ph idx="1"/>
          </p:nvPr>
        </p:nvSpPr>
        <p:spPr/>
        <p:txBody>
          <a:bodyPr>
            <a:normAutofit/>
          </a:bodyPr>
          <a:lstStyle/>
          <a:p>
            <a:r>
              <a:rPr lang="tr-TR" sz="6000" dirty="0"/>
              <a:t>İsim ve sıfatlarının yansımalarıyla Allah'ı tanır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5167" y="3244334"/>
            <a:ext cx="4681666" cy="369332"/>
          </a:xfrm>
          <a:prstGeom prst="rect">
            <a:avLst/>
          </a:prstGeom>
        </p:spPr>
        <p:txBody>
          <a:bodyPr wrap="none">
            <a:spAutoFit/>
          </a:bodyPr>
          <a:lstStyle/>
          <a:p>
            <a:r>
              <a:rPr lang="tr-TR" dirty="0"/>
              <a:t>https://www.youtube.com/watch?v=alguunLx5c4</a:t>
            </a:r>
          </a:p>
        </p:txBody>
      </p:sp>
      <p:pic>
        <p:nvPicPr>
          <p:cNvPr id="2" name="alguunLx5c4"/>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572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i1gzAOUVN0"/>
          <p:cNvPicPr>
            <a:picLocks noRot="1" noChangeAspect="1"/>
          </p:cNvPicPr>
          <p:nvPr>
            <a:videoFile r:link="rId1"/>
          </p:nvPr>
        </p:nvPicPr>
        <p:blipFill>
          <a:blip r:embed="rId3"/>
          <a:stretch>
            <a:fillRect/>
          </a:stretch>
        </p:blipFill>
        <p:spPr>
          <a:xfrm>
            <a:off x="1163782" y="896216"/>
            <a:ext cx="10007601" cy="5629275"/>
          </a:xfrm>
          <a:prstGeom prst="rect">
            <a:avLst/>
          </a:prstGeom>
        </p:spPr>
      </p:pic>
    </p:spTree>
    <p:extLst>
      <p:ext uri="{BB962C8B-B14F-4D97-AF65-F5344CB8AC3E}">
        <p14:creationId xmlns:p14="http://schemas.microsoft.com/office/powerpoint/2010/main" val="61545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8567" y="3244334"/>
            <a:ext cx="4894866" cy="369332"/>
          </a:xfrm>
          <a:prstGeom prst="rect">
            <a:avLst/>
          </a:prstGeom>
        </p:spPr>
        <p:txBody>
          <a:bodyPr wrap="none">
            <a:spAutoFit/>
          </a:bodyPr>
          <a:lstStyle/>
          <a:p>
            <a:r>
              <a:rPr lang="tr-TR" dirty="0">
                <a:hlinkClick r:id="rId3"/>
              </a:rPr>
              <a:t>https://www.youtube.com/watch?v=-8DMcDv-wFg</a:t>
            </a:r>
            <a:endParaRPr lang="tr-TR" dirty="0"/>
          </a:p>
        </p:txBody>
      </p:sp>
      <p:pic>
        <p:nvPicPr>
          <p:cNvPr id="3" name="-8DMcDv-wFg"/>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5905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235527" y="840321"/>
            <a:ext cx="11654972"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ALLAH'IN SIFATLARI</a:t>
            </a:r>
          </a:p>
        </p:txBody>
      </p:sp>
    </p:spTree>
    <p:extLst>
      <p:ext uri="{BB962C8B-B14F-4D97-AF65-F5344CB8AC3E}">
        <p14:creationId xmlns:p14="http://schemas.microsoft.com/office/powerpoint/2010/main" val="23849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47645" y="1133836"/>
            <a:ext cx="4943758" cy="37586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Yuvarlatılmış Dikdörtgen 4"/>
          <p:cNvSpPr/>
          <p:nvPr/>
        </p:nvSpPr>
        <p:spPr>
          <a:xfrm>
            <a:off x="161365" y="190990"/>
            <a:ext cx="11730038" cy="72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Allah’ın Sıfatları</a:t>
            </a:r>
          </a:p>
        </p:txBody>
      </p:sp>
      <p:sp>
        <p:nvSpPr>
          <p:cNvPr id="6" name="Yuvarlatılmış Dikdörtgen 5"/>
          <p:cNvSpPr/>
          <p:nvPr/>
        </p:nvSpPr>
        <p:spPr>
          <a:xfrm>
            <a:off x="273425" y="1133836"/>
            <a:ext cx="5970493" cy="3758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Aklımızı kullanıp </a:t>
            </a:r>
            <a:r>
              <a:rPr lang="tr-TR" sz="2800" dirty="0" err="1"/>
              <a:t>kainâttaki</a:t>
            </a:r>
            <a:r>
              <a:rPr lang="tr-TR" sz="2800" dirty="0"/>
              <a:t> delilleri düşünerek, Allah’ın var ve bir olduğu sonucuna ulaşabiliriz. Fakat O’nun zatı hakkında fikir yürütemeyiz. Allah kendisini nasıl tanıtırsa biz onu ancak o kadar tanıyabiliriz.</a:t>
            </a:r>
          </a:p>
        </p:txBody>
      </p:sp>
      <p:sp>
        <p:nvSpPr>
          <p:cNvPr id="7" name="Yuvarlatılmış Dikdörtgen 6"/>
          <p:cNvSpPr/>
          <p:nvPr/>
        </p:nvSpPr>
        <p:spPr>
          <a:xfrm>
            <a:off x="273425" y="5110435"/>
            <a:ext cx="11617978" cy="158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Yüce Rabbimiz, Kendisini daha iyi tanıyabilmemiz için </a:t>
            </a:r>
            <a:r>
              <a:rPr lang="tr-TR" sz="2800" dirty="0" err="1"/>
              <a:t>Kur’ân</a:t>
            </a:r>
            <a:r>
              <a:rPr lang="tr-TR" sz="2800" dirty="0"/>
              <a:t>-ı Kerîm’de sıfatlarından bahsetmektedir. Allah’ı anlayabilmek ve O’na gereği gibi inanabilmek için bu sıfatları bilmeliyiz.</a:t>
            </a:r>
          </a:p>
        </p:txBody>
      </p:sp>
    </p:spTree>
    <p:extLst>
      <p:ext uri="{BB962C8B-B14F-4D97-AF65-F5344CB8AC3E}">
        <p14:creationId xmlns:p14="http://schemas.microsoft.com/office/powerpoint/2010/main" val="408082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5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2AB1167C-B8CC-4B8E-95E6-CB189327D442}"/>
                                            </p:graphicEl>
                                          </p:spTgt>
                                        </p:tgtEl>
                                        <p:attrNameLst>
                                          <p:attrName>style.visibility</p:attrName>
                                        </p:attrNameLst>
                                      </p:cBhvr>
                                      <p:to>
                                        <p:strVal val="visible"/>
                                      </p:to>
                                    </p:set>
                                    <p:animEffect transition="in" filter="fade">
                                      <p:cBhvr>
                                        <p:cTn id="7" dur="1000"/>
                                        <p:tgtEl>
                                          <p:spTgt spid="2">
                                            <p:graphicEl>
                                              <a:dgm id="{2AB1167C-B8CC-4B8E-95E6-CB189327D442}"/>
                                            </p:graphicEl>
                                          </p:spTgt>
                                        </p:tgtEl>
                                      </p:cBhvr>
                                    </p:animEffect>
                                    <p:anim calcmode="lin" valueType="num">
                                      <p:cBhvr>
                                        <p:cTn id="8" dur="1000" fill="hold"/>
                                        <p:tgtEl>
                                          <p:spTgt spid="2">
                                            <p:graphicEl>
                                              <a:dgm id="{2AB1167C-B8CC-4B8E-95E6-CB189327D44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2AB1167C-B8CC-4B8E-95E6-CB189327D44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FA531D1B-9DC6-4CBA-8B53-BE9DB1EF7DF5}"/>
                                            </p:graphicEl>
                                          </p:spTgt>
                                        </p:tgtEl>
                                        <p:attrNameLst>
                                          <p:attrName>style.visibility</p:attrName>
                                        </p:attrNameLst>
                                      </p:cBhvr>
                                      <p:to>
                                        <p:strVal val="visible"/>
                                      </p:to>
                                    </p:set>
                                    <p:animEffect transition="in" filter="fade">
                                      <p:cBhvr>
                                        <p:cTn id="14" dur="1000"/>
                                        <p:tgtEl>
                                          <p:spTgt spid="2">
                                            <p:graphicEl>
                                              <a:dgm id="{FA531D1B-9DC6-4CBA-8B53-BE9DB1EF7DF5}"/>
                                            </p:graphicEl>
                                          </p:spTgt>
                                        </p:tgtEl>
                                      </p:cBhvr>
                                    </p:animEffect>
                                    <p:anim calcmode="lin" valueType="num">
                                      <p:cBhvr>
                                        <p:cTn id="15" dur="1000" fill="hold"/>
                                        <p:tgtEl>
                                          <p:spTgt spid="2">
                                            <p:graphicEl>
                                              <a:dgm id="{FA531D1B-9DC6-4CBA-8B53-BE9DB1EF7DF5}"/>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A531D1B-9DC6-4CBA-8B53-BE9DB1EF7DF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F22EB77F-43AE-4501-ABE7-B325F6A4ADB7}"/>
                                            </p:graphicEl>
                                          </p:spTgt>
                                        </p:tgtEl>
                                        <p:attrNameLst>
                                          <p:attrName>style.visibility</p:attrName>
                                        </p:attrNameLst>
                                      </p:cBhvr>
                                      <p:to>
                                        <p:strVal val="visible"/>
                                      </p:to>
                                    </p:set>
                                    <p:animEffect transition="in" filter="fade">
                                      <p:cBhvr>
                                        <p:cTn id="19" dur="1000"/>
                                        <p:tgtEl>
                                          <p:spTgt spid="2">
                                            <p:graphicEl>
                                              <a:dgm id="{F22EB77F-43AE-4501-ABE7-B325F6A4ADB7}"/>
                                            </p:graphicEl>
                                          </p:spTgt>
                                        </p:tgtEl>
                                      </p:cBhvr>
                                    </p:animEffect>
                                    <p:anim calcmode="lin" valueType="num">
                                      <p:cBhvr>
                                        <p:cTn id="20" dur="1000" fill="hold"/>
                                        <p:tgtEl>
                                          <p:spTgt spid="2">
                                            <p:graphicEl>
                                              <a:dgm id="{F22EB77F-43AE-4501-ABE7-B325F6A4ADB7}"/>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22EB77F-43AE-4501-ABE7-B325F6A4ADB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F4B7F35-EB93-405A-8895-D666FC450571}"/>
                                            </p:graphicEl>
                                          </p:spTgt>
                                        </p:tgtEl>
                                        <p:attrNameLst>
                                          <p:attrName>style.visibility</p:attrName>
                                        </p:attrNameLst>
                                      </p:cBhvr>
                                      <p:to>
                                        <p:strVal val="visible"/>
                                      </p:to>
                                    </p:set>
                                    <p:animEffect transition="in" filter="fade">
                                      <p:cBhvr>
                                        <p:cTn id="26" dur="1000"/>
                                        <p:tgtEl>
                                          <p:spTgt spid="2">
                                            <p:graphicEl>
                                              <a:dgm id="{8F4B7F35-EB93-405A-8895-D666FC450571}"/>
                                            </p:graphicEl>
                                          </p:spTgt>
                                        </p:tgtEl>
                                      </p:cBhvr>
                                    </p:animEffect>
                                    <p:anim calcmode="lin" valueType="num">
                                      <p:cBhvr>
                                        <p:cTn id="27" dur="1000" fill="hold"/>
                                        <p:tgtEl>
                                          <p:spTgt spid="2">
                                            <p:graphicEl>
                                              <a:dgm id="{8F4B7F35-EB93-405A-8895-D666FC450571}"/>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F4B7F35-EB93-405A-8895-D666FC45057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3AB70E30-02F6-4435-B6F6-EC2C83E81CBA}"/>
                                            </p:graphicEl>
                                          </p:spTgt>
                                        </p:tgtEl>
                                        <p:attrNameLst>
                                          <p:attrName>style.visibility</p:attrName>
                                        </p:attrNameLst>
                                      </p:cBhvr>
                                      <p:to>
                                        <p:strVal val="visible"/>
                                      </p:to>
                                    </p:set>
                                    <p:animEffect transition="in" filter="fade">
                                      <p:cBhvr>
                                        <p:cTn id="31" dur="1000"/>
                                        <p:tgtEl>
                                          <p:spTgt spid="2">
                                            <p:graphicEl>
                                              <a:dgm id="{3AB70E30-02F6-4435-B6F6-EC2C83E81CBA}"/>
                                            </p:graphicEl>
                                          </p:spTgt>
                                        </p:tgtEl>
                                      </p:cBhvr>
                                    </p:animEffect>
                                    <p:anim calcmode="lin" valueType="num">
                                      <p:cBhvr>
                                        <p:cTn id="32" dur="1000" fill="hold"/>
                                        <p:tgtEl>
                                          <p:spTgt spid="2">
                                            <p:graphicEl>
                                              <a:dgm id="{3AB70E30-02F6-4435-B6F6-EC2C83E81CBA}"/>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3AB70E30-02F6-4435-B6F6-EC2C83E81CB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1C2DD5A5-B7C7-469A-8376-4575D60BFA66}"/>
                                            </p:graphicEl>
                                          </p:spTgt>
                                        </p:tgtEl>
                                        <p:attrNameLst>
                                          <p:attrName>style.visibility</p:attrName>
                                        </p:attrNameLst>
                                      </p:cBhvr>
                                      <p:to>
                                        <p:strVal val="visible"/>
                                      </p:to>
                                    </p:set>
                                    <p:animEffect transition="in" filter="fade">
                                      <p:cBhvr>
                                        <p:cTn id="38" dur="1000"/>
                                        <p:tgtEl>
                                          <p:spTgt spid="2">
                                            <p:graphicEl>
                                              <a:dgm id="{1C2DD5A5-B7C7-469A-8376-4575D60BFA66}"/>
                                            </p:graphicEl>
                                          </p:spTgt>
                                        </p:tgtEl>
                                      </p:cBhvr>
                                    </p:animEffect>
                                    <p:anim calcmode="lin" valueType="num">
                                      <p:cBhvr>
                                        <p:cTn id="39" dur="1000" fill="hold"/>
                                        <p:tgtEl>
                                          <p:spTgt spid="2">
                                            <p:graphicEl>
                                              <a:dgm id="{1C2DD5A5-B7C7-469A-8376-4575D60BFA6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1C2DD5A5-B7C7-469A-8376-4575D60BFA6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14052F6-1CAC-4E25-8D6A-67A42648F7F7}"/>
                                            </p:graphicEl>
                                          </p:spTgt>
                                        </p:tgtEl>
                                        <p:attrNameLst>
                                          <p:attrName>style.visibility</p:attrName>
                                        </p:attrNameLst>
                                      </p:cBhvr>
                                      <p:to>
                                        <p:strVal val="visible"/>
                                      </p:to>
                                    </p:set>
                                    <p:animEffect transition="in" filter="fade">
                                      <p:cBhvr>
                                        <p:cTn id="43" dur="1000"/>
                                        <p:tgtEl>
                                          <p:spTgt spid="2">
                                            <p:graphicEl>
                                              <a:dgm id="{714052F6-1CAC-4E25-8D6A-67A42648F7F7}"/>
                                            </p:graphicEl>
                                          </p:spTgt>
                                        </p:tgtEl>
                                      </p:cBhvr>
                                    </p:animEffect>
                                    <p:anim calcmode="lin" valueType="num">
                                      <p:cBhvr>
                                        <p:cTn id="44" dur="1000" fill="hold"/>
                                        <p:tgtEl>
                                          <p:spTgt spid="2">
                                            <p:graphicEl>
                                              <a:dgm id="{714052F6-1CAC-4E25-8D6A-67A42648F7F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14052F6-1CAC-4E25-8D6A-67A42648F7F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ED195170-2BB3-4989-98E3-7108EAEFBCB4}"/>
                                            </p:graphicEl>
                                          </p:spTgt>
                                        </p:tgtEl>
                                        <p:attrNameLst>
                                          <p:attrName>style.visibility</p:attrName>
                                        </p:attrNameLst>
                                      </p:cBhvr>
                                      <p:to>
                                        <p:strVal val="visible"/>
                                      </p:to>
                                    </p:set>
                                    <p:animEffect transition="in" filter="fade">
                                      <p:cBhvr>
                                        <p:cTn id="50" dur="1000"/>
                                        <p:tgtEl>
                                          <p:spTgt spid="2">
                                            <p:graphicEl>
                                              <a:dgm id="{ED195170-2BB3-4989-98E3-7108EAEFBCB4}"/>
                                            </p:graphicEl>
                                          </p:spTgt>
                                        </p:tgtEl>
                                      </p:cBhvr>
                                    </p:animEffect>
                                    <p:anim calcmode="lin" valueType="num">
                                      <p:cBhvr>
                                        <p:cTn id="51" dur="1000" fill="hold"/>
                                        <p:tgtEl>
                                          <p:spTgt spid="2">
                                            <p:graphicEl>
                                              <a:dgm id="{ED195170-2BB3-4989-98E3-7108EAEFBCB4}"/>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ED195170-2BB3-4989-98E3-7108EAEFBCB4}"/>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AC4744B6-54EF-4042-A34F-6442E141AE60}"/>
                                            </p:graphicEl>
                                          </p:spTgt>
                                        </p:tgtEl>
                                        <p:attrNameLst>
                                          <p:attrName>style.visibility</p:attrName>
                                        </p:attrNameLst>
                                      </p:cBhvr>
                                      <p:to>
                                        <p:strVal val="visible"/>
                                      </p:to>
                                    </p:set>
                                    <p:animEffect transition="in" filter="fade">
                                      <p:cBhvr>
                                        <p:cTn id="55" dur="1000"/>
                                        <p:tgtEl>
                                          <p:spTgt spid="2">
                                            <p:graphicEl>
                                              <a:dgm id="{AC4744B6-54EF-4042-A34F-6442E141AE60}"/>
                                            </p:graphicEl>
                                          </p:spTgt>
                                        </p:tgtEl>
                                      </p:cBhvr>
                                    </p:animEffect>
                                    <p:anim calcmode="lin" valueType="num">
                                      <p:cBhvr>
                                        <p:cTn id="56" dur="1000" fill="hold"/>
                                        <p:tgtEl>
                                          <p:spTgt spid="2">
                                            <p:graphicEl>
                                              <a:dgm id="{AC4744B6-54EF-4042-A34F-6442E141AE60}"/>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AC4744B6-54EF-4042-A34F-6442E141AE60}"/>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F7895BE2-E635-4A9E-8D6D-82C097837149}"/>
                                            </p:graphicEl>
                                          </p:spTgt>
                                        </p:tgtEl>
                                        <p:attrNameLst>
                                          <p:attrName>style.visibility</p:attrName>
                                        </p:attrNameLst>
                                      </p:cBhvr>
                                      <p:to>
                                        <p:strVal val="visible"/>
                                      </p:to>
                                    </p:set>
                                    <p:animEffect transition="in" filter="fade">
                                      <p:cBhvr>
                                        <p:cTn id="62" dur="1000"/>
                                        <p:tgtEl>
                                          <p:spTgt spid="2">
                                            <p:graphicEl>
                                              <a:dgm id="{F7895BE2-E635-4A9E-8D6D-82C097837149}"/>
                                            </p:graphicEl>
                                          </p:spTgt>
                                        </p:tgtEl>
                                      </p:cBhvr>
                                    </p:animEffect>
                                    <p:anim calcmode="lin" valueType="num">
                                      <p:cBhvr>
                                        <p:cTn id="63" dur="1000" fill="hold"/>
                                        <p:tgtEl>
                                          <p:spTgt spid="2">
                                            <p:graphicEl>
                                              <a:dgm id="{F7895BE2-E635-4A9E-8D6D-82C097837149}"/>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F7895BE2-E635-4A9E-8D6D-82C097837149}"/>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0C057A20-9C30-4ECD-98C4-4172DBA60C64}"/>
                                            </p:graphicEl>
                                          </p:spTgt>
                                        </p:tgtEl>
                                        <p:attrNameLst>
                                          <p:attrName>style.visibility</p:attrName>
                                        </p:attrNameLst>
                                      </p:cBhvr>
                                      <p:to>
                                        <p:strVal val="visible"/>
                                      </p:to>
                                    </p:set>
                                    <p:animEffect transition="in" filter="fade">
                                      <p:cBhvr>
                                        <p:cTn id="67" dur="1000"/>
                                        <p:tgtEl>
                                          <p:spTgt spid="2">
                                            <p:graphicEl>
                                              <a:dgm id="{0C057A20-9C30-4ECD-98C4-4172DBA60C64}"/>
                                            </p:graphicEl>
                                          </p:spTgt>
                                        </p:tgtEl>
                                      </p:cBhvr>
                                    </p:animEffect>
                                    <p:anim calcmode="lin" valueType="num">
                                      <p:cBhvr>
                                        <p:cTn id="68" dur="1000" fill="hold"/>
                                        <p:tgtEl>
                                          <p:spTgt spid="2">
                                            <p:graphicEl>
                                              <a:dgm id="{0C057A20-9C30-4ECD-98C4-4172DBA60C64}"/>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0C057A20-9C30-4ECD-98C4-4172DBA60C64}"/>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BF342089-E523-4E59-AC37-4C2A484E2547}"/>
                                            </p:graphicEl>
                                          </p:spTgt>
                                        </p:tgtEl>
                                        <p:attrNameLst>
                                          <p:attrName>style.visibility</p:attrName>
                                        </p:attrNameLst>
                                      </p:cBhvr>
                                      <p:to>
                                        <p:strVal val="visible"/>
                                      </p:to>
                                    </p:set>
                                    <p:animEffect transition="in" filter="fade">
                                      <p:cBhvr>
                                        <p:cTn id="74" dur="1000"/>
                                        <p:tgtEl>
                                          <p:spTgt spid="2">
                                            <p:graphicEl>
                                              <a:dgm id="{BF342089-E523-4E59-AC37-4C2A484E2547}"/>
                                            </p:graphicEl>
                                          </p:spTgt>
                                        </p:tgtEl>
                                      </p:cBhvr>
                                    </p:animEffect>
                                    <p:anim calcmode="lin" valueType="num">
                                      <p:cBhvr>
                                        <p:cTn id="75" dur="1000" fill="hold"/>
                                        <p:tgtEl>
                                          <p:spTgt spid="2">
                                            <p:graphicEl>
                                              <a:dgm id="{BF342089-E523-4E59-AC37-4C2A484E2547}"/>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BF342089-E523-4E59-AC37-4C2A484E2547}"/>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422D1AF2-3C5E-4F36-A730-BEB935E88C11}"/>
                                            </p:graphicEl>
                                          </p:spTgt>
                                        </p:tgtEl>
                                        <p:attrNameLst>
                                          <p:attrName>style.visibility</p:attrName>
                                        </p:attrNameLst>
                                      </p:cBhvr>
                                      <p:to>
                                        <p:strVal val="visible"/>
                                      </p:to>
                                    </p:set>
                                    <p:animEffect transition="in" filter="fade">
                                      <p:cBhvr>
                                        <p:cTn id="79" dur="1000"/>
                                        <p:tgtEl>
                                          <p:spTgt spid="2">
                                            <p:graphicEl>
                                              <a:dgm id="{422D1AF2-3C5E-4F36-A730-BEB935E88C11}"/>
                                            </p:graphicEl>
                                          </p:spTgt>
                                        </p:tgtEl>
                                      </p:cBhvr>
                                    </p:animEffect>
                                    <p:anim calcmode="lin" valueType="num">
                                      <p:cBhvr>
                                        <p:cTn id="80" dur="1000" fill="hold"/>
                                        <p:tgtEl>
                                          <p:spTgt spid="2">
                                            <p:graphicEl>
                                              <a:dgm id="{422D1AF2-3C5E-4F36-A730-BEB935E88C11}"/>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422D1AF2-3C5E-4F36-A730-BEB935E88C11}"/>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B832F9EF-9011-4CE7-8A8A-41F2F44B4B88}"/>
                                            </p:graphicEl>
                                          </p:spTgt>
                                        </p:tgtEl>
                                        <p:attrNameLst>
                                          <p:attrName>style.visibility</p:attrName>
                                        </p:attrNameLst>
                                      </p:cBhvr>
                                      <p:to>
                                        <p:strVal val="visible"/>
                                      </p:to>
                                    </p:set>
                                    <p:animEffect transition="in" filter="fade">
                                      <p:cBhvr>
                                        <p:cTn id="86" dur="1000"/>
                                        <p:tgtEl>
                                          <p:spTgt spid="2">
                                            <p:graphicEl>
                                              <a:dgm id="{B832F9EF-9011-4CE7-8A8A-41F2F44B4B88}"/>
                                            </p:graphicEl>
                                          </p:spTgt>
                                        </p:tgtEl>
                                      </p:cBhvr>
                                    </p:animEffect>
                                    <p:anim calcmode="lin" valueType="num">
                                      <p:cBhvr>
                                        <p:cTn id="87" dur="1000" fill="hold"/>
                                        <p:tgtEl>
                                          <p:spTgt spid="2">
                                            <p:graphicEl>
                                              <a:dgm id="{B832F9EF-9011-4CE7-8A8A-41F2F44B4B88}"/>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B832F9EF-9011-4CE7-8A8A-41F2F44B4B88}"/>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D98DEF8E-075C-4149-A2CC-8E51DAA819DC}"/>
                                            </p:graphicEl>
                                          </p:spTgt>
                                        </p:tgtEl>
                                        <p:attrNameLst>
                                          <p:attrName>style.visibility</p:attrName>
                                        </p:attrNameLst>
                                      </p:cBhvr>
                                      <p:to>
                                        <p:strVal val="visible"/>
                                      </p:to>
                                    </p:set>
                                    <p:animEffect transition="in" filter="fade">
                                      <p:cBhvr>
                                        <p:cTn id="91" dur="1000"/>
                                        <p:tgtEl>
                                          <p:spTgt spid="2">
                                            <p:graphicEl>
                                              <a:dgm id="{D98DEF8E-075C-4149-A2CC-8E51DAA819DC}"/>
                                            </p:graphicEl>
                                          </p:spTgt>
                                        </p:tgtEl>
                                      </p:cBhvr>
                                    </p:animEffect>
                                    <p:anim calcmode="lin" valueType="num">
                                      <p:cBhvr>
                                        <p:cTn id="92" dur="1000" fill="hold"/>
                                        <p:tgtEl>
                                          <p:spTgt spid="2">
                                            <p:graphicEl>
                                              <a:dgm id="{D98DEF8E-075C-4149-A2CC-8E51DAA819DC}"/>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D98DEF8E-075C-4149-A2CC-8E51DAA819DC}"/>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graphicEl>
                                              <a:dgm id="{31D50D32-AA64-4CE9-A5A3-F4363D6B4C7A}"/>
                                            </p:graphicEl>
                                          </p:spTgt>
                                        </p:tgtEl>
                                        <p:attrNameLst>
                                          <p:attrName>style.visibility</p:attrName>
                                        </p:attrNameLst>
                                      </p:cBhvr>
                                      <p:to>
                                        <p:strVal val="visible"/>
                                      </p:to>
                                    </p:set>
                                    <p:animEffect transition="in" filter="fade">
                                      <p:cBhvr>
                                        <p:cTn id="98" dur="1000"/>
                                        <p:tgtEl>
                                          <p:spTgt spid="2">
                                            <p:graphicEl>
                                              <a:dgm id="{31D50D32-AA64-4CE9-A5A3-F4363D6B4C7A}"/>
                                            </p:graphicEl>
                                          </p:spTgt>
                                        </p:tgtEl>
                                      </p:cBhvr>
                                    </p:animEffect>
                                    <p:anim calcmode="lin" valueType="num">
                                      <p:cBhvr>
                                        <p:cTn id="99" dur="1000" fill="hold"/>
                                        <p:tgtEl>
                                          <p:spTgt spid="2">
                                            <p:graphicEl>
                                              <a:dgm id="{31D50D32-AA64-4CE9-A5A3-F4363D6B4C7A}"/>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31D50D32-AA64-4CE9-A5A3-F4363D6B4C7A}"/>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graphicEl>
                                              <a:dgm id="{AD3EA1E8-AB25-495C-8214-B0EFB721A8C5}"/>
                                            </p:graphicEl>
                                          </p:spTgt>
                                        </p:tgtEl>
                                        <p:attrNameLst>
                                          <p:attrName>style.visibility</p:attrName>
                                        </p:attrNameLst>
                                      </p:cBhvr>
                                      <p:to>
                                        <p:strVal val="visible"/>
                                      </p:to>
                                    </p:set>
                                    <p:animEffect transition="in" filter="fade">
                                      <p:cBhvr>
                                        <p:cTn id="103" dur="1000"/>
                                        <p:tgtEl>
                                          <p:spTgt spid="2">
                                            <p:graphicEl>
                                              <a:dgm id="{AD3EA1E8-AB25-495C-8214-B0EFB721A8C5}"/>
                                            </p:graphicEl>
                                          </p:spTgt>
                                        </p:tgtEl>
                                      </p:cBhvr>
                                    </p:animEffect>
                                    <p:anim calcmode="lin" valueType="num">
                                      <p:cBhvr>
                                        <p:cTn id="104" dur="1000" fill="hold"/>
                                        <p:tgtEl>
                                          <p:spTgt spid="2">
                                            <p:graphicEl>
                                              <a:dgm id="{AD3EA1E8-AB25-495C-8214-B0EFB721A8C5}"/>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AD3EA1E8-AB25-495C-8214-B0EFB721A8C5}"/>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graphicEl>
                                              <a:dgm id="{1A5C1DFF-7A90-480B-8155-3E85A84C3EDA}"/>
                                            </p:graphicEl>
                                          </p:spTgt>
                                        </p:tgtEl>
                                        <p:attrNameLst>
                                          <p:attrName>style.visibility</p:attrName>
                                        </p:attrNameLst>
                                      </p:cBhvr>
                                      <p:to>
                                        <p:strVal val="visible"/>
                                      </p:to>
                                    </p:set>
                                    <p:animEffect transition="in" filter="fade">
                                      <p:cBhvr>
                                        <p:cTn id="110" dur="1000"/>
                                        <p:tgtEl>
                                          <p:spTgt spid="2">
                                            <p:graphicEl>
                                              <a:dgm id="{1A5C1DFF-7A90-480B-8155-3E85A84C3EDA}"/>
                                            </p:graphicEl>
                                          </p:spTgt>
                                        </p:tgtEl>
                                      </p:cBhvr>
                                    </p:animEffect>
                                    <p:anim calcmode="lin" valueType="num">
                                      <p:cBhvr>
                                        <p:cTn id="111" dur="1000" fill="hold"/>
                                        <p:tgtEl>
                                          <p:spTgt spid="2">
                                            <p:graphicEl>
                                              <a:dgm id="{1A5C1DFF-7A90-480B-8155-3E85A84C3EDA}"/>
                                            </p:graphicEl>
                                          </p:spTgt>
                                        </p:tgtEl>
                                        <p:attrNameLst>
                                          <p:attrName>ppt_x</p:attrName>
                                        </p:attrNameLst>
                                      </p:cBhvr>
                                      <p:tavLst>
                                        <p:tav tm="0">
                                          <p:val>
                                            <p:strVal val="#ppt_x"/>
                                          </p:val>
                                        </p:tav>
                                        <p:tav tm="100000">
                                          <p:val>
                                            <p:strVal val="#ppt_x"/>
                                          </p:val>
                                        </p:tav>
                                      </p:tavLst>
                                    </p:anim>
                                    <p:anim calcmode="lin" valueType="num">
                                      <p:cBhvr>
                                        <p:cTn id="112" dur="1000" fill="hold"/>
                                        <p:tgtEl>
                                          <p:spTgt spid="2">
                                            <p:graphicEl>
                                              <a:dgm id="{1A5C1DFF-7A90-480B-8155-3E85A84C3EDA}"/>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
                                            <p:graphicEl>
                                              <a:dgm id="{22CC4DCB-42F4-43EC-880D-F0BBEE4602D4}"/>
                                            </p:graphicEl>
                                          </p:spTgt>
                                        </p:tgtEl>
                                        <p:attrNameLst>
                                          <p:attrName>style.visibility</p:attrName>
                                        </p:attrNameLst>
                                      </p:cBhvr>
                                      <p:to>
                                        <p:strVal val="visible"/>
                                      </p:to>
                                    </p:set>
                                    <p:animEffect transition="in" filter="fade">
                                      <p:cBhvr>
                                        <p:cTn id="115" dur="1000"/>
                                        <p:tgtEl>
                                          <p:spTgt spid="2">
                                            <p:graphicEl>
                                              <a:dgm id="{22CC4DCB-42F4-43EC-880D-F0BBEE4602D4}"/>
                                            </p:graphicEl>
                                          </p:spTgt>
                                        </p:tgtEl>
                                      </p:cBhvr>
                                    </p:animEffect>
                                    <p:anim calcmode="lin" valueType="num">
                                      <p:cBhvr>
                                        <p:cTn id="116" dur="1000" fill="hold"/>
                                        <p:tgtEl>
                                          <p:spTgt spid="2">
                                            <p:graphicEl>
                                              <a:dgm id="{22CC4DCB-42F4-43EC-880D-F0BBEE4602D4}"/>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22CC4DCB-42F4-43EC-880D-F0BBEE4602D4}"/>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
                                            <p:graphicEl>
                                              <a:dgm id="{837C2CBE-5934-415F-B3E5-B0893A780F4D}"/>
                                            </p:graphicEl>
                                          </p:spTgt>
                                        </p:tgtEl>
                                        <p:attrNameLst>
                                          <p:attrName>style.visibility</p:attrName>
                                        </p:attrNameLst>
                                      </p:cBhvr>
                                      <p:to>
                                        <p:strVal val="visible"/>
                                      </p:to>
                                    </p:set>
                                    <p:animEffect transition="in" filter="fade">
                                      <p:cBhvr>
                                        <p:cTn id="122" dur="1000"/>
                                        <p:tgtEl>
                                          <p:spTgt spid="2">
                                            <p:graphicEl>
                                              <a:dgm id="{837C2CBE-5934-415F-B3E5-B0893A780F4D}"/>
                                            </p:graphicEl>
                                          </p:spTgt>
                                        </p:tgtEl>
                                      </p:cBhvr>
                                    </p:animEffect>
                                    <p:anim calcmode="lin" valueType="num">
                                      <p:cBhvr>
                                        <p:cTn id="123" dur="1000" fill="hold"/>
                                        <p:tgtEl>
                                          <p:spTgt spid="2">
                                            <p:graphicEl>
                                              <a:dgm id="{837C2CBE-5934-415F-B3E5-B0893A780F4D}"/>
                                            </p:graphicEl>
                                          </p:spTgt>
                                        </p:tgtEl>
                                        <p:attrNameLst>
                                          <p:attrName>ppt_x</p:attrName>
                                        </p:attrNameLst>
                                      </p:cBhvr>
                                      <p:tavLst>
                                        <p:tav tm="0">
                                          <p:val>
                                            <p:strVal val="#ppt_x"/>
                                          </p:val>
                                        </p:tav>
                                        <p:tav tm="100000">
                                          <p:val>
                                            <p:strVal val="#ppt_x"/>
                                          </p:val>
                                        </p:tav>
                                      </p:tavLst>
                                    </p:anim>
                                    <p:anim calcmode="lin" valueType="num">
                                      <p:cBhvr>
                                        <p:cTn id="124" dur="1000" fill="hold"/>
                                        <p:tgtEl>
                                          <p:spTgt spid="2">
                                            <p:graphicEl>
                                              <a:dgm id="{837C2CBE-5934-415F-B3E5-B0893A780F4D}"/>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
                                            <p:graphicEl>
                                              <a:dgm id="{59BD557A-1B92-4160-B2F5-3C0AE9422F4F}"/>
                                            </p:graphicEl>
                                          </p:spTgt>
                                        </p:tgtEl>
                                        <p:attrNameLst>
                                          <p:attrName>style.visibility</p:attrName>
                                        </p:attrNameLst>
                                      </p:cBhvr>
                                      <p:to>
                                        <p:strVal val="visible"/>
                                      </p:to>
                                    </p:set>
                                    <p:animEffect transition="in" filter="fade">
                                      <p:cBhvr>
                                        <p:cTn id="127" dur="1000"/>
                                        <p:tgtEl>
                                          <p:spTgt spid="2">
                                            <p:graphicEl>
                                              <a:dgm id="{59BD557A-1B92-4160-B2F5-3C0AE9422F4F}"/>
                                            </p:graphicEl>
                                          </p:spTgt>
                                        </p:tgtEl>
                                      </p:cBhvr>
                                    </p:animEffect>
                                    <p:anim calcmode="lin" valueType="num">
                                      <p:cBhvr>
                                        <p:cTn id="128" dur="1000" fill="hold"/>
                                        <p:tgtEl>
                                          <p:spTgt spid="2">
                                            <p:graphicEl>
                                              <a:dgm id="{59BD557A-1B92-4160-B2F5-3C0AE9422F4F}"/>
                                            </p:graphicEl>
                                          </p:spTgt>
                                        </p:tgtEl>
                                        <p:attrNameLst>
                                          <p:attrName>ppt_x</p:attrName>
                                        </p:attrNameLst>
                                      </p:cBhvr>
                                      <p:tavLst>
                                        <p:tav tm="0">
                                          <p:val>
                                            <p:strVal val="#ppt_x"/>
                                          </p:val>
                                        </p:tav>
                                        <p:tav tm="100000">
                                          <p:val>
                                            <p:strVal val="#ppt_x"/>
                                          </p:val>
                                        </p:tav>
                                      </p:tavLst>
                                    </p:anim>
                                    <p:anim calcmode="lin" valueType="num">
                                      <p:cBhvr>
                                        <p:cTn id="129" dur="1000" fill="hold"/>
                                        <p:tgtEl>
                                          <p:spTgt spid="2">
                                            <p:graphicEl>
                                              <a:dgm id="{59BD557A-1B92-4160-B2F5-3C0AE9422F4F}"/>
                                            </p:graphic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
                                            <p:graphicEl>
                                              <a:dgm id="{380876D3-BAED-4AD6-972B-9CDF85862AE1}"/>
                                            </p:graphicEl>
                                          </p:spTgt>
                                        </p:tgtEl>
                                        <p:attrNameLst>
                                          <p:attrName>style.visibility</p:attrName>
                                        </p:attrNameLst>
                                      </p:cBhvr>
                                      <p:to>
                                        <p:strVal val="visible"/>
                                      </p:to>
                                    </p:set>
                                    <p:animEffect transition="in" filter="fade">
                                      <p:cBhvr>
                                        <p:cTn id="134" dur="1000"/>
                                        <p:tgtEl>
                                          <p:spTgt spid="2">
                                            <p:graphicEl>
                                              <a:dgm id="{380876D3-BAED-4AD6-972B-9CDF85862AE1}"/>
                                            </p:graphicEl>
                                          </p:spTgt>
                                        </p:tgtEl>
                                      </p:cBhvr>
                                    </p:animEffect>
                                    <p:anim calcmode="lin" valueType="num">
                                      <p:cBhvr>
                                        <p:cTn id="135" dur="1000" fill="hold"/>
                                        <p:tgtEl>
                                          <p:spTgt spid="2">
                                            <p:graphicEl>
                                              <a:dgm id="{380876D3-BAED-4AD6-972B-9CDF85862AE1}"/>
                                            </p:graphicEl>
                                          </p:spTgt>
                                        </p:tgtEl>
                                        <p:attrNameLst>
                                          <p:attrName>ppt_x</p:attrName>
                                        </p:attrNameLst>
                                      </p:cBhvr>
                                      <p:tavLst>
                                        <p:tav tm="0">
                                          <p:val>
                                            <p:strVal val="#ppt_x"/>
                                          </p:val>
                                        </p:tav>
                                        <p:tav tm="100000">
                                          <p:val>
                                            <p:strVal val="#ppt_x"/>
                                          </p:val>
                                        </p:tav>
                                      </p:tavLst>
                                    </p:anim>
                                    <p:anim calcmode="lin" valueType="num">
                                      <p:cBhvr>
                                        <p:cTn id="136" dur="1000" fill="hold"/>
                                        <p:tgtEl>
                                          <p:spTgt spid="2">
                                            <p:graphicEl>
                                              <a:dgm id="{380876D3-BAED-4AD6-972B-9CDF85862AE1}"/>
                                            </p:graphicEl>
                                          </p:spTgt>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
                                            <p:graphicEl>
                                              <a:dgm id="{03BF135C-281D-412A-9AA0-3D365233C753}"/>
                                            </p:graphicEl>
                                          </p:spTgt>
                                        </p:tgtEl>
                                        <p:attrNameLst>
                                          <p:attrName>style.visibility</p:attrName>
                                        </p:attrNameLst>
                                      </p:cBhvr>
                                      <p:to>
                                        <p:strVal val="visible"/>
                                      </p:to>
                                    </p:set>
                                    <p:animEffect transition="in" filter="fade">
                                      <p:cBhvr>
                                        <p:cTn id="139" dur="1000"/>
                                        <p:tgtEl>
                                          <p:spTgt spid="2">
                                            <p:graphicEl>
                                              <a:dgm id="{03BF135C-281D-412A-9AA0-3D365233C753}"/>
                                            </p:graphicEl>
                                          </p:spTgt>
                                        </p:tgtEl>
                                      </p:cBhvr>
                                    </p:animEffect>
                                    <p:anim calcmode="lin" valueType="num">
                                      <p:cBhvr>
                                        <p:cTn id="140" dur="1000" fill="hold"/>
                                        <p:tgtEl>
                                          <p:spTgt spid="2">
                                            <p:graphicEl>
                                              <a:dgm id="{03BF135C-281D-412A-9AA0-3D365233C753}"/>
                                            </p:graphicEl>
                                          </p:spTgt>
                                        </p:tgtEl>
                                        <p:attrNameLst>
                                          <p:attrName>ppt_x</p:attrName>
                                        </p:attrNameLst>
                                      </p:cBhvr>
                                      <p:tavLst>
                                        <p:tav tm="0">
                                          <p:val>
                                            <p:strVal val="#ppt_x"/>
                                          </p:val>
                                        </p:tav>
                                        <p:tav tm="100000">
                                          <p:val>
                                            <p:strVal val="#ppt_x"/>
                                          </p:val>
                                        </p:tav>
                                      </p:tavLst>
                                    </p:anim>
                                    <p:anim calcmode="lin" valueType="num">
                                      <p:cBhvr>
                                        <p:cTn id="141" dur="1000" fill="hold"/>
                                        <p:tgtEl>
                                          <p:spTgt spid="2">
                                            <p:graphicEl>
                                              <a:dgm id="{03BF135C-281D-412A-9AA0-3D365233C753}"/>
                                            </p:graphic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2">
                                            <p:graphicEl>
                                              <a:dgm id="{93290E55-21E4-432A-B70E-4AD656A87F19}"/>
                                            </p:graphicEl>
                                          </p:spTgt>
                                        </p:tgtEl>
                                        <p:attrNameLst>
                                          <p:attrName>style.visibility</p:attrName>
                                        </p:attrNameLst>
                                      </p:cBhvr>
                                      <p:to>
                                        <p:strVal val="visible"/>
                                      </p:to>
                                    </p:set>
                                    <p:animEffect transition="in" filter="fade">
                                      <p:cBhvr>
                                        <p:cTn id="146" dur="1000"/>
                                        <p:tgtEl>
                                          <p:spTgt spid="2">
                                            <p:graphicEl>
                                              <a:dgm id="{93290E55-21E4-432A-B70E-4AD656A87F19}"/>
                                            </p:graphicEl>
                                          </p:spTgt>
                                        </p:tgtEl>
                                      </p:cBhvr>
                                    </p:animEffect>
                                    <p:anim calcmode="lin" valueType="num">
                                      <p:cBhvr>
                                        <p:cTn id="147" dur="1000" fill="hold"/>
                                        <p:tgtEl>
                                          <p:spTgt spid="2">
                                            <p:graphicEl>
                                              <a:dgm id="{93290E55-21E4-432A-B70E-4AD656A87F19}"/>
                                            </p:graphicEl>
                                          </p:spTgt>
                                        </p:tgtEl>
                                        <p:attrNameLst>
                                          <p:attrName>ppt_x</p:attrName>
                                        </p:attrNameLst>
                                      </p:cBhvr>
                                      <p:tavLst>
                                        <p:tav tm="0">
                                          <p:val>
                                            <p:strVal val="#ppt_x"/>
                                          </p:val>
                                        </p:tav>
                                        <p:tav tm="100000">
                                          <p:val>
                                            <p:strVal val="#ppt_x"/>
                                          </p:val>
                                        </p:tav>
                                      </p:tavLst>
                                    </p:anim>
                                    <p:anim calcmode="lin" valueType="num">
                                      <p:cBhvr>
                                        <p:cTn id="148" dur="1000" fill="hold"/>
                                        <p:tgtEl>
                                          <p:spTgt spid="2">
                                            <p:graphicEl>
                                              <a:dgm id="{93290E55-21E4-432A-B70E-4AD656A87F19}"/>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
                                            <p:graphicEl>
                                              <a:dgm id="{9EB7DD75-F623-4B37-8567-75098926BBAC}"/>
                                            </p:graphicEl>
                                          </p:spTgt>
                                        </p:tgtEl>
                                        <p:attrNameLst>
                                          <p:attrName>style.visibility</p:attrName>
                                        </p:attrNameLst>
                                      </p:cBhvr>
                                      <p:to>
                                        <p:strVal val="visible"/>
                                      </p:to>
                                    </p:set>
                                    <p:animEffect transition="in" filter="fade">
                                      <p:cBhvr>
                                        <p:cTn id="151" dur="1000"/>
                                        <p:tgtEl>
                                          <p:spTgt spid="2">
                                            <p:graphicEl>
                                              <a:dgm id="{9EB7DD75-F623-4B37-8567-75098926BBAC}"/>
                                            </p:graphicEl>
                                          </p:spTgt>
                                        </p:tgtEl>
                                      </p:cBhvr>
                                    </p:animEffect>
                                    <p:anim calcmode="lin" valueType="num">
                                      <p:cBhvr>
                                        <p:cTn id="152" dur="1000" fill="hold"/>
                                        <p:tgtEl>
                                          <p:spTgt spid="2">
                                            <p:graphicEl>
                                              <a:dgm id="{9EB7DD75-F623-4B37-8567-75098926BBAC}"/>
                                            </p:graphicEl>
                                          </p:spTgt>
                                        </p:tgtEl>
                                        <p:attrNameLst>
                                          <p:attrName>ppt_x</p:attrName>
                                        </p:attrNameLst>
                                      </p:cBhvr>
                                      <p:tavLst>
                                        <p:tav tm="0">
                                          <p:val>
                                            <p:strVal val="#ppt_x"/>
                                          </p:val>
                                        </p:tav>
                                        <p:tav tm="100000">
                                          <p:val>
                                            <p:strVal val="#ppt_x"/>
                                          </p:val>
                                        </p:tav>
                                      </p:tavLst>
                                    </p:anim>
                                    <p:anim calcmode="lin" valueType="num">
                                      <p:cBhvr>
                                        <p:cTn id="153" dur="1000" fill="hold"/>
                                        <p:tgtEl>
                                          <p:spTgt spid="2">
                                            <p:graphicEl>
                                              <a:dgm id="{9EB7DD75-F623-4B37-8567-75098926BBAC}"/>
                                            </p:graphic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
                                            <p:graphicEl>
                                              <a:dgm id="{CDADD90F-AE06-4FD7-970B-E45B21004278}"/>
                                            </p:graphicEl>
                                          </p:spTgt>
                                        </p:tgtEl>
                                        <p:attrNameLst>
                                          <p:attrName>style.visibility</p:attrName>
                                        </p:attrNameLst>
                                      </p:cBhvr>
                                      <p:to>
                                        <p:strVal val="visible"/>
                                      </p:to>
                                    </p:set>
                                    <p:animEffect transition="in" filter="fade">
                                      <p:cBhvr>
                                        <p:cTn id="158" dur="1000"/>
                                        <p:tgtEl>
                                          <p:spTgt spid="2">
                                            <p:graphicEl>
                                              <a:dgm id="{CDADD90F-AE06-4FD7-970B-E45B21004278}"/>
                                            </p:graphicEl>
                                          </p:spTgt>
                                        </p:tgtEl>
                                      </p:cBhvr>
                                    </p:animEffect>
                                    <p:anim calcmode="lin" valueType="num">
                                      <p:cBhvr>
                                        <p:cTn id="159" dur="1000" fill="hold"/>
                                        <p:tgtEl>
                                          <p:spTgt spid="2">
                                            <p:graphicEl>
                                              <a:dgm id="{CDADD90F-AE06-4FD7-970B-E45B21004278}"/>
                                            </p:graphicEl>
                                          </p:spTgt>
                                        </p:tgtEl>
                                        <p:attrNameLst>
                                          <p:attrName>ppt_x</p:attrName>
                                        </p:attrNameLst>
                                      </p:cBhvr>
                                      <p:tavLst>
                                        <p:tav tm="0">
                                          <p:val>
                                            <p:strVal val="#ppt_x"/>
                                          </p:val>
                                        </p:tav>
                                        <p:tav tm="100000">
                                          <p:val>
                                            <p:strVal val="#ppt_x"/>
                                          </p:val>
                                        </p:tav>
                                      </p:tavLst>
                                    </p:anim>
                                    <p:anim calcmode="lin" valueType="num">
                                      <p:cBhvr>
                                        <p:cTn id="160" dur="1000" fill="hold"/>
                                        <p:tgtEl>
                                          <p:spTgt spid="2">
                                            <p:graphicEl>
                                              <a:dgm id="{CDADD90F-AE06-4FD7-970B-E45B21004278}"/>
                                            </p:graphicEl>
                                          </p:spTgt>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2">
                                            <p:graphicEl>
                                              <a:dgm id="{9308CF20-53B6-43E6-92D5-174D76D13225}"/>
                                            </p:graphicEl>
                                          </p:spTgt>
                                        </p:tgtEl>
                                        <p:attrNameLst>
                                          <p:attrName>style.visibility</p:attrName>
                                        </p:attrNameLst>
                                      </p:cBhvr>
                                      <p:to>
                                        <p:strVal val="visible"/>
                                      </p:to>
                                    </p:set>
                                    <p:animEffect transition="in" filter="fade">
                                      <p:cBhvr>
                                        <p:cTn id="163" dur="1000"/>
                                        <p:tgtEl>
                                          <p:spTgt spid="2">
                                            <p:graphicEl>
                                              <a:dgm id="{9308CF20-53B6-43E6-92D5-174D76D13225}"/>
                                            </p:graphicEl>
                                          </p:spTgt>
                                        </p:tgtEl>
                                      </p:cBhvr>
                                    </p:animEffect>
                                    <p:anim calcmode="lin" valueType="num">
                                      <p:cBhvr>
                                        <p:cTn id="164" dur="1000" fill="hold"/>
                                        <p:tgtEl>
                                          <p:spTgt spid="2">
                                            <p:graphicEl>
                                              <a:dgm id="{9308CF20-53B6-43E6-92D5-174D76D13225}"/>
                                            </p:graphicEl>
                                          </p:spTgt>
                                        </p:tgtEl>
                                        <p:attrNameLst>
                                          <p:attrName>ppt_x</p:attrName>
                                        </p:attrNameLst>
                                      </p:cBhvr>
                                      <p:tavLst>
                                        <p:tav tm="0">
                                          <p:val>
                                            <p:strVal val="#ppt_x"/>
                                          </p:val>
                                        </p:tav>
                                        <p:tav tm="100000">
                                          <p:val>
                                            <p:strVal val="#ppt_x"/>
                                          </p:val>
                                        </p:tav>
                                      </p:tavLst>
                                    </p:anim>
                                    <p:anim calcmode="lin" valueType="num">
                                      <p:cBhvr>
                                        <p:cTn id="165" dur="1000" fill="hold"/>
                                        <p:tgtEl>
                                          <p:spTgt spid="2">
                                            <p:graphicEl>
                                              <a:dgm id="{9308CF20-53B6-43E6-92D5-174D76D13225}"/>
                                            </p:graphic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2">
                                            <p:graphicEl>
                                              <a:dgm id="{9C0BD8E3-1376-44FC-800B-4C6BFCA89EB7}"/>
                                            </p:graphicEl>
                                          </p:spTgt>
                                        </p:tgtEl>
                                        <p:attrNameLst>
                                          <p:attrName>style.visibility</p:attrName>
                                        </p:attrNameLst>
                                      </p:cBhvr>
                                      <p:to>
                                        <p:strVal val="visible"/>
                                      </p:to>
                                    </p:set>
                                    <p:animEffect transition="in" filter="fade">
                                      <p:cBhvr>
                                        <p:cTn id="170" dur="1000"/>
                                        <p:tgtEl>
                                          <p:spTgt spid="2">
                                            <p:graphicEl>
                                              <a:dgm id="{9C0BD8E3-1376-44FC-800B-4C6BFCA89EB7}"/>
                                            </p:graphicEl>
                                          </p:spTgt>
                                        </p:tgtEl>
                                      </p:cBhvr>
                                    </p:animEffect>
                                    <p:anim calcmode="lin" valueType="num">
                                      <p:cBhvr>
                                        <p:cTn id="171" dur="1000" fill="hold"/>
                                        <p:tgtEl>
                                          <p:spTgt spid="2">
                                            <p:graphicEl>
                                              <a:dgm id="{9C0BD8E3-1376-44FC-800B-4C6BFCA89EB7}"/>
                                            </p:graphicEl>
                                          </p:spTgt>
                                        </p:tgtEl>
                                        <p:attrNameLst>
                                          <p:attrName>ppt_x</p:attrName>
                                        </p:attrNameLst>
                                      </p:cBhvr>
                                      <p:tavLst>
                                        <p:tav tm="0">
                                          <p:val>
                                            <p:strVal val="#ppt_x"/>
                                          </p:val>
                                        </p:tav>
                                        <p:tav tm="100000">
                                          <p:val>
                                            <p:strVal val="#ppt_x"/>
                                          </p:val>
                                        </p:tav>
                                      </p:tavLst>
                                    </p:anim>
                                    <p:anim calcmode="lin" valueType="num">
                                      <p:cBhvr>
                                        <p:cTn id="172" dur="1000" fill="hold"/>
                                        <p:tgtEl>
                                          <p:spTgt spid="2">
                                            <p:graphicEl>
                                              <a:dgm id="{9C0BD8E3-1376-44FC-800B-4C6BFCA89EB7}"/>
                                            </p:graphicEl>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2">
                                            <p:graphicEl>
                                              <a:dgm id="{3133F470-94CA-4E62-92F0-86B1F8C5135D}"/>
                                            </p:graphicEl>
                                          </p:spTgt>
                                        </p:tgtEl>
                                        <p:attrNameLst>
                                          <p:attrName>style.visibility</p:attrName>
                                        </p:attrNameLst>
                                      </p:cBhvr>
                                      <p:to>
                                        <p:strVal val="visible"/>
                                      </p:to>
                                    </p:set>
                                    <p:animEffect transition="in" filter="fade">
                                      <p:cBhvr>
                                        <p:cTn id="175" dur="1000"/>
                                        <p:tgtEl>
                                          <p:spTgt spid="2">
                                            <p:graphicEl>
                                              <a:dgm id="{3133F470-94CA-4E62-92F0-86B1F8C5135D}"/>
                                            </p:graphicEl>
                                          </p:spTgt>
                                        </p:tgtEl>
                                      </p:cBhvr>
                                    </p:animEffect>
                                    <p:anim calcmode="lin" valueType="num">
                                      <p:cBhvr>
                                        <p:cTn id="176" dur="1000" fill="hold"/>
                                        <p:tgtEl>
                                          <p:spTgt spid="2">
                                            <p:graphicEl>
                                              <a:dgm id="{3133F470-94CA-4E62-92F0-86B1F8C5135D}"/>
                                            </p:graphicEl>
                                          </p:spTgt>
                                        </p:tgtEl>
                                        <p:attrNameLst>
                                          <p:attrName>ppt_x</p:attrName>
                                        </p:attrNameLst>
                                      </p:cBhvr>
                                      <p:tavLst>
                                        <p:tav tm="0">
                                          <p:val>
                                            <p:strVal val="#ppt_x"/>
                                          </p:val>
                                        </p:tav>
                                        <p:tav tm="100000">
                                          <p:val>
                                            <p:strVal val="#ppt_x"/>
                                          </p:val>
                                        </p:tav>
                                      </p:tavLst>
                                    </p:anim>
                                    <p:anim calcmode="lin" valueType="num">
                                      <p:cBhvr>
                                        <p:cTn id="177" dur="1000" fill="hold"/>
                                        <p:tgtEl>
                                          <p:spTgt spid="2">
                                            <p:graphicEl>
                                              <a:dgm id="{3133F470-94CA-4E62-92F0-86B1F8C5135D}"/>
                                            </p:graphic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2">
                                            <p:graphicEl>
                                              <a:dgm id="{57FC1BDE-3ADA-4107-AADB-F1BCA0592CCB}"/>
                                            </p:graphicEl>
                                          </p:spTgt>
                                        </p:tgtEl>
                                        <p:attrNameLst>
                                          <p:attrName>style.visibility</p:attrName>
                                        </p:attrNameLst>
                                      </p:cBhvr>
                                      <p:to>
                                        <p:strVal val="visible"/>
                                      </p:to>
                                    </p:set>
                                    <p:animEffect transition="in" filter="fade">
                                      <p:cBhvr>
                                        <p:cTn id="182" dur="1000"/>
                                        <p:tgtEl>
                                          <p:spTgt spid="2">
                                            <p:graphicEl>
                                              <a:dgm id="{57FC1BDE-3ADA-4107-AADB-F1BCA0592CCB}"/>
                                            </p:graphicEl>
                                          </p:spTgt>
                                        </p:tgtEl>
                                      </p:cBhvr>
                                    </p:animEffect>
                                    <p:anim calcmode="lin" valueType="num">
                                      <p:cBhvr>
                                        <p:cTn id="183" dur="1000" fill="hold"/>
                                        <p:tgtEl>
                                          <p:spTgt spid="2">
                                            <p:graphicEl>
                                              <a:dgm id="{57FC1BDE-3ADA-4107-AADB-F1BCA0592CCB}"/>
                                            </p:graphicEl>
                                          </p:spTgt>
                                        </p:tgtEl>
                                        <p:attrNameLst>
                                          <p:attrName>ppt_x</p:attrName>
                                        </p:attrNameLst>
                                      </p:cBhvr>
                                      <p:tavLst>
                                        <p:tav tm="0">
                                          <p:val>
                                            <p:strVal val="#ppt_x"/>
                                          </p:val>
                                        </p:tav>
                                        <p:tav tm="100000">
                                          <p:val>
                                            <p:strVal val="#ppt_x"/>
                                          </p:val>
                                        </p:tav>
                                      </p:tavLst>
                                    </p:anim>
                                    <p:anim calcmode="lin" valueType="num">
                                      <p:cBhvr>
                                        <p:cTn id="184" dur="1000" fill="hold"/>
                                        <p:tgtEl>
                                          <p:spTgt spid="2">
                                            <p:graphicEl>
                                              <a:dgm id="{57FC1BDE-3ADA-4107-AADB-F1BCA0592CCB}"/>
                                            </p:graphicEl>
                                          </p:spTgt>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2">
                                            <p:graphicEl>
                                              <a:dgm id="{9C9486CA-266E-42AD-8117-AFC7100B5FBE}"/>
                                            </p:graphicEl>
                                          </p:spTgt>
                                        </p:tgtEl>
                                        <p:attrNameLst>
                                          <p:attrName>style.visibility</p:attrName>
                                        </p:attrNameLst>
                                      </p:cBhvr>
                                      <p:to>
                                        <p:strVal val="visible"/>
                                      </p:to>
                                    </p:set>
                                    <p:animEffect transition="in" filter="fade">
                                      <p:cBhvr>
                                        <p:cTn id="187" dur="1000"/>
                                        <p:tgtEl>
                                          <p:spTgt spid="2">
                                            <p:graphicEl>
                                              <a:dgm id="{9C9486CA-266E-42AD-8117-AFC7100B5FBE}"/>
                                            </p:graphicEl>
                                          </p:spTgt>
                                        </p:tgtEl>
                                      </p:cBhvr>
                                    </p:animEffect>
                                    <p:anim calcmode="lin" valueType="num">
                                      <p:cBhvr>
                                        <p:cTn id="188" dur="1000" fill="hold"/>
                                        <p:tgtEl>
                                          <p:spTgt spid="2">
                                            <p:graphicEl>
                                              <a:dgm id="{9C9486CA-266E-42AD-8117-AFC7100B5FBE}"/>
                                            </p:graphicEl>
                                          </p:spTgt>
                                        </p:tgtEl>
                                        <p:attrNameLst>
                                          <p:attrName>ppt_x</p:attrName>
                                        </p:attrNameLst>
                                      </p:cBhvr>
                                      <p:tavLst>
                                        <p:tav tm="0">
                                          <p:val>
                                            <p:strVal val="#ppt_x"/>
                                          </p:val>
                                        </p:tav>
                                        <p:tav tm="100000">
                                          <p:val>
                                            <p:strVal val="#ppt_x"/>
                                          </p:val>
                                        </p:tav>
                                      </p:tavLst>
                                    </p:anim>
                                    <p:anim calcmode="lin" valueType="num">
                                      <p:cBhvr>
                                        <p:cTn id="189" dur="1000" fill="hold"/>
                                        <p:tgtEl>
                                          <p:spTgt spid="2">
                                            <p:graphicEl>
                                              <a:dgm id="{9C9486CA-266E-42AD-8117-AFC7100B5FBE}"/>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2">
                                            <p:graphicEl>
                                              <a:dgm id="{A963B7FA-B174-43A7-841E-B11F98C689C0}"/>
                                            </p:graphicEl>
                                          </p:spTgt>
                                        </p:tgtEl>
                                        <p:attrNameLst>
                                          <p:attrName>style.visibility</p:attrName>
                                        </p:attrNameLst>
                                      </p:cBhvr>
                                      <p:to>
                                        <p:strVal val="visible"/>
                                      </p:to>
                                    </p:set>
                                    <p:animEffect transition="in" filter="fade">
                                      <p:cBhvr>
                                        <p:cTn id="194" dur="1000"/>
                                        <p:tgtEl>
                                          <p:spTgt spid="2">
                                            <p:graphicEl>
                                              <a:dgm id="{A963B7FA-B174-43A7-841E-B11F98C689C0}"/>
                                            </p:graphicEl>
                                          </p:spTgt>
                                        </p:tgtEl>
                                      </p:cBhvr>
                                    </p:animEffect>
                                    <p:anim calcmode="lin" valueType="num">
                                      <p:cBhvr>
                                        <p:cTn id="195" dur="1000" fill="hold"/>
                                        <p:tgtEl>
                                          <p:spTgt spid="2">
                                            <p:graphicEl>
                                              <a:dgm id="{A963B7FA-B174-43A7-841E-B11F98C689C0}"/>
                                            </p:graphicEl>
                                          </p:spTgt>
                                        </p:tgtEl>
                                        <p:attrNameLst>
                                          <p:attrName>ppt_x</p:attrName>
                                        </p:attrNameLst>
                                      </p:cBhvr>
                                      <p:tavLst>
                                        <p:tav tm="0">
                                          <p:val>
                                            <p:strVal val="#ppt_x"/>
                                          </p:val>
                                        </p:tav>
                                        <p:tav tm="100000">
                                          <p:val>
                                            <p:strVal val="#ppt_x"/>
                                          </p:val>
                                        </p:tav>
                                      </p:tavLst>
                                    </p:anim>
                                    <p:anim calcmode="lin" valueType="num">
                                      <p:cBhvr>
                                        <p:cTn id="196" dur="1000" fill="hold"/>
                                        <p:tgtEl>
                                          <p:spTgt spid="2">
                                            <p:graphicEl>
                                              <a:dgm id="{A963B7FA-B174-43A7-841E-B11F98C689C0}"/>
                                            </p:graphicEl>
                                          </p:spTgt>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2">
                                            <p:graphicEl>
                                              <a:dgm id="{26A65936-6E33-4936-B36A-875AEF079908}"/>
                                            </p:graphicEl>
                                          </p:spTgt>
                                        </p:tgtEl>
                                        <p:attrNameLst>
                                          <p:attrName>style.visibility</p:attrName>
                                        </p:attrNameLst>
                                      </p:cBhvr>
                                      <p:to>
                                        <p:strVal val="visible"/>
                                      </p:to>
                                    </p:set>
                                    <p:animEffect transition="in" filter="fade">
                                      <p:cBhvr>
                                        <p:cTn id="199" dur="1000"/>
                                        <p:tgtEl>
                                          <p:spTgt spid="2">
                                            <p:graphicEl>
                                              <a:dgm id="{26A65936-6E33-4936-B36A-875AEF079908}"/>
                                            </p:graphicEl>
                                          </p:spTgt>
                                        </p:tgtEl>
                                      </p:cBhvr>
                                    </p:animEffect>
                                    <p:anim calcmode="lin" valueType="num">
                                      <p:cBhvr>
                                        <p:cTn id="200" dur="1000" fill="hold"/>
                                        <p:tgtEl>
                                          <p:spTgt spid="2">
                                            <p:graphicEl>
                                              <a:dgm id="{26A65936-6E33-4936-B36A-875AEF079908}"/>
                                            </p:graphicEl>
                                          </p:spTgt>
                                        </p:tgtEl>
                                        <p:attrNameLst>
                                          <p:attrName>ppt_x</p:attrName>
                                        </p:attrNameLst>
                                      </p:cBhvr>
                                      <p:tavLst>
                                        <p:tav tm="0">
                                          <p:val>
                                            <p:strVal val="#ppt_x"/>
                                          </p:val>
                                        </p:tav>
                                        <p:tav tm="100000">
                                          <p:val>
                                            <p:strVal val="#ppt_x"/>
                                          </p:val>
                                        </p:tav>
                                      </p:tavLst>
                                    </p:anim>
                                    <p:anim calcmode="lin" valueType="num">
                                      <p:cBhvr>
                                        <p:cTn id="201" dur="1000" fill="hold"/>
                                        <p:tgtEl>
                                          <p:spTgt spid="2">
                                            <p:graphicEl>
                                              <a:dgm id="{26A65936-6E33-4936-B36A-875AEF07990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01706" y="267260"/>
            <a:ext cx="11711548" cy="1158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Allah’ın </a:t>
            </a:r>
            <a:r>
              <a:rPr lang="tr-TR" sz="3200" dirty="0" err="1"/>
              <a:t>Zâtî</a:t>
            </a:r>
            <a:r>
              <a:rPr lang="tr-TR" sz="3200" dirty="0"/>
              <a:t> Sıfatları</a:t>
            </a:r>
          </a:p>
          <a:p>
            <a:pPr algn="ctr"/>
            <a:r>
              <a:rPr lang="tr-TR" sz="2800" dirty="0"/>
              <a:t>(Allah’tan başka kimsede bulunmayan, zıtları düşünülemeyen özellikler)</a:t>
            </a:r>
          </a:p>
        </p:txBody>
      </p:sp>
      <p:sp>
        <p:nvSpPr>
          <p:cNvPr id="9" name="Yuvarlatılmış Dikdörtgen 8"/>
          <p:cNvSpPr/>
          <p:nvPr/>
        </p:nvSpPr>
        <p:spPr>
          <a:xfrm>
            <a:off x="201704" y="1730186"/>
            <a:ext cx="5970493" cy="83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a:t>Vücûd</a:t>
            </a:r>
            <a:r>
              <a:rPr lang="tr-TR" sz="2400" dirty="0"/>
              <a:t>: Allah vardır. O’nun var olmaması mümkün değildir. (bkz. </a:t>
            </a:r>
            <a:r>
              <a:rPr lang="tr-TR" sz="2400" dirty="0" err="1"/>
              <a:t>Haşr</a:t>
            </a:r>
            <a:r>
              <a:rPr lang="tr-TR" sz="2400" dirty="0"/>
              <a:t>, 22-23).</a:t>
            </a:r>
          </a:p>
        </p:txBody>
      </p:sp>
      <p:sp>
        <p:nvSpPr>
          <p:cNvPr id="7" name="Yuvarlatılmış Dikdörtgen 6"/>
          <p:cNvSpPr/>
          <p:nvPr/>
        </p:nvSpPr>
        <p:spPr>
          <a:xfrm>
            <a:off x="201704" y="2763082"/>
            <a:ext cx="5970493" cy="8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Kıdem: Allah’ın varlığının başlangıcı yoktur. O ezelîdir. (bkz. </a:t>
            </a:r>
            <a:r>
              <a:rPr lang="tr-TR" sz="2400" dirty="0" err="1"/>
              <a:t>Hadîd</a:t>
            </a:r>
            <a:r>
              <a:rPr lang="tr-TR" sz="2400" dirty="0"/>
              <a:t>, 3).</a:t>
            </a:r>
          </a:p>
        </p:txBody>
      </p:sp>
      <p:sp>
        <p:nvSpPr>
          <p:cNvPr id="8" name="Yuvarlatılmış Dikdörtgen 7"/>
          <p:cNvSpPr/>
          <p:nvPr/>
        </p:nvSpPr>
        <p:spPr>
          <a:xfrm>
            <a:off x="201704" y="3771612"/>
            <a:ext cx="5970493" cy="786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a:t>Bekâ</a:t>
            </a:r>
            <a:r>
              <a:rPr lang="tr-TR" sz="2400" dirty="0"/>
              <a:t>: Allah’ın varlığının sonu yoktur. O ebedîdir. (</a:t>
            </a:r>
            <a:r>
              <a:rPr lang="tr-TR" sz="2400" dirty="0" err="1"/>
              <a:t>Rahmân</a:t>
            </a:r>
            <a:r>
              <a:rPr lang="tr-TR" sz="2400" dirty="0"/>
              <a:t>, 26-27).</a:t>
            </a:r>
          </a:p>
        </p:txBody>
      </p:sp>
      <p:sp>
        <p:nvSpPr>
          <p:cNvPr id="10" name="Yuvarlatılmış Dikdörtgen 9"/>
          <p:cNvSpPr/>
          <p:nvPr/>
        </p:nvSpPr>
        <p:spPr>
          <a:xfrm>
            <a:off x="201704" y="4753247"/>
            <a:ext cx="5970493" cy="492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a:t>Vahdâniyet</a:t>
            </a:r>
            <a:r>
              <a:rPr lang="tr-TR" sz="2400" dirty="0"/>
              <a:t>: Allah bir ve tektir. (İhlas, 1).</a:t>
            </a:r>
          </a:p>
        </p:txBody>
      </p:sp>
      <p:sp>
        <p:nvSpPr>
          <p:cNvPr id="11" name="Yuvarlatılmış Dikdörtgen 10"/>
          <p:cNvSpPr/>
          <p:nvPr/>
        </p:nvSpPr>
        <p:spPr>
          <a:xfrm>
            <a:off x="201704" y="5440162"/>
            <a:ext cx="5970493" cy="77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dirty="0" err="1"/>
              <a:t>Muhâlefetün</a:t>
            </a:r>
            <a:r>
              <a:rPr lang="tr-TR" sz="2400" dirty="0"/>
              <a:t> </a:t>
            </a:r>
            <a:r>
              <a:rPr lang="tr-TR" sz="2400" dirty="0" err="1"/>
              <a:t>lil-havâdis</a:t>
            </a:r>
            <a:r>
              <a:rPr lang="tr-TR" sz="2400" dirty="0"/>
              <a:t>: Allah Hiçbir varlığa benzemez. (</a:t>
            </a:r>
            <a:r>
              <a:rPr lang="tr-TR" sz="2400" dirty="0" err="1"/>
              <a:t>Şûrâ</a:t>
            </a:r>
            <a:r>
              <a:rPr lang="tr-TR" sz="2400" dirty="0"/>
              <a:t>, 11).</a:t>
            </a:r>
          </a:p>
        </p:txBody>
      </p:sp>
      <p:sp>
        <p:nvSpPr>
          <p:cNvPr id="12" name="Yuvarlatılmış Dikdörtgen 11"/>
          <p:cNvSpPr/>
          <p:nvPr/>
        </p:nvSpPr>
        <p:spPr>
          <a:xfrm>
            <a:off x="201705" y="6374464"/>
            <a:ext cx="11711549" cy="483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dirty="0"/>
              <a:t>Kıyam </a:t>
            </a:r>
            <a:r>
              <a:rPr lang="tr-TR" sz="2000" dirty="0" err="1"/>
              <a:t>bi</a:t>
            </a:r>
            <a:r>
              <a:rPr lang="tr-TR" sz="2000" dirty="0"/>
              <a:t> </a:t>
            </a:r>
            <a:r>
              <a:rPr lang="tr-TR" sz="2000" dirty="0" err="1"/>
              <a:t>nefsihî</a:t>
            </a:r>
            <a:r>
              <a:rPr lang="tr-TR" sz="2000" dirty="0"/>
              <a:t>: Allah, var olmak için hiçbir şeye muhtaç değildir. O’nun varlığı kendindendir. (</a:t>
            </a:r>
            <a:r>
              <a:rPr lang="tr-TR" sz="2000" dirty="0" err="1"/>
              <a:t>Fâtır</a:t>
            </a:r>
            <a:r>
              <a:rPr lang="tr-TR" sz="2000" dirty="0"/>
              <a:t>, 15).</a:t>
            </a:r>
          </a:p>
        </p:txBody>
      </p:sp>
      <p:pic>
        <p:nvPicPr>
          <p:cNvPr id="13" name="Resim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79779" y="1730186"/>
            <a:ext cx="5633475" cy="4482355"/>
          </a:xfrm>
          <a:prstGeom prst="rect">
            <a:avLst/>
          </a:prstGeom>
        </p:spPr>
      </p:pic>
    </p:spTree>
    <p:extLst>
      <p:ext uri="{BB962C8B-B14F-4D97-AF65-F5344CB8AC3E}">
        <p14:creationId xmlns:p14="http://schemas.microsoft.com/office/powerpoint/2010/main" val="16129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8"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01706" y="267260"/>
            <a:ext cx="11711548" cy="1274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Allah’ın </a:t>
            </a:r>
            <a:r>
              <a:rPr lang="tr-TR" sz="2800" dirty="0" err="1"/>
              <a:t>Subûtî</a:t>
            </a:r>
            <a:r>
              <a:rPr lang="tr-TR" sz="2800" dirty="0"/>
              <a:t> Sıfatları</a:t>
            </a:r>
          </a:p>
          <a:p>
            <a:pPr algn="ctr"/>
            <a:r>
              <a:rPr lang="tr-TR" sz="2800" dirty="0"/>
              <a:t>(Bu sıfatların benzeri diğer varlıklarda da vardır. Fakat geçici ve sınırlıdır.)</a:t>
            </a:r>
          </a:p>
        </p:txBody>
      </p:sp>
      <p:sp>
        <p:nvSpPr>
          <p:cNvPr id="9" name="Yuvarlatılmış Dikdörtgen 8"/>
          <p:cNvSpPr/>
          <p:nvPr/>
        </p:nvSpPr>
        <p:spPr>
          <a:xfrm>
            <a:off x="201704" y="1730187"/>
            <a:ext cx="6703360" cy="47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Hayat: Allah diridir ve tüm hayatın kaynağıdır.</a:t>
            </a:r>
          </a:p>
        </p:txBody>
      </p:sp>
      <p:sp>
        <p:nvSpPr>
          <p:cNvPr id="7" name="Yuvarlatılmış Dikdörtgen 6"/>
          <p:cNvSpPr/>
          <p:nvPr/>
        </p:nvSpPr>
        <p:spPr>
          <a:xfrm>
            <a:off x="201702" y="2400906"/>
            <a:ext cx="6703362" cy="444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İlim: Allah sonsuz ilme sahiptir.</a:t>
            </a:r>
          </a:p>
        </p:txBody>
      </p:sp>
      <p:sp>
        <p:nvSpPr>
          <p:cNvPr id="8" name="Yuvarlatılmış Dikdörtgen 7"/>
          <p:cNvSpPr/>
          <p:nvPr/>
        </p:nvSpPr>
        <p:spPr>
          <a:xfrm>
            <a:off x="201701" y="3028495"/>
            <a:ext cx="6703363"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Semi: Allah her şeyi işitir.</a:t>
            </a:r>
          </a:p>
        </p:txBody>
      </p:sp>
      <p:sp>
        <p:nvSpPr>
          <p:cNvPr id="10" name="Yuvarlatılmış Dikdörtgen 9"/>
          <p:cNvSpPr/>
          <p:nvPr/>
        </p:nvSpPr>
        <p:spPr>
          <a:xfrm>
            <a:off x="201701" y="3679659"/>
            <a:ext cx="6703363" cy="496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Basar: Allah her şeyi görür.</a:t>
            </a:r>
          </a:p>
        </p:txBody>
      </p:sp>
      <p:sp>
        <p:nvSpPr>
          <p:cNvPr id="11" name="Yuvarlatılmış Dikdörtgen 10"/>
          <p:cNvSpPr/>
          <p:nvPr/>
        </p:nvSpPr>
        <p:spPr>
          <a:xfrm>
            <a:off x="201701" y="4359917"/>
            <a:ext cx="6703363" cy="48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dirty="0" err="1"/>
              <a:t>İrâde</a:t>
            </a:r>
            <a:r>
              <a:rPr lang="tr-TR" sz="2000" dirty="0"/>
              <a:t>: Allah diler ve dilediğini yapar.</a:t>
            </a:r>
          </a:p>
        </p:txBody>
      </p:sp>
      <p:sp>
        <p:nvSpPr>
          <p:cNvPr id="13" name="Yuvarlatılmış Dikdörtgen 12"/>
          <p:cNvSpPr/>
          <p:nvPr/>
        </p:nvSpPr>
        <p:spPr>
          <a:xfrm>
            <a:off x="201702" y="5027326"/>
            <a:ext cx="6703362" cy="492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Kudret: Allah sonsuz güç ve kudrete sahiptir.</a:t>
            </a:r>
          </a:p>
        </p:txBody>
      </p:sp>
      <p:sp>
        <p:nvSpPr>
          <p:cNvPr id="14" name="Yuvarlatılmış Dikdörtgen 13"/>
          <p:cNvSpPr/>
          <p:nvPr/>
        </p:nvSpPr>
        <p:spPr>
          <a:xfrm>
            <a:off x="201701" y="5703120"/>
            <a:ext cx="6703363" cy="492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Kelâm : Allah kendine has bir şekilde konuşur.</a:t>
            </a:r>
          </a:p>
        </p:txBody>
      </p:sp>
      <p:sp>
        <p:nvSpPr>
          <p:cNvPr id="15" name="Yuvarlatılmış Dikdörtgen 14"/>
          <p:cNvSpPr/>
          <p:nvPr/>
        </p:nvSpPr>
        <p:spPr>
          <a:xfrm>
            <a:off x="201701" y="6378914"/>
            <a:ext cx="6703363" cy="492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err="1"/>
              <a:t>Tekvîn</a:t>
            </a:r>
            <a:r>
              <a:rPr lang="tr-TR" sz="2000" dirty="0"/>
              <a:t>: Allah her şeyi yoktan yaratır.</a:t>
            </a: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1412" y="1730187"/>
            <a:ext cx="4930588" cy="5140948"/>
          </a:xfrm>
          <a:prstGeom prst="rect">
            <a:avLst/>
          </a:prstGeom>
        </p:spPr>
      </p:pic>
    </p:spTree>
    <p:extLst>
      <p:ext uri="{BB962C8B-B14F-4D97-AF65-F5344CB8AC3E}">
        <p14:creationId xmlns:p14="http://schemas.microsoft.com/office/powerpoint/2010/main" val="15675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8" grpId="0" animBg="1"/>
      <p:bldP spid="10" grpId="0" animBg="1"/>
      <p:bldP spid="11"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0" y="1088808"/>
            <a:ext cx="5467872" cy="516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Allah’ın </a:t>
            </a:r>
            <a:r>
              <a:rPr lang="tr-TR" sz="3600" dirty="0" err="1"/>
              <a:t>zâtî</a:t>
            </a:r>
            <a:r>
              <a:rPr lang="tr-TR" sz="3600" dirty="0"/>
              <a:t> ve </a:t>
            </a:r>
            <a:r>
              <a:rPr lang="tr-TR" sz="3600" dirty="0" err="1"/>
              <a:t>subûtî</a:t>
            </a:r>
            <a:r>
              <a:rPr lang="tr-TR" sz="3600" dirty="0"/>
              <a:t> sıfatları ezelî ve ebedîdir. İnsan Allah’ın </a:t>
            </a:r>
            <a:r>
              <a:rPr lang="tr-TR" sz="3600" dirty="0" err="1"/>
              <a:t>zâtî</a:t>
            </a:r>
            <a:r>
              <a:rPr lang="tr-TR" sz="3600" dirty="0"/>
              <a:t> sıfatlarıyla onun diğer varlıklardan farkını kavrar. Böylece </a:t>
            </a:r>
            <a:r>
              <a:rPr lang="tr-TR" sz="3600" dirty="0" err="1"/>
              <a:t>îman</a:t>
            </a:r>
            <a:r>
              <a:rPr lang="tr-TR" sz="3600" dirty="0"/>
              <a:t> ettiği Allah’ı daha iyi tanışmış olur ve kulluk görevini yerine getirmeye çalışır.</a:t>
            </a:r>
          </a:p>
        </p:txBody>
      </p:sp>
      <p:pic>
        <p:nvPicPr>
          <p:cNvPr id="3" name="Resi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92562" y="1088808"/>
            <a:ext cx="6599438" cy="5163055"/>
          </a:xfrm>
          <a:prstGeom prst="rect">
            <a:avLst/>
          </a:prstGeom>
        </p:spPr>
      </p:pic>
    </p:spTree>
    <p:extLst>
      <p:ext uri="{BB962C8B-B14F-4D97-AF65-F5344CB8AC3E}">
        <p14:creationId xmlns:p14="http://schemas.microsoft.com/office/powerpoint/2010/main" val="39056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87280" y="884454"/>
            <a:ext cx="5970493" cy="5507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İnsanın Allah’ın zatının nasıl olduğunu kavraması mümkün değildir. «Gözler onu idrak edemez ama O, gözleri idrak eder. O, en gizli şeyleri bilendir, (her şeyden) hakkıyla haberdar olandır.»(</a:t>
            </a:r>
            <a:r>
              <a:rPr lang="tr-TR" sz="3600" dirty="0" err="1"/>
              <a:t>En'âm</a:t>
            </a:r>
            <a:r>
              <a:rPr lang="tr-TR" sz="3600" dirty="0"/>
              <a:t>, 103). </a:t>
            </a: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0603" y="884454"/>
            <a:ext cx="5410806" cy="5507182"/>
          </a:xfrm>
          <a:prstGeom prst="rect">
            <a:avLst/>
          </a:prstGeom>
        </p:spPr>
      </p:pic>
    </p:spTree>
    <p:extLst>
      <p:ext uri="{BB962C8B-B14F-4D97-AF65-F5344CB8AC3E}">
        <p14:creationId xmlns:p14="http://schemas.microsoft.com/office/powerpoint/2010/main" val="32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8181" y="4849091"/>
            <a:ext cx="1460201" cy="2161308"/>
          </a:xfrm>
          <a:prstGeom prst="rect">
            <a:avLst/>
          </a:prstGeom>
        </p:spPr>
      </p:pic>
      <p:sp>
        <p:nvSpPr>
          <p:cNvPr id="3" name="Bulut Belirtme Çizgisi 2"/>
          <p:cNvSpPr/>
          <p:nvPr/>
        </p:nvSpPr>
        <p:spPr>
          <a:xfrm>
            <a:off x="0" y="117763"/>
            <a:ext cx="5836955" cy="3054929"/>
          </a:xfrm>
          <a:prstGeom prst="cloudCallout">
            <a:avLst>
              <a:gd name="adj1" fmla="val 29485"/>
              <a:gd name="adj2" fmla="val 72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Yüce Allah’ın isim ve sıfatlarından hangilerini biliyorsunuz?</a:t>
            </a:r>
          </a:p>
        </p:txBody>
      </p:sp>
    </p:spTree>
    <p:extLst>
      <p:ext uri="{BB962C8B-B14F-4D97-AF65-F5344CB8AC3E}">
        <p14:creationId xmlns:p14="http://schemas.microsoft.com/office/powerpoint/2010/main" val="3182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2589" y="1482436"/>
            <a:ext cx="5282247" cy="4752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Allah’ın yarattıkları hakkında düşününüz. Fakat Allah’ın zatı hakkında düşünmeyiniz. Gerçekten buna güç yetiremezsiniz. </a:t>
            </a:r>
            <a:r>
              <a:rPr lang="tr-TR" sz="2000" dirty="0"/>
              <a:t>(Hadis-i Şerif).</a:t>
            </a: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1927" y="1482436"/>
            <a:ext cx="6220691" cy="4752109"/>
          </a:xfrm>
          <a:prstGeom prst="rect">
            <a:avLst/>
          </a:prstGeom>
        </p:spPr>
      </p:pic>
    </p:spTree>
    <p:extLst>
      <p:ext uri="{BB962C8B-B14F-4D97-AF65-F5344CB8AC3E}">
        <p14:creationId xmlns:p14="http://schemas.microsoft.com/office/powerpoint/2010/main" val="25884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812123"/>
            <a:ext cx="12081164" cy="6001643"/>
          </a:xfrm>
          <a:prstGeom prst="rect">
            <a:avLst/>
          </a:prstGeom>
        </p:spPr>
        <p:txBody>
          <a:bodyPr wrap="square">
            <a:spAutoFit/>
          </a:bodyPr>
          <a:lstStyle/>
          <a:p>
            <a:pPr marL="285750" indent="-285750" algn="just">
              <a:buFont typeface="Wingdings" panose="05000000000000000000" pitchFamily="2" charset="2"/>
              <a:buChar char="q"/>
            </a:pPr>
            <a:r>
              <a:rPr lang="tr-TR" sz="3200" dirty="0"/>
              <a:t>Yaratan bilmez mi? O, en gizli şeyleri bilir, (her şeyden) hakkıyla haberdardır. (Mülk, 14).</a:t>
            </a:r>
          </a:p>
          <a:p>
            <a:pPr marL="285750" indent="-285750" algn="just">
              <a:buFont typeface="Wingdings" panose="05000000000000000000" pitchFamily="2" charset="2"/>
              <a:buChar char="q"/>
            </a:pPr>
            <a:r>
              <a:rPr lang="tr-TR" sz="3200" dirty="0"/>
              <a:t>De ki: "Ey mülkün sahibi olan Allah'ım! Sen mülkü dilediğine verirsin. Dilediğinden de mülkü çeker alırsın. Dilediğini aziz edersin, dilediğini zelil edersin. Hayır senin elindedir. Şüphesiz sen her şeye hakkıyla gücü yetensin." (</a:t>
            </a:r>
            <a:r>
              <a:rPr lang="tr-TR" sz="3200" dirty="0" err="1"/>
              <a:t>Âl</a:t>
            </a:r>
            <a:r>
              <a:rPr lang="tr-TR" sz="3200" dirty="0"/>
              <a:t>-i </a:t>
            </a:r>
            <a:r>
              <a:rPr lang="tr-TR" sz="3200" dirty="0" err="1"/>
              <a:t>İmrân</a:t>
            </a:r>
            <a:r>
              <a:rPr lang="tr-TR" sz="3200" dirty="0"/>
              <a:t>, 26)</a:t>
            </a:r>
          </a:p>
          <a:p>
            <a:pPr marL="285750" indent="-285750" algn="just">
              <a:buFont typeface="Wingdings" panose="05000000000000000000" pitchFamily="2" charset="2"/>
              <a:buChar char="q"/>
            </a:pPr>
            <a:r>
              <a:rPr lang="tr-TR" sz="3200" dirty="0"/>
              <a:t>Siz cansız (henüz yok) iken sizi dirilten (dünyaya getiren) Allah'ı nasıl inkar ediyorsunuz? Sonra sizleri öldürecek, sonra yine diriltecektir. En sonunda ona döndürüleceksiniz. (Bakara, 28) </a:t>
            </a:r>
          </a:p>
          <a:p>
            <a:pPr marL="285750" indent="-285750" algn="just">
              <a:buFont typeface="Wingdings" panose="05000000000000000000" pitchFamily="2" charset="2"/>
              <a:buChar char="q"/>
            </a:pPr>
            <a:r>
              <a:rPr lang="tr-TR" sz="3200" dirty="0"/>
              <a:t>O, gökleri ve yeri örnekleri yokken yaratandır. O'nun bir eşi olmadığı halde nasıl bir çocuğu olabilir? Halbuki her şeyi O yarattı. O her şeyi hakkıyla bilendir. (</a:t>
            </a:r>
            <a:r>
              <a:rPr lang="tr-TR" sz="3200" dirty="0" err="1"/>
              <a:t>En'âm</a:t>
            </a:r>
            <a:r>
              <a:rPr lang="tr-TR" sz="3200" dirty="0"/>
              <a:t>, 101) </a:t>
            </a:r>
          </a:p>
        </p:txBody>
      </p:sp>
      <p:sp>
        <p:nvSpPr>
          <p:cNvPr id="6" name="Yuvarlatılmış Dikdörtgen 5"/>
          <p:cNvSpPr/>
          <p:nvPr/>
        </p:nvSpPr>
        <p:spPr>
          <a:xfrm>
            <a:off x="81294" y="133250"/>
            <a:ext cx="11918575" cy="678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Yüce Allah’ın sıfatlarının zikredildiği bazı </a:t>
            </a:r>
            <a:r>
              <a:rPr lang="tr-TR" sz="4000" dirty="0" err="1"/>
              <a:t>âyetler</a:t>
            </a:r>
            <a:endParaRPr lang="tr-TR" sz="2000" dirty="0"/>
          </a:p>
        </p:txBody>
      </p:sp>
    </p:spTree>
    <p:extLst>
      <p:ext uri="{BB962C8B-B14F-4D97-AF65-F5344CB8AC3E}">
        <p14:creationId xmlns:p14="http://schemas.microsoft.com/office/powerpoint/2010/main" val="29308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4181" y="2212909"/>
            <a:ext cx="11249891" cy="2862322"/>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6000" dirty="0">
                <a:solidFill>
                  <a:schemeClr val="accent2">
                    <a:lumMod val="50000"/>
                  </a:schemeClr>
                </a:solidFill>
              </a:rPr>
              <a:t>Allah’ım bizleri senin isimlerini en güzel şekilde bilenlerden ve bildikleriyle amel edenlerden eyle…</a:t>
            </a:r>
            <a:endParaRPr lang="tr-TR" sz="6000" dirty="0">
              <a:ln w="0"/>
              <a:solidFill>
                <a:schemeClr val="accent2">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886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22.07.2019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8109" y="4475018"/>
            <a:ext cx="1460201" cy="2161308"/>
          </a:xfrm>
          <a:prstGeom prst="rect">
            <a:avLst/>
          </a:prstGeom>
        </p:spPr>
      </p:pic>
      <p:sp>
        <p:nvSpPr>
          <p:cNvPr id="3" name="Bulut Belirtme Çizgisi 2"/>
          <p:cNvSpPr/>
          <p:nvPr/>
        </p:nvSpPr>
        <p:spPr>
          <a:xfrm>
            <a:off x="3768438" y="339435"/>
            <a:ext cx="7245927" cy="3054929"/>
          </a:xfrm>
          <a:prstGeom prst="cloudCallout">
            <a:avLst>
              <a:gd name="adj1" fmla="val -32848"/>
              <a:gd name="adj2" fmla="val 89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Varlığına ve birliğine iman ettiğimiz Allah’ı nasıl tanırız?</a:t>
            </a:r>
          </a:p>
        </p:txBody>
      </p:sp>
    </p:spTree>
    <p:extLst>
      <p:ext uri="{BB962C8B-B14F-4D97-AF65-F5344CB8AC3E}">
        <p14:creationId xmlns:p14="http://schemas.microsoft.com/office/powerpoint/2010/main" val="15138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01782" y="407213"/>
            <a:ext cx="5957453" cy="2876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Yüce Allah (</a:t>
            </a:r>
            <a:r>
              <a:rPr lang="tr-TR" sz="3600" dirty="0" err="1"/>
              <a:t>c.c</a:t>
            </a:r>
            <a:r>
              <a:rPr lang="tr-TR" sz="3600" dirty="0"/>
              <a:t>.) bildiğimiz hiçbir varlığa benzemediği için onun nasıl bir varlık olduğu akıl ve duyu organlarıyla kavranamaz.</a:t>
            </a:r>
          </a:p>
        </p:txBody>
      </p:sp>
      <p:sp>
        <p:nvSpPr>
          <p:cNvPr id="4" name="Dikdörtgen 3"/>
          <p:cNvSpPr/>
          <p:nvPr/>
        </p:nvSpPr>
        <p:spPr>
          <a:xfrm>
            <a:off x="401781" y="3496778"/>
            <a:ext cx="5957453" cy="1323439"/>
          </a:xfrm>
          <a:prstGeom prst="rect">
            <a:avLst/>
          </a:prstGeom>
          <a:ln w="76200">
            <a:solidFill>
              <a:schemeClr val="accent1">
                <a:lumMod val="90000"/>
                <a:lumOff val="10000"/>
              </a:schemeClr>
            </a:solidFill>
          </a:ln>
        </p:spPr>
        <p:txBody>
          <a:bodyPr wrap="square">
            <a:spAutoFit/>
          </a:bodyPr>
          <a:lstStyle/>
          <a:p>
            <a:pPr algn="ctr"/>
            <a:r>
              <a:rPr lang="ar-SA"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لَا تُدْرِكُهُ الْاَبْصَارُۘ وَهُوَ يُدْرِكُ الْاَبْصَارَۚ وَهُوَ اللَّط۪يفُ الْخَب۪يرُ ﴿١٠٣﴾</a:t>
            </a:r>
            <a:endParaRPr lang="tr-TR"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5"/>
          <p:cNvSpPr/>
          <p:nvPr/>
        </p:nvSpPr>
        <p:spPr>
          <a:xfrm>
            <a:off x="401781" y="5033468"/>
            <a:ext cx="11499272" cy="1561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Gözler onu idrak edemez ama O, gözleri idrak eder." O, en gizli şeyleri bilendir, (her şeyden) hakkıyla haberdar olandır. </a:t>
            </a:r>
            <a:r>
              <a:rPr lang="tr-TR" sz="2000" dirty="0" err="1"/>
              <a:t>En'âm</a:t>
            </a:r>
            <a:r>
              <a:rPr lang="tr-TR" sz="2000" dirty="0"/>
              <a:t> </a:t>
            </a:r>
            <a:r>
              <a:rPr lang="tr-TR" sz="2000" dirty="0" err="1"/>
              <a:t>Sûresi</a:t>
            </a:r>
            <a:r>
              <a:rPr lang="tr-TR" sz="2000" dirty="0"/>
              <a:t>, 103.</a:t>
            </a:r>
          </a:p>
        </p:txBody>
      </p:sp>
      <p:pic>
        <p:nvPicPr>
          <p:cNvPr id="3" name="Resi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5492" y="407213"/>
            <a:ext cx="5375562" cy="4413004"/>
          </a:xfrm>
          <a:prstGeom prst="rect">
            <a:avLst/>
          </a:prstGeom>
        </p:spPr>
      </p:pic>
    </p:spTree>
    <p:extLst>
      <p:ext uri="{BB962C8B-B14F-4D97-AF65-F5344CB8AC3E}">
        <p14:creationId xmlns:p14="http://schemas.microsoft.com/office/powerpoint/2010/main" val="404723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34291" y="931085"/>
            <a:ext cx="11208327" cy="2123658"/>
          </a:xfrm>
          <a:prstGeom prst="rect">
            <a:avLst/>
          </a:prstGeom>
          <a:ln w="76200">
            <a:solidFill>
              <a:schemeClr val="accent1">
                <a:lumMod val="90000"/>
                <a:lumOff val="10000"/>
              </a:schemeClr>
            </a:solidFill>
          </a:ln>
        </p:spPr>
        <p:txBody>
          <a:bodyPr wrap="square">
            <a:spAutoFit/>
          </a:bodyPr>
          <a:lstStyle/>
          <a:p>
            <a:pPr algn="ctr"/>
            <a:r>
              <a:rPr lang="ar-SA"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قُلْ هُوَ اللّٰهُ اَحَدٌۚ ﴿١﴾  اَللّٰهُ الصَّمَدُۚ ﴿٢﴾  لَمْ يَلِدْ وَلَمْ يُولَدْۙ ﴿٣﴾  وَلَمْ يَكُنْ لَهُ كُفُواً اَحَدٌ ﴿٤﴾ </a:t>
            </a:r>
          </a:p>
        </p:txBody>
      </p:sp>
      <p:sp>
        <p:nvSpPr>
          <p:cNvPr id="5" name="Yuvarlatılmış Dikdörtgen 4"/>
          <p:cNvSpPr/>
          <p:nvPr/>
        </p:nvSpPr>
        <p:spPr>
          <a:xfrm>
            <a:off x="734290" y="3208017"/>
            <a:ext cx="11208327" cy="341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De ki: "O, Allah'tır, bir tektir. Allah </a:t>
            </a:r>
            <a:r>
              <a:rPr lang="tr-TR" sz="3600" dirty="0" err="1"/>
              <a:t>Samed'dir</a:t>
            </a:r>
            <a:r>
              <a:rPr lang="tr-TR" sz="3600" dirty="0"/>
              <a:t>. (Her şey O'na muhtaçtır, o, hiçbir şeye muhtaç değildir.) Ondan çocuk olmamıştır (Kimsenin babası değildir). Kendisi de doğmamıştır (kimsenin çocuğu değildir). Hiçbir şey O'na denk ve benzer değildir." İhlâs </a:t>
            </a:r>
            <a:r>
              <a:rPr lang="tr-TR" sz="3600" dirty="0" err="1"/>
              <a:t>Sûresi</a:t>
            </a:r>
            <a:r>
              <a:rPr lang="tr-TR" sz="3600" dirty="0"/>
              <a:t>, 1 – 4.</a:t>
            </a:r>
          </a:p>
        </p:txBody>
      </p:sp>
    </p:spTree>
    <p:extLst>
      <p:ext uri="{BB962C8B-B14F-4D97-AF65-F5344CB8AC3E}">
        <p14:creationId xmlns:p14="http://schemas.microsoft.com/office/powerpoint/2010/main" val="33490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16182" y="1219200"/>
            <a:ext cx="9587345" cy="4752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Dolayısıyla Yüce Allah’ı ancak yine onun bildirdiği isim ve sıfatlarıyla tanıyabiliriz</a:t>
            </a:r>
          </a:p>
        </p:txBody>
      </p:sp>
    </p:spTree>
    <p:extLst>
      <p:ext uri="{BB962C8B-B14F-4D97-AF65-F5344CB8AC3E}">
        <p14:creationId xmlns:p14="http://schemas.microsoft.com/office/powerpoint/2010/main" val="33396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235527" y="840321"/>
            <a:ext cx="11654972"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ALLAH'IN İSİMLERİ</a:t>
            </a:r>
          </a:p>
        </p:txBody>
      </p:sp>
    </p:spTree>
    <p:extLst>
      <p:ext uri="{BB962C8B-B14F-4D97-AF65-F5344CB8AC3E}">
        <p14:creationId xmlns:p14="http://schemas.microsoft.com/office/powerpoint/2010/main" val="19789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10836" y="2097467"/>
            <a:ext cx="4946073" cy="3915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u="sng" dirty="0" err="1"/>
              <a:t>Esmâü’l-Hüsnâ</a:t>
            </a:r>
            <a:r>
              <a:rPr lang="tr-TR" sz="2800" u="sng" dirty="0"/>
              <a:t>, </a:t>
            </a:r>
            <a:r>
              <a:rPr lang="tr-TR" sz="2800" dirty="0"/>
              <a:t>Allah’ın zatını, sıfatlarını ve fiillerini en güzel şekilde tanımlayan, Allah’ın yücelik ve aşkınlığını ifade eden, zikir ve dualarda kullanılan kalplere huzur veren, Yüce Allah’a ait güzel isimlerdir.</a:t>
            </a:r>
          </a:p>
        </p:txBody>
      </p:sp>
      <p:pic>
        <p:nvPicPr>
          <p:cNvPr id="3" name="Resim 2"/>
          <p:cNvPicPr>
            <a:picLocks noChangeAspect="1"/>
          </p:cNvPicPr>
          <p:nvPr/>
        </p:nvPicPr>
        <p:blipFill>
          <a:blip r:embed="rId2"/>
          <a:stretch>
            <a:fillRect/>
          </a:stretch>
        </p:blipFill>
        <p:spPr>
          <a:xfrm>
            <a:off x="5324111" y="2097467"/>
            <a:ext cx="6743198" cy="3915405"/>
          </a:xfrm>
          <a:prstGeom prst="rect">
            <a:avLst/>
          </a:prstGeom>
        </p:spPr>
      </p:pic>
    </p:spTree>
    <p:extLst>
      <p:ext uri="{BB962C8B-B14F-4D97-AF65-F5344CB8AC3E}">
        <p14:creationId xmlns:p14="http://schemas.microsoft.com/office/powerpoint/2010/main" val="12879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Kar Payı</Template>
  <TotalTime>973</TotalTime>
  <Words>998</Words>
  <Application>Microsoft Office PowerPoint</Application>
  <PresentationFormat>Geniş ekran</PresentationFormat>
  <Paragraphs>78</Paragraphs>
  <Slides>33</Slides>
  <Notes>0</Notes>
  <HiddenSlides>0</HiddenSlides>
  <MMClips>6</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Gill Sans MT</vt:lpstr>
      <vt:lpstr>Shaikh Hamdullah Mushaf</vt:lpstr>
      <vt:lpstr>Wingdings</vt:lpstr>
      <vt:lpstr>Wingdings 2</vt:lpstr>
      <vt:lpstr>Kar Payı</vt:lpstr>
      <vt:lpstr>ALLAH'IN İSİM VE SIFATLARI</vt:lpstr>
      <vt:lpstr>kazanımlar</vt:lpstr>
      <vt:lpstr>PowerPoint Sunusu</vt:lpstr>
      <vt:lpstr>PowerPoint Sunusu</vt:lpstr>
      <vt:lpstr>PowerPoint Sunusu</vt:lpstr>
      <vt:lpstr>PowerPoint Sunusu</vt:lpstr>
      <vt:lpstr>PowerPoint Sunusu</vt:lpstr>
      <vt:lpstr>ALLAH'IN İSİMLERİ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ALLAH'IN SIFATLARI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78</cp:revision>
  <dcterms:created xsi:type="dcterms:W3CDTF">2019-07-15T06:01:13Z</dcterms:created>
  <dcterms:modified xsi:type="dcterms:W3CDTF">2020-10-04T23:00:15Z</dcterms:modified>
</cp:coreProperties>
</file>