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15" r:id="rId3"/>
    <p:sldId id="262" r:id="rId4"/>
    <p:sldId id="360" r:id="rId5"/>
    <p:sldId id="361" r:id="rId6"/>
    <p:sldId id="340" r:id="rId7"/>
    <p:sldId id="341" r:id="rId8"/>
    <p:sldId id="342" r:id="rId9"/>
    <p:sldId id="344" r:id="rId10"/>
    <p:sldId id="345" r:id="rId11"/>
    <p:sldId id="343" r:id="rId12"/>
    <p:sldId id="310" r:id="rId13"/>
    <p:sldId id="346" r:id="rId14"/>
    <p:sldId id="347" r:id="rId15"/>
    <p:sldId id="348" r:id="rId16"/>
    <p:sldId id="350" r:id="rId17"/>
    <p:sldId id="349" r:id="rId18"/>
    <p:sldId id="351" r:id="rId19"/>
    <p:sldId id="352" r:id="rId20"/>
    <p:sldId id="353" r:id="rId21"/>
    <p:sldId id="354" r:id="rId22"/>
    <p:sldId id="355" r:id="rId23"/>
    <p:sldId id="356" r:id="rId24"/>
    <p:sldId id="259" r:id="rId25"/>
    <p:sldId id="260"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BC32F-D535-4733-A43B-68A0825A294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tr-TR"/>
        </a:p>
      </dgm:t>
    </dgm:pt>
    <dgm:pt modelId="{7B6113AB-9C7F-413C-B6DE-6877ECBFB61F}">
      <dgm:prSet phldrT="[Metin]"/>
      <dgm:spPr/>
      <dgm:t>
        <a:bodyPr/>
        <a:lstStyle/>
        <a:p>
          <a:r>
            <a:rPr lang="tr-TR" dirty="0" err="1"/>
            <a:t>Kur’ân’a</a:t>
          </a:r>
          <a:r>
            <a:rPr lang="tr-TR" dirty="0"/>
            <a:t> göre insanın bazı olumsuz özellikleri</a:t>
          </a:r>
        </a:p>
      </dgm:t>
    </dgm:pt>
    <dgm:pt modelId="{53B868AA-AD13-4797-B427-3A3B22529DE8}" type="parTrans" cxnId="{985B797C-DB97-405A-A856-DE005650B1D2}">
      <dgm:prSet/>
      <dgm:spPr/>
      <dgm:t>
        <a:bodyPr/>
        <a:lstStyle/>
        <a:p>
          <a:endParaRPr lang="tr-TR"/>
        </a:p>
      </dgm:t>
    </dgm:pt>
    <dgm:pt modelId="{F966251F-DC50-4069-85E3-BB998DBCD444}" type="sibTrans" cxnId="{985B797C-DB97-405A-A856-DE005650B1D2}">
      <dgm:prSet/>
      <dgm:spPr/>
      <dgm:t>
        <a:bodyPr/>
        <a:lstStyle/>
        <a:p>
          <a:endParaRPr lang="tr-TR"/>
        </a:p>
      </dgm:t>
    </dgm:pt>
    <dgm:pt modelId="{BF50CF30-9976-4BF4-B0EE-7D7D2B14808B}">
      <dgm:prSet phldrT="[Metin]" custT="1"/>
      <dgm:spPr/>
      <dgm:t>
        <a:bodyPr/>
        <a:lstStyle/>
        <a:p>
          <a:r>
            <a:rPr lang="tr-TR" sz="3200" dirty="0"/>
            <a:t>Zayıf </a:t>
          </a:r>
        </a:p>
      </dgm:t>
    </dgm:pt>
    <dgm:pt modelId="{4726E849-CFDF-4783-8074-931A0FE24BBA}" type="parTrans" cxnId="{B9502F56-4FE6-4647-A7EE-781DA03525A1}">
      <dgm:prSet/>
      <dgm:spPr/>
      <dgm:t>
        <a:bodyPr/>
        <a:lstStyle/>
        <a:p>
          <a:endParaRPr lang="tr-TR"/>
        </a:p>
      </dgm:t>
    </dgm:pt>
    <dgm:pt modelId="{564A864B-3D79-4D76-AF3B-5494F3B44808}" type="sibTrans" cxnId="{B9502F56-4FE6-4647-A7EE-781DA03525A1}">
      <dgm:prSet/>
      <dgm:spPr/>
      <dgm:t>
        <a:bodyPr/>
        <a:lstStyle/>
        <a:p>
          <a:endParaRPr lang="tr-TR"/>
        </a:p>
      </dgm:t>
    </dgm:pt>
    <dgm:pt modelId="{8C04EEE9-0F41-4971-A57C-40CC977D1DD7}">
      <dgm:prSet phldrT="[Metin]" custT="1"/>
      <dgm:spPr/>
      <dgm:t>
        <a:bodyPr/>
        <a:lstStyle/>
        <a:p>
          <a:r>
            <a:rPr lang="tr-TR" sz="3200" dirty="0"/>
            <a:t>Değişken</a:t>
          </a:r>
        </a:p>
      </dgm:t>
    </dgm:pt>
    <dgm:pt modelId="{677F7BAE-77D5-4A66-8FED-567DEA7073EF}" type="parTrans" cxnId="{0BAF258B-E9CC-499E-B81D-A0CC28D5DEE5}">
      <dgm:prSet/>
      <dgm:spPr/>
      <dgm:t>
        <a:bodyPr/>
        <a:lstStyle/>
        <a:p>
          <a:endParaRPr lang="tr-TR"/>
        </a:p>
      </dgm:t>
    </dgm:pt>
    <dgm:pt modelId="{06882C3E-4583-48FE-9FFE-AE2AB501432A}" type="sibTrans" cxnId="{0BAF258B-E9CC-499E-B81D-A0CC28D5DEE5}">
      <dgm:prSet/>
      <dgm:spPr/>
      <dgm:t>
        <a:bodyPr/>
        <a:lstStyle/>
        <a:p>
          <a:endParaRPr lang="tr-TR"/>
        </a:p>
      </dgm:t>
    </dgm:pt>
    <dgm:pt modelId="{FE182B41-7F0D-4F53-BACC-1DFE597EE0D5}">
      <dgm:prSet phldrT="[Metin]" custT="1"/>
      <dgm:spPr/>
      <dgm:t>
        <a:bodyPr/>
        <a:lstStyle/>
        <a:p>
          <a:r>
            <a:rPr lang="tr-TR" sz="3200" dirty="0"/>
            <a:t>Şükretmeyen</a:t>
          </a:r>
        </a:p>
      </dgm:t>
    </dgm:pt>
    <dgm:pt modelId="{67F7580E-38FE-48FE-BEDE-F7A27CD14F63}" type="parTrans" cxnId="{FB548DD8-3890-43D0-81F2-09DBB33CEA67}">
      <dgm:prSet/>
      <dgm:spPr/>
      <dgm:t>
        <a:bodyPr/>
        <a:lstStyle/>
        <a:p>
          <a:endParaRPr lang="tr-TR"/>
        </a:p>
      </dgm:t>
    </dgm:pt>
    <dgm:pt modelId="{14077640-11DD-4829-AF8B-D1BA09BA007D}" type="sibTrans" cxnId="{FB548DD8-3890-43D0-81F2-09DBB33CEA67}">
      <dgm:prSet/>
      <dgm:spPr/>
      <dgm:t>
        <a:bodyPr/>
        <a:lstStyle/>
        <a:p>
          <a:endParaRPr lang="tr-TR"/>
        </a:p>
      </dgm:t>
    </dgm:pt>
    <dgm:pt modelId="{59C549A8-47E3-48E3-973C-BE70E4B8EED6}">
      <dgm:prSet phldrT="[Metin]" custT="1"/>
      <dgm:spPr/>
      <dgm:t>
        <a:bodyPr/>
        <a:lstStyle/>
        <a:p>
          <a:r>
            <a:rPr lang="tr-TR" sz="3200" dirty="0"/>
            <a:t>Kibirli</a:t>
          </a:r>
        </a:p>
      </dgm:t>
    </dgm:pt>
    <dgm:pt modelId="{E19AC026-38FB-4BF9-9701-DA9046FDD82E}" type="parTrans" cxnId="{0C02525E-447D-48ED-8062-EBCD95C184BE}">
      <dgm:prSet/>
      <dgm:spPr/>
      <dgm:t>
        <a:bodyPr/>
        <a:lstStyle/>
        <a:p>
          <a:endParaRPr lang="tr-TR"/>
        </a:p>
      </dgm:t>
    </dgm:pt>
    <dgm:pt modelId="{460010CA-6CFA-4B24-8B9F-ACD0AD0BBECA}" type="sibTrans" cxnId="{0C02525E-447D-48ED-8062-EBCD95C184BE}">
      <dgm:prSet/>
      <dgm:spPr/>
      <dgm:t>
        <a:bodyPr/>
        <a:lstStyle/>
        <a:p>
          <a:endParaRPr lang="tr-TR"/>
        </a:p>
      </dgm:t>
    </dgm:pt>
    <dgm:pt modelId="{C1E16A15-91F7-4198-8803-9FA1E0EDC992}">
      <dgm:prSet custT="1"/>
      <dgm:spPr/>
      <dgm:t>
        <a:bodyPr/>
        <a:lstStyle/>
        <a:p>
          <a:r>
            <a:rPr lang="tr-TR" sz="3200" dirty="0"/>
            <a:t>İstikrarsız </a:t>
          </a:r>
        </a:p>
      </dgm:t>
    </dgm:pt>
    <dgm:pt modelId="{563ECB08-5160-4B18-8A9E-2373EE547F66}" type="parTrans" cxnId="{564F762C-9F74-48B3-8613-B803AF3E7EF6}">
      <dgm:prSet/>
      <dgm:spPr/>
      <dgm:t>
        <a:bodyPr/>
        <a:lstStyle/>
        <a:p>
          <a:endParaRPr lang="tr-TR"/>
        </a:p>
      </dgm:t>
    </dgm:pt>
    <dgm:pt modelId="{CC10CC1C-C6D8-4E66-9F77-BA17D80C589B}" type="sibTrans" cxnId="{564F762C-9F74-48B3-8613-B803AF3E7EF6}">
      <dgm:prSet/>
      <dgm:spPr/>
      <dgm:t>
        <a:bodyPr/>
        <a:lstStyle/>
        <a:p>
          <a:endParaRPr lang="tr-TR"/>
        </a:p>
      </dgm:t>
    </dgm:pt>
    <dgm:pt modelId="{EE35FF3A-8A5A-48ED-BAFE-7024AC0FE148}">
      <dgm:prSet custT="1"/>
      <dgm:spPr/>
      <dgm:t>
        <a:bodyPr/>
        <a:lstStyle/>
        <a:p>
          <a:r>
            <a:rPr lang="tr-TR" sz="3200" dirty="0"/>
            <a:t>Hırslı</a:t>
          </a:r>
        </a:p>
      </dgm:t>
    </dgm:pt>
    <dgm:pt modelId="{DBFFD68D-7549-4F7F-A228-78EE0F4320C4}" type="parTrans" cxnId="{82EAAC14-9544-4A03-A89A-7CA3CBADCE0F}">
      <dgm:prSet/>
      <dgm:spPr/>
      <dgm:t>
        <a:bodyPr/>
        <a:lstStyle/>
        <a:p>
          <a:endParaRPr lang="tr-TR"/>
        </a:p>
      </dgm:t>
    </dgm:pt>
    <dgm:pt modelId="{2CA11238-1C0F-49E8-B844-EFAB4C67D68F}" type="sibTrans" cxnId="{82EAAC14-9544-4A03-A89A-7CA3CBADCE0F}">
      <dgm:prSet/>
      <dgm:spPr/>
      <dgm:t>
        <a:bodyPr/>
        <a:lstStyle/>
        <a:p>
          <a:endParaRPr lang="tr-TR"/>
        </a:p>
      </dgm:t>
    </dgm:pt>
    <dgm:pt modelId="{16B3D96B-BCED-43DF-A9D8-040BFE1B2720}">
      <dgm:prSet custT="1"/>
      <dgm:spPr/>
      <dgm:t>
        <a:bodyPr/>
        <a:lstStyle/>
        <a:p>
          <a:r>
            <a:rPr lang="tr-TR" sz="3200" dirty="0"/>
            <a:t>Kendini Tanrı yerine dahi koyabilen</a:t>
          </a:r>
        </a:p>
      </dgm:t>
    </dgm:pt>
    <dgm:pt modelId="{89022761-5E6B-4C6E-A379-9595CEC68123}" type="parTrans" cxnId="{1951990F-75E2-4CF1-84AA-CCB48AB3F68E}">
      <dgm:prSet/>
      <dgm:spPr/>
      <dgm:t>
        <a:bodyPr/>
        <a:lstStyle/>
        <a:p>
          <a:endParaRPr lang="tr-TR"/>
        </a:p>
      </dgm:t>
    </dgm:pt>
    <dgm:pt modelId="{1A7A2677-5F45-4816-B583-165BE1B02877}" type="sibTrans" cxnId="{1951990F-75E2-4CF1-84AA-CCB48AB3F68E}">
      <dgm:prSet/>
      <dgm:spPr/>
      <dgm:t>
        <a:bodyPr/>
        <a:lstStyle/>
        <a:p>
          <a:endParaRPr lang="tr-TR"/>
        </a:p>
      </dgm:t>
    </dgm:pt>
    <dgm:pt modelId="{6FB033BF-B12D-43BD-BA03-639B1DA5C452}" type="pres">
      <dgm:prSet presAssocID="{CBCBC32F-D535-4733-A43B-68A0825A2944}" presName="cycle" presStyleCnt="0">
        <dgm:presLayoutVars>
          <dgm:chMax val="1"/>
          <dgm:dir/>
          <dgm:animLvl val="ctr"/>
          <dgm:resizeHandles val="exact"/>
        </dgm:presLayoutVars>
      </dgm:prSet>
      <dgm:spPr/>
    </dgm:pt>
    <dgm:pt modelId="{D18F2C62-BCA2-4509-BE84-412AA3427387}" type="pres">
      <dgm:prSet presAssocID="{7B6113AB-9C7F-413C-B6DE-6877ECBFB61F}" presName="centerShape" presStyleLbl="node0" presStyleIdx="0" presStyleCnt="1" custScaleX="167535"/>
      <dgm:spPr/>
    </dgm:pt>
    <dgm:pt modelId="{43FD5F1B-211A-4014-8C66-8034EB75238E}" type="pres">
      <dgm:prSet presAssocID="{4726E849-CFDF-4783-8074-931A0FE24BBA}" presName="Name9" presStyleLbl="parChTrans1D2" presStyleIdx="0" presStyleCnt="7"/>
      <dgm:spPr/>
    </dgm:pt>
    <dgm:pt modelId="{6650ED7F-F7ED-4CF4-9617-2DD92658734C}" type="pres">
      <dgm:prSet presAssocID="{4726E849-CFDF-4783-8074-931A0FE24BBA}" presName="connTx" presStyleLbl="parChTrans1D2" presStyleIdx="0" presStyleCnt="7"/>
      <dgm:spPr/>
    </dgm:pt>
    <dgm:pt modelId="{EE986A7B-BFE7-4429-8381-8C4B1C0EFA23}" type="pres">
      <dgm:prSet presAssocID="{BF50CF30-9976-4BF4-B0EE-7D7D2B14808B}" presName="node" presStyleLbl="node1" presStyleIdx="0" presStyleCnt="7" custScaleX="176627">
        <dgm:presLayoutVars>
          <dgm:bulletEnabled val="1"/>
        </dgm:presLayoutVars>
      </dgm:prSet>
      <dgm:spPr/>
    </dgm:pt>
    <dgm:pt modelId="{BD6D5575-A5D3-424F-A71D-B3F26704ACAB}" type="pres">
      <dgm:prSet presAssocID="{DBFFD68D-7549-4F7F-A228-78EE0F4320C4}" presName="Name9" presStyleLbl="parChTrans1D2" presStyleIdx="1" presStyleCnt="7"/>
      <dgm:spPr/>
    </dgm:pt>
    <dgm:pt modelId="{690DB8B4-1D54-4DFE-AABB-30A09797E47E}" type="pres">
      <dgm:prSet presAssocID="{DBFFD68D-7549-4F7F-A228-78EE0F4320C4}" presName="connTx" presStyleLbl="parChTrans1D2" presStyleIdx="1" presStyleCnt="7"/>
      <dgm:spPr/>
    </dgm:pt>
    <dgm:pt modelId="{46430710-DBC0-45DA-8E7E-84C2F29AFE14}" type="pres">
      <dgm:prSet presAssocID="{EE35FF3A-8A5A-48ED-BAFE-7024AC0FE148}" presName="node" presStyleLbl="node1" presStyleIdx="1" presStyleCnt="7" custScaleX="176627">
        <dgm:presLayoutVars>
          <dgm:bulletEnabled val="1"/>
        </dgm:presLayoutVars>
      </dgm:prSet>
      <dgm:spPr/>
    </dgm:pt>
    <dgm:pt modelId="{4DB1323E-F05E-4830-95CD-EE4CD216D23E}" type="pres">
      <dgm:prSet presAssocID="{89022761-5E6B-4C6E-A379-9595CEC68123}" presName="Name9" presStyleLbl="parChTrans1D2" presStyleIdx="2" presStyleCnt="7"/>
      <dgm:spPr/>
    </dgm:pt>
    <dgm:pt modelId="{7E6EE301-C6B0-4341-80FE-8FA09B5B9E4D}" type="pres">
      <dgm:prSet presAssocID="{89022761-5E6B-4C6E-A379-9595CEC68123}" presName="connTx" presStyleLbl="parChTrans1D2" presStyleIdx="2" presStyleCnt="7"/>
      <dgm:spPr/>
    </dgm:pt>
    <dgm:pt modelId="{41BECF24-83CD-4C34-8F6B-ADF339B9C2CD}" type="pres">
      <dgm:prSet presAssocID="{16B3D96B-BCED-43DF-A9D8-040BFE1B2720}" presName="node" presStyleLbl="node1" presStyleIdx="2" presStyleCnt="7" custScaleX="176627">
        <dgm:presLayoutVars>
          <dgm:bulletEnabled val="1"/>
        </dgm:presLayoutVars>
      </dgm:prSet>
      <dgm:spPr/>
    </dgm:pt>
    <dgm:pt modelId="{258342EF-0273-4525-B374-0D2EFAC0FEDD}" type="pres">
      <dgm:prSet presAssocID="{677F7BAE-77D5-4A66-8FED-567DEA7073EF}" presName="Name9" presStyleLbl="parChTrans1D2" presStyleIdx="3" presStyleCnt="7"/>
      <dgm:spPr/>
    </dgm:pt>
    <dgm:pt modelId="{CD354C22-B3C9-43DB-BE99-53249396CF7E}" type="pres">
      <dgm:prSet presAssocID="{677F7BAE-77D5-4A66-8FED-567DEA7073EF}" presName="connTx" presStyleLbl="parChTrans1D2" presStyleIdx="3" presStyleCnt="7"/>
      <dgm:spPr/>
    </dgm:pt>
    <dgm:pt modelId="{6DEC1CAE-2B7F-42B6-B2E6-485E43CDB66E}" type="pres">
      <dgm:prSet presAssocID="{8C04EEE9-0F41-4971-A57C-40CC977D1DD7}" presName="node" presStyleLbl="node1" presStyleIdx="3" presStyleCnt="7" custScaleX="176627">
        <dgm:presLayoutVars>
          <dgm:bulletEnabled val="1"/>
        </dgm:presLayoutVars>
      </dgm:prSet>
      <dgm:spPr/>
    </dgm:pt>
    <dgm:pt modelId="{AD3A8976-6EA5-4F85-B5B5-14B8A33AEE09}" type="pres">
      <dgm:prSet presAssocID="{563ECB08-5160-4B18-8A9E-2373EE547F66}" presName="Name9" presStyleLbl="parChTrans1D2" presStyleIdx="4" presStyleCnt="7"/>
      <dgm:spPr/>
    </dgm:pt>
    <dgm:pt modelId="{BBA95080-860F-4A17-83AB-FFB11047F54B}" type="pres">
      <dgm:prSet presAssocID="{563ECB08-5160-4B18-8A9E-2373EE547F66}" presName="connTx" presStyleLbl="parChTrans1D2" presStyleIdx="4" presStyleCnt="7"/>
      <dgm:spPr/>
    </dgm:pt>
    <dgm:pt modelId="{1BFCE1B7-F453-472C-9FB2-BFAAF962DA9C}" type="pres">
      <dgm:prSet presAssocID="{C1E16A15-91F7-4198-8803-9FA1E0EDC992}" presName="node" presStyleLbl="node1" presStyleIdx="4" presStyleCnt="7" custScaleX="176627" custRadScaleRad="106946" custRadScaleInc="22647">
        <dgm:presLayoutVars>
          <dgm:bulletEnabled val="1"/>
        </dgm:presLayoutVars>
      </dgm:prSet>
      <dgm:spPr/>
    </dgm:pt>
    <dgm:pt modelId="{B7F7992E-94A0-4D5B-8D0D-932DA9B87E9D}" type="pres">
      <dgm:prSet presAssocID="{67F7580E-38FE-48FE-BEDE-F7A27CD14F63}" presName="Name9" presStyleLbl="parChTrans1D2" presStyleIdx="5" presStyleCnt="7"/>
      <dgm:spPr/>
    </dgm:pt>
    <dgm:pt modelId="{0807842A-C105-4989-A11C-1C5E6B93437C}" type="pres">
      <dgm:prSet presAssocID="{67F7580E-38FE-48FE-BEDE-F7A27CD14F63}" presName="connTx" presStyleLbl="parChTrans1D2" presStyleIdx="5" presStyleCnt="7"/>
      <dgm:spPr/>
    </dgm:pt>
    <dgm:pt modelId="{BC22D2D0-641D-42E5-982D-4050F1E8C9D2}" type="pres">
      <dgm:prSet presAssocID="{FE182B41-7F0D-4F53-BACC-1DFE597EE0D5}" presName="node" presStyleLbl="node1" presStyleIdx="5" presStyleCnt="7" custScaleX="176627">
        <dgm:presLayoutVars>
          <dgm:bulletEnabled val="1"/>
        </dgm:presLayoutVars>
      </dgm:prSet>
      <dgm:spPr/>
    </dgm:pt>
    <dgm:pt modelId="{EACAB6E4-7220-4146-B73B-F6B0E10F2C39}" type="pres">
      <dgm:prSet presAssocID="{E19AC026-38FB-4BF9-9701-DA9046FDD82E}" presName="Name9" presStyleLbl="parChTrans1D2" presStyleIdx="6" presStyleCnt="7"/>
      <dgm:spPr/>
    </dgm:pt>
    <dgm:pt modelId="{CC58121D-6B4A-4FE3-B7D3-2FEF29269C31}" type="pres">
      <dgm:prSet presAssocID="{E19AC026-38FB-4BF9-9701-DA9046FDD82E}" presName="connTx" presStyleLbl="parChTrans1D2" presStyleIdx="6" presStyleCnt="7"/>
      <dgm:spPr/>
    </dgm:pt>
    <dgm:pt modelId="{E970516F-5160-4D4E-938B-5B2EFBF67D36}" type="pres">
      <dgm:prSet presAssocID="{59C549A8-47E3-48E3-973C-BE70E4B8EED6}" presName="node" presStyleLbl="node1" presStyleIdx="6" presStyleCnt="7" custScaleX="176627">
        <dgm:presLayoutVars>
          <dgm:bulletEnabled val="1"/>
        </dgm:presLayoutVars>
      </dgm:prSet>
      <dgm:spPr/>
    </dgm:pt>
  </dgm:ptLst>
  <dgm:cxnLst>
    <dgm:cxn modelId="{34135806-B304-45E1-98AB-92F12AB5F003}" type="presOf" srcId="{DBFFD68D-7549-4F7F-A228-78EE0F4320C4}" destId="{BD6D5575-A5D3-424F-A71D-B3F26704ACAB}" srcOrd="0" destOrd="0" presId="urn:microsoft.com/office/officeart/2005/8/layout/radial1"/>
    <dgm:cxn modelId="{8058F606-9865-4356-95B5-1FEC034380DE}" type="presOf" srcId="{DBFFD68D-7549-4F7F-A228-78EE0F4320C4}" destId="{690DB8B4-1D54-4DFE-AABB-30A09797E47E}" srcOrd="1" destOrd="0" presId="urn:microsoft.com/office/officeart/2005/8/layout/radial1"/>
    <dgm:cxn modelId="{029F4D07-CE5F-4A6C-B3D5-791270A30C8D}" type="presOf" srcId="{16B3D96B-BCED-43DF-A9D8-040BFE1B2720}" destId="{41BECF24-83CD-4C34-8F6B-ADF339B9C2CD}" srcOrd="0" destOrd="0" presId="urn:microsoft.com/office/officeart/2005/8/layout/radial1"/>
    <dgm:cxn modelId="{1951990F-75E2-4CF1-84AA-CCB48AB3F68E}" srcId="{7B6113AB-9C7F-413C-B6DE-6877ECBFB61F}" destId="{16B3D96B-BCED-43DF-A9D8-040BFE1B2720}" srcOrd="2" destOrd="0" parTransId="{89022761-5E6B-4C6E-A379-9595CEC68123}" sibTransId="{1A7A2677-5F45-4816-B583-165BE1B02877}"/>
    <dgm:cxn modelId="{82EAAC14-9544-4A03-A89A-7CA3CBADCE0F}" srcId="{7B6113AB-9C7F-413C-B6DE-6877ECBFB61F}" destId="{EE35FF3A-8A5A-48ED-BAFE-7024AC0FE148}" srcOrd="1" destOrd="0" parTransId="{DBFFD68D-7549-4F7F-A228-78EE0F4320C4}" sibTransId="{2CA11238-1C0F-49E8-B844-EFAB4C67D68F}"/>
    <dgm:cxn modelId="{17251B1B-2B52-4B62-BC9F-0D9A9461664A}" type="presOf" srcId="{89022761-5E6B-4C6E-A379-9595CEC68123}" destId="{7E6EE301-C6B0-4341-80FE-8FA09B5B9E4D}" srcOrd="1" destOrd="0" presId="urn:microsoft.com/office/officeart/2005/8/layout/radial1"/>
    <dgm:cxn modelId="{700B0E2A-5004-46B7-B209-9489918B3237}" type="presOf" srcId="{59C549A8-47E3-48E3-973C-BE70E4B8EED6}" destId="{E970516F-5160-4D4E-938B-5B2EFBF67D36}" srcOrd="0" destOrd="0" presId="urn:microsoft.com/office/officeart/2005/8/layout/radial1"/>
    <dgm:cxn modelId="{564F762C-9F74-48B3-8613-B803AF3E7EF6}" srcId="{7B6113AB-9C7F-413C-B6DE-6877ECBFB61F}" destId="{C1E16A15-91F7-4198-8803-9FA1E0EDC992}" srcOrd="4" destOrd="0" parTransId="{563ECB08-5160-4B18-8A9E-2373EE547F66}" sibTransId="{CC10CC1C-C6D8-4E66-9F77-BA17D80C589B}"/>
    <dgm:cxn modelId="{CBC21E33-F273-4453-BB0B-9AD8496AAC84}" type="presOf" srcId="{563ECB08-5160-4B18-8A9E-2373EE547F66}" destId="{AD3A8976-6EA5-4F85-B5B5-14B8A33AEE09}" srcOrd="0" destOrd="0" presId="urn:microsoft.com/office/officeart/2005/8/layout/radial1"/>
    <dgm:cxn modelId="{A541643B-4BF0-4876-B8CA-206E07FA4AAE}" type="presOf" srcId="{C1E16A15-91F7-4198-8803-9FA1E0EDC992}" destId="{1BFCE1B7-F453-472C-9FB2-BFAAF962DA9C}" srcOrd="0" destOrd="0" presId="urn:microsoft.com/office/officeart/2005/8/layout/radial1"/>
    <dgm:cxn modelId="{0C02525E-447D-48ED-8062-EBCD95C184BE}" srcId="{7B6113AB-9C7F-413C-B6DE-6877ECBFB61F}" destId="{59C549A8-47E3-48E3-973C-BE70E4B8EED6}" srcOrd="6" destOrd="0" parTransId="{E19AC026-38FB-4BF9-9701-DA9046FDD82E}" sibTransId="{460010CA-6CFA-4B24-8B9F-ACD0AD0BBECA}"/>
    <dgm:cxn modelId="{446BC643-4BA5-45E6-B196-0689C7613247}" type="presOf" srcId="{8C04EEE9-0F41-4971-A57C-40CC977D1DD7}" destId="{6DEC1CAE-2B7F-42B6-B2E6-485E43CDB66E}" srcOrd="0" destOrd="0" presId="urn:microsoft.com/office/officeart/2005/8/layout/radial1"/>
    <dgm:cxn modelId="{E95BF76A-92F4-467E-872E-B7A77FD80BC8}" type="presOf" srcId="{EE35FF3A-8A5A-48ED-BAFE-7024AC0FE148}" destId="{46430710-DBC0-45DA-8E7E-84C2F29AFE14}" srcOrd="0" destOrd="0" presId="urn:microsoft.com/office/officeart/2005/8/layout/radial1"/>
    <dgm:cxn modelId="{5447306E-CAC0-497F-BA95-BC42307D0A2B}" type="presOf" srcId="{677F7BAE-77D5-4A66-8FED-567DEA7073EF}" destId="{258342EF-0273-4525-B374-0D2EFAC0FEDD}" srcOrd="0" destOrd="0" presId="urn:microsoft.com/office/officeart/2005/8/layout/radial1"/>
    <dgm:cxn modelId="{B9502F56-4FE6-4647-A7EE-781DA03525A1}" srcId="{7B6113AB-9C7F-413C-B6DE-6877ECBFB61F}" destId="{BF50CF30-9976-4BF4-B0EE-7D7D2B14808B}" srcOrd="0" destOrd="0" parTransId="{4726E849-CFDF-4783-8074-931A0FE24BBA}" sibTransId="{564A864B-3D79-4D76-AF3B-5494F3B44808}"/>
    <dgm:cxn modelId="{AD419057-9FBE-4147-8501-0C54117135EA}" type="presOf" srcId="{E19AC026-38FB-4BF9-9701-DA9046FDD82E}" destId="{CC58121D-6B4A-4FE3-B7D3-2FEF29269C31}" srcOrd="1" destOrd="0" presId="urn:microsoft.com/office/officeart/2005/8/layout/radial1"/>
    <dgm:cxn modelId="{8F915A7B-3ED8-4295-ADE0-1738FB716806}" type="presOf" srcId="{CBCBC32F-D535-4733-A43B-68A0825A2944}" destId="{6FB033BF-B12D-43BD-BA03-639B1DA5C452}" srcOrd="0" destOrd="0" presId="urn:microsoft.com/office/officeart/2005/8/layout/radial1"/>
    <dgm:cxn modelId="{985B797C-DB97-405A-A856-DE005650B1D2}" srcId="{CBCBC32F-D535-4733-A43B-68A0825A2944}" destId="{7B6113AB-9C7F-413C-B6DE-6877ECBFB61F}" srcOrd="0" destOrd="0" parTransId="{53B868AA-AD13-4797-B427-3A3B22529DE8}" sibTransId="{F966251F-DC50-4069-85E3-BB998DBCD444}"/>
    <dgm:cxn modelId="{7B407186-796D-462F-AA16-3EA63804FE51}" type="presOf" srcId="{7B6113AB-9C7F-413C-B6DE-6877ECBFB61F}" destId="{D18F2C62-BCA2-4509-BE84-412AA3427387}" srcOrd="0" destOrd="0" presId="urn:microsoft.com/office/officeart/2005/8/layout/radial1"/>
    <dgm:cxn modelId="{363C058A-4D0A-499C-9679-2E5379FBC622}" type="presOf" srcId="{4726E849-CFDF-4783-8074-931A0FE24BBA}" destId="{43FD5F1B-211A-4014-8C66-8034EB75238E}" srcOrd="0" destOrd="0" presId="urn:microsoft.com/office/officeart/2005/8/layout/radial1"/>
    <dgm:cxn modelId="{0BAF258B-E9CC-499E-B81D-A0CC28D5DEE5}" srcId="{7B6113AB-9C7F-413C-B6DE-6877ECBFB61F}" destId="{8C04EEE9-0F41-4971-A57C-40CC977D1DD7}" srcOrd="3" destOrd="0" parTransId="{677F7BAE-77D5-4A66-8FED-567DEA7073EF}" sibTransId="{06882C3E-4583-48FE-9FFE-AE2AB501432A}"/>
    <dgm:cxn modelId="{9599A294-C3C8-4BDA-A683-4855BBCA9896}" type="presOf" srcId="{E19AC026-38FB-4BF9-9701-DA9046FDD82E}" destId="{EACAB6E4-7220-4146-B73B-F6B0E10F2C39}" srcOrd="0" destOrd="0" presId="urn:microsoft.com/office/officeart/2005/8/layout/radial1"/>
    <dgm:cxn modelId="{2A0AAFA7-005F-4577-A9D2-9F2B0A2D6807}" type="presOf" srcId="{89022761-5E6B-4C6E-A379-9595CEC68123}" destId="{4DB1323E-F05E-4830-95CD-EE4CD216D23E}" srcOrd="0" destOrd="0" presId="urn:microsoft.com/office/officeart/2005/8/layout/radial1"/>
    <dgm:cxn modelId="{B0AD46C0-E9C5-4F1A-B6D6-CD62EE9C72EA}" type="presOf" srcId="{67F7580E-38FE-48FE-BEDE-F7A27CD14F63}" destId="{0807842A-C105-4989-A11C-1C5E6B93437C}" srcOrd="1" destOrd="0" presId="urn:microsoft.com/office/officeart/2005/8/layout/radial1"/>
    <dgm:cxn modelId="{04B067D7-1A17-40E6-949D-F1CA79207B87}" type="presOf" srcId="{FE182B41-7F0D-4F53-BACC-1DFE597EE0D5}" destId="{BC22D2D0-641D-42E5-982D-4050F1E8C9D2}" srcOrd="0" destOrd="0" presId="urn:microsoft.com/office/officeart/2005/8/layout/radial1"/>
    <dgm:cxn modelId="{FB548DD8-3890-43D0-81F2-09DBB33CEA67}" srcId="{7B6113AB-9C7F-413C-B6DE-6877ECBFB61F}" destId="{FE182B41-7F0D-4F53-BACC-1DFE597EE0D5}" srcOrd="5" destOrd="0" parTransId="{67F7580E-38FE-48FE-BEDE-F7A27CD14F63}" sibTransId="{14077640-11DD-4829-AF8B-D1BA09BA007D}"/>
    <dgm:cxn modelId="{A4F7E9DE-9921-4973-9121-C9DF85A7112A}" type="presOf" srcId="{563ECB08-5160-4B18-8A9E-2373EE547F66}" destId="{BBA95080-860F-4A17-83AB-FFB11047F54B}" srcOrd="1" destOrd="0" presId="urn:microsoft.com/office/officeart/2005/8/layout/radial1"/>
    <dgm:cxn modelId="{6E724EE9-E8B3-4EF1-B0E9-1D5164427887}" type="presOf" srcId="{677F7BAE-77D5-4A66-8FED-567DEA7073EF}" destId="{CD354C22-B3C9-43DB-BE99-53249396CF7E}" srcOrd="1" destOrd="0" presId="urn:microsoft.com/office/officeart/2005/8/layout/radial1"/>
    <dgm:cxn modelId="{31CC0EEF-DCA0-42CB-81A4-4DFE2AA8902A}" type="presOf" srcId="{BF50CF30-9976-4BF4-B0EE-7D7D2B14808B}" destId="{EE986A7B-BFE7-4429-8381-8C4B1C0EFA23}" srcOrd="0" destOrd="0" presId="urn:microsoft.com/office/officeart/2005/8/layout/radial1"/>
    <dgm:cxn modelId="{257724F9-6DD2-4190-BE75-E0B31232CC26}" type="presOf" srcId="{67F7580E-38FE-48FE-BEDE-F7A27CD14F63}" destId="{B7F7992E-94A0-4D5B-8D0D-932DA9B87E9D}" srcOrd="0" destOrd="0" presId="urn:microsoft.com/office/officeart/2005/8/layout/radial1"/>
    <dgm:cxn modelId="{6136ABFA-D980-426A-8C08-1C5E607E5EB1}" type="presOf" srcId="{4726E849-CFDF-4783-8074-931A0FE24BBA}" destId="{6650ED7F-F7ED-4CF4-9617-2DD92658734C}" srcOrd="1" destOrd="0" presId="urn:microsoft.com/office/officeart/2005/8/layout/radial1"/>
    <dgm:cxn modelId="{92039EBA-5CFF-4C08-A9D5-B32AB5C97E2B}" type="presParOf" srcId="{6FB033BF-B12D-43BD-BA03-639B1DA5C452}" destId="{D18F2C62-BCA2-4509-BE84-412AA3427387}" srcOrd="0" destOrd="0" presId="urn:microsoft.com/office/officeart/2005/8/layout/radial1"/>
    <dgm:cxn modelId="{168EA5FB-E7EA-4272-B835-AE4F19350555}" type="presParOf" srcId="{6FB033BF-B12D-43BD-BA03-639B1DA5C452}" destId="{43FD5F1B-211A-4014-8C66-8034EB75238E}" srcOrd="1" destOrd="0" presId="urn:microsoft.com/office/officeart/2005/8/layout/radial1"/>
    <dgm:cxn modelId="{A919A9EF-F957-4B75-987D-A040E190F709}" type="presParOf" srcId="{43FD5F1B-211A-4014-8C66-8034EB75238E}" destId="{6650ED7F-F7ED-4CF4-9617-2DD92658734C}" srcOrd="0" destOrd="0" presId="urn:microsoft.com/office/officeart/2005/8/layout/radial1"/>
    <dgm:cxn modelId="{1E6F3C5F-1E29-47F6-A8A4-346B44DE772B}" type="presParOf" srcId="{6FB033BF-B12D-43BD-BA03-639B1DA5C452}" destId="{EE986A7B-BFE7-4429-8381-8C4B1C0EFA23}" srcOrd="2" destOrd="0" presId="urn:microsoft.com/office/officeart/2005/8/layout/radial1"/>
    <dgm:cxn modelId="{F53C1BE5-49B5-45F1-A114-40183B6876EA}" type="presParOf" srcId="{6FB033BF-B12D-43BD-BA03-639B1DA5C452}" destId="{BD6D5575-A5D3-424F-A71D-B3F26704ACAB}" srcOrd="3" destOrd="0" presId="urn:microsoft.com/office/officeart/2005/8/layout/radial1"/>
    <dgm:cxn modelId="{3EE0F3EC-CC6D-4D35-8F48-76AAC22837CB}" type="presParOf" srcId="{BD6D5575-A5D3-424F-A71D-B3F26704ACAB}" destId="{690DB8B4-1D54-4DFE-AABB-30A09797E47E}" srcOrd="0" destOrd="0" presId="urn:microsoft.com/office/officeart/2005/8/layout/radial1"/>
    <dgm:cxn modelId="{1ACC9B0A-A544-448F-B888-1A8B38E646CA}" type="presParOf" srcId="{6FB033BF-B12D-43BD-BA03-639B1DA5C452}" destId="{46430710-DBC0-45DA-8E7E-84C2F29AFE14}" srcOrd="4" destOrd="0" presId="urn:microsoft.com/office/officeart/2005/8/layout/radial1"/>
    <dgm:cxn modelId="{DED18D5A-F3E5-4DC3-ABA8-83AC10A7CC38}" type="presParOf" srcId="{6FB033BF-B12D-43BD-BA03-639B1DA5C452}" destId="{4DB1323E-F05E-4830-95CD-EE4CD216D23E}" srcOrd="5" destOrd="0" presId="urn:microsoft.com/office/officeart/2005/8/layout/radial1"/>
    <dgm:cxn modelId="{1C193B19-3CC7-4E31-BFC0-9A8F9C98DC0E}" type="presParOf" srcId="{4DB1323E-F05E-4830-95CD-EE4CD216D23E}" destId="{7E6EE301-C6B0-4341-80FE-8FA09B5B9E4D}" srcOrd="0" destOrd="0" presId="urn:microsoft.com/office/officeart/2005/8/layout/radial1"/>
    <dgm:cxn modelId="{4137FB01-C4B3-44DC-BBF8-132806C7947E}" type="presParOf" srcId="{6FB033BF-B12D-43BD-BA03-639B1DA5C452}" destId="{41BECF24-83CD-4C34-8F6B-ADF339B9C2CD}" srcOrd="6" destOrd="0" presId="urn:microsoft.com/office/officeart/2005/8/layout/radial1"/>
    <dgm:cxn modelId="{1E6737F9-A521-4A3C-ACD8-327BF32B4E8B}" type="presParOf" srcId="{6FB033BF-B12D-43BD-BA03-639B1DA5C452}" destId="{258342EF-0273-4525-B374-0D2EFAC0FEDD}" srcOrd="7" destOrd="0" presId="urn:microsoft.com/office/officeart/2005/8/layout/radial1"/>
    <dgm:cxn modelId="{D52CF485-C671-483A-BF74-02403E9AD424}" type="presParOf" srcId="{258342EF-0273-4525-B374-0D2EFAC0FEDD}" destId="{CD354C22-B3C9-43DB-BE99-53249396CF7E}" srcOrd="0" destOrd="0" presId="urn:microsoft.com/office/officeart/2005/8/layout/radial1"/>
    <dgm:cxn modelId="{532D9879-758D-41A8-94EA-55C5887556E7}" type="presParOf" srcId="{6FB033BF-B12D-43BD-BA03-639B1DA5C452}" destId="{6DEC1CAE-2B7F-42B6-B2E6-485E43CDB66E}" srcOrd="8" destOrd="0" presId="urn:microsoft.com/office/officeart/2005/8/layout/radial1"/>
    <dgm:cxn modelId="{3891563F-3B6A-4B00-A257-ACD65F0A90DC}" type="presParOf" srcId="{6FB033BF-B12D-43BD-BA03-639B1DA5C452}" destId="{AD3A8976-6EA5-4F85-B5B5-14B8A33AEE09}" srcOrd="9" destOrd="0" presId="urn:microsoft.com/office/officeart/2005/8/layout/radial1"/>
    <dgm:cxn modelId="{CD561536-356F-4A18-BFC1-0DEB2B549185}" type="presParOf" srcId="{AD3A8976-6EA5-4F85-B5B5-14B8A33AEE09}" destId="{BBA95080-860F-4A17-83AB-FFB11047F54B}" srcOrd="0" destOrd="0" presId="urn:microsoft.com/office/officeart/2005/8/layout/radial1"/>
    <dgm:cxn modelId="{B84D8236-62D3-4E84-87D2-C1E72618E8AE}" type="presParOf" srcId="{6FB033BF-B12D-43BD-BA03-639B1DA5C452}" destId="{1BFCE1B7-F453-472C-9FB2-BFAAF962DA9C}" srcOrd="10" destOrd="0" presId="urn:microsoft.com/office/officeart/2005/8/layout/radial1"/>
    <dgm:cxn modelId="{1091AA9A-A61C-4401-B646-30FD22663599}" type="presParOf" srcId="{6FB033BF-B12D-43BD-BA03-639B1DA5C452}" destId="{B7F7992E-94A0-4D5B-8D0D-932DA9B87E9D}" srcOrd="11" destOrd="0" presId="urn:microsoft.com/office/officeart/2005/8/layout/radial1"/>
    <dgm:cxn modelId="{DF94BBDC-127A-4208-9C82-AE326C417449}" type="presParOf" srcId="{B7F7992E-94A0-4D5B-8D0D-932DA9B87E9D}" destId="{0807842A-C105-4989-A11C-1C5E6B93437C}" srcOrd="0" destOrd="0" presId="urn:microsoft.com/office/officeart/2005/8/layout/radial1"/>
    <dgm:cxn modelId="{FB332FAF-EFA5-414C-A72B-988D53B5B770}" type="presParOf" srcId="{6FB033BF-B12D-43BD-BA03-639B1DA5C452}" destId="{BC22D2D0-641D-42E5-982D-4050F1E8C9D2}" srcOrd="12" destOrd="0" presId="urn:microsoft.com/office/officeart/2005/8/layout/radial1"/>
    <dgm:cxn modelId="{EBB18798-2FBD-4E75-BCA6-F8A1EB5F5D19}" type="presParOf" srcId="{6FB033BF-B12D-43BD-BA03-639B1DA5C452}" destId="{EACAB6E4-7220-4146-B73B-F6B0E10F2C39}" srcOrd="13" destOrd="0" presId="urn:microsoft.com/office/officeart/2005/8/layout/radial1"/>
    <dgm:cxn modelId="{46D589DE-9167-459B-AC7B-A81FB5E01E09}" type="presParOf" srcId="{EACAB6E4-7220-4146-B73B-F6B0E10F2C39}" destId="{CC58121D-6B4A-4FE3-B7D3-2FEF29269C31}" srcOrd="0" destOrd="0" presId="urn:microsoft.com/office/officeart/2005/8/layout/radial1"/>
    <dgm:cxn modelId="{1A8280AF-CD7E-4FDC-AA86-37DD3DD52C32}" type="presParOf" srcId="{6FB033BF-B12D-43BD-BA03-639B1DA5C452}" destId="{E970516F-5160-4D4E-938B-5B2EFBF67D36}"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5BBDC-F70B-436E-A402-D118E72DCA4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881F8250-0538-4A7C-89BA-A3C9EF1D9194}">
      <dgm:prSet phldrT="[Metin]" custT="1"/>
      <dgm:spPr/>
      <dgm:t>
        <a:bodyPr/>
        <a:lstStyle/>
        <a:p>
          <a:r>
            <a:rPr lang="tr-TR" sz="2000" dirty="0" err="1"/>
            <a:t>Kur’ân’a</a:t>
          </a:r>
          <a:r>
            <a:rPr lang="tr-TR" sz="2000" dirty="0"/>
            <a:t> göre insanın olumlu özellikleri</a:t>
          </a:r>
        </a:p>
      </dgm:t>
    </dgm:pt>
    <dgm:pt modelId="{3809732B-A3DE-4746-AFDE-DD443244C295}" type="parTrans" cxnId="{5D8AFA27-416B-48B0-B019-8A5235A34DE5}">
      <dgm:prSet/>
      <dgm:spPr/>
      <dgm:t>
        <a:bodyPr/>
        <a:lstStyle/>
        <a:p>
          <a:endParaRPr lang="tr-TR"/>
        </a:p>
      </dgm:t>
    </dgm:pt>
    <dgm:pt modelId="{48A85A4F-5F4F-4CFF-816F-03243FA27CB9}" type="sibTrans" cxnId="{5D8AFA27-416B-48B0-B019-8A5235A34DE5}">
      <dgm:prSet/>
      <dgm:spPr/>
      <dgm:t>
        <a:bodyPr/>
        <a:lstStyle/>
        <a:p>
          <a:endParaRPr lang="tr-TR"/>
        </a:p>
      </dgm:t>
    </dgm:pt>
    <dgm:pt modelId="{5399B1D7-7F3E-436C-B765-A0DE5063CF29}">
      <dgm:prSet phldrT="[Metin]"/>
      <dgm:spPr/>
      <dgm:t>
        <a:bodyPr/>
        <a:lstStyle/>
        <a:p>
          <a:r>
            <a:rPr lang="tr-TR" dirty="0"/>
            <a:t>Asil ve üstün özelliklere sahip</a:t>
          </a:r>
        </a:p>
      </dgm:t>
    </dgm:pt>
    <dgm:pt modelId="{0F83C0D0-F91C-4512-89F9-00593C53B4EC}" type="parTrans" cxnId="{D854E761-6CF7-4B00-B266-0D85ADD35970}">
      <dgm:prSet/>
      <dgm:spPr/>
      <dgm:t>
        <a:bodyPr/>
        <a:lstStyle/>
        <a:p>
          <a:endParaRPr lang="tr-TR"/>
        </a:p>
      </dgm:t>
    </dgm:pt>
    <dgm:pt modelId="{2905D799-D28E-410A-9356-1D981E4033A1}" type="sibTrans" cxnId="{D854E761-6CF7-4B00-B266-0D85ADD35970}">
      <dgm:prSet/>
      <dgm:spPr/>
      <dgm:t>
        <a:bodyPr/>
        <a:lstStyle/>
        <a:p>
          <a:endParaRPr lang="tr-TR"/>
        </a:p>
      </dgm:t>
    </dgm:pt>
    <dgm:pt modelId="{3EF519B0-5098-4693-949B-27FB3CCA39D2}">
      <dgm:prSet phldrT="[Metin]"/>
      <dgm:spPr/>
      <dgm:t>
        <a:bodyPr/>
        <a:lstStyle/>
        <a:p>
          <a:r>
            <a:rPr lang="tr-TR" dirty="0"/>
            <a:t>İnanan bir varlık</a:t>
          </a:r>
        </a:p>
      </dgm:t>
    </dgm:pt>
    <dgm:pt modelId="{347AE4B2-DA27-49CB-8BBF-A6A29EB70679}" type="parTrans" cxnId="{0114BCF8-FA12-4C0B-A438-52B14D8FCB85}">
      <dgm:prSet/>
      <dgm:spPr/>
      <dgm:t>
        <a:bodyPr/>
        <a:lstStyle/>
        <a:p>
          <a:endParaRPr lang="tr-TR"/>
        </a:p>
      </dgm:t>
    </dgm:pt>
    <dgm:pt modelId="{F17E36DB-A9D9-430E-A427-BF8F2151F976}" type="sibTrans" cxnId="{0114BCF8-FA12-4C0B-A438-52B14D8FCB85}">
      <dgm:prSet/>
      <dgm:spPr/>
      <dgm:t>
        <a:bodyPr/>
        <a:lstStyle/>
        <a:p>
          <a:endParaRPr lang="tr-TR"/>
        </a:p>
      </dgm:t>
    </dgm:pt>
    <dgm:pt modelId="{2EACB9C6-24DC-44BD-9258-8AEB8790CC1F}">
      <dgm:prSet phldrT="[Metin]"/>
      <dgm:spPr/>
      <dgm:t>
        <a:bodyPr/>
        <a:lstStyle/>
        <a:p>
          <a:r>
            <a:rPr lang="tr-TR" dirty="0"/>
            <a:t>Amacı, idealleri ve beklentileri olan</a:t>
          </a:r>
        </a:p>
      </dgm:t>
    </dgm:pt>
    <dgm:pt modelId="{DB3B0CB6-A06D-4A60-88A4-17F3E14961BE}" type="parTrans" cxnId="{225528A5-4A59-4D7F-821D-3DDAA14B6EBF}">
      <dgm:prSet/>
      <dgm:spPr/>
      <dgm:t>
        <a:bodyPr/>
        <a:lstStyle/>
        <a:p>
          <a:endParaRPr lang="tr-TR"/>
        </a:p>
      </dgm:t>
    </dgm:pt>
    <dgm:pt modelId="{F7FDFBC8-4B78-4F6D-AF4B-1E8F4EBD2D49}" type="sibTrans" cxnId="{225528A5-4A59-4D7F-821D-3DDAA14B6EBF}">
      <dgm:prSet/>
      <dgm:spPr/>
      <dgm:t>
        <a:bodyPr/>
        <a:lstStyle/>
        <a:p>
          <a:endParaRPr lang="tr-TR"/>
        </a:p>
      </dgm:t>
    </dgm:pt>
    <dgm:pt modelId="{58C72E40-BD97-4B53-9E17-8ECAFD20CBD2}">
      <dgm:prSet phldrT="[Metin]"/>
      <dgm:spPr/>
      <dgm:t>
        <a:bodyPr/>
        <a:lstStyle/>
        <a:p>
          <a:r>
            <a:rPr lang="tr-TR" dirty="0"/>
            <a:t>Ahlaki yönü olan</a:t>
          </a:r>
        </a:p>
      </dgm:t>
    </dgm:pt>
    <dgm:pt modelId="{6F399EB0-3BE5-41CC-BCAC-8D2891DD21CC}" type="parTrans" cxnId="{E3F45643-82F8-45F5-92F6-68468D3B2A98}">
      <dgm:prSet/>
      <dgm:spPr/>
      <dgm:t>
        <a:bodyPr/>
        <a:lstStyle/>
        <a:p>
          <a:endParaRPr lang="tr-TR"/>
        </a:p>
      </dgm:t>
    </dgm:pt>
    <dgm:pt modelId="{6D49788C-7BB9-460D-986B-03A8859DF23B}" type="sibTrans" cxnId="{E3F45643-82F8-45F5-92F6-68468D3B2A98}">
      <dgm:prSet/>
      <dgm:spPr/>
      <dgm:t>
        <a:bodyPr/>
        <a:lstStyle/>
        <a:p>
          <a:endParaRPr lang="tr-TR"/>
        </a:p>
      </dgm:t>
    </dgm:pt>
    <dgm:pt modelId="{EC1AEDFF-4BFD-43E1-9F80-15473B27C37E}">
      <dgm:prSet/>
      <dgm:spPr/>
      <dgm:t>
        <a:bodyPr/>
        <a:lstStyle/>
        <a:p>
          <a:r>
            <a:rPr lang="tr-TR" dirty="0"/>
            <a:t>Yapıcı ve üretici</a:t>
          </a:r>
        </a:p>
      </dgm:t>
    </dgm:pt>
    <dgm:pt modelId="{CAE3B7F3-A483-40E0-B710-52FF80574687}" type="parTrans" cxnId="{516F4784-2642-4F86-A943-FBD78E57BC9D}">
      <dgm:prSet/>
      <dgm:spPr/>
      <dgm:t>
        <a:bodyPr/>
        <a:lstStyle/>
        <a:p>
          <a:endParaRPr lang="tr-TR"/>
        </a:p>
      </dgm:t>
    </dgm:pt>
    <dgm:pt modelId="{6A25783D-3341-46FB-913F-9F6877428430}" type="sibTrans" cxnId="{516F4784-2642-4F86-A943-FBD78E57BC9D}">
      <dgm:prSet/>
      <dgm:spPr/>
      <dgm:t>
        <a:bodyPr/>
        <a:lstStyle/>
        <a:p>
          <a:endParaRPr lang="tr-TR"/>
        </a:p>
      </dgm:t>
    </dgm:pt>
    <dgm:pt modelId="{72D90F9E-E123-44B4-8BB7-A525016A3799}">
      <dgm:prSet/>
      <dgm:spPr/>
      <dgm:t>
        <a:bodyPr/>
        <a:lstStyle/>
        <a:p>
          <a:r>
            <a:rPr lang="tr-TR" dirty="0"/>
            <a:t>Kendisi hakkında bilgi sahibi olan tek varlık</a:t>
          </a:r>
        </a:p>
      </dgm:t>
    </dgm:pt>
    <dgm:pt modelId="{FFE3C788-0ED8-4362-ABEB-B1CF7FDAF66D}" type="parTrans" cxnId="{00551D1B-C05D-419F-B9B7-770463CCA172}">
      <dgm:prSet/>
      <dgm:spPr/>
      <dgm:t>
        <a:bodyPr/>
        <a:lstStyle/>
        <a:p>
          <a:endParaRPr lang="tr-TR"/>
        </a:p>
      </dgm:t>
    </dgm:pt>
    <dgm:pt modelId="{95E8E12B-D648-405A-A484-7B4236B72CF9}" type="sibTrans" cxnId="{00551D1B-C05D-419F-B9B7-770463CCA172}">
      <dgm:prSet/>
      <dgm:spPr/>
      <dgm:t>
        <a:bodyPr/>
        <a:lstStyle/>
        <a:p>
          <a:endParaRPr lang="tr-TR"/>
        </a:p>
      </dgm:t>
    </dgm:pt>
    <dgm:pt modelId="{C837151E-A0C6-49FF-A875-455421C07F94}">
      <dgm:prSet/>
      <dgm:spPr/>
      <dgm:t>
        <a:bodyPr/>
        <a:lstStyle/>
        <a:p>
          <a:r>
            <a:rPr lang="tr-TR" dirty="0"/>
            <a:t>İrade sahibi</a:t>
          </a:r>
        </a:p>
      </dgm:t>
    </dgm:pt>
    <dgm:pt modelId="{B5140D99-6E18-4A80-8029-E3AB9BB0E7B2}" type="parTrans" cxnId="{C9A87201-084C-4D2C-84D4-8601A06C5B5C}">
      <dgm:prSet/>
      <dgm:spPr/>
      <dgm:t>
        <a:bodyPr/>
        <a:lstStyle/>
        <a:p>
          <a:endParaRPr lang="tr-TR"/>
        </a:p>
      </dgm:t>
    </dgm:pt>
    <dgm:pt modelId="{9EACF4D1-90DD-4D38-B605-54BDAAE13AA0}" type="sibTrans" cxnId="{C9A87201-084C-4D2C-84D4-8601A06C5B5C}">
      <dgm:prSet/>
      <dgm:spPr/>
      <dgm:t>
        <a:bodyPr/>
        <a:lstStyle/>
        <a:p>
          <a:endParaRPr lang="tr-TR"/>
        </a:p>
      </dgm:t>
    </dgm:pt>
    <dgm:pt modelId="{837501B3-E6B3-4B2A-A9B1-7EA212DA41EB}">
      <dgm:prSet/>
      <dgm:spPr/>
      <dgm:t>
        <a:bodyPr/>
        <a:lstStyle/>
        <a:p>
          <a:r>
            <a:rPr lang="tr-TR" dirty="0"/>
            <a:t>Sorumluluk sahibi</a:t>
          </a:r>
        </a:p>
      </dgm:t>
    </dgm:pt>
    <dgm:pt modelId="{F111AB55-117E-4B84-A862-92ECA3636B5D}" type="parTrans" cxnId="{CDD68B62-A460-40EE-ABF7-B0B3C624CD86}">
      <dgm:prSet/>
      <dgm:spPr/>
      <dgm:t>
        <a:bodyPr/>
        <a:lstStyle/>
        <a:p>
          <a:endParaRPr lang="tr-TR"/>
        </a:p>
      </dgm:t>
    </dgm:pt>
    <dgm:pt modelId="{8B36F59E-15E2-4099-8DE0-CD59292B6942}" type="sibTrans" cxnId="{CDD68B62-A460-40EE-ABF7-B0B3C624CD86}">
      <dgm:prSet/>
      <dgm:spPr/>
      <dgm:t>
        <a:bodyPr/>
        <a:lstStyle/>
        <a:p>
          <a:endParaRPr lang="tr-TR"/>
        </a:p>
      </dgm:t>
    </dgm:pt>
    <dgm:pt modelId="{26C60D51-2BB9-447E-9545-1F456131C459}">
      <dgm:prSet/>
      <dgm:spPr/>
      <dgm:t>
        <a:bodyPr/>
        <a:lstStyle/>
        <a:p>
          <a:r>
            <a:rPr lang="tr-TR" dirty="0"/>
            <a:t>Bilen ve kavrayan</a:t>
          </a:r>
        </a:p>
      </dgm:t>
    </dgm:pt>
    <dgm:pt modelId="{82545696-2520-4C47-B9BA-78CB12A3DC45}" type="parTrans" cxnId="{1DAEA43C-8BA8-41D4-BCE3-A96C89599CEF}">
      <dgm:prSet/>
      <dgm:spPr/>
      <dgm:t>
        <a:bodyPr/>
        <a:lstStyle/>
        <a:p>
          <a:endParaRPr lang="tr-TR"/>
        </a:p>
      </dgm:t>
    </dgm:pt>
    <dgm:pt modelId="{E58D1C56-EA36-48B7-B9A9-CF3F1465CF24}" type="sibTrans" cxnId="{1DAEA43C-8BA8-41D4-BCE3-A96C89599CEF}">
      <dgm:prSet/>
      <dgm:spPr/>
      <dgm:t>
        <a:bodyPr/>
        <a:lstStyle/>
        <a:p>
          <a:endParaRPr lang="tr-TR"/>
        </a:p>
      </dgm:t>
    </dgm:pt>
    <dgm:pt modelId="{5D40C883-F280-429D-AABD-007BDE85DF0E}" type="pres">
      <dgm:prSet presAssocID="{1295BBDC-F70B-436E-A402-D118E72DCA4E}" presName="Name0" presStyleCnt="0">
        <dgm:presLayoutVars>
          <dgm:chMax val="1"/>
          <dgm:dir/>
          <dgm:animLvl val="ctr"/>
          <dgm:resizeHandles val="exact"/>
        </dgm:presLayoutVars>
      </dgm:prSet>
      <dgm:spPr/>
    </dgm:pt>
    <dgm:pt modelId="{6866D1D7-3438-4AED-A1D1-8A619DFE5CC0}" type="pres">
      <dgm:prSet presAssocID="{881F8250-0538-4A7C-89BA-A3C9EF1D9194}" presName="centerShape" presStyleLbl="node0" presStyleIdx="0" presStyleCnt="1" custScaleX="166560"/>
      <dgm:spPr/>
    </dgm:pt>
    <dgm:pt modelId="{5544004D-36AB-49C9-BD20-8C6B22CD0F2D}" type="pres">
      <dgm:prSet presAssocID="{0F83C0D0-F91C-4512-89F9-00593C53B4EC}" presName="parTrans" presStyleLbl="sibTrans2D1" presStyleIdx="0" presStyleCnt="9"/>
      <dgm:spPr/>
    </dgm:pt>
    <dgm:pt modelId="{2F7E72C9-8831-469C-8A28-6DD8BE202245}" type="pres">
      <dgm:prSet presAssocID="{0F83C0D0-F91C-4512-89F9-00593C53B4EC}" presName="connectorText" presStyleLbl="sibTrans2D1" presStyleIdx="0" presStyleCnt="9"/>
      <dgm:spPr/>
    </dgm:pt>
    <dgm:pt modelId="{BFE673F9-DF95-461A-A740-1E2274906D90}" type="pres">
      <dgm:prSet presAssocID="{5399B1D7-7F3E-436C-B765-A0DE5063CF29}" presName="node" presStyleLbl="node1" presStyleIdx="0" presStyleCnt="9" custScaleX="150356">
        <dgm:presLayoutVars>
          <dgm:bulletEnabled val="1"/>
        </dgm:presLayoutVars>
      </dgm:prSet>
      <dgm:spPr/>
    </dgm:pt>
    <dgm:pt modelId="{2120E4D8-27B3-4E7E-ABB1-28EC45736AC9}" type="pres">
      <dgm:prSet presAssocID="{347AE4B2-DA27-49CB-8BBF-A6A29EB70679}" presName="parTrans" presStyleLbl="sibTrans2D1" presStyleIdx="1" presStyleCnt="9"/>
      <dgm:spPr/>
    </dgm:pt>
    <dgm:pt modelId="{D6D2B66C-6B47-4FCD-B59C-30CDFB1D97BF}" type="pres">
      <dgm:prSet presAssocID="{347AE4B2-DA27-49CB-8BBF-A6A29EB70679}" presName="connectorText" presStyleLbl="sibTrans2D1" presStyleIdx="1" presStyleCnt="9"/>
      <dgm:spPr/>
    </dgm:pt>
    <dgm:pt modelId="{546C1C68-FC06-464F-9443-5DE569080D19}" type="pres">
      <dgm:prSet presAssocID="{3EF519B0-5098-4693-949B-27FB3CCA39D2}" presName="node" presStyleLbl="node1" presStyleIdx="1" presStyleCnt="9" custScaleX="150356">
        <dgm:presLayoutVars>
          <dgm:bulletEnabled val="1"/>
        </dgm:presLayoutVars>
      </dgm:prSet>
      <dgm:spPr/>
    </dgm:pt>
    <dgm:pt modelId="{E790F554-008C-4842-B46B-1D225AA0FFD1}" type="pres">
      <dgm:prSet presAssocID="{B5140D99-6E18-4A80-8029-E3AB9BB0E7B2}" presName="parTrans" presStyleLbl="sibTrans2D1" presStyleIdx="2" presStyleCnt="9"/>
      <dgm:spPr/>
    </dgm:pt>
    <dgm:pt modelId="{9827958C-23C9-4F7D-B868-38DA698C78EE}" type="pres">
      <dgm:prSet presAssocID="{B5140D99-6E18-4A80-8029-E3AB9BB0E7B2}" presName="connectorText" presStyleLbl="sibTrans2D1" presStyleIdx="2" presStyleCnt="9"/>
      <dgm:spPr/>
    </dgm:pt>
    <dgm:pt modelId="{2F06D504-5720-4A28-A2E1-64AE9A9EB6B4}" type="pres">
      <dgm:prSet presAssocID="{C837151E-A0C6-49FF-A875-455421C07F94}" presName="node" presStyleLbl="node1" presStyleIdx="2" presStyleCnt="9" custScaleX="150356">
        <dgm:presLayoutVars>
          <dgm:bulletEnabled val="1"/>
        </dgm:presLayoutVars>
      </dgm:prSet>
      <dgm:spPr/>
    </dgm:pt>
    <dgm:pt modelId="{B199C095-276B-4723-AEBB-A5461F549C60}" type="pres">
      <dgm:prSet presAssocID="{82545696-2520-4C47-B9BA-78CB12A3DC45}" presName="parTrans" presStyleLbl="sibTrans2D1" presStyleIdx="3" presStyleCnt="9"/>
      <dgm:spPr/>
    </dgm:pt>
    <dgm:pt modelId="{D43DB2FE-91FD-46B8-8695-47F4F3FCB3CE}" type="pres">
      <dgm:prSet presAssocID="{82545696-2520-4C47-B9BA-78CB12A3DC45}" presName="connectorText" presStyleLbl="sibTrans2D1" presStyleIdx="3" presStyleCnt="9"/>
      <dgm:spPr/>
    </dgm:pt>
    <dgm:pt modelId="{1F898982-CEF6-4DB7-BC45-F75CEA46EE26}" type="pres">
      <dgm:prSet presAssocID="{26C60D51-2BB9-447E-9545-1F456131C459}" presName="node" presStyleLbl="node1" presStyleIdx="3" presStyleCnt="9" custScaleX="150356">
        <dgm:presLayoutVars>
          <dgm:bulletEnabled val="1"/>
        </dgm:presLayoutVars>
      </dgm:prSet>
      <dgm:spPr/>
    </dgm:pt>
    <dgm:pt modelId="{0C813001-16AF-43E7-8BEE-77EFE1D10CF5}" type="pres">
      <dgm:prSet presAssocID="{F111AB55-117E-4B84-A862-92ECA3636B5D}" presName="parTrans" presStyleLbl="sibTrans2D1" presStyleIdx="4" presStyleCnt="9"/>
      <dgm:spPr/>
    </dgm:pt>
    <dgm:pt modelId="{816DA2EB-51D7-4D8C-AFD6-BFF2B9788948}" type="pres">
      <dgm:prSet presAssocID="{F111AB55-117E-4B84-A862-92ECA3636B5D}" presName="connectorText" presStyleLbl="sibTrans2D1" presStyleIdx="4" presStyleCnt="9"/>
      <dgm:spPr/>
    </dgm:pt>
    <dgm:pt modelId="{5B4CA7AE-1BED-4AC2-A7FA-36355DDB12FB}" type="pres">
      <dgm:prSet presAssocID="{837501B3-E6B3-4B2A-A9B1-7EA212DA41EB}" presName="node" presStyleLbl="node1" presStyleIdx="4" presStyleCnt="9" custScaleX="150356">
        <dgm:presLayoutVars>
          <dgm:bulletEnabled val="1"/>
        </dgm:presLayoutVars>
      </dgm:prSet>
      <dgm:spPr/>
    </dgm:pt>
    <dgm:pt modelId="{77E2EEB0-8362-48BF-B076-2B096A59BBEA}" type="pres">
      <dgm:prSet presAssocID="{FFE3C788-0ED8-4362-ABEB-B1CF7FDAF66D}" presName="parTrans" presStyleLbl="sibTrans2D1" presStyleIdx="5" presStyleCnt="9"/>
      <dgm:spPr/>
    </dgm:pt>
    <dgm:pt modelId="{EC7285FA-3DBB-45DB-9FAA-D44B11E00CFB}" type="pres">
      <dgm:prSet presAssocID="{FFE3C788-0ED8-4362-ABEB-B1CF7FDAF66D}" presName="connectorText" presStyleLbl="sibTrans2D1" presStyleIdx="5" presStyleCnt="9"/>
      <dgm:spPr/>
    </dgm:pt>
    <dgm:pt modelId="{CD8FE685-BE52-4B46-B0F2-D545B7DB4CDD}" type="pres">
      <dgm:prSet presAssocID="{72D90F9E-E123-44B4-8BB7-A525016A3799}" presName="node" presStyleLbl="node1" presStyleIdx="5" presStyleCnt="9" custScaleX="150356">
        <dgm:presLayoutVars>
          <dgm:bulletEnabled val="1"/>
        </dgm:presLayoutVars>
      </dgm:prSet>
      <dgm:spPr/>
    </dgm:pt>
    <dgm:pt modelId="{1F330C06-C55F-473C-B014-9B4D9D10D0DD}" type="pres">
      <dgm:prSet presAssocID="{CAE3B7F3-A483-40E0-B710-52FF80574687}" presName="parTrans" presStyleLbl="sibTrans2D1" presStyleIdx="6" presStyleCnt="9"/>
      <dgm:spPr/>
    </dgm:pt>
    <dgm:pt modelId="{BF150636-1748-47FF-B8CE-C67AD034DFEB}" type="pres">
      <dgm:prSet presAssocID="{CAE3B7F3-A483-40E0-B710-52FF80574687}" presName="connectorText" presStyleLbl="sibTrans2D1" presStyleIdx="6" presStyleCnt="9"/>
      <dgm:spPr/>
    </dgm:pt>
    <dgm:pt modelId="{AF7A2CCB-6990-4DBE-9D56-D4E4C28DE90A}" type="pres">
      <dgm:prSet presAssocID="{EC1AEDFF-4BFD-43E1-9F80-15473B27C37E}" presName="node" presStyleLbl="node1" presStyleIdx="6" presStyleCnt="9" custScaleX="150356">
        <dgm:presLayoutVars>
          <dgm:bulletEnabled val="1"/>
        </dgm:presLayoutVars>
      </dgm:prSet>
      <dgm:spPr/>
    </dgm:pt>
    <dgm:pt modelId="{20A43B06-4D12-4081-8CC6-0AB0CF03C5B5}" type="pres">
      <dgm:prSet presAssocID="{DB3B0CB6-A06D-4A60-88A4-17F3E14961BE}" presName="parTrans" presStyleLbl="sibTrans2D1" presStyleIdx="7" presStyleCnt="9"/>
      <dgm:spPr/>
    </dgm:pt>
    <dgm:pt modelId="{D40BF16B-FF96-48D0-9CCF-70963AB4B597}" type="pres">
      <dgm:prSet presAssocID="{DB3B0CB6-A06D-4A60-88A4-17F3E14961BE}" presName="connectorText" presStyleLbl="sibTrans2D1" presStyleIdx="7" presStyleCnt="9"/>
      <dgm:spPr/>
    </dgm:pt>
    <dgm:pt modelId="{97CBA787-4130-482E-9A8A-46C55992E68D}" type="pres">
      <dgm:prSet presAssocID="{2EACB9C6-24DC-44BD-9258-8AEB8790CC1F}" presName="node" presStyleLbl="node1" presStyleIdx="7" presStyleCnt="9" custScaleX="150356">
        <dgm:presLayoutVars>
          <dgm:bulletEnabled val="1"/>
        </dgm:presLayoutVars>
      </dgm:prSet>
      <dgm:spPr/>
    </dgm:pt>
    <dgm:pt modelId="{D77944D5-A7F1-49E0-94FB-FEF25AB1B791}" type="pres">
      <dgm:prSet presAssocID="{6F399EB0-3BE5-41CC-BCAC-8D2891DD21CC}" presName="parTrans" presStyleLbl="sibTrans2D1" presStyleIdx="8" presStyleCnt="9"/>
      <dgm:spPr/>
    </dgm:pt>
    <dgm:pt modelId="{0769346B-A0E0-4862-9DE1-0F7E99731A36}" type="pres">
      <dgm:prSet presAssocID="{6F399EB0-3BE5-41CC-BCAC-8D2891DD21CC}" presName="connectorText" presStyleLbl="sibTrans2D1" presStyleIdx="8" presStyleCnt="9"/>
      <dgm:spPr/>
    </dgm:pt>
    <dgm:pt modelId="{2221DFBA-3E1B-4E41-A76A-23A0FF0B95AC}" type="pres">
      <dgm:prSet presAssocID="{58C72E40-BD97-4B53-9E17-8ECAFD20CBD2}" presName="node" presStyleLbl="node1" presStyleIdx="8" presStyleCnt="9" custScaleX="150356">
        <dgm:presLayoutVars>
          <dgm:bulletEnabled val="1"/>
        </dgm:presLayoutVars>
      </dgm:prSet>
      <dgm:spPr/>
    </dgm:pt>
  </dgm:ptLst>
  <dgm:cxnLst>
    <dgm:cxn modelId="{C9A87201-084C-4D2C-84D4-8601A06C5B5C}" srcId="{881F8250-0538-4A7C-89BA-A3C9EF1D9194}" destId="{C837151E-A0C6-49FF-A875-455421C07F94}" srcOrd="2" destOrd="0" parTransId="{B5140D99-6E18-4A80-8029-E3AB9BB0E7B2}" sibTransId="{9EACF4D1-90DD-4D38-B605-54BDAAE13AA0}"/>
    <dgm:cxn modelId="{D8AC5811-4CCD-4B8E-82A3-5F4B34560715}" type="presOf" srcId="{82545696-2520-4C47-B9BA-78CB12A3DC45}" destId="{B199C095-276B-4723-AEBB-A5461F549C60}" srcOrd="0" destOrd="0" presId="urn:microsoft.com/office/officeart/2005/8/layout/radial5"/>
    <dgm:cxn modelId="{CE33B911-396D-47D7-A711-FC3C5DDBF998}" type="presOf" srcId="{B5140D99-6E18-4A80-8029-E3AB9BB0E7B2}" destId="{9827958C-23C9-4F7D-B868-38DA698C78EE}" srcOrd="1" destOrd="0" presId="urn:microsoft.com/office/officeart/2005/8/layout/radial5"/>
    <dgm:cxn modelId="{00551D1B-C05D-419F-B9B7-770463CCA172}" srcId="{881F8250-0538-4A7C-89BA-A3C9EF1D9194}" destId="{72D90F9E-E123-44B4-8BB7-A525016A3799}" srcOrd="5" destOrd="0" parTransId="{FFE3C788-0ED8-4362-ABEB-B1CF7FDAF66D}" sibTransId="{95E8E12B-D648-405A-A484-7B4236B72CF9}"/>
    <dgm:cxn modelId="{4556F71E-96A3-4FA2-A2CF-C4B0CF69BF9D}" type="presOf" srcId="{0F83C0D0-F91C-4512-89F9-00593C53B4EC}" destId="{5544004D-36AB-49C9-BD20-8C6B22CD0F2D}" srcOrd="0" destOrd="0" presId="urn:microsoft.com/office/officeart/2005/8/layout/radial5"/>
    <dgm:cxn modelId="{125FA723-6141-4F53-BDD0-75B6C6AA4089}" type="presOf" srcId="{347AE4B2-DA27-49CB-8BBF-A6A29EB70679}" destId="{2120E4D8-27B3-4E7E-ABB1-28EC45736AC9}" srcOrd="0" destOrd="0" presId="urn:microsoft.com/office/officeart/2005/8/layout/radial5"/>
    <dgm:cxn modelId="{E041FC23-3B5D-4D18-823D-D1939B6334B7}" type="presOf" srcId="{5399B1D7-7F3E-436C-B765-A0DE5063CF29}" destId="{BFE673F9-DF95-461A-A740-1E2274906D90}" srcOrd="0" destOrd="0" presId="urn:microsoft.com/office/officeart/2005/8/layout/radial5"/>
    <dgm:cxn modelId="{39AC0627-9218-4554-92DD-4722E9AB9864}" type="presOf" srcId="{F111AB55-117E-4B84-A862-92ECA3636B5D}" destId="{816DA2EB-51D7-4D8C-AFD6-BFF2B9788948}" srcOrd="1" destOrd="0" presId="urn:microsoft.com/office/officeart/2005/8/layout/radial5"/>
    <dgm:cxn modelId="{5D8AFA27-416B-48B0-B019-8A5235A34DE5}" srcId="{1295BBDC-F70B-436E-A402-D118E72DCA4E}" destId="{881F8250-0538-4A7C-89BA-A3C9EF1D9194}" srcOrd="0" destOrd="0" parTransId="{3809732B-A3DE-4746-AFDE-DD443244C295}" sibTransId="{48A85A4F-5F4F-4CFF-816F-03243FA27CB9}"/>
    <dgm:cxn modelId="{26006335-72C5-4D6F-A8F9-2AE4993EC9AA}" type="presOf" srcId="{FFE3C788-0ED8-4362-ABEB-B1CF7FDAF66D}" destId="{EC7285FA-3DBB-45DB-9FAA-D44B11E00CFB}" srcOrd="1" destOrd="0" presId="urn:microsoft.com/office/officeart/2005/8/layout/radial5"/>
    <dgm:cxn modelId="{1DAEA43C-8BA8-41D4-BCE3-A96C89599CEF}" srcId="{881F8250-0538-4A7C-89BA-A3C9EF1D9194}" destId="{26C60D51-2BB9-447E-9545-1F456131C459}" srcOrd="3" destOrd="0" parTransId="{82545696-2520-4C47-B9BA-78CB12A3DC45}" sibTransId="{E58D1C56-EA36-48B7-B9A9-CF3F1465CF24}"/>
    <dgm:cxn modelId="{252F7741-DC49-48CF-827E-966DBB8BF002}" type="presOf" srcId="{881F8250-0538-4A7C-89BA-A3C9EF1D9194}" destId="{6866D1D7-3438-4AED-A1D1-8A619DFE5CC0}" srcOrd="0" destOrd="0" presId="urn:microsoft.com/office/officeart/2005/8/layout/radial5"/>
    <dgm:cxn modelId="{D854E761-6CF7-4B00-B266-0D85ADD35970}" srcId="{881F8250-0538-4A7C-89BA-A3C9EF1D9194}" destId="{5399B1D7-7F3E-436C-B765-A0DE5063CF29}" srcOrd="0" destOrd="0" parTransId="{0F83C0D0-F91C-4512-89F9-00593C53B4EC}" sibTransId="{2905D799-D28E-410A-9356-1D981E4033A1}"/>
    <dgm:cxn modelId="{67844562-B1D7-479B-8AE1-123318489CEB}" type="presOf" srcId="{EC1AEDFF-4BFD-43E1-9F80-15473B27C37E}" destId="{AF7A2CCB-6990-4DBE-9D56-D4E4C28DE90A}" srcOrd="0" destOrd="0" presId="urn:microsoft.com/office/officeart/2005/8/layout/radial5"/>
    <dgm:cxn modelId="{CDD68B62-A460-40EE-ABF7-B0B3C624CD86}" srcId="{881F8250-0538-4A7C-89BA-A3C9EF1D9194}" destId="{837501B3-E6B3-4B2A-A9B1-7EA212DA41EB}" srcOrd="4" destOrd="0" parTransId="{F111AB55-117E-4B84-A862-92ECA3636B5D}" sibTransId="{8B36F59E-15E2-4099-8DE0-CD59292B6942}"/>
    <dgm:cxn modelId="{E3F45643-82F8-45F5-92F6-68468D3B2A98}" srcId="{881F8250-0538-4A7C-89BA-A3C9EF1D9194}" destId="{58C72E40-BD97-4B53-9E17-8ECAFD20CBD2}" srcOrd="8" destOrd="0" parTransId="{6F399EB0-3BE5-41CC-BCAC-8D2891DD21CC}" sibTransId="{6D49788C-7BB9-460D-986B-03A8859DF23B}"/>
    <dgm:cxn modelId="{60A95D65-A7FF-4A15-9379-2F546D824388}" type="presOf" srcId="{0F83C0D0-F91C-4512-89F9-00593C53B4EC}" destId="{2F7E72C9-8831-469C-8A28-6DD8BE202245}" srcOrd="1" destOrd="0" presId="urn:microsoft.com/office/officeart/2005/8/layout/radial5"/>
    <dgm:cxn modelId="{3D3B6846-D25B-4B10-B73D-830DD15D86E8}" type="presOf" srcId="{6F399EB0-3BE5-41CC-BCAC-8D2891DD21CC}" destId="{D77944D5-A7F1-49E0-94FB-FEF25AB1B791}" srcOrd="0" destOrd="0" presId="urn:microsoft.com/office/officeart/2005/8/layout/radial5"/>
    <dgm:cxn modelId="{C52E8648-CC4A-4596-94F0-40D1AACC0FF6}" type="presOf" srcId="{FFE3C788-0ED8-4362-ABEB-B1CF7FDAF66D}" destId="{77E2EEB0-8362-48BF-B076-2B096A59BBEA}" srcOrd="0" destOrd="0" presId="urn:microsoft.com/office/officeart/2005/8/layout/radial5"/>
    <dgm:cxn modelId="{A6B31B51-3813-4A15-B1E7-A74650F31A82}" type="presOf" srcId="{CAE3B7F3-A483-40E0-B710-52FF80574687}" destId="{1F330C06-C55F-473C-B014-9B4D9D10D0DD}" srcOrd="0" destOrd="0" presId="urn:microsoft.com/office/officeart/2005/8/layout/radial5"/>
    <dgm:cxn modelId="{4800887D-E0EA-4EB1-B4C5-CC9A3DF8737E}" type="presOf" srcId="{6F399EB0-3BE5-41CC-BCAC-8D2891DD21CC}" destId="{0769346B-A0E0-4862-9DE1-0F7E99731A36}" srcOrd="1" destOrd="0" presId="urn:microsoft.com/office/officeart/2005/8/layout/radial5"/>
    <dgm:cxn modelId="{B55E6C7E-7AAE-46AF-AE5B-B414311ED0AE}" type="presOf" srcId="{CAE3B7F3-A483-40E0-B710-52FF80574687}" destId="{BF150636-1748-47FF-B8CE-C67AD034DFEB}" srcOrd="1" destOrd="0" presId="urn:microsoft.com/office/officeart/2005/8/layout/radial5"/>
    <dgm:cxn modelId="{516F4784-2642-4F86-A943-FBD78E57BC9D}" srcId="{881F8250-0538-4A7C-89BA-A3C9EF1D9194}" destId="{EC1AEDFF-4BFD-43E1-9F80-15473B27C37E}" srcOrd="6" destOrd="0" parTransId="{CAE3B7F3-A483-40E0-B710-52FF80574687}" sibTransId="{6A25783D-3341-46FB-913F-9F6877428430}"/>
    <dgm:cxn modelId="{0EB0A086-4ADA-40F2-8744-51A418EE5BC8}" type="presOf" srcId="{347AE4B2-DA27-49CB-8BBF-A6A29EB70679}" destId="{D6D2B66C-6B47-4FCD-B59C-30CDFB1D97BF}" srcOrd="1" destOrd="0" presId="urn:microsoft.com/office/officeart/2005/8/layout/radial5"/>
    <dgm:cxn modelId="{225528A5-4A59-4D7F-821D-3DDAA14B6EBF}" srcId="{881F8250-0538-4A7C-89BA-A3C9EF1D9194}" destId="{2EACB9C6-24DC-44BD-9258-8AEB8790CC1F}" srcOrd="7" destOrd="0" parTransId="{DB3B0CB6-A06D-4A60-88A4-17F3E14961BE}" sibTransId="{F7FDFBC8-4B78-4F6D-AF4B-1E8F4EBD2D49}"/>
    <dgm:cxn modelId="{5ABC97A7-F838-41F7-ACA1-A7F755F66D43}" type="presOf" srcId="{DB3B0CB6-A06D-4A60-88A4-17F3E14961BE}" destId="{D40BF16B-FF96-48D0-9CCF-70963AB4B597}" srcOrd="1" destOrd="0" presId="urn:microsoft.com/office/officeart/2005/8/layout/radial5"/>
    <dgm:cxn modelId="{C01503A9-8D3C-4A2C-B4CF-0609536205A9}" type="presOf" srcId="{2EACB9C6-24DC-44BD-9258-8AEB8790CC1F}" destId="{97CBA787-4130-482E-9A8A-46C55992E68D}" srcOrd="0" destOrd="0" presId="urn:microsoft.com/office/officeart/2005/8/layout/radial5"/>
    <dgm:cxn modelId="{65334AB1-5FD1-46C4-81E7-B2D362E2533B}" type="presOf" srcId="{72D90F9E-E123-44B4-8BB7-A525016A3799}" destId="{CD8FE685-BE52-4B46-B0F2-D545B7DB4CDD}" srcOrd="0" destOrd="0" presId="urn:microsoft.com/office/officeart/2005/8/layout/radial5"/>
    <dgm:cxn modelId="{B9C822B5-8EE4-4548-AC21-1A44BB7AB716}" type="presOf" srcId="{82545696-2520-4C47-B9BA-78CB12A3DC45}" destId="{D43DB2FE-91FD-46B8-8695-47F4F3FCB3CE}" srcOrd="1" destOrd="0" presId="urn:microsoft.com/office/officeart/2005/8/layout/radial5"/>
    <dgm:cxn modelId="{C76213C4-5EDD-42C9-AC11-BA44F3564BBC}" type="presOf" srcId="{837501B3-E6B3-4B2A-A9B1-7EA212DA41EB}" destId="{5B4CA7AE-1BED-4AC2-A7FA-36355DDB12FB}" srcOrd="0" destOrd="0" presId="urn:microsoft.com/office/officeart/2005/8/layout/radial5"/>
    <dgm:cxn modelId="{7F585FC4-DCB8-4057-85E7-68D597A4404C}" type="presOf" srcId="{26C60D51-2BB9-447E-9545-1F456131C459}" destId="{1F898982-CEF6-4DB7-BC45-F75CEA46EE26}" srcOrd="0" destOrd="0" presId="urn:microsoft.com/office/officeart/2005/8/layout/radial5"/>
    <dgm:cxn modelId="{0EB442C8-0E8B-4DF1-8DA3-34903874A38C}" type="presOf" srcId="{3EF519B0-5098-4693-949B-27FB3CCA39D2}" destId="{546C1C68-FC06-464F-9443-5DE569080D19}" srcOrd="0" destOrd="0" presId="urn:microsoft.com/office/officeart/2005/8/layout/radial5"/>
    <dgm:cxn modelId="{81B3CDC9-2F70-4774-8A74-5462D221CA92}" type="presOf" srcId="{F111AB55-117E-4B84-A862-92ECA3636B5D}" destId="{0C813001-16AF-43E7-8BEE-77EFE1D10CF5}" srcOrd="0" destOrd="0" presId="urn:microsoft.com/office/officeart/2005/8/layout/radial5"/>
    <dgm:cxn modelId="{88BEAACB-2688-48C2-A8C5-AD8B3AEBA140}" type="presOf" srcId="{C837151E-A0C6-49FF-A875-455421C07F94}" destId="{2F06D504-5720-4A28-A2E1-64AE9A9EB6B4}" srcOrd="0" destOrd="0" presId="urn:microsoft.com/office/officeart/2005/8/layout/radial5"/>
    <dgm:cxn modelId="{7F905FE6-D8BC-4EF7-BF2D-D81A9B749EA4}" type="presOf" srcId="{58C72E40-BD97-4B53-9E17-8ECAFD20CBD2}" destId="{2221DFBA-3E1B-4E41-A76A-23A0FF0B95AC}" srcOrd="0" destOrd="0" presId="urn:microsoft.com/office/officeart/2005/8/layout/radial5"/>
    <dgm:cxn modelId="{8BB8B4E8-12F9-4D96-9DE6-126F0B1A751C}" type="presOf" srcId="{DB3B0CB6-A06D-4A60-88A4-17F3E14961BE}" destId="{20A43B06-4D12-4081-8CC6-0AB0CF03C5B5}" srcOrd="0" destOrd="0" presId="urn:microsoft.com/office/officeart/2005/8/layout/radial5"/>
    <dgm:cxn modelId="{E362D4EF-7707-4EB3-A079-2ED392A8E5E2}" type="presOf" srcId="{1295BBDC-F70B-436E-A402-D118E72DCA4E}" destId="{5D40C883-F280-429D-AABD-007BDE85DF0E}" srcOrd="0" destOrd="0" presId="urn:microsoft.com/office/officeart/2005/8/layout/radial5"/>
    <dgm:cxn modelId="{0114BCF8-FA12-4C0B-A438-52B14D8FCB85}" srcId="{881F8250-0538-4A7C-89BA-A3C9EF1D9194}" destId="{3EF519B0-5098-4693-949B-27FB3CCA39D2}" srcOrd="1" destOrd="0" parTransId="{347AE4B2-DA27-49CB-8BBF-A6A29EB70679}" sibTransId="{F17E36DB-A9D9-430E-A427-BF8F2151F976}"/>
    <dgm:cxn modelId="{BFAD2EF9-3A52-4F90-BB51-CCDB11747183}" type="presOf" srcId="{B5140D99-6E18-4A80-8029-E3AB9BB0E7B2}" destId="{E790F554-008C-4842-B46B-1D225AA0FFD1}" srcOrd="0" destOrd="0" presId="urn:microsoft.com/office/officeart/2005/8/layout/radial5"/>
    <dgm:cxn modelId="{5CF14F9E-F73D-4FCD-A20C-ABF075278D2F}" type="presParOf" srcId="{5D40C883-F280-429D-AABD-007BDE85DF0E}" destId="{6866D1D7-3438-4AED-A1D1-8A619DFE5CC0}" srcOrd="0" destOrd="0" presId="urn:microsoft.com/office/officeart/2005/8/layout/radial5"/>
    <dgm:cxn modelId="{5B4D8602-B378-4C6F-81EA-B08255B9A291}" type="presParOf" srcId="{5D40C883-F280-429D-AABD-007BDE85DF0E}" destId="{5544004D-36AB-49C9-BD20-8C6B22CD0F2D}" srcOrd="1" destOrd="0" presId="urn:microsoft.com/office/officeart/2005/8/layout/radial5"/>
    <dgm:cxn modelId="{5DAF7D6E-2BDF-4088-8072-DEF9330C686D}" type="presParOf" srcId="{5544004D-36AB-49C9-BD20-8C6B22CD0F2D}" destId="{2F7E72C9-8831-469C-8A28-6DD8BE202245}" srcOrd="0" destOrd="0" presId="urn:microsoft.com/office/officeart/2005/8/layout/radial5"/>
    <dgm:cxn modelId="{04A75CEF-1EBB-436F-BC40-CD2E413884FE}" type="presParOf" srcId="{5D40C883-F280-429D-AABD-007BDE85DF0E}" destId="{BFE673F9-DF95-461A-A740-1E2274906D90}" srcOrd="2" destOrd="0" presId="urn:microsoft.com/office/officeart/2005/8/layout/radial5"/>
    <dgm:cxn modelId="{03027827-77EC-4990-BB10-F8E5C7864ABB}" type="presParOf" srcId="{5D40C883-F280-429D-AABD-007BDE85DF0E}" destId="{2120E4D8-27B3-4E7E-ABB1-28EC45736AC9}" srcOrd="3" destOrd="0" presId="urn:microsoft.com/office/officeart/2005/8/layout/radial5"/>
    <dgm:cxn modelId="{B4E92E03-2EED-4998-AF90-FCC3BCD9B0FC}" type="presParOf" srcId="{2120E4D8-27B3-4E7E-ABB1-28EC45736AC9}" destId="{D6D2B66C-6B47-4FCD-B59C-30CDFB1D97BF}" srcOrd="0" destOrd="0" presId="urn:microsoft.com/office/officeart/2005/8/layout/radial5"/>
    <dgm:cxn modelId="{068F9A7A-EDA3-4371-BF2C-66A63F85C755}" type="presParOf" srcId="{5D40C883-F280-429D-AABD-007BDE85DF0E}" destId="{546C1C68-FC06-464F-9443-5DE569080D19}" srcOrd="4" destOrd="0" presId="urn:microsoft.com/office/officeart/2005/8/layout/radial5"/>
    <dgm:cxn modelId="{11B6FB05-4A51-4B0F-8B77-D16D293D3756}" type="presParOf" srcId="{5D40C883-F280-429D-AABD-007BDE85DF0E}" destId="{E790F554-008C-4842-B46B-1D225AA0FFD1}" srcOrd="5" destOrd="0" presId="urn:microsoft.com/office/officeart/2005/8/layout/radial5"/>
    <dgm:cxn modelId="{86AB3E73-14CD-414B-8406-7FC7AFBEFF25}" type="presParOf" srcId="{E790F554-008C-4842-B46B-1D225AA0FFD1}" destId="{9827958C-23C9-4F7D-B868-38DA698C78EE}" srcOrd="0" destOrd="0" presId="urn:microsoft.com/office/officeart/2005/8/layout/radial5"/>
    <dgm:cxn modelId="{CE66FB83-3F90-455A-B526-12D1E7BE1E9F}" type="presParOf" srcId="{5D40C883-F280-429D-AABD-007BDE85DF0E}" destId="{2F06D504-5720-4A28-A2E1-64AE9A9EB6B4}" srcOrd="6" destOrd="0" presId="urn:microsoft.com/office/officeart/2005/8/layout/radial5"/>
    <dgm:cxn modelId="{12B165DA-E691-40FA-A2DB-BCEDDC503F89}" type="presParOf" srcId="{5D40C883-F280-429D-AABD-007BDE85DF0E}" destId="{B199C095-276B-4723-AEBB-A5461F549C60}" srcOrd="7" destOrd="0" presId="urn:microsoft.com/office/officeart/2005/8/layout/radial5"/>
    <dgm:cxn modelId="{20400DA9-0A91-43D2-AA26-090A1610A815}" type="presParOf" srcId="{B199C095-276B-4723-AEBB-A5461F549C60}" destId="{D43DB2FE-91FD-46B8-8695-47F4F3FCB3CE}" srcOrd="0" destOrd="0" presId="urn:microsoft.com/office/officeart/2005/8/layout/radial5"/>
    <dgm:cxn modelId="{8C6DCC15-A38E-44D4-A935-53E7AFC9D6EA}" type="presParOf" srcId="{5D40C883-F280-429D-AABD-007BDE85DF0E}" destId="{1F898982-CEF6-4DB7-BC45-F75CEA46EE26}" srcOrd="8" destOrd="0" presId="urn:microsoft.com/office/officeart/2005/8/layout/radial5"/>
    <dgm:cxn modelId="{B18884DD-3FD2-405D-85C6-E0F80B5F50F5}" type="presParOf" srcId="{5D40C883-F280-429D-AABD-007BDE85DF0E}" destId="{0C813001-16AF-43E7-8BEE-77EFE1D10CF5}" srcOrd="9" destOrd="0" presId="urn:microsoft.com/office/officeart/2005/8/layout/radial5"/>
    <dgm:cxn modelId="{9CE0FBB0-991D-40E5-8B27-F09987DA2DB6}" type="presParOf" srcId="{0C813001-16AF-43E7-8BEE-77EFE1D10CF5}" destId="{816DA2EB-51D7-4D8C-AFD6-BFF2B9788948}" srcOrd="0" destOrd="0" presId="urn:microsoft.com/office/officeart/2005/8/layout/radial5"/>
    <dgm:cxn modelId="{578A195F-BCFD-408E-8DDF-76C3DED5DF80}" type="presParOf" srcId="{5D40C883-F280-429D-AABD-007BDE85DF0E}" destId="{5B4CA7AE-1BED-4AC2-A7FA-36355DDB12FB}" srcOrd="10" destOrd="0" presId="urn:microsoft.com/office/officeart/2005/8/layout/radial5"/>
    <dgm:cxn modelId="{CC9D5857-3636-47CD-A75E-6BEB0C760E1B}" type="presParOf" srcId="{5D40C883-F280-429D-AABD-007BDE85DF0E}" destId="{77E2EEB0-8362-48BF-B076-2B096A59BBEA}" srcOrd="11" destOrd="0" presId="urn:microsoft.com/office/officeart/2005/8/layout/radial5"/>
    <dgm:cxn modelId="{8421431B-A2F2-4F1F-B7E4-01B527144088}" type="presParOf" srcId="{77E2EEB0-8362-48BF-B076-2B096A59BBEA}" destId="{EC7285FA-3DBB-45DB-9FAA-D44B11E00CFB}" srcOrd="0" destOrd="0" presId="urn:microsoft.com/office/officeart/2005/8/layout/radial5"/>
    <dgm:cxn modelId="{26C7135B-94DB-48EE-A9F4-2C7E4122DAFB}" type="presParOf" srcId="{5D40C883-F280-429D-AABD-007BDE85DF0E}" destId="{CD8FE685-BE52-4B46-B0F2-D545B7DB4CDD}" srcOrd="12" destOrd="0" presId="urn:microsoft.com/office/officeart/2005/8/layout/radial5"/>
    <dgm:cxn modelId="{C6D9F511-E86B-4EC3-9ECE-2FEAA955277F}" type="presParOf" srcId="{5D40C883-F280-429D-AABD-007BDE85DF0E}" destId="{1F330C06-C55F-473C-B014-9B4D9D10D0DD}" srcOrd="13" destOrd="0" presId="urn:microsoft.com/office/officeart/2005/8/layout/radial5"/>
    <dgm:cxn modelId="{784BFD56-2B00-4BD6-8472-8F263E879388}" type="presParOf" srcId="{1F330C06-C55F-473C-B014-9B4D9D10D0DD}" destId="{BF150636-1748-47FF-B8CE-C67AD034DFEB}" srcOrd="0" destOrd="0" presId="urn:microsoft.com/office/officeart/2005/8/layout/radial5"/>
    <dgm:cxn modelId="{018975E7-E453-47E1-92A3-D8F392E3C0E1}" type="presParOf" srcId="{5D40C883-F280-429D-AABD-007BDE85DF0E}" destId="{AF7A2CCB-6990-4DBE-9D56-D4E4C28DE90A}" srcOrd="14" destOrd="0" presId="urn:microsoft.com/office/officeart/2005/8/layout/radial5"/>
    <dgm:cxn modelId="{D7B683BC-96FC-46E7-976C-1FB93770E62A}" type="presParOf" srcId="{5D40C883-F280-429D-AABD-007BDE85DF0E}" destId="{20A43B06-4D12-4081-8CC6-0AB0CF03C5B5}" srcOrd="15" destOrd="0" presId="urn:microsoft.com/office/officeart/2005/8/layout/radial5"/>
    <dgm:cxn modelId="{CEEF511B-3B6C-4086-8255-173C1381D942}" type="presParOf" srcId="{20A43B06-4D12-4081-8CC6-0AB0CF03C5B5}" destId="{D40BF16B-FF96-48D0-9CCF-70963AB4B597}" srcOrd="0" destOrd="0" presId="urn:microsoft.com/office/officeart/2005/8/layout/radial5"/>
    <dgm:cxn modelId="{5013C7A6-B115-43D5-9B26-7620B31A6C31}" type="presParOf" srcId="{5D40C883-F280-429D-AABD-007BDE85DF0E}" destId="{97CBA787-4130-482E-9A8A-46C55992E68D}" srcOrd="16" destOrd="0" presId="urn:microsoft.com/office/officeart/2005/8/layout/radial5"/>
    <dgm:cxn modelId="{1E2C5CAC-2374-4182-B9A2-5E4BDEF4F258}" type="presParOf" srcId="{5D40C883-F280-429D-AABD-007BDE85DF0E}" destId="{D77944D5-A7F1-49E0-94FB-FEF25AB1B791}" srcOrd="17" destOrd="0" presId="urn:microsoft.com/office/officeart/2005/8/layout/radial5"/>
    <dgm:cxn modelId="{CAA567DB-A5C0-4A0C-BBD2-D4DD2377A9B3}" type="presParOf" srcId="{D77944D5-A7F1-49E0-94FB-FEF25AB1B791}" destId="{0769346B-A0E0-4862-9DE1-0F7E99731A36}" srcOrd="0" destOrd="0" presId="urn:microsoft.com/office/officeart/2005/8/layout/radial5"/>
    <dgm:cxn modelId="{7F6930D2-7B84-4C55-837B-E2E5FC0F5ACB}" type="presParOf" srcId="{5D40C883-F280-429D-AABD-007BDE85DF0E}" destId="{2221DFBA-3E1B-4E41-A76A-23A0FF0B95AC}"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F2C62-BCA2-4509-BE84-412AA3427387}">
      <dsp:nvSpPr>
        <dsp:cNvPr id="0" name=""/>
        <dsp:cNvSpPr/>
      </dsp:nvSpPr>
      <dsp:spPr>
        <a:xfrm>
          <a:off x="4616600" y="2677139"/>
          <a:ext cx="2958799"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err="1"/>
            <a:t>Kur’ân’a</a:t>
          </a:r>
          <a:r>
            <a:rPr lang="tr-TR" sz="2200" kern="1200" dirty="0"/>
            <a:t> göre insanın bazı olumsuz özellikleri</a:t>
          </a:r>
        </a:p>
      </dsp:txBody>
      <dsp:txXfrm>
        <a:off x="5049906" y="2935775"/>
        <a:ext cx="2092187" cy="1248806"/>
      </dsp:txXfrm>
    </dsp:sp>
    <dsp:sp modelId="{43FD5F1B-211A-4014-8C66-8034EB75238E}">
      <dsp:nvSpPr>
        <dsp:cNvPr id="0" name=""/>
        <dsp:cNvSpPr/>
      </dsp:nvSpPr>
      <dsp:spPr>
        <a:xfrm rot="16200000">
          <a:off x="5654414" y="2222517"/>
          <a:ext cx="883171" cy="26073"/>
        </a:xfrm>
        <a:custGeom>
          <a:avLst/>
          <a:gdLst/>
          <a:ahLst/>
          <a:cxnLst/>
          <a:rect l="0" t="0" r="0" b="0"/>
          <a:pathLst>
            <a:path>
              <a:moveTo>
                <a:pt x="0" y="13036"/>
              </a:moveTo>
              <a:lnTo>
                <a:pt x="883171"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073920" y="2213474"/>
        <a:ext cx="44158" cy="44158"/>
      </dsp:txXfrm>
    </dsp:sp>
    <dsp:sp modelId="{EE986A7B-BFE7-4429-8381-8C4B1C0EFA23}">
      <dsp:nvSpPr>
        <dsp:cNvPr id="0" name=""/>
        <dsp:cNvSpPr/>
      </dsp:nvSpPr>
      <dsp:spPr>
        <a:xfrm>
          <a:off x="4536314" y="27890"/>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Zayıf </a:t>
          </a:r>
        </a:p>
      </dsp:txBody>
      <dsp:txXfrm>
        <a:off x="4993135" y="286526"/>
        <a:ext cx="2205729" cy="1248806"/>
      </dsp:txXfrm>
    </dsp:sp>
    <dsp:sp modelId="{BD6D5575-A5D3-424F-A71D-B3F26704ACAB}">
      <dsp:nvSpPr>
        <dsp:cNvPr id="0" name=""/>
        <dsp:cNvSpPr/>
      </dsp:nvSpPr>
      <dsp:spPr>
        <a:xfrm rot="19285714">
          <a:off x="6943154" y="2727794"/>
          <a:ext cx="360550" cy="26073"/>
        </a:xfrm>
        <a:custGeom>
          <a:avLst/>
          <a:gdLst/>
          <a:ahLst/>
          <a:cxnLst/>
          <a:rect l="0" t="0" r="0" b="0"/>
          <a:pathLst>
            <a:path>
              <a:moveTo>
                <a:pt x="0" y="13036"/>
              </a:moveTo>
              <a:lnTo>
                <a:pt x="360550"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7114415" y="2731817"/>
        <a:ext cx="18027" cy="18027"/>
      </dsp:txXfrm>
    </dsp:sp>
    <dsp:sp modelId="{46430710-DBC0-45DA-8E7E-84C2F29AFE14}">
      <dsp:nvSpPr>
        <dsp:cNvPr id="0" name=""/>
        <dsp:cNvSpPr/>
      </dsp:nvSpPr>
      <dsp:spPr>
        <a:xfrm>
          <a:off x="6607581" y="1025359"/>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Hırslı</a:t>
          </a:r>
        </a:p>
      </dsp:txBody>
      <dsp:txXfrm>
        <a:off x="7064402" y="1283995"/>
        <a:ext cx="2205729" cy="1248806"/>
      </dsp:txXfrm>
    </dsp:sp>
    <dsp:sp modelId="{4DB1323E-F05E-4830-95CD-EE4CD216D23E}">
      <dsp:nvSpPr>
        <dsp:cNvPr id="0" name=""/>
        <dsp:cNvSpPr/>
      </dsp:nvSpPr>
      <dsp:spPr>
        <a:xfrm rot="11571429">
          <a:off x="7229110" y="3834510"/>
          <a:ext cx="251867" cy="26073"/>
        </a:xfrm>
        <a:custGeom>
          <a:avLst/>
          <a:gdLst/>
          <a:ahLst/>
          <a:cxnLst/>
          <a:rect l="0" t="0" r="0" b="0"/>
          <a:pathLst>
            <a:path>
              <a:moveTo>
                <a:pt x="0" y="13036"/>
              </a:moveTo>
              <a:lnTo>
                <a:pt x="251867"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7348746" y="3841250"/>
        <a:ext cx="12593" cy="12593"/>
      </dsp:txXfrm>
    </dsp:sp>
    <dsp:sp modelId="{41BECF24-83CD-4C34-8F6B-ADF339B9C2CD}">
      <dsp:nvSpPr>
        <dsp:cNvPr id="0" name=""/>
        <dsp:cNvSpPr/>
      </dsp:nvSpPr>
      <dsp:spPr>
        <a:xfrm>
          <a:off x="7119142" y="3266653"/>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Kendini Tanrı yerine dahi koyabilen</a:t>
          </a:r>
        </a:p>
      </dsp:txBody>
      <dsp:txXfrm>
        <a:off x="7575963" y="3525289"/>
        <a:ext cx="2205729" cy="1248806"/>
      </dsp:txXfrm>
    </dsp:sp>
    <dsp:sp modelId="{258342EF-0273-4525-B374-0D2EFAC0FEDD}">
      <dsp:nvSpPr>
        <dsp:cNvPr id="0" name=""/>
        <dsp:cNvSpPr/>
      </dsp:nvSpPr>
      <dsp:spPr>
        <a:xfrm rot="3857143">
          <a:off x="6289091" y="4738954"/>
          <a:ext cx="761710" cy="26073"/>
        </a:xfrm>
        <a:custGeom>
          <a:avLst/>
          <a:gdLst/>
          <a:ahLst/>
          <a:cxnLst/>
          <a:rect l="0" t="0" r="0" b="0"/>
          <a:pathLst>
            <a:path>
              <a:moveTo>
                <a:pt x="0" y="13036"/>
              </a:moveTo>
              <a:lnTo>
                <a:pt x="761710"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650903" y="4732948"/>
        <a:ext cx="38085" cy="38085"/>
      </dsp:txXfrm>
    </dsp:sp>
    <dsp:sp modelId="{6DEC1CAE-2B7F-42B6-B2E6-485E43CDB66E}">
      <dsp:nvSpPr>
        <dsp:cNvPr id="0" name=""/>
        <dsp:cNvSpPr/>
      </dsp:nvSpPr>
      <dsp:spPr>
        <a:xfrm>
          <a:off x="5685780" y="5064031"/>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Değişken</a:t>
          </a:r>
        </a:p>
      </dsp:txBody>
      <dsp:txXfrm>
        <a:off x="6142601" y="5322667"/>
        <a:ext cx="2205729" cy="1248806"/>
      </dsp:txXfrm>
    </dsp:sp>
    <dsp:sp modelId="{AD3A8976-6EA5-4F85-B5B5-14B8A33AEE09}">
      <dsp:nvSpPr>
        <dsp:cNvPr id="0" name=""/>
        <dsp:cNvSpPr/>
      </dsp:nvSpPr>
      <dsp:spPr>
        <a:xfrm rot="7292268">
          <a:off x="4915669" y="4752050"/>
          <a:ext cx="881735" cy="26073"/>
        </a:xfrm>
        <a:custGeom>
          <a:avLst/>
          <a:gdLst/>
          <a:ahLst/>
          <a:cxnLst/>
          <a:rect l="0" t="0" r="0" b="0"/>
          <a:pathLst>
            <a:path>
              <a:moveTo>
                <a:pt x="0" y="13036"/>
              </a:moveTo>
              <a:lnTo>
                <a:pt x="881735"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5334494" y="4743043"/>
        <a:ext cx="44086" cy="44086"/>
      </dsp:txXfrm>
    </dsp:sp>
    <dsp:sp modelId="{1BFCE1B7-F453-472C-9FB2-BFAAF962DA9C}">
      <dsp:nvSpPr>
        <dsp:cNvPr id="0" name=""/>
        <dsp:cNvSpPr/>
      </dsp:nvSpPr>
      <dsp:spPr>
        <a:xfrm>
          <a:off x="3054343" y="5091919"/>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İstikrarsız </a:t>
          </a:r>
        </a:p>
      </dsp:txBody>
      <dsp:txXfrm>
        <a:off x="3511164" y="5350555"/>
        <a:ext cx="2205729" cy="1248806"/>
      </dsp:txXfrm>
    </dsp:sp>
    <dsp:sp modelId="{B7F7992E-94A0-4D5B-8D0D-932DA9B87E9D}">
      <dsp:nvSpPr>
        <dsp:cNvPr id="0" name=""/>
        <dsp:cNvSpPr/>
      </dsp:nvSpPr>
      <dsp:spPr>
        <a:xfrm rot="20828571">
          <a:off x="4711022" y="3834510"/>
          <a:ext cx="251867" cy="26073"/>
        </a:xfrm>
        <a:custGeom>
          <a:avLst/>
          <a:gdLst/>
          <a:ahLst/>
          <a:cxnLst/>
          <a:rect l="0" t="0" r="0" b="0"/>
          <a:pathLst>
            <a:path>
              <a:moveTo>
                <a:pt x="0" y="13036"/>
              </a:moveTo>
              <a:lnTo>
                <a:pt x="251867"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830659" y="3841250"/>
        <a:ext cx="12593" cy="12593"/>
      </dsp:txXfrm>
    </dsp:sp>
    <dsp:sp modelId="{BC22D2D0-641D-42E5-982D-4050F1E8C9D2}">
      <dsp:nvSpPr>
        <dsp:cNvPr id="0" name=""/>
        <dsp:cNvSpPr/>
      </dsp:nvSpPr>
      <dsp:spPr>
        <a:xfrm>
          <a:off x="1953486" y="3266653"/>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Şükretmeyen</a:t>
          </a:r>
        </a:p>
      </dsp:txBody>
      <dsp:txXfrm>
        <a:off x="2410307" y="3525289"/>
        <a:ext cx="2205729" cy="1248806"/>
      </dsp:txXfrm>
    </dsp:sp>
    <dsp:sp modelId="{EACAB6E4-7220-4146-B73B-F6B0E10F2C39}">
      <dsp:nvSpPr>
        <dsp:cNvPr id="0" name=""/>
        <dsp:cNvSpPr/>
      </dsp:nvSpPr>
      <dsp:spPr>
        <a:xfrm rot="13114286">
          <a:off x="4888294" y="2727794"/>
          <a:ext cx="360550" cy="26073"/>
        </a:xfrm>
        <a:custGeom>
          <a:avLst/>
          <a:gdLst/>
          <a:ahLst/>
          <a:cxnLst/>
          <a:rect l="0" t="0" r="0" b="0"/>
          <a:pathLst>
            <a:path>
              <a:moveTo>
                <a:pt x="0" y="13036"/>
              </a:moveTo>
              <a:lnTo>
                <a:pt x="360550"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5059556" y="2731817"/>
        <a:ext cx="18027" cy="18027"/>
      </dsp:txXfrm>
    </dsp:sp>
    <dsp:sp modelId="{E970516F-5160-4D4E-938B-5B2EFBF67D36}">
      <dsp:nvSpPr>
        <dsp:cNvPr id="0" name=""/>
        <dsp:cNvSpPr/>
      </dsp:nvSpPr>
      <dsp:spPr>
        <a:xfrm>
          <a:off x="2465047" y="1025359"/>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Kibirli</a:t>
          </a:r>
        </a:p>
      </dsp:txBody>
      <dsp:txXfrm>
        <a:off x="2921868" y="1283995"/>
        <a:ext cx="2205729" cy="1248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6D1D7-3438-4AED-A1D1-8A619DFE5CC0}">
      <dsp:nvSpPr>
        <dsp:cNvPr id="0" name=""/>
        <dsp:cNvSpPr/>
      </dsp:nvSpPr>
      <dsp:spPr>
        <a:xfrm>
          <a:off x="5083882" y="2904605"/>
          <a:ext cx="2024235" cy="121531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err="1"/>
            <a:t>Kur’ân’a</a:t>
          </a:r>
          <a:r>
            <a:rPr lang="tr-TR" sz="2000" kern="1200" dirty="0"/>
            <a:t> göre insanın olumlu özellikleri</a:t>
          </a:r>
        </a:p>
      </dsp:txBody>
      <dsp:txXfrm>
        <a:off x="5380324" y="3082584"/>
        <a:ext cx="1431351" cy="859361"/>
      </dsp:txXfrm>
    </dsp:sp>
    <dsp:sp modelId="{5544004D-36AB-49C9-BD20-8C6B22CD0F2D}">
      <dsp:nvSpPr>
        <dsp:cNvPr id="0" name=""/>
        <dsp:cNvSpPr/>
      </dsp:nvSpPr>
      <dsp:spPr>
        <a:xfrm rot="16200000">
          <a:off x="5717480" y="1903576"/>
          <a:ext cx="757039"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p>
      </dsp:txBody>
      <dsp:txXfrm>
        <a:off x="5809960" y="2119362"/>
        <a:ext cx="572079" cy="369920"/>
      </dsp:txXfrm>
    </dsp:sp>
    <dsp:sp modelId="{BFE673F9-DF95-461A-A740-1E2274906D90}">
      <dsp:nvSpPr>
        <dsp:cNvPr id="0" name=""/>
        <dsp:cNvSpPr/>
      </dsp:nvSpPr>
      <dsp:spPr>
        <a:xfrm>
          <a:off x="5005419" y="25564"/>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a:t>Asil ve üstün özelliklere sahip</a:t>
          </a:r>
        </a:p>
      </dsp:txBody>
      <dsp:txXfrm>
        <a:off x="5324843" y="238009"/>
        <a:ext cx="1542313" cy="1025774"/>
      </dsp:txXfrm>
    </dsp:sp>
    <dsp:sp modelId="{2120E4D8-27B3-4E7E-ABB1-28EC45736AC9}">
      <dsp:nvSpPr>
        <dsp:cNvPr id="0" name=""/>
        <dsp:cNvSpPr/>
      </dsp:nvSpPr>
      <dsp:spPr>
        <a:xfrm rot="18600000">
          <a:off x="6608689" y="2205768"/>
          <a:ext cx="649849"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p>
      </dsp:txBody>
      <dsp:txXfrm>
        <a:off x="6641724" y="2399918"/>
        <a:ext cx="464889" cy="369920"/>
      </dsp:txXfrm>
    </dsp:sp>
    <dsp:sp modelId="{546C1C68-FC06-464F-9443-5DE569080D19}">
      <dsp:nvSpPr>
        <dsp:cNvPr id="0" name=""/>
        <dsp:cNvSpPr/>
      </dsp:nvSpPr>
      <dsp:spPr>
        <a:xfrm>
          <a:off x="6780392" y="671601"/>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a:t>İnanan bir varlık</a:t>
          </a:r>
        </a:p>
      </dsp:txBody>
      <dsp:txXfrm>
        <a:off x="7099816" y="884046"/>
        <a:ext cx="1542313" cy="1025774"/>
      </dsp:txXfrm>
    </dsp:sp>
    <dsp:sp modelId="{E790F554-008C-4842-B46B-1D225AA0FFD1}">
      <dsp:nvSpPr>
        <dsp:cNvPr id="0" name=""/>
        <dsp:cNvSpPr/>
      </dsp:nvSpPr>
      <dsp:spPr>
        <a:xfrm rot="21000000">
          <a:off x="7216978" y="2973404"/>
          <a:ext cx="373575"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p>
      </dsp:txBody>
      <dsp:txXfrm>
        <a:off x="7217829" y="3106441"/>
        <a:ext cx="261503" cy="369920"/>
      </dsp:txXfrm>
    </dsp:sp>
    <dsp:sp modelId="{2F06D504-5720-4A28-A2E1-64AE9A9EB6B4}">
      <dsp:nvSpPr>
        <dsp:cNvPr id="0" name=""/>
        <dsp:cNvSpPr/>
      </dsp:nvSpPr>
      <dsp:spPr>
        <a:xfrm>
          <a:off x="7724836" y="2307426"/>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a:t>İrade sahibi</a:t>
          </a:r>
        </a:p>
      </dsp:txBody>
      <dsp:txXfrm>
        <a:off x="8044260" y="2519871"/>
        <a:ext cx="1542313" cy="1025774"/>
      </dsp:txXfrm>
    </dsp:sp>
    <dsp:sp modelId="{B199C095-276B-4723-AEBB-A5461F549C60}">
      <dsp:nvSpPr>
        <dsp:cNvPr id="0" name=""/>
        <dsp:cNvSpPr/>
      </dsp:nvSpPr>
      <dsp:spPr>
        <a:xfrm rot="1800000">
          <a:off x="6975595" y="3859937"/>
          <a:ext cx="513043"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p>
      </dsp:txBody>
      <dsp:txXfrm>
        <a:off x="6985905" y="3944765"/>
        <a:ext cx="359130" cy="369920"/>
      </dsp:txXfrm>
    </dsp:sp>
    <dsp:sp modelId="{1F898982-CEF6-4DB7-BC45-F75CEA46EE26}">
      <dsp:nvSpPr>
        <dsp:cNvPr id="0" name=""/>
        <dsp:cNvSpPr/>
      </dsp:nvSpPr>
      <dsp:spPr>
        <a:xfrm>
          <a:off x="7396834" y="4167617"/>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a:t>Bilen ve kavrayan</a:t>
          </a:r>
        </a:p>
      </dsp:txBody>
      <dsp:txXfrm>
        <a:off x="7716258" y="4380062"/>
        <a:ext cx="1542313" cy="1025774"/>
      </dsp:txXfrm>
    </dsp:sp>
    <dsp:sp modelId="{0C813001-16AF-43E7-8BEE-77EFE1D10CF5}">
      <dsp:nvSpPr>
        <dsp:cNvPr id="0" name=""/>
        <dsp:cNvSpPr/>
      </dsp:nvSpPr>
      <dsp:spPr>
        <a:xfrm rot="4200000">
          <a:off x="6175344" y="4426314"/>
          <a:ext cx="731084"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p>
      </dsp:txBody>
      <dsp:txXfrm>
        <a:off x="6236194" y="4462717"/>
        <a:ext cx="546124" cy="369920"/>
      </dsp:txXfrm>
    </dsp:sp>
    <dsp:sp modelId="{5B4CA7AE-1BED-4AC2-A7FA-36355DDB12FB}">
      <dsp:nvSpPr>
        <dsp:cNvPr id="0" name=""/>
        <dsp:cNvSpPr/>
      </dsp:nvSpPr>
      <dsp:spPr>
        <a:xfrm>
          <a:off x="5949862" y="5381770"/>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a:t>Sorumluluk sahibi</a:t>
          </a:r>
        </a:p>
      </dsp:txBody>
      <dsp:txXfrm>
        <a:off x="6269286" y="5594215"/>
        <a:ext cx="1542313" cy="1025774"/>
      </dsp:txXfrm>
    </dsp:sp>
    <dsp:sp modelId="{77E2EEB0-8362-48BF-B076-2B096A59BBEA}">
      <dsp:nvSpPr>
        <dsp:cNvPr id="0" name=""/>
        <dsp:cNvSpPr/>
      </dsp:nvSpPr>
      <dsp:spPr>
        <a:xfrm rot="6600000">
          <a:off x="5285571" y="4426314"/>
          <a:ext cx="731084"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p>
      </dsp:txBody>
      <dsp:txXfrm rot="10800000">
        <a:off x="5409681" y="4462717"/>
        <a:ext cx="546124" cy="369920"/>
      </dsp:txXfrm>
    </dsp:sp>
    <dsp:sp modelId="{CD8FE685-BE52-4B46-B0F2-D545B7DB4CDD}">
      <dsp:nvSpPr>
        <dsp:cNvPr id="0" name=""/>
        <dsp:cNvSpPr/>
      </dsp:nvSpPr>
      <dsp:spPr>
        <a:xfrm>
          <a:off x="4060975" y="5381770"/>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a:t>Kendisi hakkında bilgi sahibi olan tek varlık</a:t>
          </a:r>
        </a:p>
      </dsp:txBody>
      <dsp:txXfrm>
        <a:off x="4380399" y="5594215"/>
        <a:ext cx="1542313" cy="1025774"/>
      </dsp:txXfrm>
    </dsp:sp>
    <dsp:sp modelId="{1F330C06-C55F-473C-B014-9B4D9D10D0DD}">
      <dsp:nvSpPr>
        <dsp:cNvPr id="0" name=""/>
        <dsp:cNvSpPr/>
      </dsp:nvSpPr>
      <dsp:spPr>
        <a:xfrm rot="9000000">
          <a:off x="4703360" y="3859937"/>
          <a:ext cx="513043"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p>
      </dsp:txBody>
      <dsp:txXfrm rot="10800000">
        <a:off x="4846963" y="3944765"/>
        <a:ext cx="359130" cy="369920"/>
      </dsp:txXfrm>
    </dsp:sp>
    <dsp:sp modelId="{AF7A2CCB-6990-4DBE-9D56-D4E4C28DE90A}">
      <dsp:nvSpPr>
        <dsp:cNvPr id="0" name=""/>
        <dsp:cNvSpPr/>
      </dsp:nvSpPr>
      <dsp:spPr>
        <a:xfrm>
          <a:off x="2614003" y="4167617"/>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a:t>Yapıcı ve üretici</a:t>
          </a:r>
        </a:p>
      </dsp:txBody>
      <dsp:txXfrm>
        <a:off x="2933427" y="4380062"/>
        <a:ext cx="1542313" cy="1025774"/>
      </dsp:txXfrm>
    </dsp:sp>
    <dsp:sp modelId="{20A43B06-4D12-4081-8CC6-0AB0CF03C5B5}">
      <dsp:nvSpPr>
        <dsp:cNvPr id="0" name=""/>
        <dsp:cNvSpPr/>
      </dsp:nvSpPr>
      <dsp:spPr>
        <a:xfrm rot="11400000">
          <a:off x="4601445" y="2973404"/>
          <a:ext cx="373575"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p>
      </dsp:txBody>
      <dsp:txXfrm rot="10800000">
        <a:off x="4712666" y="3106441"/>
        <a:ext cx="261503" cy="369920"/>
      </dsp:txXfrm>
    </dsp:sp>
    <dsp:sp modelId="{97CBA787-4130-482E-9A8A-46C55992E68D}">
      <dsp:nvSpPr>
        <dsp:cNvPr id="0" name=""/>
        <dsp:cNvSpPr/>
      </dsp:nvSpPr>
      <dsp:spPr>
        <a:xfrm>
          <a:off x="2286001" y="2307426"/>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a:t>Amacı, idealleri ve beklentileri olan</a:t>
          </a:r>
        </a:p>
      </dsp:txBody>
      <dsp:txXfrm>
        <a:off x="2605425" y="2519871"/>
        <a:ext cx="1542313" cy="1025774"/>
      </dsp:txXfrm>
    </dsp:sp>
    <dsp:sp modelId="{D77944D5-A7F1-49E0-94FB-FEF25AB1B791}">
      <dsp:nvSpPr>
        <dsp:cNvPr id="0" name=""/>
        <dsp:cNvSpPr/>
      </dsp:nvSpPr>
      <dsp:spPr>
        <a:xfrm rot="13800000">
          <a:off x="4933460" y="2205768"/>
          <a:ext cx="649849"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p>
      </dsp:txBody>
      <dsp:txXfrm rot="10800000">
        <a:off x="5085385" y="2399918"/>
        <a:ext cx="464889" cy="369920"/>
      </dsp:txXfrm>
    </dsp:sp>
    <dsp:sp modelId="{2221DFBA-3E1B-4E41-A76A-23A0FF0B95AC}">
      <dsp:nvSpPr>
        <dsp:cNvPr id="0" name=""/>
        <dsp:cNvSpPr/>
      </dsp:nvSpPr>
      <dsp:spPr>
        <a:xfrm>
          <a:off x="3230445" y="671601"/>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a:t>Ahlaki yönü olan</a:t>
          </a:r>
        </a:p>
      </dsp:txBody>
      <dsp:txXfrm>
        <a:off x="3549869" y="884046"/>
        <a:ext cx="1542313" cy="102577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13.10.2020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13.10.2020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13.10.2020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13.10.2020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13.10.2020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13.10.2020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13.10.2020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13.10.2020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13.10.2020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13.10.2020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13.10.2020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13.10.2020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SHlz6zl-w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cgUk6m43Fw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713158"/>
            <a:ext cx="11654972"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KUR‘ÂN-I KERÎM'DE İNSAN VE ÖZELLİKLERİ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096000" y="1657712"/>
            <a:ext cx="5985165" cy="3785652"/>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وَجَحَدُوا بِهَا وَاسْتَيْقَنَتْهَٓا اَنْفُسُهُمْ ظُلْماً وَعُلُواًّۜ فَانْظُرْ كَيْفَ كَانَ عَاقِبَةُ الْمُفْسِد۪ينَ۟ ﴿١٤﴾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52399" y="1657712"/>
            <a:ext cx="5666510" cy="378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Kendileri de bunlara </a:t>
            </a:r>
            <a:r>
              <a:rPr lang="tr-TR" sz="3600" dirty="0" err="1"/>
              <a:t>yakînen</a:t>
            </a:r>
            <a:r>
              <a:rPr lang="tr-TR" sz="3600" dirty="0"/>
              <a:t> inandıkları halde, zulüm ve kibirlerinden ötürü onları inkâr ettiler. Bozguncuların sonunun nice olduğuna bir bak! </a:t>
            </a:r>
            <a:r>
              <a:rPr lang="tr-TR" sz="1400" dirty="0" err="1"/>
              <a:t>Neml</a:t>
            </a:r>
            <a:r>
              <a:rPr lang="tr-TR" sz="1400" dirty="0"/>
              <a:t>, 14.</a:t>
            </a:r>
          </a:p>
        </p:txBody>
      </p:sp>
    </p:spTree>
    <p:extLst>
      <p:ext uri="{BB962C8B-B14F-4D97-AF65-F5344CB8AC3E}">
        <p14:creationId xmlns:p14="http://schemas.microsoft.com/office/powerpoint/2010/main" val="17354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91038167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D18F2C62-BCA2-4509-BE84-412AA3427387}"/>
                                            </p:graphicEl>
                                          </p:spTgt>
                                        </p:tgtEl>
                                        <p:attrNameLst>
                                          <p:attrName>style.visibility</p:attrName>
                                        </p:attrNameLst>
                                      </p:cBhvr>
                                      <p:to>
                                        <p:strVal val="visible"/>
                                      </p:to>
                                    </p:set>
                                    <p:animEffect transition="in" filter="fade">
                                      <p:cBhvr>
                                        <p:cTn id="7" dur="1000"/>
                                        <p:tgtEl>
                                          <p:spTgt spid="2">
                                            <p:graphicEl>
                                              <a:dgm id="{D18F2C62-BCA2-4509-BE84-412AA3427387}"/>
                                            </p:graphicEl>
                                          </p:spTgt>
                                        </p:tgtEl>
                                      </p:cBhvr>
                                    </p:animEffect>
                                    <p:anim calcmode="lin" valueType="num">
                                      <p:cBhvr>
                                        <p:cTn id="8" dur="1000" fill="hold"/>
                                        <p:tgtEl>
                                          <p:spTgt spid="2">
                                            <p:graphicEl>
                                              <a:dgm id="{D18F2C62-BCA2-4509-BE84-412AA3427387}"/>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18F2C62-BCA2-4509-BE84-412AA342738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43FD5F1B-211A-4014-8C66-8034EB75238E}"/>
                                            </p:graphicEl>
                                          </p:spTgt>
                                        </p:tgtEl>
                                        <p:attrNameLst>
                                          <p:attrName>style.visibility</p:attrName>
                                        </p:attrNameLst>
                                      </p:cBhvr>
                                      <p:to>
                                        <p:strVal val="visible"/>
                                      </p:to>
                                    </p:set>
                                    <p:animEffect transition="in" filter="fade">
                                      <p:cBhvr>
                                        <p:cTn id="14" dur="1000"/>
                                        <p:tgtEl>
                                          <p:spTgt spid="2">
                                            <p:graphicEl>
                                              <a:dgm id="{43FD5F1B-211A-4014-8C66-8034EB75238E}"/>
                                            </p:graphicEl>
                                          </p:spTgt>
                                        </p:tgtEl>
                                      </p:cBhvr>
                                    </p:animEffect>
                                    <p:anim calcmode="lin" valueType="num">
                                      <p:cBhvr>
                                        <p:cTn id="15" dur="1000" fill="hold"/>
                                        <p:tgtEl>
                                          <p:spTgt spid="2">
                                            <p:graphicEl>
                                              <a:dgm id="{43FD5F1B-211A-4014-8C66-8034EB75238E}"/>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43FD5F1B-211A-4014-8C66-8034EB75238E}"/>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EE986A7B-BFE7-4429-8381-8C4B1C0EFA23}"/>
                                            </p:graphicEl>
                                          </p:spTgt>
                                        </p:tgtEl>
                                        <p:attrNameLst>
                                          <p:attrName>style.visibility</p:attrName>
                                        </p:attrNameLst>
                                      </p:cBhvr>
                                      <p:to>
                                        <p:strVal val="visible"/>
                                      </p:to>
                                    </p:set>
                                    <p:animEffect transition="in" filter="fade">
                                      <p:cBhvr>
                                        <p:cTn id="19" dur="1000"/>
                                        <p:tgtEl>
                                          <p:spTgt spid="2">
                                            <p:graphicEl>
                                              <a:dgm id="{EE986A7B-BFE7-4429-8381-8C4B1C0EFA23}"/>
                                            </p:graphicEl>
                                          </p:spTgt>
                                        </p:tgtEl>
                                      </p:cBhvr>
                                    </p:animEffect>
                                    <p:anim calcmode="lin" valueType="num">
                                      <p:cBhvr>
                                        <p:cTn id="20" dur="1000" fill="hold"/>
                                        <p:tgtEl>
                                          <p:spTgt spid="2">
                                            <p:graphicEl>
                                              <a:dgm id="{EE986A7B-BFE7-4429-8381-8C4B1C0EFA23}"/>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EE986A7B-BFE7-4429-8381-8C4B1C0EFA2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BD6D5575-A5D3-424F-A71D-B3F26704ACAB}"/>
                                            </p:graphicEl>
                                          </p:spTgt>
                                        </p:tgtEl>
                                        <p:attrNameLst>
                                          <p:attrName>style.visibility</p:attrName>
                                        </p:attrNameLst>
                                      </p:cBhvr>
                                      <p:to>
                                        <p:strVal val="visible"/>
                                      </p:to>
                                    </p:set>
                                    <p:animEffect transition="in" filter="fade">
                                      <p:cBhvr>
                                        <p:cTn id="26" dur="1000"/>
                                        <p:tgtEl>
                                          <p:spTgt spid="2">
                                            <p:graphicEl>
                                              <a:dgm id="{BD6D5575-A5D3-424F-A71D-B3F26704ACAB}"/>
                                            </p:graphicEl>
                                          </p:spTgt>
                                        </p:tgtEl>
                                      </p:cBhvr>
                                    </p:animEffect>
                                    <p:anim calcmode="lin" valueType="num">
                                      <p:cBhvr>
                                        <p:cTn id="27" dur="1000" fill="hold"/>
                                        <p:tgtEl>
                                          <p:spTgt spid="2">
                                            <p:graphicEl>
                                              <a:dgm id="{BD6D5575-A5D3-424F-A71D-B3F26704ACAB}"/>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BD6D5575-A5D3-424F-A71D-B3F26704ACAB}"/>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46430710-DBC0-45DA-8E7E-84C2F29AFE14}"/>
                                            </p:graphicEl>
                                          </p:spTgt>
                                        </p:tgtEl>
                                        <p:attrNameLst>
                                          <p:attrName>style.visibility</p:attrName>
                                        </p:attrNameLst>
                                      </p:cBhvr>
                                      <p:to>
                                        <p:strVal val="visible"/>
                                      </p:to>
                                    </p:set>
                                    <p:animEffect transition="in" filter="fade">
                                      <p:cBhvr>
                                        <p:cTn id="31" dur="1000"/>
                                        <p:tgtEl>
                                          <p:spTgt spid="2">
                                            <p:graphicEl>
                                              <a:dgm id="{46430710-DBC0-45DA-8E7E-84C2F29AFE14}"/>
                                            </p:graphicEl>
                                          </p:spTgt>
                                        </p:tgtEl>
                                      </p:cBhvr>
                                    </p:animEffect>
                                    <p:anim calcmode="lin" valueType="num">
                                      <p:cBhvr>
                                        <p:cTn id="32" dur="1000" fill="hold"/>
                                        <p:tgtEl>
                                          <p:spTgt spid="2">
                                            <p:graphicEl>
                                              <a:dgm id="{46430710-DBC0-45DA-8E7E-84C2F29AFE14}"/>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46430710-DBC0-45DA-8E7E-84C2F29AFE14}"/>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4DB1323E-F05E-4830-95CD-EE4CD216D23E}"/>
                                            </p:graphicEl>
                                          </p:spTgt>
                                        </p:tgtEl>
                                        <p:attrNameLst>
                                          <p:attrName>style.visibility</p:attrName>
                                        </p:attrNameLst>
                                      </p:cBhvr>
                                      <p:to>
                                        <p:strVal val="visible"/>
                                      </p:to>
                                    </p:set>
                                    <p:animEffect transition="in" filter="fade">
                                      <p:cBhvr>
                                        <p:cTn id="38" dur="1000"/>
                                        <p:tgtEl>
                                          <p:spTgt spid="2">
                                            <p:graphicEl>
                                              <a:dgm id="{4DB1323E-F05E-4830-95CD-EE4CD216D23E}"/>
                                            </p:graphicEl>
                                          </p:spTgt>
                                        </p:tgtEl>
                                      </p:cBhvr>
                                    </p:animEffect>
                                    <p:anim calcmode="lin" valueType="num">
                                      <p:cBhvr>
                                        <p:cTn id="39" dur="1000" fill="hold"/>
                                        <p:tgtEl>
                                          <p:spTgt spid="2">
                                            <p:graphicEl>
                                              <a:dgm id="{4DB1323E-F05E-4830-95CD-EE4CD216D23E}"/>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4DB1323E-F05E-4830-95CD-EE4CD216D23E}"/>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41BECF24-83CD-4C34-8F6B-ADF339B9C2CD}"/>
                                            </p:graphicEl>
                                          </p:spTgt>
                                        </p:tgtEl>
                                        <p:attrNameLst>
                                          <p:attrName>style.visibility</p:attrName>
                                        </p:attrNameLst>
                                      </p:cBhvr>
                                      <p:to>
                                        <p:strVal val="visible"/>
                                      </p:to>
                                    </p:set>
                                    <p:animEffect transition="in" filter="fade">
                                      <p:cBhvr>
                                        <p:cTn id="43" dur="1000"/>
                                        <p:tgtEl>
                                          <p:spTgt spid="2">
                                            <p:graphicEl>
                                              <a:dgm id="{41BECF24-83CD-4C34-8F6B-ADF339B9C2CD}"/>
                                            </p:graphicEl>
                                          </p:spTgt>
                                        </p:tgtEl>
                                      </p:cBhvr>
                                    </p:animEffect>
                                    <p:anim calcmode="lin" valueType="num">
                                      <p:cBhvr>
                                        <p:cTn id="44" dur="1000" fill="hold"/>
                                        <p:tgtEl>
                                          <p:spTgt spid="2">
                                            <p:graphicEl>
                                              <a:dgm id="{41BECF24-83CD-4C34-8F6B-ADF339B9C2CD}"/>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41BECF24-83CD-4C34-8F6B-ADF339B9C2CD}"/>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258342EF-0273-4525-B374-0D2EFAC0FEDD}"/>
                                            </p:graphicEl>
                                          </p:spTgt>
                                        </p:tgtEl>
                                        <p:attrNameLst>
                                          <p:attrName>style.visibility</p:attrName>
                                        </p:attrNameLst>
                                      </p:cBhvr>
                                      <p:to>
                                        <p:strVal val="visible"/>
                                      </p:to>
                                    </p:set>
                                    <p:animEffect transition="in" filter="fade">
                                      <p:cBhvr>
                                        <p:cTn id="50" dur="1000"/>
                                        <p:tgtEl>
                                          <p:spTgt spid="2">
                                            <p:graphicEl>
                                              <a:dgm id="{258342EF-0273-4525-B374-0D2EFAC0FEDD}"/>
                                            </p:graphicEl>
                                          </p:spTgt>
                                        </p:tgtEl>
                                      </p:cBhvr>
                                    </p:animEffect>
                                    <p:anim calcmode="lin" valueType="num">
                                      <p:cBhvr>
                                        <p:cTn id="51" dur="1000" fill="hold"/>
                                        <p:tgtEl>
                                          <p:spTgt spid="2">
                                            <p:graphicEl>
                                              <a:dgm id="{258342EF-0273-4525-B374-0D2EFAC0FEDD}"/>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258342EF-0273-4525-B374-0D2EFAC0FEDD}"/>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6DEC1CAE-2B7F-42B6-B2E6-485E43CDB66E}"/>
                                            </p:graphicEl>
                                          </p:spTgt>
                                        </p:tgtEl>
                                        <p:attrNameLst>
                                          <p:attrName>style.visibility</p:attrName>
                                        </p:attrNameLst>
                                      </p:cBhvr>
                                      <p:to>
                                        <p:strVal val="visible"/>
                                      </p:to>
                                    </p:set>
                                    <p:animEffect transition="in" filter="fade">
                                      <p:cBhvr>
                                        <p:cTn id="55" dur="1000"/>
                                        <p:tgtEl>
                                          <p:spTgt spid="2">
                                            <p:graphicEl>
                                              <a:dgm id="{6DEC1CAE-2B7F-42B6-B2E6-485E43CDB66E}"/>
                                            </p:graphicEl>
                                          </p:spTgt>
                                        </p:tgtEl>
                                      </p:cBhvr>
                                    </p:animEffect>
                                    <p:anim calcmode="lin" valueType="num">
                                      <p:cBhvr>
                                        <p:cTn id="56" dur="1000" fill="hold"/>
                                        <p:tgtEl>
                                          <p:spTgt spid="2">
                                            <p:graphicEl>
                                              <a:dgm id="{6DEC1CAE-2B7F-42B6-B2E6-485E43CDB66E}"/>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6DEC1CAE-2B7F-42B6-B2E6-485E43CDB66E}"/>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AD3A8976-6EA5-4F85-B5B5-14B8A33AEE09}"/>
                                            </p:graphicEl>
                                          </p:spTgt>
                                        </p:tgtEl>
                                        <p:attrNameLst>
                                          <p:attrName>style.visibility</p:attrName>
                                        </p:attrNameLst>
                                      </p:cBhvr>
                                      <p:to>
                                        <p:strVal val="visible"/>
                                      </p:to>
                                    </p:set>
                                    <p:animEffect transition="in" filter="fade">
                                      <p:cBhvr>
                                        <p:cTn id="62" dur="1000"/>
                                        <p:tgtEl>
                                          <p:spTgt spid="2">
                                            <p:graphicEl>
                                              <a:dgm id="{AD3A8976-6EA5-4F85-B5B5-14B8A33AEE09}"/>
                                            </p:graphicEl>
                                          </p:spTgt>
                                        </p:tgtEl>
                                      </p:cBhvr>
                                    </p:animEffect>
                                    <p:anim calcmode="lin" valueType="num">
                                      <p:cBhvr>
                                        <p:cTn id="63" dur="1000" fill="hold"/>
                                        <p:tgtEl>
                                          <p:spTgt spid="2">
                                            <p:graphicEl>
                                              <a:dgm id="{AD3A8976-6EA5-4F85-B5B5-14B8A33AEE09}"/>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AD3A8976-6EA5-4F85-B5B5-14B8A33AEE09}"/>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1BFCE1B7-F453-472C-9FB2-BFAAF962DA9C}"/>
                                            </p:graphicEl>
                                          </p:spTgt>
                                        </p:tgtEl>
                                        <p:attrNameLst>
                                          <p:attrName>style.visibility</p:attrName>
                                        </p:attrNameLst>
                                      </p:cBhvr>
                                      <p:to>
                                        <p:strVal val="visible"/>
                                      </p:to>
                                    </p:set>
                                    <p:animEffect transition="in" filter="fade">
                                      <p:cBhvr>
                                        <p:cTn id="67" dur="1000"/>
                                        <p:tgtEl>
                                          <p:spTgt spid="2">
                                            <p:graphicEl>
                                              <a:dgm id="{1BFCE1B7-F453-472C-9FB2-BFAAF962DA9C}"/>
                                            </p:graphicEl>
                                          </p:spTgt>
                                        </p:tgtEl>
                                      </p:cBhvr>
                                    </p:animEffect>
                                    <p:anim calcmode="lin" valueType="num">
                                      <p:cBhvr>
                                        <p:cTn id="68" dur="1000" fill="hold"/>
                                        <p:tgtEl>
                                          <p:spTgt spid="2">
                                            <p:graphicEl>
                                              <a:dgm id="{1BFCE1B7-F453-472C-9FB2-BFAAF962DA9C}"/>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1BFCE1B7-F453-472C-9FB2-BFAAF962DA9C}"/>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B7F7992E-94A0-4D5B-8D0D-932DA9B87E9D}"/>
                                            </p:graphicEl>
                                          </p:spTgt>
                                        </p:tgtEl>
                                        <p:attrNameLst>
                                          <p:attrName>style.visibility</p:attrName>
                                        </p:attrNameLst>
                                      </p:cBhvr>
                                      <p:to>
                                        <p:strVal val="visible"/>
                                      </p:to>
                                    </p:set>
                                    <p:animEffect transition="in" filter="fade">
                                      <p:cBhvr>
                                        <p:cTn id="74" dur="1000"/>
                                        <p:tgtEl>
                                          <p:spTgt spid="2">
                                            <p:graphicEl>
                                              <a:dgm id="{B7F7992E-94A0-4D5B-8D0D-932DA9B87E9D}"/>
                                            </p:graphicEl>
                                          </p:spTgt>
                                        </p:tgtEl>
                                      </p:cBhvr>
                                    </p:animEffect>
                                    <p:anim calcmode="lin" valueType="num">
                                      <p:cBhvr>
                                        <p:cTn id="75" dur="1000" fill="hold"/>
                                        <p:tgtEl>
                                          <p:spTgt spid="2">
                                            <p:graphicEl>
                                              <a:dgm id="{B7F7992E-94A0-4D5B-8D0D-932DA9B87E9D}"/>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B7F7992E-94A0-4D5B-8D0D-932DA9B87E9D}"/>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BC22D2D0-641D-42E5-982D-4050F1E8C9D2}"/>
                                            </p:graphicEl>
                                          </p:spTgt>
                                        </p:tgtEl>
                                        <p:attrNameLst>
                                          <p:attrName>style.visibility</p:attrName>
                                        </p:attrNameLst>
                                      </p:cBhvr>
                                      <p:to>
                                        <p:strVal val="visible"/>
                                      </p:to>
                                    </p:set>
                                    <p:animEffect transition="in" filter="fade">
                                      <p:cBhvr>
                                        <p:cTn id="79" dur="1000"/>
                                        <p:tgtEl>
                                          <p:spTgt spid="2">
                                            <p:graphicEl>
                                              <a:dgm id="{BC22D2D0-641D-42E5-982D-4050F1E8C9D2}"/>
                                            </p:graphicEl>
                                          </p:spTgt>
                                        </p:tgtEl>
                                      </p:cBhvr>
                                    </p:animEffect>
                                    <p:anim calcmode="lin" valueType="num">
                                      <p:cBhvr>
                                        <p:cTn id="80" dur="1000" fill="hold"/>
                                        <p:tgtEl>
                                          <p:spTgt spid="2">
                                            <p:graphicEl>
                                              <a:dgm id="{BC22D2D0-641D-42E5-982D-4050F1E8C9D2}"/>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BC22D2D0-641D-42E5-982D-4050F1E8C9D2}"/>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EACAB6E4-7220-4146-B73B-F6B0E10F2C39}"/>
                                            </p:graphicEl>
                                          </p:spTgt>
                                        </p:tgtEl>
                                        <p:attrNameLst>
                                          <p:attrName>style.visibility</p:attrName>
                                        </p:attrNameLst>
                                      </p:cBhvr>
                                      <p:to>
                                        <p:strVal val="visible"/>
                                      </p:to>
                                    </p:set>
                                    <p:animEffect transition="in" filter="fade">
                                      <p:cBhvr>
                                        <p:cTn id="86" dur="1000"/>
                                        <p:tgtEl>
                                          <p:spTgt spid="2">
                                            <p:graphicEl>
                                              <a:dgm id="{EACAB6E4-7220-4146-B73B-F6B0E10F2C39}"/>
                                            </p:graphicEl>
                                          </p:spTgt>
                                        </p:tgtEl>
                                      </p:cBhvr>
                                    </p:animEffect>
                                    <p:anim calcmode="lin" valueType="num">
                                      <p:cBhvr>
                                        <p:cTn id="87" dur="1000" fill="hold"/>
                                        <p:tgtEl>
                                          <p:spTgt spid="2">
                                            <p:graphicEl>
                                              <a:dgm id="{EACAB6E4-7220-4146-B73B-F6B0E10F2C39}"/>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EACAB6E4-7220-4146-B73B-F6B0E10F2C39}"/>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E970516F-5160-4D4E-938B-5B2EFBF67D36}"/>
                                            </p:graphicEl>
                                          </p:spTgt>
                                        </p:tgtEl>
                                        <p:attrNameLst>
                                          <p:attrName>style.visibility</p:attrName>
                                        </p:attrNameLst>
                                      </p:cBhvr>
                                      <p:to>
                                        <p:strVal val="visible"/>
                                      </p:to>
                                    </p:set>
                                    <p:animEffect transition="in" filter="fade">
                                      <p:cBhvr>
                                        <p:cTn id="91" dur="1000"/>
                                        <p:tgtEl>
                                          <p:spTgt spid="2">
                                            <p:graphicEl>
                                              <a:dgm id="{E970516F-5160-4D4E-938B-5B2EFBF67D36}"/>
                                            </p:graphicEl>
                                          </p:spTgt>
                                        </p:tgtEl>
                                      </p:cBhvr>
                                    </p:animEffect>
                                    <p:anim calcmode="lin" valueType="num">
                                      <p:cBhvr>
                                        <p:cTn id="92" dur="1000" fill="hold"/>
                                        <p:tgtEl>
                                          <p:spTgt spid="2">
                                            <p:graphicEl>
                                              <a:dgm id="{E970516F-5160-4D4E-938B-5B2EFBF67D36}"/>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E970516F-5160-4D4E-938B-5B2EFBF67D3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7071" t="6061" r="26970" b="11111"/>
          <a:stretch/>
        </p:blipFill>
        <p:spPr>
          <a:xfrm>
            <a:off x="3228109" y="4475018"/>
            <a:ext cx="1460201" cy="2161308"/>
          </a:xfrm>
          <a:prstGeom prst="rect">
            <a:avLst/>
          </a:prstGeom>
        </p:spPr>
      </p:pic>
      <p:sp>
        <p:nvSpPr>
          <p:cNvPr id="3" name="Bulut Belirtme Çizgisi 2"/>
          <p:cNvSpPr/>
          <p:nvPr/>
        </p:nvSpPr>
        <p:spPr>
          <a:xfrm>
            <a:off x="831275" y="148934"/>
            <a:ext cx="7245927" cy="3054929"/>
          </a:xfrm>
          <a:prstGeom prst="cloudCallout">
            <a:avLst>
              <a:gd name="adj1" fmla="val -4932"/>
              <a:gd name="adj2" fmla="val 90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Peki insan hep böyle kötü müdür?</a:t>
            </a:r>
          </a:p>
        </p:txBody>
      </p:sp>
      <p:sp>
        <p:nvSpPr>
          <p:cNvPr id="5" name="Bulut Belirtme Çizgisi 4"/>
          <p:cNvSpPr/>
          <p:nvPr/>
        </p:nvSpPr>
        <p:spPr>
          <a:xfrm>
            <a:off x="7211293" y="2802081"/>
            <a:ext cx="4980707" cy="2542310"/>
          </a:xfrm>
          <a:prstGeom prst="cloudCallout">
            <a:avLst>
              <a:gd name="adj1" fmla="val -99941"/>
              <a:gd name="adj2" fmla="val 602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Hiç iyi özellikleri yok mu bu insanın?</a:t>
            </a:r>
          </a:p>
        </p:txBody>
      </p:sp>
    </p:spTree>
    <p:extLst>
      <p:ext uri="{BB962C8B-B14F-4D97-AF65-F5344CB8AC3E}">
        <p14:creationId xmlns:p14="http://schemas.microsoft.com/office/powerpoint/2010/main" val="151386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66254" y="2184184"/>
            <a:ext cx="5666510" cy="4327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Örneğin; insan </a:t>
            </a:r>
            <a:r>
              <a:rPr lang="tr-TR" sz="3600" dirty="0" err="1"/>
              <a:t>Kur’ân</a:t>
            </a:r>
            <a:r>
              <a:rPr lang="tr-TR" sz="3600" dirty="0"/>
              <a:t>-ı Kerîm’de şan ve şeref sahibi, düşünebilen, </a:t>
            </a:r>
            <a:r>
              <a:rPr lang="tr-TR" sz="3600" dirty="0" err="1"/>
              <a:t>akledebilen</a:t>
            </a:r>
            <a:r>
              <a:rPr lang="tr-TR" sz="3600" dirty="0"/>
              <a:t> </a:t>
            </a:r>
            <a:r>
              <a:rPr lang="tr-TR" sz="1000" dirty="0"/>
              <a:t>(Mülk, 23; </a:t>
            </a:r>
            <a:r>
              <a:rPr lang="tr-TR" sz="1000" dirty="0" err="1"/>
              <a:t>Beled</a:t>
            </a:r>
            <a:r>
              <a:rPr lang="tr-TR" sz="1000" dirty="0"/>
              <a:t>, 8-9)</a:t>
            </a:r>
            <a:r>
              <a:rPr lang="tr-TR" sz="3600" dirty="0"/>
              <a:t> ve yaratıkların birçoğundan üstün kılınan bir varlık olarak tanımlanmıştır. </a:t>
            </a:r>
            <a:r>
              <a:rPr lang="tr-TR" sz="1000" dirty="0"/>
              <a:t>(</a:t>
            </a:r>
            <a:r>
              <a:rPr lang="tr-TR" sz="1000" dirty="0" err="1"/>
              <a:t>İsrâ</a:t>
            </a:r>
            <a:r>
              <a:rPr lang="tr-TR" sz="1000" dirty="0"/>
              <a:t>, 70).</a:t>
            </a:r>
            <a:endParaRPr lang="tr-TR" sz="2800" dirty="0"/>
          </a:p>
        </p:txBody>
      </p:sp>
      <p:sp>
        <p:nvSpPr>
          <p:cNvPr id="3" name="Yuvarlatılmış Dikdörtgen 2"/>
          <p:cNvSpPr/>
          <p:nvPr/>
        </p:nvSpPr>
        <p:spPr>
          <a:xfrm>
            <a:off x="166254" y="193963"/>
            <a:ext cx="11776365" cy="1094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Kur’ân</a:t>
            </a:r>
            <a:r>
              <a:rPr lang="tr-TR" sz="3600" dirty="0"/>
              <a:t>-ı Kerîm’de insanın birçok olumlu yönlerine de temas edilmiştir.</a:t>
            </a:r>
          </a:p>
        </p:txBody>
      </p:sp>
      <p:pic>
        <p:nvPicPr>
          <p:cNvPr id="4" name="Resim 3"/>
          <p:cNvPicPr>
            <a:picLocks noChangeAspect="1"/>
          </p:cNvPicPr>
          <p:nvPr/>
        </p:nvPicPr>
        <p:blipFill>
          <a:blip r:embed="rId2"/>
          <a:stretch>
            <a:fillRect/>
          </a:stretch>
        </p:blipFill>
        <p:spPr>
          <a:xfrm>
            <a:off x="6340701" y="2184183"/>
            <a:ext cx="5310972" cy="4327451"/>
          </a:xfrm>
          <a:prstGeom prst="rect">
            <a:avLst/>
          </a:prstGeom>
        </p:spPr>
      </p:pic>
    </p:spTree>
    <p:extLst>
      <p:ext uri="{BB962C8B-B14F-4D97-AF65-F5344CB8AC3E}">
        <p14:creationId xmlns:p14="http://schemas.microsoft.com/office/powerpoint/2010/main" val="324373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096000" y="1657712"/>
            <a:ext cx="5985165" cy="4247317"/>
          </a:xfrm>
          <a:prstGeom prst="rect">
            <a:avLst/>
          </a:prstGeom>
          <a:ln w="76200">
            <a:solidFill>
              <a:schemeClr val="accent1">
                <a:lumMod val="90000"/>
                <a:lumOff val="1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وَلَقَدْ كَرَّمْنَا بَن۪ٓي اٰدَمَ وَحَمَلْنَاهُمْ فِي الْبَرِّ وَالْبَحْرِ وَرَزَقْنَاهُمْ مِنَ الطَّيِّبَاتِ وَفَضَّلْنَاهُمْ عَلٰى كَث۪يرٍ مِمَّنْ خَلَقْنَا تَفْض۪يلاً۟ ﴿٧٠﴾</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52399" y="1657712"/>
            <a:ext cx="5666510" cy="4247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Biz, hakikaten insanoğlunu şan ve şeref sahibi kıldık. Onları, (çeşitli nakil vasıtaları ile) karada ve denizde taşıdık; kendilerine güzel güzel rızıklar verdik; yine onları, yarattıklarımızın birçoğundan cidden üstün kıldık. </a:t>
            </a:r>
            <a:r>
              <a:rPr lang="tr-TR" sz="3200" dirty="0" err="1"/>
              <a:t>İsrâ</a:t>
            </a:r>
            <a:r>
              <a:rPr lang="tr-TR" sz="3200" dirty="0"/>
              <a:t>, 70). </a:t>
            </a:r>
          </a:p>
        </p:txBody>
      </p:sp>
    </p:spTree>
    <p:extLst>
      <p:ext uri="{BB962C8B-B14F-4D97-AF65-F5344CB8AC3E}">
        <p14:creationId xmlns:p14="http://schemas.microsoft.com/office/powerpoint/2010/main" val="402315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52399" y="1449893"/>
            <a:ext cx="5527964" cy="4909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İnsandaki üstünlük, onun yeryüzünde halife olması </a:t>
            </a:r>
            <a:r>
              <a:rPr lang="tr-TR" sz="1050" dirty="0"/>
              <a:t>(Bakara, 34) </a:t>
            </a:r>
            <a:r>
              <a:rPr lang="tr-TR" sz="4000" dirty="0"/>
              <a:t>ve bunun sonucu dünyaya egemen olmasını sağlayan ilim ve bilgeliğin kendisinde olmasıdır.</a:t>
            </a:r>
          </a:p>
        </p:txBody>
      </p:sp>
      <p:pic>
        <p:nvPicPr>
          <p:cNvPr id="3" name="Resim 2"/>
          <p:cNvPicPr>
            <a:picLocks noChangeAspect="1"/>
          </p:cNvPicPr>
          <p:nvPr/>
        </p:nvPicPr>
        <p:blipFill rotWithShape="1">
          <a:blip r:embed="rId2"/>
          <a:srcRect l="6243" r="5999"/>
          <a:stretch/>
        </p:blipFill>
        <p:spPr>
          <a:xfrm>
            <a:off x="5971310" y="1449892"/>
            <a:ext cx="6040582" cy="4909343"/>
          </a:xfrm>
          <a:prstGeom prst="rect">
            <a:avLst/>
          </a:prstGeom>
        </p:spPr>
      </p:pic>
    </p:spTree>
    <p:extLst>
      <p:ext uri="{BB962C8B-B14F-4D97-AF65-F5344CB8AC3E}">
        <p14:creationId xmlns:p14="http://schemas.microsoft.com/office/powerpoint/2010/main" val="37480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541318" y="1"/>
            <a:ext cx="8001001" cy="196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Ayrıca </a:t>
            </a:r>
            <a:r>
              <a:rPr lang="tr-TR" sz="4000" dirty="0" err="1"/>
              <a:t>Kur’ân</a:t>
            </a:r>
            <a:r>
              <a:rPr lang="tr-TR" sz="4000" dirty="0"/>
              <a:t>-ı Kerîm’de irade ve sorumluluk sahibi, güzel insanın özelliklerinden de bahsedilmektedir. </a:t>
            </a:r>
          </a:p>
        </p:txBody>
      </p:sp>
      <p:pic>
        <p:nvPicPr>
          <p:cNvPr id="3" name="Resim 2"/>
          <p:cNvPicPr>
            <a:picLocks noChangeAspect="1"/>
          </p:cNvPicPr>
          <p:nvPr/>
        </p:nvPicPr>
        <p:blipFill>
          <a:blip r:embed="rId2"/>
          <a:stretch>
            <a:fillRect/>
          </a:stretch>
        </p:blipFill>
        <p:spPr>
          <a:xfrm>
            <a:off x="1541318" y="2152650"/>
            <a:ext cx="8001000" cy="4705350"/>
          </a:xfrm>
          <a:prstGeom prst="rect">
            <a:avLst/>
          </a:prstGeom>
        </p:spPr>
      </p:pic>
    </p:spTree>
    <p:extLst>
      <p:ext uri="{BB962C8B-B14F-4D97-AF65-F5344CB8AC3E}">
        <p14:creationId xmlns:p14="http://schemas.microsoft.com/office/powerpoint/2010/main" val="33017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66254" y="193963"/>
            <a:ext cx="11776365" cy="1094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Kur’ân</a:t>
            </a:r>
            <a:r>
              <a:rPr lang="tr-TR" sz="3600" dirty="0"/>
              <a:t>-ı Kerîm’e göre güzel insanın bazı özellikleri;</a:t>
            </a:r>
          </a:p>
        </p:txBody>
      </p:sp>
      <p:sp>
        <p:nvSpPr>
          <p:cNvPr id="3" name="Dikdörtgen 2"/>
          <p:cNvSpPr/>
          <p:nvPr/>
        </p:nvSpPr>
        <p:spPr>
          <a:xfrm>
            <a:off x="6096000" y="1657712"/>
            <a:ext cx="5985165" cy="4247317"/>
          </a:xfrm>
          <a:prstGeom prst="rect">
            <a:avLst/>
          </a:prstGeom>
          <a:ln w="76200">
            <a:solidFill>
              <a:schemeClr val="accent1">
                <a:lumMod val="90000"/>
                <a:lumOff val="10000"/>
              </a:schemeClr>
            </a:solidFill>
          </a:ln>
        </p:spPr>
        <p:txBody>
          <a:bodyPr wrap="square">
            <a:spAutoFit/>
          </a:bodyPr>
          <a:lstStyle/>
          <a:p>
            <a:pPr algn="ctr"/>
            <a:r>
              <a:rPr lang="ar-SA" sz="5400">
                <a:latin typeface="Shaikh Hamdullah Mushaf" panose="03020500000000020004" pitchFamily="66" charset="-78"/>
                <a:ea typeface="Shaikh Hamdullah Mushaf" panose="03020500000000020004" pitchFamily="66" charset="-78"/>
                <a:cs typeface="Shaikh Hamdullah Mushaf" panose="03020500000000020004" pitchFamily="66" charset="-78"/>
              </a:rPr>
              <a:t>يُؤْمِنُونَ بِاللّٰهِ وَالْيَوْمِ الْاٰخِرِ وَيَأْمُرُونَ بِالْمَعْرُوفِ وَيَنْهَوْنَ عَنِ الْمُنْكَرِ وَيُسَارِعُونَ فِي الْخَيْرَاتِۜ وَاُو۬لٰٓئِكَ مِنَ الصَّالِح۪ينَ ﴿١١٤﴾</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66254" y="1657712"/>
            <a:ext cx="5666510" cy="4247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Onlar, Allah'a ve ahiret gününe inanırlar; iyiliği emreder, kötülükten menederler; hayırlı işlere koşuşurlar. İşte bunlar iyi insanlardandır. </a:t>
            </a:r>
            <a:r>
              <a:rPr lang="tr-TR" sz="2000" dirty="0"/>
              <a:t>(</a:t>
            </a:r>
            <a:r>
              <a:rPr lang="tr-TR" sz="2000" dirty="0" err="1"/>
              <a:t>Âl</a:t>
            </a:r>
            <a:r>
              <a:rPr lang="tr-TR" sz="2000" dirty="0"/>
              <a:t>-i İmrân,114). </a:t>
            </a:r>
          </a:p>
        </p:txBody>
      </p:sp>
    </p:spTree>
    <p:extLst>
      <p:ext uri="{BB962C8B-B14F-4D97-AF65-F5344CB8AC3E}">
        <p14:creationId xmlns:p14="http://schemas.microsoft.com/office/powerpoint/2010/main" val="9013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805053" y="1888544"/>
            <a:ext cx="6386947" cy="3785652"/>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اَلَّذ۪ينَ يُنْفِقُونَ فِي السَّرَّٓاءِ وَالضَّرَّٓاءِ وَالْكَاظِم۪ينَ الْغَيْظَ وَالْعَاف۪ينَ عَنِ النَّاسِۜ وَاللّٰهُ يُحِبُّ الْمُحْسِن۪ينَۚ ﴿١٣٤﴾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41564" y="1888544"/>
            <a:ext cx="5597236" cy="378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O </a:t>
            </a:r>
            <a:r>
              <a:rPr lang="tr-TR" sz="3600" dirty="0" err="1"/>
              <a:t>takvâ</a:t>
            </a:r>
            <a:r>
              <a:rPr lang="tr-TR" sz="3600" dirty="0"/>
              <a:t> sahipleri ki, bollukta da darlıkta da Allah için harcarlar; öfkelerini yutarlar ve insanları affederler. Allah da güzel davranışta bulunanları sever. </a:t>
            </a:r>
            <a:r>
              <a:rPr lang="tr-TR" dirty="0"/>
              <a:t>(</a:t>
            </a:r>
            <a:r>
              <a:rPr lang="tr-TR" dirty="0" err="1"/>
              <a:t>Âl</a:t>
            </a:r>
            <a:r>
              <a:rPr lang="tr-TR" dirty="0"/>
              <a:t>-i İmrân,134).</a:t>
            </a:r>
          </a:p>
        </p:txBody>
      </p:sp>
    </p:spTree>
    <p:extLst>
      <p:ext uri="{BB962C8B-B14F-4D97-AF65-F5344CB8AC3E}">
        <p14:creationId xmlns:p14="http://schemas.microsoft.com/office/powerpoint/2010/main" val="193678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805053" y="655489"/>
            <a:ext cx="6386947" cy="1569660"/>
          </a:xfrm>
          <a:prstGeom prst="rect">
            <a:avLst/>
          </a:prstGeom>
          <a:ln w="76200">
            <a:solidFill>
              <a:schemeClr val="accent1">
                <a:lumMod val="90000"/>
                <a:lumOff val="10000"/>
              </a:schemeClr>
            </a:solidFill>
          </a:ln>
        </p:spPr>
        <p:txBody>
          <a:bodyPr wrap="square">
            <a:spAutoFit/>
          </a:bodyPr>
          <a:lstStyle/>
          <a:p>
            <a:pPr algn="ctr"/>
            <a:r>
              <a:rPr lang="ar-SA"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وَالَّذ۪ينَ اِذَٓا اَنْفَقُوا لَمْ يُسْرِفُوا وَلَمْ يَقْتُرُوا وَكَانَ بَيْنَ ذٰلِكَ قَوَاماً ﴿٦٧﴾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41564" y="655490"/>
            <a:ext cx="5555672" cy="1569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(O kullar), harcadıklarında ne israf ne de cimrilik ederler; ikisi arasında orta bir yol tutarlar. (</a:t>
            </a:r>
            <a:r>
              <a:rPr lang="tr-TR" sz="2800" dirty="0" err="1"/>
              <a:t>Furkân</a:t>
            </a:r>
            <a:r>
              <a:rPr lang="tr-TR" sz="2800" dirty="0"/>
              <a:t>, 67). </a:t>
            </a:r>
          </a:p>
        </p:txBody>
      </p:sp>
      <p:sp>
        <p:nvSpPr>
          <p:cNvPr id="5" name="Yuvarlatılmış Dikdörtgen 4"/>
          <p:cNvSpPr/>
          <p:nvPr/>
        </p:nvSpPr>
        <p:spPr>
          <a:xfrm>
            <a:off x="41564" y="2644536"/>
            <a:ext cx="5597236" cy="378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Gerçekten müminler kurtuluşa ermiştir; Onlar ki, namazlarında huşû içindedirler; Onlar ki, boş ve yararsız şeylerden yüz çevirirler;  Onlar ki, zekâtı verirler; Ve onlar ki, iffetlerini korurlar. </a:t>
            </a:r>
            <a:r>
              <a:rPr lang="tr-TR" sz="1600" dirty="0" err="1"/>
              <a:t>Mü'minûn</a:t>
            </a:r>
            <a:r>
              <a:rPr lang="tr-TR" sz="1600" dirty="0"/>
              <a:t> </a:t>
            </a:r>
            <a:r>
              <a:rPr lang="tr-TR" sz="1600" dirty="0" err="1"/>
              <a:t>Sûresi</a:t>
            </a:r>
            <a:r>
              <a:rPr lang="tr-TR" sz="1600" dirty="0"/>
              <a:t>  (1 – 5) .</a:t>
            </a:r>
          </a:p>
        </p:txBody>
      </p:sp>
      <p:sp>
        <p:nvSpPr>
          <p:cNvPr id="6" name="Dikdörtgen 5"/>
          <p:cNvSpPr/>
          <p:nvPr/>
        </p:nvSpPr>
        <p:spPr>
          <a:xfrm>
            <a:off x="5805052" y="2644536"/>
            <a:ext cx="6386947" cy="3785652"/>
          </a:xfrm>
          <a:prstGeom prst="rect">
            <a:avLst/>
          </a:prstGeom>
          <a:ln w="76200">
            <a:solidFill>
              <a:schemeClr val="accent1">
                <a:lumMod val="90000"/>
                <a:lumOff val="10000"/>
              </a:schemeClr>
            </a:solidFill>
          </a:ln>
        </p:spPr>
        <p:txBody>
          <a:bodyPr wrap="square">
            <a:spAutoFit/>
          </a:bodyPr>
          <a:lstStyle/>
          <a:p>
            <a:pPr algn="ctr"/>
            <a:r>
              <a:rPr lang="ar-SA"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قَدْ اَفْلَحَ الْمُؤْمِنُونَۙ ﴿١﴾  اَلَّذ۪ينَ هُمْ ف۪ي صَلَاتِهِمْ خَاشِعُونَۙ ﴿٢﴾  وَالَّذ۪ينَ هُمْ عَنِ اللَّغْوِ مُعْرِضُونَۙ ﴿٣﴾  وَالَّذ۪ينَ هُمْ لِلزَّكٰوةِ فَاعِلُونَۙ ﴿٤﴾  وَالَّذ۪ينَ هُمْ لِفُرُوجِهِمْ حَافِظُونَۙ ﴿٥﴾</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7026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kazanımlar</a:t>
            </a:r>
          </a:p>
        </p:txBody>
      </p:sp>
      <p:sp>
        <p:nvSpPr>
          <p:cNvPr id="3" name="İçerik Yer Tutucusu 2"/>
          <p:cNvSpPr>
            <a:spLocks noGrp="1"/>
          </p:cNvSpPr>
          <p:nvPr>
            <p:ph idx="1"/>
          </p:nvPr>
        </p:nvSpPr>
        <p:spPr/>
        <p:txBody>
          <a:bodyPr>
            <a:normAutofit/>
          </a:bodyPr>
          <a:lstStyle/>
          <a:p>
            <a:r>
              <a:rPr lang="tr-TR" sz="6000" dirty="0"/>
              <a:t>İnsanın özelliklerini ayetlerle açıklar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21672" y="1683325"/>
            <a:ext cx="5735783" cy="4218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500" dirty="0"/>
              <a:t>Ayetlerden de anlaşılacağı üzere insan iyi ve kötü olmak üzere iki yönlü bir yapıya sahip olarak yaratılmıştır. Aldığı eğitim ve çevre faktörü bu iki yönünden birini besler, büyütür.</a:t>
            </a:r>
          </a:p>
        </p:txBody>
      </p:sp>
      <p:pic>
        <p:nvPicPr>
          <p:cNvPr id="4" name="Resim 3"/>
          <p:cNvPicPr>
            <a:picLocks noChangeAspect="1"/>
          </p:cNvPicPr>
          <p:nvPr/>
        </p:nvPicPr>
        <p:blipFill>
          <a:blip r:embed="rId2"/>
          <a:stretch>
            <a:fillRect/>
          </a:stretch>
        </p:blipFill>
        <p:spPr>
          <a:xfrm>
            <a:off x="6603855" y="1683325"/>
            <a:ext cx="5352618" cy="4218711"/>
          </a:xfrm>
          <a:prstGeom prst="rect">
            <a:avLst/>
          </a:prstGeom>
        </p:spPr>
      </p:pic>
    </p:spTree>
    <p:extLst>
      <p:ext uri="{BB962C8B-B14F-4D97-AF65-F5344CB8AC3E}">
        <p14:creationId xmlns:p14="http://schemas.microsoft.com/office/powerpoint/2010/main" val="290505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37309"/>
            <a:ext cx="12191999" cy="6001643"/>
          </a:xfrm>
          <a:prstGeom prst="rect">
            <a:avLst/>
          </a:prstGeom>
        </p:spPr>
        <p:txBody>
          <a:bodyPr wrap="square">
            <a:spAutoFit/>
          </a:bodyPr>
          <a:lstStyle/>
          <a:p>
            <a:pPr algn="just"/>
            <a:r>
              <a:rPr lang="tr-TR" sz="3200" b="1" dirty="0"/>
              <a:t>BİR KIZILDERİLİ HİKAYESİ</a:t>
            </a:r>
          </a:p>
          <a:p>
            <a:pPr algn="just"/>
            <a:r>
              <a:rPr lang="tr-TR" sz="3200" dirty="0"/>
              <a:t>	Yaşlı Kızılderili reisi ve torunu kulübelerinin önünde oturmuşlar, az ötede birbirleriyle boğuşup duran iki kurt köpeğini izliyorlardı.</a:t>
            </a:r>
          </a:p>
          <a:p>
            <a:pPr algn="just"/>
            <a:r>
              <a:rPr lang="tr-TR" sz="3200" dirty="0"/>
              <a:t>	Köpeklerden biri beyaz, öteki siyahtı ve on iki yaşındaki çocuk kendisini bildiğinden bu yana o köpekler dedesinin kulübesi önünde boğuşup duruyorlardı. Dedesinin sürekli göz önünde tuttuğu, yanından ayırmadığı iki kurt köpeğiydi bunlar. Çocuk kulübeyi korumak için bir köpeğin yeterli olduğunu düşünüyor, dedesinin neden ikinci köpeğe gereksinim duyduğunu ve renklerinin neden illa da siyah ve beyaz olduğunu anlamak istiyordu artık.</a:t>
            </a:r>
          </a:p>
          <a:p>
            <a:pPr algn="just"/>
            <a:r>
              <a:rPr lang="tr-TR" sz="3200" dirty="0"/>
              <a:t>	Torununun bu yöndeki sorusunu, yaşlı reis bilgece bir gülümsemeyle yanıtladı:</a:t>
            </a:r>
          </a:p>
        </p:txBody>
      </p:sp>
    </p:spTree>
    <p:extLst>
      <p:ext uri="{BB962C8B-B14F-4D97-AF65-F5344CB8AC3E}">
        <p14:creationId xmlns:p14="http://schemas.microsoft.com/office/powerpoint/2010/main" val="393936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71691"/>
            <a:ext cx="12191999" cy="6186309"/>
          </a:xfrm>
          <a:prstGeom prst="rect">
            <a:avLst/>
          </a:prstGeom>
        </p:spPr>
        <p:txBody>
          <a:bodyPr wrap="square">
            <a:spAutoFit/>
          </a:bodyPr>
          <a:lstStyle/>
          <a:p>
            <a:pPr algn="just"/>
            <a:r>
              <a:rPr lang="tr-TR" sz="3600" dirty="0"/>
              <a:t>	"Onlar benim için iki simgedir yavrum." dedi; "Biri iyiliğin, öteki kötülüğün simgesidir. Aynen bu köpekler gibi, iyilik ve kötülük de içimizde sürekli bir savaş içindedir. Onları seyrettikçe ben hep bunu düşünürüm. Onun için sürekli yanımda tutarım onları."</a:t>
            </a:r>
          </a:p>
          <a:p>
            <a:pPr algn="just"/>
            <a:r>
              <a:rPr lang="tr-TR" sz="3600" dirty="0"/>
              <a:t>Çocuk sözün burasına bir nokta koydu;</a:t>
            </a:r>
          </a:p>
          <a:p>
            <a:pPr algn="just"/>
            <a:r>
              <a:rPr lang="tr-TR" sz="3600" dirty="0"/>
              <a:t>	"Onların arasında bir savaş varsa, kazananı, kaybedeni de olmalı" dedi; yeniden sordu: "Dede, sence hangisi kazanıyor bu savaşı?"</a:t>
            </a:r>
          </a:p>
          <a:p>
            <a:pPr algn="just"/>
            <a:r>
              <a:rPr lang="tr-TR" sz="3600" dirty="0"/>
              <a:t>Reis, şu yanıtı verdi:</a:t>
            </a:r>
          </a:p>
          <a:p>
            <a:pPr algn="just"/>
            <a:r>
              <a:rPr lang="tr-TR" sz="3600" dirty="0"/>
              <a:t>	"Ben, hangisini daha çok beslersem, savaşı o kazanır."</a:t>
            </a:r>
          </a:p>
        </p:txBody>
      </p:sp>
    </p:spTree>
    <p:extLst>
      <p:ext uri="{BB962C8B-B14F-4D97-AF65-F5344CB8AC3E}">
        <p14:creationId xmlns:p14="http://schemas.microsoft.com/office/powerpoint/2010/main" val="214079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47193716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882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6866D1D7-3438-4AED-A1D1-8A619DFE5CC0}"/>
                                            </p:graphicEl>
                                          </p:spTgt>
                                        </p:tgtEl>
                                        <p:attrNameLst>
                                          <p:attrName>style.visibility</p:attrName>
                                        </p:attrNameLst>
                                      </p:cBhvr>
                                      <p:to>
                                        <p:strVal val="visible"/>
                                      </p:to>
                                    </p:set>
                                    <p:animEffect transition="in" filter="fade">
                                      <p:cBhvr>
                                        <p:cTn id="7" dur="1000"/>
                                        <p:tgtEl>
                                          <p:spTgt spid="2">
                                            <p:graphicEl>
                                              <a:dgm id="{6866D1D7-3438-4AED-A1D1-8A619DFE5CC0}"/>
                                            </p:graphicEl>
                                          </p:spTgt>
                                        </p:tgtEl>
                                      </p:cBhvr>
                                    </p:animEffect>
                                    <p:anim calcmode="lin" valueType="num">
                                      <p:cBhvr>
                                        <p:cTn id="8" dur="1000" fill="hold"/>
                                        <p:tgtEl>
                                          <p:spTgt spid="2">
                                            <p:graphicEl>
                                              <a:dgm id="{6866D1D7-3438-4AED-A1D1-8A619DFE5CC0}"/>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6866D1D7-3438-4AED-A1D1-8A619DFE5CC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5544004D-36AB-49C9-BD20-8C6B22CD0F2D}"/>
                                            </p:graphicEl>
                                          </p:spTgt>
                                        </p:tgtEl>
                                        <p:attrNameLst>
                                          <p:attrName>style.visibility</p:attrName>
                                        </p:attrNameLst>
                                      </p:cBhvr>
                                      <p:to>
                                        <p:strVal val="visible"/>
                                      </p:to>
                                    </p:set>
                                    <p:animEffect transition="in" filter="fade">
                                      <p:cBhvr>
                                        <p:cTn id="14" dur="1000"/>
                                        <p:tgtEl>
                                          <p:spTgt spid="2">
                                            <p:graphicEl>
                                              <a:dgm id="{5544004D-36AB-49C9-BD20-8C6B22CD0F2D}"/>
                                            </p:graphicEl>
                                          </p:spTgt>
                                        </p:tgtEl>
                                      </p:cBhvr>
                                    </p:animEffect>
                                    <p:anim calcmode="lin" valueType="num">
                                      <p:cBhvr>
                                        <p:cTn id="15" dur="1000" fill="hold"/>
                                        <p:tgtEl>
                                          <p:spTgt spid="2">
                                            <p:graphicEl>
                                              <a:dgm id="{5544004D-36AB-49C9-BD20-8C6B22CD0F2D}"/>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544004D-36AB-49C9-BD20-8C6B22CD0F2D}"/>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BFE673F9-DF95-461A-A740-1E2274906D90}"/>
                                            </p:graphicEl>
                                          </p:spTgt>
                                        </p:tgtEl>
                                        <p:attrNameLst>
                                          <p:attrName>style.visibility</p:attrName>
                                        </p:attrNameLst>
                                      </p:cBhvr>
                                      <p:to>
                                        <p:strVal val="visible"/>
                                      </p:to>
                                    </p:set>
                                    <p:animEffect transition="in" filter="fade">
                                      <p:cBhvr>
                                        <p:cTn id="19" dur="1000"/>
                                        <p:tgtEl>
                                          <p:spTgt spid="2">
                                            <p:graphicEl>
                                              <a:dgm id="{BFE673F9-DF95-461A-A740-1E2274906D90}"/>
                                            </p:graphicEl>
                                          </p:spTgt>
                                        </p:tgtEl>
                                      </p:cBhvr>
                                    </p:animEffect>
                                    <p:anim calcmode="lin" valueType="num">
                                      <p:cBhvr>
                                        <p:cTn id="20" dur="1000" fill="hold"/>
                                        <p:tgtEl>
                                          <p:spTgt spid="2">
                                            <p:graphicEl>
                                              <a:dgm id="{BFE673F9-DF95-461A-A740-1E2274906D90}"/>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BFE673F9-DF95-461A-A740-1E2274906D90}"/>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2120E4D8-27B3-4E7E-ABB1-28EC45736AC9}"/>
                                            </p:graphicEl>
                                          </p:spTgt>
                                        </p:tgtEl>
                                        <p:attrNameLst>
                                          <p:attrName>style.visibility</p:attrName>
                                        </p:attrNameLst>
                                      </p:cBhvr>
                                      <p:to>
                                        <p:strVal val="visible"/>
                                      </p:to>
                                    </p:set>
                                    <p:animEffect transition="in" filter="fade">
                                      <p:cBhvr>
                                        <p:cTn id="26" dur="1000"/>
                                        <p:tgtEl>
                                          <p:spTgt spid="2">
                                            <p:graphicEl>
                                              <a:dgm id="{2120E4D8-27B3-4E7E-ABB1-28EC45736AC9}"/>
                                            </p:graphicEl>
                                          </p:spTgt>
                                        </p:tgtEl>
                                      </p:cBhvr>
                                    </p:animEffect>
                                    <p:anim calcmode="lin" valueType="num">
                                      <p:cBhvr>
                                        <p:cTn id="27" dur="1000" fill="hold"/>
                                        <p:tgtEl>
                                          <p:spTgt spid="2">
                                            <p:graphicEl>
                                              <a:dgm id="{2120E4D8-27B3-4E7E-ABB1-28EC45736AC9}"/>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2120E4D8-27B3-4E7E-ABB1-28EC45736AC9}"/>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546C1C68-FC06-464F-9443-5DE569080D19}"/>
                                            </p:graphicEl>
                                          </p:spTgt>
                                        </p:tgtEl>
                                        <p:attrNameLst>
                                          <p:attrName>style.visibility</p:attrName>
                                        </p:attrNameLst>
                                      </p:cBhvr>
                                      <p:to>
                                        <p:strVal val="visible"/>
                                      </p:to>
                                    </p:set>
                                    <p:animEffect transition="in" filter="fade">
                                      <p:cBhvr>
                                        <p:cTn id="31" dur="1000"/>
                                        <p:tgtEl>
                                          <p:spTgt spid="2">
                                            <p:graphicEl>
                                              <a:dgm id="{546C1C68-FC06-464F-9443-5DE569080D19}"/>
                                            </p:graphicEl>
                                          </p:spTgt>
                                        </p:tgtEl>
                                      </p:cBhvr>
                                    </p:animEffect>
                                    <p:anim calcmode="lin" valueType="num">
                                      <p:cBhvr>
                                        <p:cTn id="32" dur="1000" fill="hold"/>
                                        <p:tgtEl>
                                          <p:spTgt spid="2">
                                            <p:graphicEl>
                                              <a:dgm id="{546C1C68-FC06-464F-9443-5DE569080D19}"/>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546C1C68-FC06-464F-9443-5DE569080D19}"/>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E790F554-008C-4842-B46B-1D225AA0FFD1}"/>
                                            </p:graphicEl>
                                          </p:spTgt>
                                        </p:tgtEl>
                                        <p:attrNameLst>
                                          <p:attrName>style.visibility</p:attrName>
                                        </p:attrNameLst>
                                      </p:cBhvr>
                                      <p:to>
                                        <p:strVal val="visible"/>
                                      </p:to>
                                    </p:set>
                                    <p:animEffect transition="in" filter="fade">
                                      <p:cBhvr>
                                        <p:cTn id="38" dur="1000"/>
                                        <p:tgtEl>
                                          <p:spTgt spid="2">
                                            <p:graphicEl>
                                              <a:dgm id="{E790F554-008C-4842-B46B-1D225AA0FFD1}"/>
                                            </p:graphicEl>
                                          </p:spTgt>
                                        </p:tgtEl>
                                      </p:cBhvr>
                                    </p:animEffect>
                                    <p:anim calcmode="lin" valueType="num">
                                      <p:cBhvr>
                                        <p:cTn id="39" dur="1000" fill="hold"/>
                                        <p:tgtEl>
                                          <p:spTgt spid="2">
                                            <p:graphicEl>
                                              <a:dgm id="{E790F554-008C-4842-B46B-1D225AA0FFD1}"/>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E790F554-008C-4842-B46B-1D225AA0FFD1}"/>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2F06D504-5720-4A28-A2E1-64AE9A9EB6B4}"/>
                                            </p:graphicEl>
                                          </p:spTgt>
                                        </p:tgtEl>
                                        <p:attrNameLst>
                                          <p:attrName>style.visibility</p:attrName>
                                        </p:attrNameLst>
                                      </p:cBhvr>
                                      <p:to>
                                        <p:strVal val="visible"/>
                                      </p:to>
                                    </p:set>
                                    <p:animEffect transition="in" filter="fade">
                                      <p:cBhvr>
                                        <p:cTn id="43" dur="1000"/>
                                        <p:tgtEl>
                                          <p:spTgt spid="2">
                                            <p:graphicEl>
                                              <a:dgm id="{2F06D504-5720-4A28-A2E1-64AE9A9EB6B4}"/>
                                            </p:graphicEl>
                                          </p:spTgt>
                                        </p:tgtEl>
                                      </p:cBhvr>
                                    </p:animEffect>
                                    <p:anim calcmode="lin" valueType="num">
                                      <p:cBhvr>
                                        <p:cTn id="44" dur="1000" fill="hold"/>
                                        <p:tgtEl>
                                          <p:spTgt spid="2">
                                            <p:graphicEl>
                                              <a:dgm id="{2F06D504-5720-4A28-A2E1-64AE9A9EB6B4}"/>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2F06D504-5720-4A28-A2E1-64AE9A9EB6B4}"/>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B199C095-276B-4723-AEBB-A5461F549C60}"/>
                                            </p:graphicEl>
                                          </p:spTgt>
                                        </p:tgtEl>
                                        <p:attrNameLst>
                                          <p:attrName>style.visibility</p:attrName>
                                        </p:attrNameLst>
                                      </p:cBhvr>
                                      <p:to>
                                        <p:strVal val="visible"/>
                                      </p:to>
                                    </p:set>
                                    <p:animEffect transition="in" filter="fade">
                                      <p:cBhvr>
                                        <p:cTn id="50" dur="1000"/>
                                        <p:tgtEl>
                                          <p:spTgt spid="2">
                                            <p:graphicEl>
                                              <a:dgm id="{B199C095-276B-4723-AEBB-A5461F549C60}"/>
                                            </p:graphicEl>
                                          </p:spTgt>
                                        </p:tgtEl>
                                      </p:cBhvr>
                                    </p:animEffect>
                                    <p:anim calcmode="lin" valueType="num">
                                      <p:cBhvr>
                                        <p:cTn id="51" dur="1000" fill="hold"/>
                                        <p:tgtEl>
                                          <p:spTgt spid="2">
                                            <p:graphicEl>
                                              <a:dgm id="{B199C095-276B-4723-AEBB-A5461F549C60}"/>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B199C095-276B-4723-AEBB-A5461F549C60}"/>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1F898982-CEF6-4DB7-BC45-F75CEA46EE26}"/>
                                            </p:graphicEl>
                                          </p:spTgt>
                                        </p:tgtEl>
                                        <p:attrNameLst>
                                          <p:attrName>style.visibility</p:attrName>
                                        </p:attrNameLst>
                                      </p:cBhvr>
                                      <p:to>
                                        <p:strVal val="visible"/>
                                      </p:to>
                                    </p:set>
                                    <p:animEffect transition="in" filter="fade">
                                      <p:cBhvr>
                                        <p:cTn id="55" dur="1000"/>
                                        <p:tgtEl>
                                          <p:spTgt spid="2">
                                            <p:graphicEl>
                                              <a:dgm id="{1F898982-CEF6-4DB7-BC45-F75CEA46EE26}"/>
                                            </p:graphicEl>
                                          </p:spTgt>
                                        </p:tgtEl>
                                      </p:cBhvr>
                                    </p:animEffect>
                                    <p:anim calcmode="lin" valueType="num">
                                      <p:cBhvr>
                                        <p:cTn id="56" dur="1000" fill="hold"/>
                                        <p:tgtEl>
                                          <p:spTgt spid="2">
                                            <p:graphicEl>
                                              <a:dgm id="{1F898982-CEF6-4DB7-BC45-F75CEA46EE26}"/>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1F898982-CEF6-4DB7-BC45-F75CEA46EE26}"/>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0C813001-16AF-43E7-8BEE-77EFE1D10CF5}"/>
                                            </p:graphicEl>
                                          </p:spTgt>
                                        </p:tgtEl>
                                        <p:attrNameLst>
                                          <p:attrName>style.visibility</p:attrName>
                                        </p:attrNameLst>
                                      </p:cBhvr>
                                      <p:to>
                                        <p:strVal val="visible"/>
                                      </p:to>
                                    </p:set>
                                    <p:animEffect transition="in" filter="fade">
                                      <p:cBhvr>
                                        <p:cTn id="62" dur="1000"/>
                                        <p:tgtEl>
                                          <p:spTgt spid="2">
                                            <p:graphicEl>
                                              <a:dgm id="{0C813001-16AF-43E7-8BEE-77EFE1D10CF5}"/>
                                            </p:graphicEl>
                                          </p:spTgt>
                                        </p:tgtEl>
                                      </p:cBhvr>
                                    </p:animEffect>
                                    <p:anim calcmode="lin" valueType="num">
                                      <p:cBhvr>
                                        <p:cTn id="63" dur="1000" fill="hold"/>
                                        <p:tgtEl>
                                          <p:spTgt spid="2">
                                            <p:graphicEl>
                                              <a:dgm id="{0C813001-16AF-43E7-8BEE-77EFE1D10CF5}"/>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0C813001-16AF-43E7-8BEE-77EFE1D10CF5}"/>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5B4CA7AE-1BED-4AC2-A7FA-36355DDB12FB}"/>
                                            </p:graphicEl>
                                          </p:spTgt>
                                        </p:tgtEl>
                                        <p:attrNameLst>
                                          <p:attrName>style.visibility</p:attrName>
                                        </p:attrNameLst>
                                      </p:cBhvr>
                                      <p:to>
                                        <p:strVal val="visible"/>
                                      </p:to>
                                    </p:set>
                                    <p:animEffect transition="in" filter="fade">
                                      <p:cBhvr>
                                        <p:cTn id="67" dur="1000"/>
                                        <p:tgtEl>
                                          <p:spTgt spid="2">
                                            <p:graphicEl>
                                              <a:dgm id="{5B4CA7AE-1BED-4AC2-A7FA-36355DDB12FB}"/>
                                            </p:graphicEl>
                                          </p:spTgt>
                                        </p:tgtEl>
                                      </p:cBhvr>
                                    </p:animEffect>
                                    <p:anim calcmode="lin" valueType="num">
                                      <p:cBhvr>
                                        <p:cTn id="68" dur="1000" fill="hold"/>
                                        <p:tgtEl>
                                          <p:spTgt spid="2">
                                            <p:graphicEl>
                                              <a:dgm id="{5B4CA7AE-1BED-4AC2-A7FA-36355DDB12FB}"/>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5B4CA7AE-1BED-4AC2-A7FA-36355DDB12FB}"/>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77E2EEB0-8362-48BF-B076-2B096A59BBEA}"/>
                                            </p:graphicEl>
                                          </p:spTgt>
                                        </p:tgtEl>
                                        <p:attrNameLst>
                                          <p:attrName>style.visibility</p:attrName>
                                        </p:attrNameLst>
                                      </p:cBhvr>
                                      <p:to>
                                        <p:strVal val="visible"/>
                                      </p:to>
                                    </p:set>
                                    <p:animEffect transition="in" filter="fade">
                                      <p:cBhvr>
                                        <p:cTn id="74" dur="1000"/>
                                        <p:tgtEl>
                                          <p:spTgt spid="2">
                                            <p:graphicEl>
                                              <a:dgm id="{77E2EEB0-8362-48BF-B076-2B096A59BBEA}"/>
                                            </p:graphicEl>
                                          </p:spTgt>
                                        </p:tgtEl>
                                      </p:cBhvr>
                                    </p:animEffect>
                                    <p:anim calcmode="lin" valueType="num">
                                      <p:cBhvr>
                                        <p:cTn id="75" dur="1000" fill="hold"/>
                                        <p:tgtEl>
                                          <p:spTgt spid="2">
                                            <p:graphicEl>
                                              <a:dgm id="{77E2EEB0-8362-48BF-B076-2B096A59BBEA}"/>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77E2EEB0-8362-48BF-B076-2B096A59BBEA}"/>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CD8FE685-BE52-4B46-B0F2-D545B7DB4CDD}"/>
                                            </p:graphicEl>
                                          </p:spTgt>
                                        </p:tgtEl>
                                        <p:attrNameLst>
                                          <p:attrName>style.visibility</p:attrName>
                                        </p:attrNameLst>
                                      </p:cBhvr>
                                      <p:to>
                                        <p:strVal val="visible"/>
                                      </p:to>
                                    </p:set>
                                    <p:animEffect transition="in" filter="fade">
                                      <p:cBhvr>
                                        <p:cTn id="79" dur="1000"/>
                                        <p:tgtEl>
                                          <p:spTgt spid="2">
                                            <p:graphicEl>
                                              <a:dgm id="{CD8FE685-BE52-4B46-B0F2-D545B7DB4CDD}"/>
                                            </p:graphicEl>
                                          </p:spTgt>
                                        </p:tgtEl>
                                      </p:cBhvr>
                                    </p:animEffect>
                                    <p:anim calcmode="lin" valueType="num">
                                      <p:cBhvr>
                                        <p:cTn id="80" dur="1000" fill="hold"/>
                                        <p:tgtEl>
                                          <p:spTgt spid="2">
                                            <p:graphicEl>
                                              <a:dgm id="{CD8FE685-BE52-4B46-B0F2-D545B7DB4CDD}"/>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CD8FE685-BE52-4B46-B0F2-D545B7DB4CDD}"/>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1F330C06-C55F-473C-B014-9B4D9D10D0DD}"/>
                                            </p:graphicEl>
                                          </p:spTgt>
                                        </p:tgtEl>
                                        <p:attrNameLst>
                                          <p:attrName>style.visibility</p:attrName>
                                        </p:attrNameLst>
                                      </p:cBhvr>
                                      <p:to>
                                        <p:strVal val="visible"/>
                                      </p:to>
                                    </p:set>
                                    <p:animEffect transition="in" filter="fade">
                                      <p:cBhvr>
                                        <p:cTn id="86" dur="1000"/>
                                        <p:tgtEl>
                                          <p:spTgt spid="2">
                                            <p:graphicEl>
                                              <a:dgm id="{1F330C06-C55F-473C-B014-9B4D9D10D0DD}"/>
                                            </p:graphicEl>
                                          </p:spTgt>
                                        </p:tgtEl>
                                      </p:cBhvr>
                                    </p:animEffect>
                                    <p:anim calcmode="lin" valueType="num">
                                      <p:cBhvr>
                                        <p:cTn id="87" dur="1000" fill="hold"/>
                                        <p:tgtEl>
                                          <p:spTgt spid="2">
                                            <p:graphicEl>
                                              <a:dgm id="{1F330C06-C55F-473C-B014-9B4D9D10D0DD}"/>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1F330C06-C55F-473C-B014-9B4D9D10D0DD}"/>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AF7A2CCB-6990-4DBE-9D56-D4E4C28DE90A}"/>
                                            </p:graphicEl>
                                          </p:spTgt>
                                        </p:tgtEl>
                                        <p:attrNameLst>
                                          <p:attrName>style.visibility</p:attrName>
                                        </p:attrNameLst>
                                      </p:cBhvr>
                                      <p:to>
                                        <p:strVal val="visible"/>
                                      </p:to>
                                    </p:set>
                                    <p:animEffect transition="in" filter="fade">
                                      <p:cBhvr>
                                        <p:cTn id="91" dur="1000"/>
                                        <p:tgtEl>
                                          <p:spTgt spid="2">
                                            <p:graphicEl>
                                              <a:dgm id="{AF7A2CCB-6990-4DBE-9D56-D4E4C28DE90A}"/>
                                            </p:graphicEl>
                                          </p:spTgt>
                                        </p:tgtEl>
                                      </p:cBhvr>
                                    </p:animEffect>
                                    <p:anim calcmode="lin" valueType="num">
                                      <p:cBhvr>
                                        <p:cTn id="92" dur="1000" fill="hold"/>
                                        <p:tgtEl>
                                          <p:spTgt spid="2">
                                            <p:graphicEl>
                                              <a:dgm id="{AF7A2CCB-6990-4DBE-9D56-D4E4C28DE90A}"/>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AF7A2CCB-6990-4DBE-9D56-D4E4C28DE90A}"/>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
                                            <p:graphicEl>
                                              <a:dgm id="{20A43B06-4D12-4081-8CC6-0AB0CF03C5B5}"/>
                                            </p:graphicEl>
                                          </p:spTgt>
                                        </p:tgtEl>
                                        <p:attrNameLst>
                                          <p:attrName>style.visibility</p:attrName>
                                        </p:attrNameLst>
                                      </p:cBhvr>
                                      <p:to>
                                        <p:strVal val="visible"/>
                                      </p:to>
                                    </p:set>
                                    <p:animEffect transition="in" filter="fade">
                                      <p:cBhvr>
                                        <p:cTn id="98" dur="1000"/>
                                        <p:tgtEl>
                                          <p:spTgt spid="2">
                                            <p:graphicEl>
                                              <a:dgm id="{20A43B06-4D12-4081-8CC6-0AB0CF03C5B5}"/>
                                            </p:graphicEl>
                                          </p:spTgt>
                                        </p:tgtEl>
                                      </p:cBhvr>
                                    </p:animEffect>
                                    <p:anim calcmode="lin" valueType="num">
                                      <p:cBhvr>
                                        <p:cTn id="99" dur="1000" fill="hold"/>
                                        <p:tgtEl>
                                          <p:spTgt spid="2">
                                            <p:graphicEl>
                                              <a:dgm id="{20A43B06-4D12-4081-8CC6-0AB0CF03C5B5}"/>
                                            </p:graphicEl>
                                          </p:spTgt>
                                        </p:tgtEl>
                                        <p:attrNameLst>
                                          <p:attrName>ppt_x</p:attrName>
                                        </p:attrNameLst>
                                      </p:cBhvr>
                                      <p:tavLst>
                                        <p:tav tm="0">
                                          <p:val>
                                            <p:strVal val="#ppt_x"/>
                                          </p:val>
                                        </p:tav>
                                        <p:tav tm="100000">
                                          <p:val>
                                            <p:strVal val="#ppt_x"/>
                                          </p:val>
                                        </p:tav>
                                      </p:tavLst>
                                    </p:anim>
                                    <p:anim calcmode="lin" valueType="num">
                                      <p:cBhvr>
                                        <p:cTn id="100" dur="1000" fill="hold"/>
                                        <p:tgtEl>
                                          <p:spTgt spid="2">
                                            <p:graphicEl>
                                              <a:dgm id="{20A43B06-4D12-4081-8CC6-0AB0CF03C5B5}"/>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
                                            <p:graphicEl>
                                              <a:dgm id="{97CBA787-4130-482E-9A8A-46C55992E68D}"/>
                                            </p:graphicEl>
                                          </p:spTgt>
                                        </p:tgtEl>
                                        <p:attrNameLst>
                                          <p:attrName>style.visibility</p:attrName>
                                        </p:attrNameLst>
                                      </p:cBhvr>
                                      <p:to>
                                        <p:strVal val="visible"/>
                                      </p:to>
                                    </p:set>
                                    <p:animEffect transition="in" filter="fade">
                                      <p:cBhvr>
                                        <p:cTn id="103" dur="1000"/>
                                        <p:tgtEl>
                                          <p:spTgt spid="2">
                                            <p:graphicEl>
                                              <a:dgm id="{97CBA787-4130-482E-9A8A-46C55992E68D}"/>
                                            </p:graphicEl>
                                          </p:spTgt>
                                        </p:tgtEl>
                                      </p:cBhvr>
                                    </p:animEffect>
                                    <p:anim calcmode="lin" valueType="num">
                                      <p:cBhvr>
                                        <p:cTn id="104" dur="1000" fill="hold"/>
                                        <p:tgtEl>
                                          <p:spTgt spid="2">
                                            <p:graphicEl>
                                              <a:dgm id="{97CBA787-4130-482E-9A8A-46C55992E68D}"/>
                                            </p:graphicEl>
                                          </p:spTgt>
                                        </p:tgtEl>
                                        <p:attrNameLst>
                                          <p:attrName>ppt_x</p:attrName>
                                        </p:attrNameLst>
                                      </p:cBhvr>
                                      <p:tavLst>
                                        <p:tav tm="0">
                                          <p:val>
                                            <p:strVal val="#ppt_x"/>
                                          </p:val>
                                        </p:tav>
                                        <p:tav tm="100000">
                                          <p:val>
                                            <p:strVal val="#ppt_x"/>
                                          </p:val>
                                        </p:tav>
                                      </p:tavLst>
                                    </p:anim>
                                    <p:anim calcmode="lin" valueType="num">
                                      <p:cBhvr>
                                        <p:cTn id="105" dur="1000" fill="hold"/>
                                        <p:tgtEl>
                                          <p:spTgt spid="2">
                                            <p:graphicEl>
                                              <a:dgm id="{97CBA787-4130-482E-9A8A-46C55992E68D}"/>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
                                            <p:graphicEl>
                                              <a:dgm id="{D77944D5-A7F1-49E0-94FB-FEF25AB1B791}"/>
                                            </p:graphicEl>
                                          </p:spTgt>
                                        </p:tgtEl>
                                        <p:attrNameLst>
                                          <p:attrName>style.visibility</p:attrName>
                                        </p:attrNameLst>
                                      </p:cBhvr>
                                      <p:to>
                                        <p:strVal val="visible"/>
                                      </p:to>
                                    </p:set>
                                    <p:animEffect transition="in" filter="fade">
                                      <p:cBhvr>
                                        <p:cTn id="110" dur="1000"/>
                                        <p:tgtEl>
                                          <p:spTgt spid="2">
                                            <p:graphicEl>
                                              <a:dgm id="{D77944D5-A7F1-49E0-94FB-FEF25AB1B791}"/>
                                            </p:graphicEl>
                                          </p:spTgt>
                                        </p:tgtEl>
                                      </p:cBhvr>
                                    </p:animEffect>
                                    <p:anim calcmode="lin" valueType="num">
                                      <p:cBhvr>
                                        <p:cTn id="111" dur="1000" fill="hold"/>
                                        <p:tgtEl>
                                          <p:spTgt spid="2">
                                            <p:graphicEl>
                                              <a:dgm id="{D77944D5-A7F1-49E0-94FB-FEF25AB1B791}"/>
                                            </p:graphicEl>
                                          </p:spTgt>
                                        </p:tgtEl>
                                        <p:attrNameLst>
                                          <p:attrName>ppt_x</p:attrName>
                                        </p:attrNameLst>
                                      </p:cBhvr>
                                      <p:tavLst>
                                        <p:tav tm="0">
                                          <p:val>
                                            <p:strVal val="#ppt_x"/>
                                          </p:val>
                                        </p:tav>
                                        <p:tav tm="100000">
                                          <p:val>
                                            <p:strVal val="#ppt_x"/>
                                          </p:val>
                                        </p:tav>
                                      </p:tavLst>
                                    </p:anim>
                                    <p:anim calcmode="lin" valueType="num">
                                      <p:cBhvr>
                                        <p:cTn id="112" dur="1000" fill="hold"/>
                                        <p:tgtEl>
                                          <p:spTgt spid="2">
                                            <p:graphicEl>
                                              <a:dgm id="{D77944D5-A7F1-49E0-94FB-FEF25AB1B791}"/>
                                            </p:graphic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
                                            <p:graphicEl>
                                              <a:dgm id="{2221DFBA-3E1B-4E41-A76A-23A0FF0B95AC}"/>
                                            </p:graphicEl>
                                          </p:spTgt>
                                        </p:tgtEl>
                                        <p:attrNameLst>
                                          <p:attrName>style.visibility</p:attrName>
                                        </p:attrNameLst>
                                      </p:cBhvr>
                                      <p:to>
                                        <p:strVal val="visible"/>
                                      </p:to>
                                    </p:set>
                                    <p:animEffect transition="in" filter="fade">
                                      <p:cBhvr>
                                        <p:cTn id="115" dur="1000"/>
                                        <p:tgtEl>
                                          <p:spTgt spid="2">
                                            <p:graphicEl>
                                              <a:dgm id="{2221DFBA-3E1B-4E41-A76A-23A0FF0B95AC}"/>
                                            </p:graphicEl>
                                          </p:spTgt>
                                        </p:tgtEl>
                                      </p:cBhvr>
                                    </p:animEffect>
                                    <p:anim calcmode="lin" valueType="num">
                                      <p:cBhvr>
                                        <p:cTn id="116" dur="1000" fill="hold"/>
                                        <p:tgtEl>
                                          <p:spTgt spid="2">
                                            <p:graphicEl>
                                              <a:dgm id="{2221DFBA-3E1B-4E41-A76A-23A0FF0B95AC}"/>
                                            </p:graphicEl>
                                          </p:spTgt>
                                        </p:tgtEl>
                                        <p:attrNameLst>
                                          <p:attrName>ppt_x</p:attrName>
                                        </p:attrNameLst>
                                      </p:cBhvr>
                                      <p:tavLst>
                                        <p:tav tm="0">
                                          <p:val>
                                            <p:strVal val="#ppt_x"/>
                                          </p:val>
                                        </p:tav>
                                        <p:tav tm="100000">
                                          <p:val>
                                            <p:strVal val="#ppt_x"/>
                                          </p:val>
                                        </p:tav>
                                      </p:tavLst>
                                    </p:anim>
                                    <p:anim calcmode="lin" valueType="num">
                                      <p:cBhvr>
                                        <p:cTn id="117" dur="1000" fill="hold"/>
                                        <p:tgtEl>
                                          <p:spTgt spid="2">
                                            <p:graphicEl>
                                              <a:dgm id="{2221DFBA-3E1B-4E41-A76A-23A0FF0B95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12617" y="1312364"/>
            <a:ext cx="11249891" cy="4708981"/>
          </a:xfrm>
          <a:prstGeom prst="rect">
            <a:avLst/>
          </a:prstGeom>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tr-TR" sz="6000" dirty="0" err="1">
                <a:ln w="0"/>
                <a:solidFill>
                  <a:schemeClr val="accent2">
                    <a:lumMod val="50000"/>
                  </a:schemeClr>
                </a:solidFill>
                <a:effectLst>
                  <a:outerShdw blurRad="38100" dist="25400" dir="5400000" algn="ctr" rotWithShape="0">
                    <a:srgbClr val="6E747A">
                      <a:alpha val="43000"/>
                    </a:srgbClr>
                  </a:outerShdw>
                </a:effectLst>
              </a:rPr>
              <a:t>Allahım</a:t>
            </a:r>
            <a:r>
              <a:rPr lang="tr-TR" sz="6000" dirty="0">
                <a:ln w="0"/>
                <a:solidFill>
                  <a:schemeClr val="accent2">
                    <a:lumMod val="50000"/>
                  </a:schemeClr>
                </a:solidFill>
                <a:effectLst>
                  <a:outerShdw blurRad="38100" dist="25400" dir="5400000" algn="ctr" rotWithShape="0">
                    <a:srgbClr val="6E747A">
                      <a:alpha val="43000"/>
                    </a:srgbClr>
                  </a:outerShdw>
                </a:effectLst>
              </a:rPr>
              <a:t> bizleri yaratılış amacımıza uygun yaşamayı nasip eyle.</a:t>
            </a:r>
          </a:p>
          <a:p>
            <a:pPr algn="ctr"/>
            <a:r>
              <a:rPr lang="tr-TR" sz="6000" dirty="0">
                <a:ln w="0"/>
                <a:solidFill>
                  <a:schemeClr val="accent2">
                    <a:lumMod val="50000"/>
                  </a:schemeClr>
                </a:solidFill>
                <a:effectLst>
                  <a:outerShdw blurRad="38100" dist="25400" dir="5400000" algn="ctr" rotWithShape="0">
                    <a:srgbClr val="6E747A">
                      <a:alpha val="43000"/>
                    </a:srgbClr>
                  </a:outerShdw>
                </a:effectLst>
              </a:rPr>
              <a:t>Bizlere insan gibi yaşamayı ve insan onuruna yakışır bir hayat yaşamayı nasip eyle…</a:t>
            </a:r>
          </a:p>
        </p:txBody>
      </p:sp>
    </p:spTree>
    <p:extLst>
      <p:ext uri="{BB962C8B-B14F-4D97-AF65-F5344CB8AC3E}">
        <p14:creationId xmlns:p14="http://schemas.microsoft.com/office/powerpoint/2010/main" val="36886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05.08.2019</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7071" t="6061" r="26970" b="11111"/>
          <a:stretch/>
        </p:blipFill>
        <p:spPr>
          <a:xfrm>
            <a:off x="5888181" y="4849091"/>
            <a:ext cx="1460201" cy="2161308"/>
          </a:xfrm>
          <a:prstGeom prst="rect">
            <a:avLst/>
          </a:prstGeom>
        </p:spPr>
      </p:pic>
      <p:sp>
        <p:nvSpPr>
          <p:cNvPr id="3" name="Bulut Belirtme Çizgisi 2"/>
          <p:cNvSpPr/>
          <p:nvPr/>
        </p:nvSpPr>
        <p:spPr>
          <a:xfrm>
            <a:off x="0" y="117763"/>
            <a:ext cx="5836955" cy="3054929"/>
          </a:xfrm>
          <a:prstGeom prst="cloudCallout">
            <a:avLst>
              <a:gd name="adj1" fmla="val 29485"/>
              <a:gd name="adj2" fmla="val 72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Sizce insan nasıl bir varlıktır?</a:t>
            </a:r>
          </a:p>
        </p:txBody>
      </p:sp>
    </p:spTree>
    <p:extLst>
      <p:ext uri="{BB962C8B-B14F-4D97-AF65-F5344CB8AC3E}">
        <p14:creationId xmlns:p14="http://schemas.microsoft.com/office/powerpoint/2010/main" val="31823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60777" y="3244334"/>
            <a:ext cx="4670446" cy="369332"/>
          </a:xfrm>
          <a:prstGeom prst="rect">
            <a:avLst/>
          </a:prstGeom>
        </p:spPr>
        <p:txBody>
          <a:bodyPr wrap="none">
            <a:spAutoFit/>
          </a:bodyPr>
          <a:lstStyle/>
          <a:p>
            <a:r>
              <a:rPr lang="tr-TR" dirty="0"/>
              <a:t>https://www.youtube.com/watch?v=SHlz6zl-wcE</a:t>
            </a:r>
          </a:p>
        </p:txBody>
      </p:sp>
      <p:pic>
        <p:nvPicPr>
          <p:cNvPr id="2" name="SHlz6zl-wcE"/>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683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39187" y="3244334"/>
            <a:ext cx="5513625" cy="369332"/>
          </a:xfrm>
          <a:prstGeom prst="rect">
            <a:avLst/>
          </a:prstGeom>
        </p:spPr>
        <p:txBody>
          <a:bodyPr wrap="none">
            <a:spAutoFit/>
          </a:bodyPr>
          <a:lstStyle/>
          <a:p>
            <a:r>
              <a:rPr lang="tr-TR" dirty="0"/>
              <a:t>https://www.youtube.com/watch?v=cgUk6m43FwA&amp;t=5s</a:t>
            </a:r>
          </a:p>
        </p:txBody>
      </p:sp>
      <p:pic>
        <p:nvPicPr>
          <p:cNvPr id="2" name="cgUk6m43FwA"/>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6312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350576" y="1790456"/>
            <a:ext cx="5957453" cy="1146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Maddi yönüyle insanın aslı su ve topraktır. </a:t>
            </a:r>
          </a:p>
        </p:txBody>
      </p:sp>
      <p:sp>
        <p:nvSpPr>
          <p:cNvPr id="3" name="Yuvarlatılmış Dikdörtgen 2"/>
          <p:cNvSpPr/>
          <p:nvPr/>
        </p:nvSpPr>
        <p:spPr>
          <a:xfrm>
            <a:off x="290946" y="3158835"/>
            <a:ext cx="5957453" cy="2396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Bir de insanın manevi yönü vardır ki, bu da onu diğer varlıklardan ayırt eder. </a:t>
            </a:r>
          </a:p>
        </p:txBody>
      </p:sp>
      <p:pic>
        <p:nvPicPr>
          <p:cNvPr id="4" name="Resim 3"/>
          <p:cNvPicPr>
            <a:picLocks noChangeAspect="1"/>
          </p:cNvPicPr>
          <p:nvPr/>
        </p:nvPicPr>
        <p:blipFill>
          <a:blip r:embed="rId2"/>
          <a:stretch>
            <a:fillRect/>
          </a:stretch>
        </p:blipFill>
        <p:spPr>
          <a:xfrm>
            <a:off x="6409224" y="1790456"/>
            <a:ext cx="5679734" cy="3765217"/>
          </a:xfrm>
          <a:prstGeom prst="rect">
            <a:avLst/>
          </a:prstGeom>
        </p:spPr>
      </p:pic>
    </p:spTree>
    <p:extLst>
      <p:ext uri="{BB962C8B-B14F-4D97-AF65-F5344CB8AC3E}">
        <p14:creationId xmlns:p14="http://schemas.microsoft.com/office/powerpoint/2010/main" val="33376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66254" y="193963"/>
            <a:ext cx="11776365" cy="1593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Kur’ân</a:t>
            </a:r>
            <a:r>
              <a:rPr lang="tr-TR" sz="3600" dirty="0"/>
              <a:t>-ı Kerîm’de insanın fıtrat üzere (</a:t>
            </a:r>
            <a:r>
              <a:rPr lang="tr-TR" sz="3600" dirty="0" err="1"/>
              <a:t>Rûm</a:t>
            </a:r>
            <a:r>
              <a:rPr lang="tr-TR" sz="3600" dirty="0"/>
              <a:t>, 30), ve mükemmel (</a:t>
            </a:r>
            <a:r>
              <a:rPr lang="tr-TR" sz="3600" dirty="0" err="1"/>
              <a:t>Tîn</a:t>
            </a:r>
            <a:r>
              <a:rPr lang="tr-TR" sz="3600" dirty="0"/>
              <a:t>, 4), iyi kötü, güzel-çirkin her şeyi yapabilecek bir donanımla yaratıldığı ifade edilir.</a:t>
            </a:r>
          </a:p>
        </p:txBody>
      </p:sp>
      <p:sp>
        <p:nvSpPr>
          <p:cNvPr id="4" name="Dikdörtgen 3"/>
          <p:cNvSpPr/>
          <p:nvPr/>
        </p:nvSpPr>
        <p:spPr>
          <a:xfrm>
            <a:off x="6539347" y="1982765"/>
            <a:ext cx="5403272" cy="4708981"/>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وَنَفْسٍ وَمَا سَوّٰيهَاۙۖ ﴿٧﴾  فَاَلْهَمَهَا فُجُورَهَا وَتَقْوٰيهَاۙۖ ﴿٨﴾  قَدْ اَفْلَحَ مَنْ زَكّٰيهَاۙۖ ﴿٩﴾  وَقَدْ خَابَ مَنْ دَسّٰيهَاۜ ﴿١٠﴾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Yuvarlatılmış Dikdörtgen 4"/>
          <p:cNvSpPr/>
          <p:nvPr/>
        </p:nvSpPr>
        <p:spPr>
          <a:xfrm>
            <a:off x="166254" y="1982764"/>
            <a:ext cx="6262255" cy="4708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Nefse ve onu düzgün bir biçimde şekillendirip ona kötülük duygusunu ve takvasını (kötülükten sakınma yeteneğini) ilham edene </a:t>
            </a:r>
            <a:r>
              <a:rPr lang="tr-TR" sz="3200" dirty="0" err="1"/>
              <a:t>andolsun</a:t>
            </a:r>
            <a:r>
              <a:rPr lang="tr-TR" sz="3200" dirty="0"/>
              <a:t> ki, nefsini arındıran kurtuluşa ermiştir. Onu kötülüklere gömüp kirleten kimse de ziyana uğramıştır. </a:t>
            </a:r>
            <a:r>
              <a:rPr lang="tr-TR" sz="1600" dirty="0"/>
              <a:t>Şems, 7-10.</a:t>
            </a:r>
          </a:p>
        </p:txBody>
      </p:sp>
    </p:spTree>
    <p:extLst>
      <p:ext uri="{BB962C8B-B14F-4D97-AF65-F5344CB8AC3E}">
        <p14:creationId xmlns:p14="http://schemas.microsoft.com/office/powerpoint/2010/main" val="28824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66254" y="193963"/>
            <a:ext cx="11776365" cy="831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a:t>Kur’ân</a:t>
            </a:r>
            <a:r>
              <a:rPr lang="tr-TR" sz="2800" dirty="0"/>
              <a:t>-ı Kerîm’de insanın birtakım olumsuz özelliklerine temas edilmiştir.</a:t>
            </a:r>
          </a:p>
        </p:txBody>
      </p:sp>
      <p:sp>
        <p:nvSpPr>
          <p:cNvPr id="3" name="Dikdörtgen 2"/>
          <p:cNvSpPr/>
          <p:nvPr/>
        </p:nvSpPr>
        <p:spPr>
          <a:xfrm>
            <a:off x="6539347" y="1149928"/>
            <a:ext cx="5403272" cy="3785652"/>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 الْاِنْسَانَ خُلِقَ هَلُوعاًۙ ﴿١٩﴾  اِذَا مَسَّهُ الشَّرُّ جَزُوعاًۙ ﴿٢٠﴾  وَاِذَا مَسَّهُ الْخَيْرُ مَنُوعاًۙ ﴿٢١﴾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66254" y="1149928"/>
            <a:ext cx="6262255" cy="378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Şüphesiz insan çok hırslı ve sabırsız olarak yaratılmıştır. Kendisine kötülük dokunduğu zaman sızlanır. Ona bir hayır dokunduğunda da eli sıkıdır. </a:t>
            </a:r>
            <a:r>
              <a:rPr lang="tr-TR" sz="3600" dirty="0" err="1"/>
              <a:t>Meâric</a:t>
            </a:r>
            <a:r>
              <a:rPr lang="tr-TR" sz="3600" dirty="0"/>
              <a:t>, 19-21.</a:t>
            </a:r>
            <a:endParaRPr lang="tr-TR" dirty="0"/>
          </a:p>
        </p:txBody>
      </p:sp>
      <p:sp>
        <p:nvSpPr>
          <p:cNvPr id="5" name="Dikdörtgen 4"/>
          <p:cNvSpPr/>
          <p:nvPr/>
        </p:nvSpPr>
        <p:spPr>
          <a:xfrm>
            <a:off x="6539348" y="5430623"/>
            <a:ext cx="5403272" cy="769441"/>
          </a:xfrm>
          <a:prstGeom prst="rect">
            <a:avLst/>
          </a:prstGeom>
          <a:ln w="76200">
            <a:solidFill>
              <a:schemeClr val="accent1">
                <a:lumMod val="90000"/>
                <a:lumOff val="10000"/>
              </a:schemeClr>
            </a:solidFill>
          </a:ln>
        </p:spPr>
        <p:txBody>
          <a:bodyPr wrap="square">
            <a:spAutoFit/>
          </a:bodyPr>
          <a:lstStyle/>
          <a:p>
            <a:pPr algn="ctr"/>
            <a:r>
              <a:rPr lang="ar-SA"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وَاِنَّهُ لِحُبِّ الْخَيْرِ لَشَد۪يدٌۜ ﴿٨﴾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6" name="Yuvarlatılmış Dikdörtgen 5"/>
          <p:cNvSpPr/>
          <p:nvPr/>
        </p:nvSpPr>
        <p:spPr>
          <a:xfrm>
            <a:off x="277092" y="5333820"/>
            <a:ext cx="6151417" cy="963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Hiç şüphesiz o, mal sevgisi sebebiyle çok katıdır. </a:t>
            </a:r>
            <a:r>
              <a:rPr lang="tr-TR" sz="3200" dirty="0" err="1"/>
              <a:t>Âdiyât</a:t>
            </a:r>
            <a:r>
              <a:rPr lang="tr-TR" sz="3200" dirty="0"/>
              <a:t>, 8. </a:t>
            </a:r>
          </a:p>
        </p:txBody>
      </p:sp>
    </p:spTree>
    <p:extLst>
      <p:ext uri="{BB962C8B-B14F-4D97-AF65-F5344CB8AC3E}">
        <p14:creationId xmlns:p14="http://schemas.microsoft.com/office/powerpoint/2010/main" val="20326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608620" y="1011382"/>
            <a:ext cx="5403272" cy="5078313"/>
          </a:xfrm>
          <a:prstGeom prst="rect">
            <a:avLst/>
          </a:prstGeom>
          <a:ln w="76200">
            <a:solidFill>
              <a:schemeClr val="accent1">
                <a:lumMod val="90000"/>
                <a:lumOff val="1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وَاِذَا ق۪يلَ لَهُمْ تَعَالَوْا اِلٰى مَٓا اَنْزَلَ اللّٰهُ وَاِلَى الرَّسُولِ قَالُوا حَسْبُنَا مَا وَجَدْنَا عَلَيْهِ اٰبَٓاءَنَاۜ اَوَلَوْ كَانَ اٰبَٓاؤُ۬هُمْ لَا يَعْلَمُونَ شَيْـٔاً وَلَا يَهْتَدُونَ ﴿١٠٤﴾ </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66254" y="1011382"/>
            <a:ext cx="6262255" cy="5078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Onlara, "Allah'ın indirdiğine (Kur'an'a) ve Peygamber'e gelin" denildiğinde onlar, "Babalarımızı üzerinde bulduğumuz din bize yeter" derler. Peki ya babaları bir şey bilmiyor ve doğru yolu bulamamış olsalar da mı? </a:t>
            </a:r>
            <a:r>
              <a:rPr lang="tr-TR" sz="1600" dirty="0" err="1"/>
              <a:t>Mâide</a:t>
            </a:r>
            <a:r>
              <a:rPr lang="tr-TR" sz="1600" dirty="0"/>
              <a:t>, 104. </a:t>
            </a:r>
            <a:endParaRPr lang="tr-TR" sz="1000" dirty="0"/>
          </a:p>
        </p:txBody>
      </p:sp>
    </p:spTree>
    <p:extLst>
      <p:ext uri="{BB962C8B-B14F-4D97-AF65-F5344CB8AC3E}">
        <p14:creationId xmlns:p14="http://schemas.microsoft.com/office/powerpoint/2010/main" val="11098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Kar Payı</Template>
  <TotalTime>1385</TotalTime>
  <Words>1057</Words>
  <Application>Microsoft Office PowerPoint</Application>
  <PresentationFormat>Geniş ekran</PresentationFormat>
  <Paragraphs>69</Paragraphs>
  <Slides>25</Slides>
  <Notes>0</Notes>
  <HiddenSlides>0</HiddenSlides>
  <MMClips>2</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Gill Sans MT</vt:lpstr>
      <vt:lpstr>Shaikh Hamdullah Mushaf</vt:lpstr>
      <vt:lpstr>Wingdings 2</vt:lpstr>
      <vt:lpstr>Kar Payı</vt:lpstr>
      <vt:lpstr>KUR‘ÂN-I KERÎM'DE İNSAN VE ÖZELLİKLERİ</vt:lpstr>
      <vt:lpstr>kazanımlar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95</cp:revision>
  <dcterms:created xsi:type="dcterms:W3CDTF">2019-07-15T06:01:13Z</dcterms:created>
  <dcterms:modified xsi:type="dcterms:W3CDTF">2020-10-13T11:21:45Z</dcterms:modified>
</cp:coreProperties>
</file>