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15" r:id="rId3"/>
    <p:sldId id="262" r:id="rId4"/>
    <p:sldId id="377" r:id="rId5"/>
    <p:sldId id="376" r:id="rId6"/>
    <p:sldId id="379" r:id="rId7"/>
    <p:sldId id="380" r:id="rId8"/>
    <p:sldId id="378" r:id="rId9"/>
    <p:sldId id="383" r:id="rId10"/>
    <p:sldId id="381" r:id="rId11"/>
    <p:sldId id="384" r:id="rId12"/>
    <p:sldId id="385" r:id="rId13"/>
    <p:sldId id="386" r:id="rId14"/>
    <p:sldId id="387" r:id="rId15"/>
    <p:sldId id="358" r:id="rId16"/>
    <p:sldId id="399" r:id="rId17"/>
    <p:sldId id="400" r:id="rId18"/>
    <p:sldId id="372" r:id="rId19"/>
    <p:sldId id="374" r:id="rId20"/>
    <p:sldId id="392" r:id="rId21"/>
    <p:sldId id="393" r:id="rId22"/>
    <p:sldId id="395" r:id="rId23"/>
    <p:sldId id="396" r:id="rId24"/>
    <p:sldId id="397" r:id="rId25"/>
    <p:sldId id="398" r:id="rId26"/>
    <p:sldId id="259" r:id="rId27"/>
    <p:sldId id="260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B1CFA-49C1-4AB7-94E7-0695DF3D8AA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AD5F81B-9C0D-4353-B7DD-92E7E777D7D7}">
      <dgm:prSet phldrT="[Metin]" custT="1"/>
      <dgm:spPr/>
      <dgm:t>
        <a:bodyPr/>
        <a:lstStyle/>
        <a:p>
          <a:r>
            <a:rPr lang="tr-TR" sz="8000" dirty="0"/>
            <a:t>DUA</a:t>
          </a:r>
        </a:p>
      </dgm:t>
    </dgm:pt>
    <dgm:pt modelId="{CD3E2400-42D1-40A8-BC9B-309E0790D464}" type="parTrans" cxnId="{277574FB-929B-429D-9148-2B8389F68939}">
      <dgm:prSet/>
      <dgm:spPr/>
      <dgm:t>
        <a:bodyPr/>
        <a:lstStyle/>
        <a:p>
          <a:endParaRPr lang="tr-TR"/>
        </a:p>
      </dgm:t>
    </dgm:pt>
    <dgm:pt modelId="{D45C1712-BC10-4E5E-A9EC-9D56401B3AEF}" type="sibTrans" cxnId="{277574FB-929B-429D-9148-2B8389F68939}">
      <dgm:prSet/>
      <dgm:spPr/>
      <dgm:t>
        <a:bodyPr/>
        <a:lstStyle/>
        <a:p>
          <a:endParaRPr lang="tr-TR"/>
        </a:p>
      </dgm:t>
    </dgm:pt>
    <dgm:pt modelId="{262ADBE8-2B60-4667-8495-6B5005700448}">
      <dgm:prSet phldrT="[Metin]" custT="1"/>
      <dgm:spPr/>
      <dgm:t>
        <a:bodyPr/>
        <a:lstStyle/>
        <a:p>
          <a:r>
            <a:rPr lang="tr-TR" sz="3600" dirty="0"/>
            <a:t>Çağırmak</a:t>
          </a:r>
        </a:p>
      </dgm:t>
    </dgm:pt>
    <dgm:pt modelId="{671CDB61-AD5E-4E46-9674-2CC283CE3020}" type="parTrans" cxnId="{BDAACCE8-CEEE-42F5-8D4E-857488D6F29F}">
      <dgm:prSet/>
      <dgm:spPr/>
      <dgm:t>
        <a:bodyPr/>
        <a:lstStyle/>
        <a:p>
          <a:endParaRPr lang="tr-TR"/>
        </a:p>
      </dgm:t>
    </dgm:pt>
    <dgm:pt modelId="{82415F77-9AD4-468C-9426-CD43C37A0FC7}" type="sibTrans" cxnId="{BDAACCE8-CEEE-42F5-8D4E-857488D6F29F}">
      <dgm:prSet/>
      <dgm:spPr/>
      <dgm:t>
        <a:bodyPr/>
        <a:lstStyle/>
        <a:p>
          <a:endParaRPr lang="tr-TR" sz="3200"/>
        </a:p>
      </dgm:t>
    </dgm:pt>
    <dgm:pt modelId="{D516C228-3AD4-4121-8017-705FC7678177}">
      <dgm:prSet phldrT="[Metin]" custT="1"/>
      <dgm:spPr/>
      <dgm:t>
        <a:bodyPr/>
        <a:lstStyle/>
        <a:p>
          <a:r>
            <a:rPr lang="tr-TR" sz="3600" dirty="0"/>
            <a:t>Seslenmek</a:t>
          </a:r>
        </a:p>
      </dgm:t>
    </dgm:pt>
    <dgm:pt modelId="{EE5E7B99-59FF-412C-8C47-574DE58B032C}" type="parTrans" cxnId="{DAD184DF-1B05-4221-A363-642F6FA0335C}">
      <dgm:prSet/>
      <dgm:spPr/>
      <dgm:t>
        <a:bodyPr/>
        <a:lstStyle/>
        <a:p>
          <a:endParaRPr lang="tr-TR"/>
        </a:p>
      </dgm:t>
    </dgm:pt>
    <dgm:pt modelId="{86127524-433A-484C-B40A-1CB284A802EE}" type="sibTrans" cxnId="{DAD184DF-1B05-4221-A363-642F6FA0335C}">
      <dgm:prSet/>
      <dgm:spPr/>
      <dgm:t>
        <a:bodyPr/>
        <a:lstStyle/>
        <a:p>
          <a:endParaRPr lang="tr-TR" sz="3200"/>
        </a:p>
      </dgm:t>
    </dgm:pt>
    <dgm:pt modelId="{5B3E8677-18FD-47EE-A97B-80B82B7CF148}">
      <dgm:prSet phldrT="[Metin]" custT="1"/>
      <dgm:spPr/>
      <dgm:t>
        <a:bodyPr/>
        <a:lstStyle/>
        <a:p>
          <a:r>
            <a:rPr lang="tr-TR" sz="3600" dirty="0"/>
            <a:t>Dilemek</a:t>
          </a:r>
        </a:p>
      </dgm:t>
    </dgm:pt>
    <dgm:pt modelId="{CAFA65D4-D7B7-4858-88C7-A8B093466ABD}" type="parTrans" cxnId="{42CAAFD9-DA08-4FD6-94E9-17A55B14DC0D}">
      <dgm:prSet/>
      <dgm:spPr/>
      <dgm:t>
        <a:bodyPr/>
        <a:lstStyle/>
        <a:p>
          <a:endParaRPr lang="tr-TR"/>
        </a:p>
      </dgm:t>
    </dgm:pt>
    <dgm:pt modelId="{8842D59F-7340-43C8-BD57-1049C3F3F05E}" type="sibTrans" cxnId="{42CAAFD9-DA08-4FD6-94E9-17A55B14DC0D}">
      <dgm:prSet/>
      <dgm:spPr/>
      <dgm:t>
        <a:bodyPr/>
        <a:lstStyle/>
        <a:p>
          <a:endParaRPr lang="tr-TR" sz="3200"/>
        </a:p>
      </dgm:t>
    </dgm:pt>
    <dgm:pt modelId="{DAB74233-5AD3-40E0-BFA7-379356647D0D}">
      <dgm:prSet phldrT="[Metin]" custT="1"/>
      <dgm:spPr/>
      <dgm:t>
        <a:bodyPr/>
        <a:lstStyle/>
        <a:p>
          <a:r>
            <a:rPr lang="tr-TR" sz="3600" dirty="0"/>
            <a:t>Yardım isteğinde bulunmak</a:t>
          </a:r>
        </a:p>
      </dgm:t>
    </dgm:pt>
    <dgm:pt modelId="{2D1A208D-5240-405B-B0DF-13515E1BF0DD}" type="parTrans" cxnId="{3B4D9180-7AC4-46D1-AA87-B85493C1D6B4}">
      <dgm:prSet/>
      <dgm:spPr/>
      <dgm:t>
        <a:bodyPr/>
        <a:lstStyle/>
        <a:p>
          <a:endParaRPr lang="tr-TR"/>
        </a:p>
      </dgm:t>
    </dgm:pt>
    <dgm:pt modelId="{68947626-C488-4CD3-9D85-1F4626E050ED}" type="sibTrans" cxnId="{3B4D9180-7AC4-46D1-AA87-B85493C1D6B4}">
      <dgm:prSet/>
      <dgm:spPr/>
      <dgm:t>
        <a:bodyPr/>
        <a:lstStyle/>
        <a:p>
          <a:endParaRPr lang="tr-TR" sz="3200"/>
        </a:p>
      </dgm:t>
    </dgm:pt>
    <dgm:pt modelId="{B1ADB36E-81AF-4C87-B337-630BC8381A9D}" type="pres">
      <dgm:prSet presAssocID="{1F8B1CFA-49C1-4AB7-94E7-0695DF3D8A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3ABA51F-E451-4204-B311-8D762EA1B0B5}" type="pres">
      <dgm:prSet presAssocID="{4AD5F81B-9C0D-4353-B7DD-92E7E777D7D7}" presName="centerShape" presStyleLbl="node0" presStyleIdx="0" presStyleCnt="1" custScaleX="203766"/>
      <dgm:spPr/>
      <dgm:t>
        <a:bodyPr/>
        <a:lstStyle/>
        <a:p>
          <a:endParaRPr lang="tr-TR"/>
        </a:p>
      </dgm:t>
    </dgm:pt>
    <dgm:pt modelId="{A98D51F4-00C2-481F-B329-A8E5A5E0AE81}" type="pres">
      <dgm:prSet presAssocID="{262ADBE8-2B60-4667-8495-6B5005700448}" presName="node" presStyleLbl="node1" presStyleIdx="0" presStyleCnt="4" custScaleX="2037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83B7E1-3E64-4A36-B0DC-1393C79A70F3}" type="pres">
      <dgm:prSet presAssocID="{262ADBE8-2B60-4667-8495-6B5005700448}" presName="dummy" presStyleCnt="0"/>
      <dgm:spPr/>
    </dgm:pt>
    <dgm:pt modelId="{8480BA58-D262-46E8-8B78-3748DA8A4534}" type="pres">
      <dgm:prSet presAssocID="{82415F77-9AD4-468C-9426-CD43C37A0FC7}" presName="sibTrans" presStyleLbl="sibTrans2D1" presStyleIdx="0" presStyleCnt="4" custScaleX="203766"/>
      <dgm:spPr/>
      <dgm:t>
        <a:bodyPr/>
        <a:lstStyle/>
        <a:p>
          <a:endParaRPr lang="tr-TR"/>
        </a:p>
      </dgm:t>
    </dgm:pt>
    <dgm:pt modelId="{687D26DC-40B9-4791-9C9C-5E3ED3525EB8}" type="pres">
      <dgm:prSet presAssocID="{D516C228-3AD4-4121-8017-705FC7678177}" presName="node" presStyleLbl="node1" presStyleIdx="1" presStyleCnt="4" custScaleX="1817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51E809-79AD-4EBF-96FF-EE690F07D7E5}" type="pres">
      <dgm:prSet presAssocID="{D516C228-3AD4-4121-8017-705FC7678177}" presName="dummy" presStyleCnt="0"/>
      <dgm:spPr/>
    </dgm:pt>
    <dgm:pt modelId="{6590F2B6-CEA0-4977-A3DD-8C432712EC38}" type="pres">
      <dgm:prSet presAssocID="{86127524-433A-484C-B40A-1CB284A802EE}" presName="sibTrans" presStyleLbl="sibTrans2D1" presStyleIdx="1" presStyleCnt="4" custScaleX="203766"/>
      <dgm:spPr/>
      <dgm:t>
        <a:bodyPr/>
        <a:lstStyle/>
        <a:p>
          <a:endParaRPr lang="tr-TR"/>
        </a:p>
      </dgm:t>
    </dgm:pt>
    <dgm:pt modelId="{8024EE78-5C71-499A-89A0-9374316F6F66}" type="pres">
      <dgm:prSet presAssocID="{5B3E8677-18FD-47EE-A97B-80B82B7CF148}" presName="node" presStyleLbl="node1" presStyleIdx="2" presStyleCnt="4" custScaleX="2037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8212EE-A910-47FE-9B34-1BEB08A98F35}" type="pres">
      <dgm:prSet presAssocID="{5B3E8677-18FD-47EE-A97B-80B82B7CF148}" presName="dummy" presStyleCnt="0"/>
      <dgm:spPr/>
    </dgm:pt>
    <dgm:pt modelId="{0CEB0318-842F-4B90-ACA8-C7F88C3A8DB9}" type="pres">
      <dgm:prSet presAssocID="{8842D59F-7340-43C8-BD57-1049C3F3F05E}" presName="sibTrans" presStyleLbl="sibTrans2D1" presStyleIdx="2" presStyleCnt="4" custScaleX="203766"/>
      <dgm:spPr/>
      <dgm:t>
        <a:bodyPr/>
        <a:lstStyle/>
        <a:p>
          <a:endParaRPr lang="tr-TR"/>
        </a:p>
      </dgm:t>
    </dgm:pt>
    <dgm:pt modelId="{0C8935E9-094C-4E46-95C6-C1C83186B22E}" type="pres">
      <dgm:prSet presAssocID="{DAB74233-5AD3-40E0-BFA7-379356647D0D}" presName="node" presStyleLbl="node1" presStyleIdx="3" presStyleCnt="4" custScaleX="17961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5F73CD-AD57-4D5F-BF13-AC120BDC0AC9}" type="pres">
      <dgm:prSet presAssocID="{DAB74233-5AD3-40E0-BFA7-379356647D0D}" presName="dummy" presStyleCnt="0"/>
      <dgm:spPr/>
    </dgm:pt>
    <dgm:pt modelId="{2F56D686-BE02-499B-BE64-DC8331C7C6B3}" type="pres">
      <dgm:prSet presAssocID="{68947626-C488-4CD3-9D85-1F4626E050ED}" presName="sibTrans" presStyleLbl="sibTrans2D1" presStyleIdx="3" presStyleCnt="4" custScaleX="203766"/>
      <dgm:spPr/>
      <dgm:t>
        <a:bodyPr/>
        <a:lstStyle/>
        <a:p>
          <a:endParaRPr lang="tr-TR"/>
        </a:p>
      </dgm:t>
    </dgm:pt>
  </dgm:ptLst>
  <dgm:cxnLst>
    <dgm:cxn modelId="{20BC2CC5-F3E4-4B7A-8DE0-BAADDE9EDA88}" type="presOf" srcId="{5B3E8677-18FD-47EE-A97B-80B82B7CF148}" destId="{8024EE78-5C71-499A-89A0-9374316F6F66}" srcOrd="0" destOrd="0" presId="urn:microsoft.com/office/officeart/2005/8/layout/radial6"/>
    <dgm:cxn modelId="{277574FB-929B-429D-9148-2B8389F68939}" srcId="{1F8B1CFA-49C1-4AB7-94E7-0695DF3D8AA4}" destId="{4AD5F81B-9C0D-4353-B7DD-92E7E777D7D7}" srcOrd="0" destOrd="0" parTransId="{CD3E2400-42D1-40A8-BC9B-309E0790D464}" sibTransId="{D45C1712-BC10-4E5E-A9EC-9D56401B3AEF}"/>
    <dgm:cxn modelId="{F09C7F13-2F43-4DCE-96A6-E8F0D6D34329}" type="presOf" srcId="{DAB74233-5AD3-40E0-BFA7-379356647D0D}" destId="{0C8935E9-094C-4E46-95C6-C1C83186B22E}" srcOrd="0" destOrd="0" presId="urn:microsoft.com/office/officeart/2005/8/layout/radial6"/>
    <dgm:cxn modelId="{99297618-A115-4BE6-9351-853355172D74}" type="presOf" srcId="{68947626-C488-4CD3-9D85-1F4626E050ED}" destId="{2F56D686-BE02-499B-BE64-DC8331C7C6B3}" srcOrd="0" destOrd="0" presId="urn:microsoft.com/office/officeart/2005/8/layout/radial6"/>
    <dgm:cxn modelId="{42CAAFD9-DA08-4FD6-94E9-17A55B14DC0D}" srcId="{4AD5F81B-9C0D-4353-B7DD-92E7E777D7D7}" destId="{5B3E8677-18FD-47EE-A97B-80B82B7CF148}" srcOrd="2" destOrd="0" parTransId="{CAFA65D4-D7B7-4858-88C7-A8B093466ABD}" sibTransId="{8842D59F-7340-43C8-BD57-1049C3F3F05E}"/>
    <dgm:cxn modelId="{3B4D9180-7AC4-46D1-AA87-B85493C1D6B4}" srcId="{4AD5F81B-9C0D-4353-B7DD-92E7E777D7D7}" destId="{DAB74233-5AD3-40E0-BFA7-379356647D0D}" srcOrd="3" destOrd="0" parTransId="{2D1A208D-5240-405B-B0DF-13515E1BF0DD}" sibTransId="{68947626-C488-4CD3-9D85-1F4626E050ED}"/>
    <dgm:cxn modelId="{58CD7BC1-8F3A-491F-AF43-C8D23F9168A2}" type="presOf" srcId="{D516C228-3AD4-4121-8017-705FC7678177}" destId="{687D26DC-40B9-4791-9C9C-5E3ED3525EB8}" srcOrd="0" destOrd="0" presId="urn:microsoft.com/office/officeart/2005/8/layout/radial6"/>
    <dgm:cxn modelId="{D35C3D84-D6EF-4FD3-BED1-D07D15CA9F60}" type="presOf" srcId="{82415F77-9AD4-468C-9426-CD43C37A0FC7}" destId="{8480BA58-D262-46E8-8B78-3748DA8A4534}" srcOrd="0" destOrd="0" presId="urn:microsoft.com/office/officeart/2005/8/layout/radial6"/>
    <dgm:cxn modelId="{FB543ADD-F71E-4FE5-A891-8E041625BEBD}" type="presOf" srcId="{1F8B1CFA-49C1-4AB7-94E7-0695DF3D8AA4}" destId="{B1ADB36E-81AF-4C87-B337-630BC8381A9D}" srcOrd="0" destOrd="0" presId="urn:microsoft.com/office/officeart/2005/8/layout/radial6"/>
    <dgm:cxn modelId="{BDAACCE8-CEEE-42F5-8D4E-857488D6F29F}" srcId="{4AD5F81B-9C0D-4353-B7DD-92E7E777D7D7}" destId="{262ADBE8-2B60-4667-8495-6B5005700448}" srcOrd="0" destOrd="0" parTransId="{671CDB61-AD5E-4E46-9674-2CC283CE3020}" sibTransId="{82415F77-9AD4-468C-9426-CD43C37A0FC7}"/>
    <dgm:cxn modelId="{032F1EB7-2705-4FDC-B7E3-EE797081EE00}" type="presOf" srcId="{8842D59F-7340-43C8-BD57-1049C3F3F05E}" destId="{0CEB0318-842F-4B90-ACA8-C7F88C3A8DB9}" srcOrd="0" destOrd="0" presId="urn:microsoft.com/office/officeart/2005/8/layout/radial6"/>
    <dgm:cxn modelId="{33943E90-00CE-476E-A069-57EA0A8F0133}" type="presOf" srcId="{4AD5F81B-9C0D-4353-B7DD-92E7E777D7D7}" destId="{A3ABA51F-E451-4204-B311-8D762EA1B0B5}" srcOrd="0" destOrd="0" presId="urn:microsoft.com/office/officeart/2005/8/layout/radial6"/>
    <dgm:cxn modelId="{09371A6D-70C7-4F7C-8790-A7E8A0FF169E}" type="presOf" srcId="{86127524-433A-484C-B40A-1CB284A802EE}" destId="{6590F2B6-CEA0-4977-A3DD-8C432712EC38}" srcOrd="0" destOrd="0" presId="urn:microsoft.com/office/officeart/2005/8/layout/radial6"/>
    <dgm:cxn modelId="{DAD184DF-1B05-4221-A363-642F6FA0335C}" srcId="{4AD5F81B-9C0D-4353-B7DD-92E7E777D7D7}" destId="{D516C228-3AD4-4121-8017-705FC7678177}" srcOrd="1" destOrd="0" parTransId="{EE5E7B99-59FF-412C-8C47-574DE58B032C}" sibTransId="{86127524-433A-484C-B40A-1CB284A802EE}"/>
    <dgm:cxn modelId="{BFC21A9D-7927-4CA1-9129-B9A2C63D9676}" type="presOf" srcId="{262ADBE8-2B60-4667-8495-6B5005700448}" destId="{A98D51F4-00C2-481F-B329-A8E5A5E0AE81}" srcOrd="0" destOrd="0" presId="urn:microsoft.com/office/officeart/2005/8/layout/radial6"/>
    <dgm:cxn modelId="{CD1AD333-C0C5-46E2-BDB0-F4CE4BCDE988}" type="presParOf" srcId="{B1ADB36E-81AF-4C87-B337-630BC8381A9D}" destId="{A3ABA51F-E451-4204-B311-8D762EA1B0B5}" srcOrd="0" destOrd="0" presId="urn:microsoft.com/office/officeart/2005/8/layout/radial6"/>
    <dgm:cxn modelId="{E0591FE3-35F3-4691-89F7-9B827C9DFE14}" type="presParOf" srcId="{B1ADB36E-81AF-4C87-B337-630BC8381A9D}" destId="{A98D51F4-00C2-481F-B329-A8E5A5E0AE81}" srcOrd="1" destOrd="0" presId="urn:microsoft.com/office/officeart/2005/8/layout/radial6"/>
    <dgm:cxn modelId="{8EA601AA-C855-4ECB-8D0D-D38F7EB28D22}" type="presParOf" srcId="{B1ADB36E-81AF-4C87-B337-630BC8381A9D}" destId="{4B83B7E1-3E64-4A36-B0DC-1393C79A70F3}" srcOrd="2" destOrd="0" presId="urn:microsoft.com/office/officeart/2005/8/layout/radial6"/>
    <dgm:cxn modelId="{CDBD9C6D-5587-4120-9807-0D50A78EBA8F}" type="presParOf" srcId="{B1ADB36E-81AF-4C87-B337-630BC8381A9D}" destId="{8480BA58-D262-46E8-8B78-3748DA8A4534}" srcOrd="3" destOrd="0" presId="urn:microsoft.com/office/officeart/2005/8/layout/radial6"/>
    <dgm:cxn modelId="{790B145E-87D1-473B-B507-8577FA41591A}" type="presParOf" srcId="{B1ADB36E-81AF-4C87-B337-630BC8381A9D}" destId="{687D26DC-40B9-4791-9C9C-5E3ED3525EB8}" srcOrd="4" destOrd="0" presId="urn:microsoft.com/office/officeart/2005/8/layout/radial6"/>
    <dgm:cxn modelId="{7B9A3D3F-DF87-4A70-A447-DAF771F56C19}" type="presParOf" srcId="{B1ADB36E-81AF-4C87-B337-630BC8381A9D}" destId="{B751E809-79AD-4EBF-96FF-EE690F07D7E5}" srcOrd="5" destOrd="0" presId="urn:microsoft.com/office/officeart/2005/8/layout/radial6"/>
    <dgm:cxn modelId="{141313C0-FA0B-4B8F-921D-B40ECAC7E2DA}" type="presParOf" srcId="{B1ADB36E-81AF-4C87-B337-630BC8381A9D}" destId="{6590F2B6-CEA0-4977-A3DD-8C432712EC38}" srcOrd="6" destOrd="0" presId="urn:microsoft.com/office/officeart/2005/8/layout/radial6"/>
    <dgm:cxn modelId="{8D5C58AA-B7B8-4EE0-96D1-AD05B9F415CB}" type="presParOf" srcId="{B1ADB36E-81AF-4C87-B337-630BC8381A9D}" destId="{8024EE78-5C71-499A-89A0-9374316F6F66}" srcOrd="7" destOrd="0" presId="urn:microsoft.com/office/officeart/2005/8/layout/radial6"/>
    <dgm:cxn modelId="{C58B0999-DC72-4F54-8DCE-2501F49A2EA2}" type="presParOf" srcId="{B1ADB36E-81AF-4C87-B337-630BC8381A9D}" destId="{818212EE-A910-47FE-9B34-1BEB08A98F35}" srcOrd="8" destOrd="0" presId="urn:microsoft.com/office/officeart/2005/8/layout/radial6"/>
    <dgm:cxn modelId="{BDDD5D19-897B-447F-A765-C02B02C5A49E}" type="presParOf" srcId="{B1ADB36E-81AF-4C87-B337-630BC8381A9D}" destId="{0CEB0318-842F-4B90-ACA8-C7F88C3A8DB9}" srcOrd="9" destOrd="0" presId="urn:microsoft.com/office/officeart/2005/8/layout/radial6"/>
    <dgm:cxn modelId="{6012F37C-9637-4318-8A53-3884A0CA8EFB}" type="presParOf" srcId="{B1ADB36E-81AF-4C87-B337-630BC8381A9D}" destId="{0C8935E9-094C-4E46-95C6-C1C83186B22E}" srcOrd="10" destOrd="0" presId="urn:microsoft.com/office/officeart/2005/8/layout/radial6"/>
    <dgm:cxn modelId="{D92A036F-E427-48BA-BBF7-806F93F7EC8D}" type="presParOf" srcId="{B1ADB36E-81AF-4C87-B337-630BC8381A9D}" destId="{5D5F73CD-AD57-4D5F-BF13-AC120BDC0AC9}" srcOrd="11" destOrd="0" presId="urn:microsoft.com/office/officeart/2005/8/layout/radial6"/>
    <dgm:cxn modelId="{69692784-FCB4-4E9B-94D1-6605465D1AE9}" type="presParOf" srcId="{B1ADB36E-81AF-4C87-B337-630BC8381A9D}" destId="{2F56D686-BE02-499B-BE64-DC8331C7C6B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76720-400F-4F71-891C-3E9150FF1CA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292F7CE-CBA9-4B5C-B61E-2BC79F740C34}">
      <dgm:prSet phldrT="[Metin]" custT="1"/>
      <dgm:spPr/>
      <dgm:t>
        <a:bodyPr/>
        <a:lstStyle/>
        <a:p>
          <a:r>
            <a:rPr lang="tr-TR" sz="4400" dirty="0" err="1"/>
            <a:t>Kur’ân</a:t>
          </a:r>
          <a:r>
            <a:rPr lang="tr-TR" sz="4400" dirty="0"/>
            <a:t>-ı Kerîm okumaya dair bazı kavramlar</a:t>
          </a:r>
        </a:p>
      </dgm:t>
    </dgm:pt>
    <dgm:pt modelId="{F9E7AB16-636A-4A89-A3B7-39450C9E40E9}" type="parTrans" cxnId="{1BB7B719-4C9B-461A-B8DA-035B8BC873F0}">
      <dgm:prSet/>
      <dgm:spPr/>
      <dgm:t>
        <a:bodyPr/>
        <a:lstStyle/>
        <a:p>
          <a:endParaRPr lang="tr-TR"/>
        </a:p>
      </dgm:t>
    </dgm:pt>
    <dgm:pt modelId="{21D7892F-6CEE-4C13-B0E8-CEF39E12C342}" type="sibTrans" cxnId="{1BB7B719-4C9B-461A-B8DA-035B8BC873F0}">
      <dgm:prSet/>
      <dgm:spPr/>
      <dgm:t>
        <a:bodyPr/>
        <a:lstStyle/>
        <a:p>
          <a:endParaRPr lang="tr-TR"/>
        </a:p>
      </dgm:t>
    </dgm:pt>
    <dgm:pt modelId="{E5A57062-11DE-4E60-B085-D5359705195D}">
      <dgm:prSet phldrT="[Metin]"/>
      <dgm:spPr/>
      <dgm:t>
        <a:bodyPr/>
        <a:lstStyle/>
        <a:p>
          <a:pPr algn="ctr"/>
          <a:r>
            <a:rPr lang="tr-TR" dirty="0"/>
            <a:t>Kıraat: </a:t>
          </a:r>
          <a:r>
            <a:rPr lang="tr-TR" dirty="0" err="1"/>
            <a:t>Kur’ân</a:t>
          </a:r>
          <a:r>
            <a:rPr lang="tr-TR" dirty="0"/>
            <a:t>-ı </a:t>
          </a:r>
          <a:r>
            <a:rPr lang="tr-TR" dirty="0" err="1"/>
            <a:t>tecvid</a:t>
          </a:r>
          <a:r>
            <a:rPr lang="tr-TR" dirty="0"/>
            <a:t> kuralların göre okuma. </a:t>
          </a:r>
        </a:p>
      </dgm:t>
    </dgm:pt>
    <dgm:pt modelId="{60D2A0A3-6B46-4C23-9059-C6301D2D4B68}" type="parTrans" cxnId="{A110CF63-C6A1-4125-9C8F-46B1C9E71AB0}">
      <dgm:prSet/>
      <dgm:spPr/>
      <dgm:t>
        <a:bodyPr/>
        <a:lstStyle/>
        <a:p>
          <a:endParaRPr lang="tr-TR"/>
        </a:p>
      </dgm:t>
    </dgm:pt>
    <dgm:pt modelId="{F3C9E488-4028-4BA1-BF2C-5D16301EEDC1}" type="sibTrans" cxnId="{A110CF63-C6A1-4125-9C8F-46B1C9E71AB0}">
      <dgm:prSet/>
      <dgm:spPr/>
      <dgm:t>
        <a:bodyPr/>
        <a:lstStyle/>
        <a:p>
          <a:endParaRPr lang="tr-TR"/>
        </a:p>
      </dgm:t>
    </dgm:pt>
    <dgm:pt modelId="{AD5F64AE-71EE-4B25-8F7D-0C30AC7D56D8}">
      <dgm:prSet phldrT="[Metin]"/>
      <dgm:spPr/>
      <dgm:t>
        <a:bodyPr/>
        <a:lstStyle/>
        <a:p>
          <a:r>
            <a:rPr lang="tr-TR" dirty="0"/>
            <a:t>Tilavet: </a:t>
          </a:r>
          <a:r>
            <a:rPr lang="tr-TR" dirty="0" err="1"/>
            <a:t>Kur’ân</a:t>
          </a:r>
          <a:r>
            <a:rPr lang="tr-TR" dirty="0"/>
            <a:t>-ı </a:t>
          </a:r>
          <a:r>
            <a:rPr lang="tr-TR" dirty="0" err="1"/>
            <a:t>tecvid</a:t>
          </a:r>
          <a:r>
            <a:rPr lang="tr-TR" dirty="0"/>
            <a:t> kurallarına uygun okumakla birlikte anlamı üzerinde de düşünme.</a:t>
          </a:r>
        </a:p>
      </dgm:t>
    </dgm:pt>
    <dgm:pt modelId="{AAD9605D-0E96-48B6-B2CA-C7D73495BC1B}" type="parTrans" cxnId="{DE0721F9-AB63-4A44-8E3E-BD30165A6475}">
      <dgm:prSet/>
      <dgm:spPr/>
      <dgm:t>
        <a:bodyPr/>
        <a:lstStyle/>
        <a:p>
          <a:endParaRPr lang="tr-TR"/>
        </a:p>
      </dgm:t>
    </dgm:pt>
    <dgm:pt modelId="{44E6CC45-7C38-41B0-88A0-6385E3E26B94}" type="sibTrans" cxnId="{DE0721F9-AB63-4A44-8E3E-BD30165A6475}">
      <dgm:prSet/>
      <dgm:spPr/>
      <dgm:t>
        <a:bodyPr/>
        <a:lstStyle/>
        <a:p>
          <a:endParaRPr lang="tr-TR"/>
        </a:p>
      </dgm:t>
    </dgm:pt>
    <dgm:pt modelId="{0E95B1CF-4E0B-4F05-A21A-53A642EFBE04}">
      <dgm:prSet phldrT="[Metin]" custT="1"/>
      <dgm:spPr/>
      <dgm:t>
        <a:bodyPr/>
        <a:lstStyle/>
        <a:p>
          <a:r>
            <a:rPr lang="tr-TR" sz="2400" dirty="0" err="1"/>
            <a:t>Tertil</a:t>
          </a:r>
          <a:r>
            <a:rPr lang="tr-TR" sz="2400" dirty="0"/>
            <a:t>: (İlk iki kavramı da kapsayan daha genel bir kavram) </a:t>
          </a:r>
          <a:r>
            <a:rPr lang="tr-TR" sz="2400" dirty="0" err="1"/>
            <a:t>Kur’ân</a:t>
          </a:r>
          <a:r>
            <a:rPr lang="tr-TR" sz="2400" dirty="0"/>
            <a:t>-ı Kerîm’i anlamını düşünerek ağır ağır, tane tane okumak.</a:t>
          </a:r>
        </a:p>
        <a:p>
          <a:r>
            <a:rPr lang="ar-SA" sz="2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rPr>
            <a:t>وَرَتِّلِ الْقُرْاٰنَ تَرْت۪يلاًۜ ﴿٤﴾ </a:t>
          </a:r>
          <a:endParaRPr lang="tr-TR" sz="2800" dirty="0">
            <a:latin typeface="Shaikh Hamdullah Mushaf" panose="03020500000000020004" pitchFamily="66" charset="-78"/>
            <a:ea typeface="Shaikh Hamdullah Mushaf" panose="03020500000000020004" pitchFamily="66" charset="-78"/>
            <a:cs typeface="Shaikh Hamdullah Mushaf" panose="03020500000000020004" pitchFamily="66" charset="-78"/>
          </a:endParaRPr>
        </a:p>
      </dgm:t>
    </dgm:pt>
    <dgm:pt modelId="{FF5B9256-ABDD-4C98-8D7F-E64959D035FB}" type="parTrans" cxnId="{AFA4ABCE-CA6A-4BEF-9ADF-C1FBADCA41BB}">
      <dgm:prSet/>
      <dgm:spPr/>
      <dgm:t>
        <a:bodyPr/>
        <a:lstStyle/>
        <a:p>
          <a:endParaRPr lang="tr-TR"/>
        </a:p>
      </dgm:t>
    </dgm:pt>
    <dgm:pt modelId="{9048FFCD-2AB3-4A32-869C-6EA5A290744B}" type="sibTrans" cxnId="{AFA4ABCE-CA6A-4BEF-9ADF-C1FBADCA41BB}">
      <dgm:prSet/>
      <dgm:spPr/>
      <dgm:t>
        <a:bodyPr/>
        <a:lstStyle/>
        <a:p>
          <a:endParaRPr lang="tr-TR"/>
        </a:p>
      </dgm:t>
    </dgm:pt>
    <dgm:pt modelId="{2B09B4BA-3194-4D43-8981-7C3906B40D15}" type="pres">
      <dgm:prSet presAssocID="{E8276720-400F-4F71-891C-3E9150FF1CA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F05BCD1-1541-437B-A9B1-88609DEAAF50}" type="pres">
      <dgm:prSet presAssocID="{E292F7CE-CBA9-4B5C-B61E-2BC79F740C34}" presName="root1" presStyleCnt="0"/>
      <dgm:spPr/>
    </dgm:pt>
    <dgm:pt modelId="{40314561-D213-433C-9760-324B0512DB17}" type="pres">
      <dgm:prSet presAssocID="{E292F7CE-CBA9-4B5C-B61E-2BC79F740C34}" presName="LevelOneTextNode" presStyleLbl="node0" presStyleIdx="0" presStyleCnt="1" custLinFactX="-93514" custLinFactNeighborX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EFBD02-A2A9-4FC5-9D14-E4CD52269F46}" type="pres">
      <dgm:prSet presAssocID="{E292F7CE-CBA9-4B5C-B61E-2BC79F740C34}" presName="level2hierChild" presStyleCnt="0"/>
      <dgm:spPr/>
    </dgm:pt>
    <dgm:pt modelId="{584E772D-BD2C-473C-83ED-CEE718A1FF03}" type="pres">
      <dgm:prSet presAssocID="{60D2A0A3-6B46-4C23-9059-C6301D2D4B68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8846FBFB-D2F3-4FEF-9177-32C1A98C0954}" type="pres">
      <dgm:prSet presAssocID="{60D2A0A3-6B46-4C23-9059-C6301D2D4B68}" presName="connTx" presStyleLbl="parChTrans1D2" presStyleIdx="0" presStyleCnt="3"/>
      <dgm:spPr/>
      <dgm:t>
        <a:bodyPr/>
        <a:lstStyle/>
        <a:p>
          <a:endParaRPr lang="tr-TR"/>
        </a:p>
      </dgm:t>
    </dgm:pt>
    <dgm:pt modelId="{41D9B20F-C22D-4643-A033-595A2D98D6FE}" type="pres">
      <dgm:prSet presAssocID="{E5A57062-11DE-4E60-B085-D5359705195D}" presName="root2" presStyleCnt="0"/>
      <dgm:spPr/>
    </dgm:pt>
    <dgm:pt modelId="{D1FC0AB7-96C0-450E-8E7F-B2487B312D6B}" type="pres">
      <dgm:prSet presAssocID="{E5A57062-11DE-4E60-B085-D5359705195D}" presName="LevelTwoTextNode" presStyleLbl="node2" presStyleIdx="0" presStyleCnt="3" custScaleX="1906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212290E-1D74-4C87-997E-FDD39D168D14}" type="pres">
      <dgm:prSet presAssocID="{E5A57062-11DE-4E60-B085-D5359705195D}" presName="level3hierChild" presStyleCnt="0"/>
      <dgm:spPr/>
    </dgm:pt>
    <dgm:pt modelId="{9207D5DA-5AF2-4B43-BFC7-1315D386FF08}" type="pres">
      <dgm:prSet presAssocID="{AAD9605D-0E96-48B6-B2CA-C7D73495BC1B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B1CF0FF6-7232-4B32-8065-FF9F708639E0}" type="pres">
      <dgm:prSet presAssocID="{AAD9605D-0E96-48B6-B2CA-C7D73495BC1B}" presName="connTx" presStyleLbl="parChTrans1D2" presStyleIdx="1" presStyleCnt="3"/>
      <dgm:spPr/>
      <dgm:t>
        <a:bodyPr/>
        <a:lstStyle/>
        <a:p>
          <a:endParaRPr lang="tr-TR"/>
        </a:p>
      </dgm:t>
    </dgm:pt>
    <dgm:pt modelId="{CE7F086D-180E-43C7-ABDC-F09302B5B034}" type="pres">
      <dgm:prSet presAssocID="{AD5F64AE-71EE-4B25-8F7D-0C30AC7D56D8}" presName="root2" presStyleCnt="0"/>
      <dgm:spPr/>
    </dgm:pt>
    <dgm:pt modelId="{713032F0-B342-4B67-B090-AFB51E64DDB7}" type="pres">
      <dgm:prSet presAssocID="{AD5F64AE-71EE-4B25-8F7D-0C30AC7D56D8}" presName="LevelTwoTextNode" presStyleLbl="node2" presStyleIdx="1" presStyleCnt="3" custScaleX="1906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595573-7E3B-4AD2-875D-2B400693F99E}" type="pres">
      <dgm:prSet presAssocID="{AD5F64AE-71EE-4B25-8F7D-0C30AC7D56D8}" presName="level3hierChild" presStyleCnt="0"/>
      <dgm:spPr/>
    </dgm:pt>
    <dgm:pt modelId="{15BA6D02-3409-4F38-A0EF-DAAA9E19B934}" type="pres">
      <dgm:prSet presAssocID="{FF5B9256-ABDD-4C98-8D7F-E64959D035FB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3DC30BD7-FE24-4F38-9D98-0ED4941A65BA}" type="pres">
      <dgm:prSet presAssocID="{FF5B9256-ABDD-4C98-8D7F-E64959D035FB}" presName="connTx" presStyleLbl="parChTrans1D2" presStyleIdx="2" presStyleCnt="3"/>
      <dgm:spPr/>
      <dgm:t>
        <a:bodyPr/>
        <a:lstStyle/>
        <a:p>
          <a:endParaRPr lang="tr-TR"/>
        </a:p>
      </dgm:t>
    </dgm:pt>
    <dgm:pt modelId="{8CEECA90-5ECD-47BB-BD7D-8ACAC6A6587F}" type="pres">
      <dgm:prSet presAssocID="{0E95B1CF-4E0B-4F05-A21A-53A642EFBE04}" presName="root2" presStyleCnt="0"/>
      <dgm:spPr/>
    </dgm:pt>
    <dgm:pt modelId="{B5C351B3-7FF1-4CD1-B25C-E303E26741EF}" type="pres">
      <dgm:prSet presAssocID="{0E95B1CF-4E0B-4F05-A21A-53A642EFBE04}" presName="LevelTwoTextNode" presStyleLbl="node2" presStyleIdx="2" presStyleCnt="3" custScaleX="190692" custScaleY="12819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6BD034F-56BE-4B1C-863E-4AD190B9BA4E}" type="pres">
      <dgm:prSet presAssocID="{0E95B1CF-4E0B-4F05-A21A-53A642EFBE04}" presName="level3hierChild" presStyleCnt="0"/>
      <dgm:spPr/>
    </dgm:pt>
  </dgm:ptLst>
  <dgm:cxnLst>
    <dgm:cxn modelId="{D1E75815-45C5-46FF-BE32-776141E65DD1}" type="presOf" srcId="{AD5F64AE-71EE-4B25-8F7D-0C30AC7D56D8}" destId="{713032F0-B342-4B67-B090-AFB51E64DDB7}" srcOrd="0" destOrd="0" presId="urn:microsoft.com/office/officeart/2008/layout/HorizontalMultiLevelHierarchy"/>
    <dgm:cxn modelId="{1BB7B719-4C9B-461A-B8DA-035B8BC873F0}" srcId="{E8276720-400F-4F71-891C-3E9150FF1CA4}" destId="{E292F7CE-CBA9-4B5C-B61E-2BC79F740C34}" srcOrd="0" destOrd="0" parTransId="{F9E7AB16-636A-4A89-A3B7-39450C9E40E9}" sibTransId="{21D7892F-6CEE-4C13-B0E8-CEF39E12C342}"/>
    <dgm:cxn modelId="{A110CF63-C6A1-4125-9C8F-46B1C9E71AB0}" srcId="{E292F7CE-CBA9-4B5C-B61E-2BC79F740C34}" destId="{E5A57062-11DE-4E60-B085-D5359705195D}" srcOrd="0" destOrd="0" parTransId="{60D2A0A3-6B46-4C23-9059-C6301D2D4B68}" sibTransId="{F3C9E488-4028-4BA1-BF2C-5D16301EEDC1}"/>
    <dgm:cxn modelId="{EA00360C-297C-4D0A-AC69-C0837572ED80}" type="presOf" srcId="{0E95B1CF-4E0B-4F05-A21A-53A642EFBE04}" destId="{B5C351B3-7FF1-4CD1-B25C-E303E26741EF}" srcOrd="0" destOrd="0" presId="urn:microsoft.com/office/officeart/2008/layout/HorizontalMultiLevelHierarchy"/>
    <dgm:cxn modelId="{33D0130D-B32E-41CB-A2DE-3B05F317CC08}" type="presOf" srcId="{FF5B9256-ABDD-4C98-8D7F-E64959D035FB}" destId="{3DC30BD7-FE24-4F38-9D98-0ED4941A65BA}" srcOrd="1" destOrd="0" presId="urn:microsoft.com/office/officeart/2008/layout/HorizontalMultiLevelHierarchy"/>
    <dgm:cxn modelId="{16DA4DC9-9A6D-44E1-ABB9-14E7D03D4928}" type="presOf" srcId="{E5A57062-11DE-4E60-B085-D5359705195D}" destId="{D1FC0AB7-96C0-450E-8E7F-B2487B312D6B}" srcOrd="0" destOrd="0" presId="urn:microsoft.com/office/officeart/2008/layout/HorizontalMultiLevelHierarchy"/>
    <dgm:cxn modelId="{CF4D0529-0E38-46C6-821E-20A9EB3BF469}" type="presOf" srcId="{E292F7CE-CBA9-4B5C-B61E-2BC79F740C34}" destId="{40314561-D213-433C-9760-324B0512DB17}" srcOrd="0" destOrd="0" presId="urn:microsoft.com/office/officeart/2008/layout/HorizontalMultiLevelHierarchy"/>
    <dgm:cxn modelId="{AFA4ABCE-CA6A-4BEF-9ADF-C1FBADCA41BB}" srcId="{E292F7CE-CBA9-4B5C-B61E-2BC79F740C34}" destId="{0E95B1CF-4E0B-4F05-A21A-53A642EFBE04}" srcOrd="2" destOrd="0" parTransId="{FF5B9256-ABDD-4C98-8D7F-E64959D035FB}" sibTransId="{9048FFCD-2AB3-4A32-869C-6EA5A290744B}"/>
    <dgm:cxn modelId="{A1EB6ECE-5EC2-495C-97AC-380AF111A09C}" type="presOf" srcId="{60D2A0A3-6B46-4C23-9059-C6301D2D4B68}" destId="{584E772D-BD2C-473C-83ED-CEE718A1FF03}" srcOrd="0" destOrd="0" presId="urn:microsoft.com/office/officeart/2008/layout/HorizontalMultiLevelHierarchy"/>
    <dgm:cxn modelId="{DE0721F9-AB63-4A44-8E3E-BD30165A6475}" srcId="{E292F7CE-CBA9-4B5C-B61E-2BC79F740C34}" destId="{AD5F64AE-71EE-4B25-8F7D-0C30AC7D56D8}" srcOrd="1" destOrd="0" parTransId="{AAD9605D-0E96-48B6-B2CA-C7D73495BC1B}" sibTransId="{44E6CC45-7C38-41B0-88A0-6385E3E26B94}"/>
    <dgm:cxn modelId="{E1813A5E-194F-46F0-8222-75CD390FFCE4}" type="presOf" srcId="{60D2A0A3-6B46-4C23-9059-C6301D2D4B68}" destId="{8846FBFB-D2F3-4FEF-9177-32C1A98C0954}" srcOrd="1" destOrd="0" presId="urn:microsoft.com/office/officeart/2008/layout/HorizontalMultiLevelHierarchy"/>
    <dgm:cxn modelId="{2C72F647-55BF-450A-8694-F09C6BB4AF1C}" type="presOf" srcId="{AAD9605D-0E96-48B6-B2CA-C7D73495BC1B}" destId="{B1CF0FF6-7232-4B32-8065-FF9F708639E0}" srcOrd="1" destOrd="0" presId="urn:microsoft.com/office/officeart/2008/layout/HorizontalMultiLevelHierarchy"/>
    <dgm:cxn modelId="{540217E1-051D-4425-9D59-ADBC91787B05}" type="presOf" srcId="{FF5B9256-ABDD-4C98-8D7F-E64959D035FB}" destId="{15BA6D02-3409-4F38-A0EF-DAAA9E19B934}" srcOrd="0" destOrd="0" presId="urn:microsoft.com/office/officeart/2008/layout/HorizontalMultiLevelHierarchy"/>
    <dgm:cxn modelId="{7D7D74CF-3EE7-4BE4-9CFD-E10E5B1D50AD}" type="presOf" srcId="{AAD9605D-0E96-48B6-B2CA-C7D73495BC1B}" destId="{9207D5DA-5AF2-4B43-BFC7-1315D386FF08}" srcOrd="0" destOrd="0" presId="urn:microsoft.com/office/officeart/2008/layout/HorizontalMultiLevelHierarchy"/>
    <dgm:cxn modelId="{7C35C9BA-963F-4BBF-BA23-4C50296B98EA}" type="presOf" srcId="{E8276720-400F-4F71-891C-3E9150FF1CA4}" destId="{2B09B4BA-3194-4D43-8981-7C3906B40D15}" srcOrd="0" destOrd="0" presId="urn:microsoft.com/office/officeart/2008/layout/HorizontalMultiLevelHierarchy"/>
    <dgm:cxn modelId="{5033C630-07D4-4E7C-ADC9-928BA3FCDE5C}" type="presParOf" srcId="{2B09B4BA-3194-4D43-8981-7C3906B40D15}" destId="{4F05BCD1-1541-437B-A9B1-88609DEAAF50}" srcOrd="0" destOrd="0" presId="urn:microsoft.com/office/officeart/2008/layout/HorizontalMultiLevelHierarchy"/>
    <dgm:cxn modelId="{BF13D4ED-0077-4883-9308-46C1BDF06A28}" type="presParOf" srcId="{4F05BCD1-1541-437B-A9B1-88609DEAAF50}" destId="{40314561-D213-433C-9760-324B0512DB17}" srcOrd="0" destOrd="0" presId="urn:microsoft.com/office/officeart/2008/layout/HorizontalMultiLevelHierarchy"/>
    <dgm:cxn modelId="{A7D3F9DC-FDA9-4BD0-BBA1-10B951FA20ED}" type="presParOf" srcId="{4F05BCD1-1541-437B-A9B1-88609DEAAF50}" destId="{A2EFBD02-A2A9-4FC5-9D14-E4CD52269F46}" srcOrd="1" destOrd="0" presId="urn:microsoft.com/office/officeart/2008/layout/HorizontalMultiLevelHierarchy"/>
    <dgm:cxn modelId="{3693756F-BAAD-4D4C-A76F-81D984B5D5EC}" type="presParOf" srcId="{A2EFBD02-A2A9-4FC5-9D14-E4CD52269F46}" destId="{584E772D-BD2C-473C-83ED-CEE718A1FF03}" srcOrd="0" destOrd="0" presId="urn:microsoft.com/office/officeart/2008/layout/HorizontalMultiLevelHierarchy"/>
    <dgm:cxn modelId="{AC00FE91-984C-4AE1-9791-CE1B29A5F4AD}" type="presParOf" srcId="{584E772D-BD2C-473C-83ED-CEE718A1FF03}" destId="{8846FBFB-D2F3-4FEF-9177-32C1A98C0954}" srcOrd="0" destOrd="0" presId="urn:microsoft.com/office/officeart/2008/layout/HorizontalMultiLevelHierarchy"/>
    <dgm:cxn modelId="{B6ED3868-1A21-48A3-AFF9-E70C52463E17}" type="presParOf" srcId="{A2EFBD02-A2A9-4FC5-9D14-E4CD52269F46}" destId="{41D9B20F-C22D-4643-A033-595A2D98D6FE}" srcOrd="1" destOrd="0" presId="urn:microsoft.com/office/officeart/2008/layout/HorizontalMultiLevelHierarchy"/>
    <dgm:cxn modelId="{3A9A773F-A69C-4797-9D8F-1514211F8233}" type="presParOf" srcId="{41D9B20F-C22D-4643-A033-595A2D98D6FE}" destId="{D1FC0AB7-96C0-450E-8E7F-B2487B312D6B}" srcOrd="0" destOrd="0" presId="urn:microsoft.com/office/officeart/2008/layout/HorizontalMultiLevelHierarchy"/>
    <dgm:cxn modelId="{70D562F5-90EB-435A-9F6B-63608FDD1C10}" type="presParOf" srcId="{41D9B20F-C22D-4643-A033-595A2D98D6FE}" destId="{D212290E-1D74-4C87-997E-FDD39D168D14}" srcOrd="1" destOrd="0" presId="urn:microsoft.com/office/officeart/2008/layout/HorizontalMultiLevelHierarchy"/>
    <dgm:cxn modelId="{8C7EB64D-4629-41FF-A736-5651C1D67D59}" type="presParOf" srcId="{A2EFBD02-A2A9-4FC5-9D14-E4CD52269F46}" destId="{9207D5DA-5AF2-4B43-BFC7-1315D386FF08}" srcOrd="2" destOrd="0" presId="urn:microsoft.com/office/officeart/2008/layout/HorizontalMultiLevelHierarchy"/>
    <dgm:cxn modelId="{94781576-B450-4CDB-AFE3-4D61B76570DD}" type="presParOf" srcId="{9207D5DA-5AF2-4B43-BFC7-1315D386FF08}" destId="{B1CF0FF6-7232-4B32-8065-FF9F708639E0}" srcOrd="0" destOrd="0" presId="urn:microsoft.com/office/officeart/2008/layout/HorizontalMultiLevelHierarchy"/>
    <dgm:cxn modelId="{DD3E9ACA-DAA6-4E08-967A-C8944CC2E9A1}" type="presParOf" srcId="{A2EFBD02-A2A9-4FC5-9D14-E4CD52269F46}" destId="{CE7F086D-180E-43C7-ABDC-F09302B5B034}" srcOrd="3" destOrd="0" presId="urn:microsoft.com/office/officeart/2008/layout/HorizontalMultiLevelHierarchy"/>
    <dgm:cxn modelId="{A1E92D12-213D-40A8-AE77-423B314FD68A}" type="presParOf" srcId="{CE7F086D-180E-43C7-ABDC-F09302B5B034}" destId="{713032F0-B342-4B67-B090-AFB51E64DDB7}" srcOrd="0" destOrd="0" presId="urn:microsoft.com/office/officeart/2008/layout/HorizontalMultiLevelHierarchy"/>
    <dgm:cxn modelId="{990F4DEE-7C8F-49DF-9479-B19F3C8E2061}" type="presParOf" srcId="{CE7F086D-180E-43C7-ABDC-F09302B5B034}" destId="{33595573-7E3B-4AD2-875D-2B400693F99E}" srcOrd="1" destOrd="0" presId="urn:microsoft.com/office/officeart/2008/layout/HorizontalMultiLevelHierarchy"/>
    <dgm:cxn modelId="{3C80193D-C789-4993-9A62-8F58878BBEBB}" type="presParOf" srcId="{A2EFBD02-A2A9-4FC5-9D14-E4CD52269F46}" destId="{15BA6D02-3409-4F38-A0EF-DAAA9E19B934}" srcOrd="4" destOrd="0" presId="urn:microsoft.com/office/officeart/2008/layout/HorizontalMultiLevelHierarchy"/>
    <dgm:cxn modelId="{A037CF14-72FC-4C5D-952B-0A9129F0DD84}" type="presParOf" srcId="{15BA6D02-3409-4F38-A0EF-DAAA9E19B934}" destId="{3DC30BD7-FE24-4F38-9D98-0ED4941A65BA}" srcOrd="0" destOrd="0" presId="urn:microsoft.com/office/officeart/2008/layout/HorizontalMultiLevelHierarchy"/>
    <dgm:cxn modelId="{9731D1D4-AB4C-4D9F-B8AA-C175407BF199}" type="presParOf" srcId="{A2EFBD02-A2A9-4FC5-9D14-E4CD52269F46}" destId="{8CEECA90-5ECD-47BB-BD7D-8ACAC6A6587F}" srcOrd="5" destOrd="0" presId="urn:microsoft.com/office/officeart/2008/layout/HorizontalMultiLevelHierarchy"/>
    <dgm:cxn modelId="{E0F01E19-EB58-4981-920A-3CBD141B5D3E}" type="presParOf" srcId="{8CEECA90-5ECD-47BB-BD7D-8ACAC6A6587F}" destId="{B5C351B3-7FF1-4CD1-B25C-E303E26741EF}" srcOrd="0" destOrd="0" presId="urn:microsoft.com/office/officeart/2008/layout/HorizontalMultiLevelHierarchy"/>
    <dgm:cxn modelId="{5970A073-AC7C-44DD-B4CF-B1827006D549}" type="presParOf" srcId="{8CEECA90-5ECD-47BB-BD7D-8ACAC6A6587F}" destId="{46BD034F-56BE-4B1C-863E-4AD190B9BA4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6D686-BE02-499B-BE64-DC8331C7C6B3}">
      <dsp:nvSpPr>
        <dsp:cNvPr id="0" name=""/>
        <dsp:cNvSpPr/>
      </dsp:nvSpPr>
      <dsp:spPr>
        <a:xfrm>
          <a:off x="712152" y="791254"/>
          <a:ext cx="10749655" cy="5275490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B0318-842F-4B90-ACA8-C7F88C3A8DB9}">
      <dsp:nvSpPr>
        <dsp:cNvPr id="0" name=""/>
        <dsp:cNvSpPr/>
      </dsp:nvSpPr>
      <dsp:spPr>
        <a:xfrm>
          <a:off x="712152" y="791254"/>
          <a:ext cx="10749655" cy="5275490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0F2B6-CEA0-4977-A3DD-8C432712EC38}">
      <dsp:nvSpPr>
        <dsp:cNvPr id="0" name=""/>
        <dsp:cNvSpPr/>
      </dsp:nvSpPr>
      <dsp:spPr>
        <a:xfrm>
          <a:off x="712152" y="791254"/>
          <a:ext cx="10749655" cy="5275490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0BA58-D262-46E8-8B78-3748DA8A4534}">
      <dsp:nvSpPr>
        <dsp:cNvPr id="0" name=""/>
        <dsp:cNvSpPr/>
      </dsp:nvSpPr>
      <dsp:spPr>
        <a:xfrm>
          <a:off x="712152" y="791254"/>
          <a:ext cx="10749655" cy="5275490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BA51F-E451-4204-B311-8D762EA1B0B5}">
      <dsp:nvSpPr>
        <dsp:cNvPr id="0" name=""/>
        <dsp:cNvSpPr/>
      </dsp:nvSpPr>
      <dsp:spPr>
        <a:xfrm>
          <a:off x="3612369" y="2214562"/>
          <a:ext cx="4949221" cy="2428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0" kern="1200" dirty="0"/>
            <a:t>DUA</a:t>
          </a:r>
        </a:p>
      </dsp:txBody>
      <dsp:txXfrm>
        <a:off x="4337166" y="2570262"/>
        <a:ext cx="3499627" cy="1717474"/>
      </dsp:txXfrm>
    </dsp:sp>
    <dsp:sp modelId="{A98D51F4-00C2-481F-B329-A8E5A5E0AE81}">
      <dsp:nvSpPr>
        <dsp:cNvPr id="0" name=""/>
        <dsp:cNvSpPr/>
      </dsp:nvSpPr>
      <dsp:spPr>
        <a:xfrm>
          <a:off x="4354752" y="2356"/>
          <a:ext cx="3464455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/>
            <a:t>Çağırmak</a:t>
          </a:r>
        </a:p>
      </dsp:txBody>
      <dsp:txXfrm>
        <a:off x="4862110" y="251346"/>
        <a:ext cx="2449739" cy="1202232"/>
      </dsp:txXfrm>
    </dsp:sp>
    <dsp:sp modelId="{687D26DC-40B9-4791-9C9C-5E3ED3525EB8}">
      <dsp:nvSpPr>
        <dsp:cNvPr id="0" name=""/>
        <dsp:cNvSpPr/>
      </dsp:nvSpPr>
      <dsp:spPr>
        <a:xfrm>
          <a:off x="7118526" y="2578893"/>
          <a:ext cx="3089983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/>
            <a:t>Seslenmek</a:t>
          </a:r>
        </a:p>
      </dsp:txBody>
      <dsp:txXfrm>
        <a:off x="7571044" y="2827883"/>
        <a:ext cx="2184947" cy="1202232"/>
      </dsp:txXfrm>
    </dsp:sp>
    <dsp:sp modelId="{8024EE78-5C71-499A-89A0-9374316F6F66}">
      <dsp:nvSpPr>
        <dsp:cNvPr id="0" name=""/>
        <dsp:cNvSpPr/>
      </dsp:nvSpPr>
      <dsp:spPr>
        <a:xfrm>
          <a:off x="4354752" y="5155431"/>
          <a:ext cx="3464455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/>
            <a:t>Dilemek</a:t>
          </a:r>
        </a:p>
      </dsp:txBody>
      <dsp:txXfrm>
        <a:off x="4862110" y="5404421"/>
        <a:ext cx="2449739" cy="1202232"/>
      </dsp:txXfrm>
    </dsp:sp>
    <dsp:sp modelId="{0C8935E9-094C-4E46-95C6-C1C83186B22E}">
      <dsp:nvSpPr>
        <dsp:cNvPr id="0" name=""/>
        <dsp:cNvSpPr/>
      </dsp:nvSpPr>
      <dsp:spPr>
        <a:xfrm>
          <a:off x="1983490" y="2578893"/>
          <a:ext cx="3053904" cy="1700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/>
            <a:t>Yardım isteğinde bulunmak</a:t>
          </a:r>
        </a:p>
      </dsp:txBody>
      <dsp:txXfrm>
        <a:off x="2430724" y="2827883"/>
        <a:ext cx="2159436" cy="1202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A6D02-3409-4F38-A0EF-DAAA9E19B934}">
      <dsp:nvSpPr>
        <dsp:cNvPr id="0" name=""/>
        <dsp:cNvSpPr/>
      </dsp:nvSpPr>
      <dsp:spPr>
        <a:xfrm>
          <a:off x="1300476" y="3429000"/>
          <a:ext cx="1805275" cy="162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637" y="0"/>
              </a:lnTo>
              <a:lnTo>
                <a:pt x="902637" y="1625595"/>
              </a:lnTo>
              <a:lnTo>
                <a:pt x="1805275" y="162559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2142380" y="4181064"/>
        <a:ext cx="121465" cy="121465"/>
      </dsp:txXfrm>
    </dsp:sp>
    <dsp:sp modelId="{9207D5DA-5AF2-4B43-BFC7-1315D386FF08}">
      <dsp:nvSpPr>
        <dsp:cNvPr id="0" name=""/>
        <dsp:cNvSpPr/>
      </dsp:nvSpPr>
      <dsp:spPr>
        <a:xfrm>
          <a:off x="1300476" y="3245652"/>
          <a:ext cx="1805275" cy="183347"/>
        </a:xfrm>
        <a:custGeom>
          <a:avLst/>
          <a:gdLst/>
          <a:ahLst/>
          <a:cxnLst/>
          <a:rect l="0" t="0" r="0" b="0"/>
          <a:pathLst>
            <a:path>
              <a:moveTo>
                <a:pt x="0" y="183347"/>
              </a:moveTo>
              <a:lnTo>
                <a:pt x="902637" y="183347"/>
              </a:lnTo>
              <a:lnTo>
                <a:pt x="902637" y="0"/>
              </a:lnTo>
              <a:lnTo>
                <a:pt x="1805275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2157749" y="3291962"/>
        <a:ext cx="90728" cy="90728"/>
      </dsp:txXfrm>
    </dsp:sp>
    <dsp:sp modelId="{584E772D-BD2C-473C-83ED-CEE718A1FF03}">
      <dsp:nvSpPr>
        <dsp:cNvPr id="0" name=""/>
        <dsp:cNvSpPr/>
      </dsp:nvSpPr>
      <dsp:spPr>
        <a:xfrm>
          <a:off x="1300476" y="1620056"/>
          <a:ext cx="1805275" cy="1808943"/>
        </a:xfrm>
        <a:custGeom>
          <a:avLst/>
          <a:gdLst/>
          <a:ahLst/>
          <a:cxnLst/>
          <a:rect l="0" t="0" r="0" b="0"/>
          <a:pathLst>
            <a:path>
              <a:moveTo>
                <a:pt x="0" y="1808943"/>
              </a:moveTo>
              <a:lnTo>
                <a:pt x="902637" y="1808943"/>
              </a:lnTo>
              <a:lnTo>
                <a:pt x="902637" y="0"/>
              </a:lnTo>
              <a:lnTo>
                <a:pt x="1805275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2139222" y="2460637"/>
        <a:ext cx="127781" cy="127781"/>
      </dsp:txXfrm>
    </dsp:sp>
    <dsp:sp modelId="{40314561-D213-433C-9760-324B0512DB17}">
      <dsp:nvSpPr>
        <dsp:cNvPr id="0" name=""/>
        <dsp:cNvSpPr/>
      </dsp:nvSpPr>
      <dsp:spPr>
        <a:xfrm rot="16200000">
          <a:off x="-2772067" y="2778761"/>
          <a:ext cx="6844612" cy="1300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err="1"/>
            <a:t>Kur’ân</a:t>
          </a:r>
          <a:r>
            <a:rPr lang="tr-TR" sz="4400" kern="1200" dirty="0"/>
            <a:t>-ı Kerîm okumaya dair bazı kavramlar</a:t>
          </a:r>
        </a:p>
      </dsp:txBody>
      <dsp:txXfrm>
        <a:off x="-2772067" y="2778761"/>
        <a:ext cx="6844612" cy="1300476"/>
      </dsp:txXfrm>
    </dsp:sp>
    <dsp:sp modelId="{D1FC0AB7-96C0-450E-8E7F-B2487B312D6B}">
      <dsp:nvSpPr>
        <dsp:cNvPr id="0" name=""/>
        <dsp:cNvSpPr/>
      </dsp:nvSpPr>
      <dsp:spPr>
        <a:xfrm>
          <a:off x="3105751" y="969818"/>
          <a:ext cx="8134085" cy="1300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Kıraat: </a:t>
          </a:r>
          <a:r>
            <a:rPr lang="tr-TR" sz="3200" kern="1200" dirty="0" err="1"/>
            <a:t>Kur’ân</a:t>
          </a:r>
          <a:r>
            <a:rPr lang="tr-TR" sz="3200" kern="1200" dirty="0"/>
            <a:t>-ı </a:t>
          </a:r>
          <a:r>
            <a:rPr lang="tr-TR" sz="3200" kern="1200" dirty="0" err="1"/>
            <a:t>tecvid</a:t>
          </a:r>
          <a:r>
            <a:rPr lang="tr-TR" sz="3200" kern="1200" dirty="0"/>
            <a:t> kuralların göre okuma. </a:t>
          </a:r>
        </a:p>
      </dsp:txBody>
      <dsp:txXfrm>
        <a:off x="3105751" y="969818"/>
        <a:ext cx="8134085" cy="1300476"/>
      </dsp:txXfrm>
    </dsp:sp>
    <dsp:sp modelId="{713032F0-B342-4B67-B090-AFB51E64DDB7}">
      <dsp:nvSpPr>
        <dsp:cNvPr id="0" name=""/>
        <dsp:cNvSpPr/>
      </dsp:nvSpPr>
      <dsp:spPr>
        <a:xfrm>
          <a:off x="3105751" y="2595414"/>
          <a:ext cx="8134085" cy="1300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/>
            <a:t>Tilavet: </a:t>
          </a:r>
          <a:r>
            <a:rPr lang="tr-TR" sz="3200" kern="1200" dirty="0" err="1"/>
            <a:t>Kur’ân</a:t>
          </a:r>
          <a:r>
            <a:rPr lang="tr-TR" sz="3200" kern="1200" dirty="0"/>
            <a:t>-ı </a:t>
          </a:r>
          <a:r>
            <a:rPr lang="tr-TR" sz="3200" kern="1200" dirty="0" err="1"/>
            <a:t>tecvid</a:t>
          </a:r>
          <a:r>
            <a:rPr lang="tr-TR" sz="3200" kern="1200" dirty="0"/>
            <a:t> kurallarına uygun okumakla birlikte anlamı üzerinde de düşünme.</a:t>
          </a:r>
        </a:p>
      </dsp:txBody>
      <dsp:txXfrm>
        <a:off x="3105751" y="2595414"/>
        <a:ext cx="8134085" cy="1300476"/>
      </dsp:txXfrm>
    </dsp:sp>
    <dsp:sp modelId="{B5C351B3-7FF1-4CD1-B25C-E303E26741EF}">
      <dsp:nvSpPr>
        <dsp:cNvPr id="0" name=""/>
        <dsp:cNvSpPr/>
      </dsp:nvSpPr>
      <dsp:spPr>
        <a:xfrm>
          <a:off x="3105751" y="4221009"/>
          <a:ext cx="8134085" cy="16671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/>
            <a:t>Tertil</a:t>
          </a:r>
          <a:r>
            <a:rPr lang="tr-TR" sz="2400" kern="1200" dirty="0"/>
            <a:t>: (İlk iki kavramı da kapsayan daha genel bir kavram) </a:t>
          </a:r>
          <a:r>
            <a:rPr lang="tr-TR" sz="2400" kern="1200" dirty="0" err="1"/>
            <a:t>Kur’ân</a:t>
          </a:r>
          <a:r>
            <a:rPr lang="tr-TR" sz="2400" kern="1200" dirty="0"/>
            <a:t>-ı Kerîm’i anlamını düşünerek ağır ağır, tane tane okumak.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rPr>
            <a:t>وَرَتِّلِ الْقُرْاٰنَ تَرْت۪يلاًۜ ﴿٤﴾ </a:t>
          </a:r>
          <a:endParaRPr lang="tr-TR" sz="2800" kern="1200" dirty="0">
            <a:latin typeface="Shaikh Hamdullah Mushaf" panose="03020500000000020004" pitchFamily="66" charset="-78"/>
            <a:ea typeface="Shaikh Hamdullah Mushaf" panose="03020500000000020004" pitchFamily="66" charset="-78"/>
            <a:cs typeface="Shaikh Hamdullah Mushaf" panose="03020500000000020004" pitchFamily="66" charset="-78"/>
          </a:endParaRPr>
        </a:p>
      </dsp:txBody>
      <dsp:txXfrm>
        <a:off x="3105751" y="4221009"/>
        <a:ext cx="8134085" cy="1667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1PpKZP-vY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S1PpKZP-vY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bQsn5lozE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bQsn5lozEs" TargetMode="Externa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713158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İNSANIN ALLAH İLE </a:t>
            </a:r>
            <a:r>
              <a:rPr lang="tr-TR" sz="8800" cap="none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İRTİBATI </a:t>
            </a:r>
            <a:r>
              <a:rPr lang="tr-TR" sz="8800" cap="none" smtClean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(DUA</a:t>
            </a:r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600200" y="1302039"/>
            <a:ext cx="9213271" cy="3139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El açıp yalvarmaya lâyık olan ancak O'dur. O'nun dışında el açıp dua ettikleri onların isteklerini hiçbir şeyle karşılamazlar. </a:t>
            </a:r>
            <a:r>
              <a:rPr lang="tr-TR" sz="3200" dirty="0"/>
              <a:t>(</a:t>
            </a:r>
            <a:r>
              <a:rPr lang="tr-TR" sz="3200" dirty="0" err="1"/>
              <a:t>Ra'd</a:t>
            </a:r>
            <a:r>
              <a:rPr lang="tr-TR" sz="3200" dirty="0"/>
              <a:t>, 14).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600199" y="4549675"/>
            <a:ext cx="9213271" cy="212365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66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لَهُ دَعْوَةُ الْحَقِّۜ وَالَّذ۪ينَ يَدْعُونَ مِنْ دُونِه۪ لَا يَسْتَج۪يبُونَ لَهُمْ بِشَيْءٍ ﴿١٤﴾ </a:t>
            </a:r>
            <a:endParaRPr lang="tr-TR" sz="66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1600201" y="118310"/>
            <a:ext cx="9213271" cy="1075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/>
              <a:t>1. Dua yalnızca Allah’a yapılır.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226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90946" y="795745"/>
            <a:ext cx="11734800" cy="884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Rabbinize yalvara yakara ve gizlice dua edin. Bilesiniz ki O, haddi aşanları sevmez. (</a:t>
            </a:r>
            <a:r>
              <a:rPr lang="tr-TR" sz="3200" dirty="0" err="1"/>
              <a:t>A'râf</a:t>
            </a:r>
            <a:r>
              <a:rPr lang="tr-TR" sz="3200" dirty="0"/>
              <a:t>, 55).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90946" y="1821053"/>
            <a:ext cx="11734800" cy="92333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اُدْعُوا رَبَّكُمْ تَضَرُّعاً وَخُفْيَةًۜ اِنَّهُ لَا يُحِبُّ الْمُعْتَد۪ينَۚ ﴿٥٥﴾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1600201" y="118310"/>
            <a:ext cx="9213271" cy="58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2. Dua gizli yapılır</a:t>
            </a:r>
            <a:endParaRPr lang="tr-TR" sz="20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600201" y="2887876"/>
            <a:ext cx="9213271" cy="581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3. Korku ve ümit arasında dua.</a:t>
            </a:r>
            <a:endParaRPr lang="tr-TR" sz="20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339436" y="3613249"/>
            <a:ext cx="11734800" cy="1261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Islah edilmesinden sonra yeryüzünde bozgunculuk yapmayın. Allah'a korkarak ve (rahmetini) umarak dua edin. Muhakkak ki iyilik edenlere Allah'ın rahmeti çok yakındır. (</a:t>
            </a:r>
            <a:r>
              <a:rPr lang="tr-TR" sz="2800" dirty="0" err="1"/>
              <a:t>A'râf</a:t>
            </a:r>
            <a:r>
              <a:rPr lang="tr-TR" sz="2800" dirty="0"/>
              <a:t>, 56).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90946" y="5017794"/>
            <a:ext cx="11734800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وَلَا تُفْسِدُوا فِي الْاَرْضِ بَعْدَ اِصْلَاحِهَا وَادْعُوهُ خَوْفاً وَطَمَعاًۜ اِنَّ رَحْمَتَ اللّٰهِ قَر۪يبٌ مِنَ الْمُحْسِن۪ينَ ﴿٥٦﴾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0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90946" y="989701"/>
            <a:ext cx="11734800" cy="1389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Kendi kendine, yalvararak ve ürpererek, yüksek olmayan bir sesle sabah akşam Rabbini an. Gafillerden olma. (</a:t>
            </a:r>
            <a:r>
              <a:rPr lang="tr-TR" sz="3200" dirty="0" err="1"/>
              <a:t>A'râf</a:t>
            </a:r>
            <a:r>
              <a:rPr lang="tr-TR" sz="3200" dirty="0"/>
              <a:t>, 205).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90946" y="2614527"/>
            <a:ext cx="11734800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وَاذْكُرْ رَبَّكَ ف۪ي نَفْسِكَ تَضَرُّعاً وَخ۪يفَةً وَدُونَ الْجَهْرِ مِنَ الْقَوْلِ بِالْغُدُوِّ وَالْاٰصَالِ وَلَا تَكُنْ مِنَ الْغَافِل۪ينَ ﴿٢٠٥﴾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1551710" y="207518"/>
            <a:ext cx="9213271" cy="58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4. Bireysel olarak ve bağırmadan dua </a:t>
            </a:r>
            <a:endParaRPr lang="tr-TR" sz="20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339436" y="5428195"/>
            <a:ext cx="11734800" cy="1261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Allah’a, kabul edileceğine gerçekten inanarak dua edin. Bilin ki Allah, ciddiyetten uzak ve umursamaz bir kalp ile yapılan duaları kabul etmez. (Hadis-i Şerif).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1600201" y="4604388"/>
            <a:ext cx="9213271" cy="58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5. Kabul edileceğine inanarak ve içten dua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5994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551710" y="207517"/>
            <a:ext cx="9213271" cy="1801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6. Sadece zor zamanlarda değil, rahatlığa kavuşulduğunda da dua edilmelidir. (Yunus, 12).</a:t>
            </a:r>
            <a:endParaRPr lang="tr-TR" sz="20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551709" y="2216426"/>
            <a:ext cx="9213271" cy="665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7. Başkaları için de dua..</a:t>
            </a:r>
            <a:endParaRPr lang="tr-TR" sz="20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07818" y="3089263"/>
            <a:ext cx="11734800" cy="1389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«Ey Rabbimiz! (Amellerin) hesap olunacağı gün beni, ana-babamı ve müminleri bağışla!» (</a:t>
            </a:r>
            <a:r>
              <a:rPr lang="tr-TR" sz="3200" dirty="0" err="1"/>
              <a:t>İbrâhîm</a:t>
            </a:r>
            <a:r>
              <a:rPr lang="tr-TR" sz="3200" dirty="0"/>
              <a:t>, 41).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07818" y="4686072"/>
            <a:ext cx="11734800" cy="89255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2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رَبَّـنَا اغْفِرْ ل۪ي وَلِوَالِدَيَّ وَلِلْمُؤْمِن۪ينَ يَوْمَ يَقُومُ الْحِسَابُ۟ ﴿٤١﴾ </a:t>
            </a:r>
            <a:endParaRPr lang="tr-TR" sz="52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207818" y="5786142"/>
            <a:ext cx="11734800" cy="933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Peygamber Efendimiz (</a:t>
            </a:r>
            <a:r>
              <a:rPr lang="tr-TR" sz="3200" dirty="0" err="1"/>
              <a:t>s.a.v</a:t>
            </a:r>
            <a:r>
              <a:rPr lang="tr-TR" sz="3200" dirty="0"/>
              <a:t>.) Umre yapacak olan Hz. Ömer’den dua istiyor: «Kardeşim! Duana bizi de ortak et, bizi unutma.»</a:t>
            </a:r>
          </a:p>
        </p:txBody>
      </p:sp>
    </p:spTree>
    <p:extLst>
      <p:ext uri="{BB962C8B-B14F-4D97-AF65-F5344CB8AC3E}">
        <p14:creationId xmlns:p14="http://schemas.microsoft.com/office/powerpoint/2010/main" val="37038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12617" y="819881"/>
            <a:ext cx="11457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600" dirty="0"/>
              <a:t>	Rabbimiz! Biz iman ettik; öyle ise bizi affet; bize acı! Sen, merhametlilerin en iyisisin, demişlerdi. (</a:t>
            </a:r>
            <a:r>
              <a:rPr lang="tr-TR" sz="3600" dirty="0" err="1"/>
              <a:t>Mü'minûn</a:t>
            </a:r>
            <a:r>
              <a:rPr lang="tr-TR" sz="3600" dirty="0"/>
              <a:t>, 109)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12617" y="2020210"/>
            <a:ext cx="11457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4000" dirty="0"/>
              <a:t>	Rabbim! dedi, yüreğime genişlik ver. (</a:t>
            </a:r>
            <a:r>
              <a:rPr lang="tr-TR" sz="4000" dirty="0" err="1"/>
              <a:t>Tâhâ</a:t>
            </a:r>
            <a:r>
              <a:rPr lang="tr-TR" sz="4000" dirty="0"/>
              <a:t>, 25).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12617" y="2762088"/>
            <a:ext cx="11457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600" dirty="0"/>
              <a:t>	Ey Rabbimiz! Bize dünyada da iyilik ver, ahirette de iyilik ver. Bizi cehennem azabından koru! derler. (Bakara, 201). 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304801" y="207518"/>
            <a:ext cx="11568544" cy="612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Kur’ân</a:t>
            </a:r>
            <a:r>
              <a:rPr lang="tr-TR" sz="3600" dirty="0"/>
              <a:t>-ı Kerîm’den ve </a:t>
            </a:r>
            <a:r>
              <a:rPr lang="tr-TR" sz="3600" dirty="0" err="1"/>
              <a:t>Hadîs</a:t>
            </a:r>
            <a:r>
              <a:rPr lang="tr-TR" sz="3600" dirty="0"/>
              <a:t>-i </a:t>
            </a:r>
            <a:r>
              <a:rPr lang="tr-TR" sz="3600" dirty="0" err="1"/>
              <a:t>Şerîflerden</a:t>
            </a:r>
            <a:r>
              <a:rPr lang="tr-TR" sz="3600" dirty="0"/>
              <a:t> dua örnekleri</a:t>
            </a:r>
            <a:endParaRPr lang="tr-TR" sz="2000" dirty="0"/>
          </a:p>
        </p:txBody>
      </p:sp>
      <p:sp>
        <p:nvSpPr>
          <p:cNvPr id="6" name="Dikdörtgen 5"/>
          <p:cNvSpPr/>
          <p:nvPr/>
        </p:nvSpPr>
        <p:spPr>
          <a:xfrm>
            <a:off x="471272" y="3996409"/>
            <a:ext cx="11720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/>
              <a:t>	Allah’ım! Sıkıntıdan, üzüntüden, acizlikten, tembellikten, korkaklıktan, cimrilikten, kalp katılığından, gafletten, zilletten, meskenetten sana sığınırım. (Hadis-i Şerif)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71272" y="5600061"/>
            <a:ext cx="11402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	Allah’ım! Beni, güzellikler işleyip müjdesine nail olanlardan, kötülük işlediklerinde de bağışlanma dileyenlerden eyle! </a:t>
            </a:r>
            <a:r>
              <a:rPr lang="tr-TR" sz="2400" dirty="0"/>
              <a:t>(Hadis-i Şerif).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65672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11" y="2857499"/>
            <a:ext cx="3033875" cy="3986212"/>
          </a:xfrm>
          <a:prstGeom prst="rect">
            <a:avLst/>
          </a:prstGeom>
        </p:spPr>
      </p:pic>
      <p:sp>
        <p:nvSpPr>
          <p:cNvPr id="6" name="Bulut Belirtme Çizgisi 5"/>
          <p:cNvSpPr/>
          <p:nvPr/>
        </p:nvSpPr>
        <p:spPr>
          <a:xfrm>
            <a:off x="5757863" y="871536"/>
            <a:ext cx="4929187" cy="2000251"/>
          </a:xfrm>
          <a:prstGeom prst="cloudCallout">
            <a:avLst>
              <a:gd name="adj1" fmla="val -73958"/>
              <a:gd name="adj2" fmla="val 5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Birazcık dinlenelim…</a:t>
            </a:r>
          </a:p>
        </p:txBody>
      </p:sp>
    </p:spTree>
    <p:extLst>
      <p:ext uri="{BB962C8B-B14F-4D97-AF65-F5344CB8AC3E}">
        <p14:creationId xmlns:p14="http://schemas.microsoft.com/office/powerpoint/2010/main" val="62566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88642" y="3244334"/>
            <a:ext cx="4814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https://www.youtube.com/watch?v=vS1PpKZP-vY</a:t>
            </a:r>
            <a:endParaRPr lang="tr-TR" dirty="0"/>
          </a:p>
        </p:txBody>
      </p:sp>
      <p:pic>
        <p:nvPicPr>
          <p:cNvPr id="2" name="vS1PpKZP-v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2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96657" y="3244334"/>
            <a:ext cx="4798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https://www.youtube.com/watch?v=HbQsn5lozEs</a:t>
            </a:r>
            <a:endParaRPr lang="tr-TR" dirty="0"/>
          </a:p>
        </p:txBody>
      </p:sp>
      <p:pic>
        <p:nvPicPr>
          <p:cNvPr id="2" name="HbQsn5lozE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91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59518" y="992723"/>
            <a:ext cx="11375282" cy="1475013"/>
          </a:xfrm>
        </p:spPr>
        <p:txBody>
          <a:bodyPr>
            <a:noAutofit/>
          </a:bodyPr>
          <a:lstStyle/>
          <a:p>
            <a:pPr algn="ctr"/>
            <a:r>
              <a:rPr lang="tr-TR" sz="9600" dirty="0"/>
              <a:t>3. Kur’an Okumak</a:t>
            </a:r>
          </a:p>
        </p:txBody>
      </p:sp>
    </p:spTree>
    <p:extLst>
      <p:ext uri="{BB962C8B-B14F-4D97-AF65-F5344CB8AC3E}">
        <p14:creationId xmlns:p14="http://schemas.microsoft.com/office/powerpoint/2010/main" val="182521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7071" t="6061" r="26970" b="11111"/>
          <a:stretch/>
        </p:blipFill>
        <p:spPr>
          <a:xfrm>
            <a:off x="5888181" y="4849091"/>
            <a:ext cx="1460201" cy="2161308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678873" y="512618"/>
            <a:ext cx="6982691" cy="3616037"/>
          </a:xfrm>
          <a:prstGeom prst="cloudCallout">
            <a:avLst>
              <a:gd name="adj1" fmla="val 29485"/>
              <a:gd name="adj2" fmla="val 71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/>
              <a:t>Kur’ân</a:t>
            </a:r>
            <a:r>
              <a:rPr lang="tr-TR" sz="4000" dirty="0"/>
              <a:t>-ı Kerîm insanla Allah arasında nasıl bir iletişim kurar?</a:t>
            </a:r>
          </a:p>
        </p:txBody>
      </p:sp>
    </p:spTree>
    <p:extLst>
      <p:ext uri="{BB962C8B-B14F-4D97-AF65-F5344CB8AC3E}">
        <p14:creationId xmlns:p14="http://schemas.microsoft.com/office/powerpoint/2010/main" val="156452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kazanımlar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İnsanın Allah ile irtibat yollarını fark eder.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45473" y="329081"/>
            <a:ext cx="6012872" cy="2220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/>
              <a:t>Kur’ân</a:t>
            </a:r>
            <a:r>
              <a:rPr lang="tr-TR" sz="4000" dirty="0"/>
              <a:t>-ı Kerîm âdeta Allah tarafından gönderilmiş bir mektuptur. 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145473" y="2895600"/>
            <a:ext cx="6012872" cy="3768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İnanan bir kişi kendisine gönderilen bu mektubu okumak suretiyle yüce yaratıcısını tanır, ona nasıl yaklaşacağını, neleri yapıp yapmayacağını öğrenir. </a:t>
            </a:r>
          </a:p>
        </p:txBody>
      </p:sp>
      <p:sp>
        <p:nvSpPr>
          <p:cNvPr id="5" name="Aşağı Ok 4"/>
          <p:cNvSpPr/>
          <p:nvPr/>
        </p:nvSpPr>
        <p:spPr>
          <a:xfrm>
            <a:off x="6158345" y="193964"/>
            <a:ext cx="5888182" cy="3257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Böylece onunla iletişim kurmuş, onun mesajına cevap vermiş olur.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074" y="2895600"/>
            <a:ext cx="518122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14768917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43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314561-D213-433C-9760-324B0512D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40314561-D213-433C-9760-324B0512D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0314561-D213-433C-9760-324B0512D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40314561-D213-433C-9760-324B0512D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4E772D-BD2C-473C-83ED-CEE718A1F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584E772D-BD2C-473C-83ED-CEE718A1F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84E772D-BD2C-473C-83ED-CEE718A1F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84E772D-BD2C-473C-83ED-CEE718A1F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FC0AB7-96C0-450E-8E7F-B2487B31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D1FC0AB7-96C0-450E-8E7F-B2487B312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D1FC0AB7-96C0-450E-8E7F-B2487B31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D1FC0AB7-96C0-450E-8E7F-B2487B312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07D5DA-5AF2-4B43-BFC7-1315D386F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9207D5DA-5AF2-4B43-BFC7-1315D386F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9207D5DA-5AF2-4B43-BFC7-1315D386F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9207D5DA-5AF2-4B43-BFC7-1315D386F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3032F0-B342-4B67-B090-AFB51E64D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713032F0-B342-4B67-B090-AFB51E64D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713032F0-B342-4B67-B090-AFB51E64D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713032F0-B342-4B67-B090-AFB51E64D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BA6D02-3409-4F38-A0EF-DAAA9E19B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15BA6D02-3409-4F38-A0EF-DAAA9E19B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15BA6D02-3409-4F38-A0EF-DAAA9E19B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15BA6D02-3409-4F38-A0EF-DAAA9E19B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C351B3-7FF1-4CD1-B25C-E303E2674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B5C351B3-7FF1-4CD1-B25C-E303E2674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B5C351B3-7FF1-4CD1-B25C-E303E2674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B5C351B3-7FF1-4CD1-B25C-E303E2674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96980" y="1565564"/>
            <a:ext cx="11970327" cy="1842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Bu (Kur'an), bütün insanlığa bir açıklamadır; </a:t>
            </a:r>
            <a:r>
              <a:rPr lang="tr-TR" sz="4000" dirty="0" err="1"/>
              <a:t>takvâ</a:t>
            </a:r>
            <a:r>
              <a:rPr lang="tr-TR" sz="4000" dirty="0"/>
              <a:t> sahipleri için de bir hidayet ve bir öğüttür. </a:t>
            </a:r>
          </a:p>
          <a:p>
            <a:pPr algn="ctr"/>
            <a:r>
              <a:rPr lang="tr-TR" sz="2000" dirty="0"/>
              <a:t>(</a:t>
            </a:r>
            <a:r>
              <a:rPr lang="tr-TR" sz="2000" dirty="0" err="1"/>
              <a:t>Âl</a:t>
            </a:r>
            <a:r>
              <a:rPr lang="tr-TR" sz="2000" dirty="0"/>
              <a:t>-i </a:t>
            </a:r>
            <a:r>
              <a:rPr lang="tr-TR" sz="2000" dirty="0" err="1"/>
              <a:t>İmrân</a:t>
            </a:r>
            <a:r>
              <a:rPr lang="tr-TR" sz="2000" dirty="0"/>
              <a:t>, 138) </a:t>
            </a:r>
            <a:endParaRPr lang="tr-TR" sz="4000" dirty="0"/>
          </a:p>
        </p:txBody>
      </p:sp>
      <p:sp>
        <p:nvSpPr>
          <p:cNvPr id="6" name="Dikdörtgen 5"/>
          <p:cNvSpPr/>
          <p:nvPr/>
        </p:nvSpPr>
        <p:spPr>
          <a:xfrm>
            <a:off x="96981" y="4488028"/>
            <a:ext cx="11970327" cy="107721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6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هٰذَا بَيَانٌ لِلنَّاسِ وَهُدًى وَمَوْعِظَةٌ لِلْمُتَّق۪ينَ ﴿١٣٨﴾ </a:t>
            </a:r>
            <a:endParaRPr lang="tr-TR" sz="6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9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396835" y="193965"/>
            <a:ext cx="7190509" cy="84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err="1"/>
              <a:t>Kur’ân</a:t>
            </a:r>
            <a:r>
              <a:rPr lang="tr-TR" sz="4400" dirty="0"/>
              <a:t> okumaya teşvik: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145473" y="1388055"/>
            <a:ext cx="6012872" cy="144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Bana Müslümanlardan olmam ve </a:t>
            </a:r>
            <a:r>
              <a:rPr lang="tr-TR" sz="3200" dirty="0" err="1"/>
              <a:t>Kur’ân</a:t>
            </a:r>
            <a:r>
              <a:rPr lang="tr-TR" sz="3200" dirty="0"/>
              <a:t> okumam emredildi. </a:t>
            </a:r>
            <a:r>
              <a:rPr lang="tr-TR" sz="1600" dirty="0"/>
              <a:t>(</a:t>
            </a:r>
            <a:r>
              <a:rPr lang="tr-TR" sz="1600" dirty="0" err="1"/>
              <a:t>Neml</a:t>
            </a:r>
            <a:r>
              <a:rPr lang="tr-TR" sz="1600" dirty="0"/>
              <a:t>, 91-92).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373091" y="1388055"/>
            <a:ext cx="5680363" cy="144655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وَاُمِرْتُ اَنْ اَكُونَ مِنَ الْمُسْلِم۪ينَۙ ﴿٩١﴾وَاَنْ اَتْلُوَا الْقُرْاٰنَۚ ﴿٩٢﴾  </a:t>
            </a:r>
            <a:endParaRPr lang="tr-TR" sz="4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5473" y="3575722"/>
            <a:ext cx="6012872" cy="2585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(</a:t>
            </a:r>
            <a:r>
              <a:rPr lang="tr-TR" sz="3600" dirty="0" err="1"/>
              <a:t>Resûlüm</a:t>
            </a:r>
            <a:r>
              <a:rPr lang="tr-TR" sz="3600" dirty="0"/>
              <a:t>!) Sana bu mübarek </a:t>
            </a:r>
            <a:r>
              <a:rPr lang="tr-TR" sz="3600" dirty="0" err="1"/>
              <a:t>Kitab'ı</a:t>
            </a:r>
            <a:r>
              <a:rPr lang="tr-TR" sz="3600" dirty="0"/>
              <a:t>, </a:t>
            </a:r>
            <a:r>
              <a:rPr lang="tr-TR" sz="3600" dirty="0" err="1"/>
              <a:t>âyetlerini</a:t>
            </a:r>
            <a:r>
              <a:rPr lang="tr-TR" sz="3600" dirty="0"/>
              <a:t> düşünsünler ve aklı olanlar öğüt alsınlar diye indirdik. (</a:t>
            </a:r>
            <a:r>
              <a:rPr lang="tr-TR" sz="3600" dirty="0" err="1"/>
              <a:t>Sa’d</a:t>
            </a:r>
            <a:r>
              <a:rPr lang="tr-TR" sz="3600" dirty="0"/>
              <a:t>, 29).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373091" y="3575722"/>
            <a:ext cx="5680363" cy="2585323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كِتَابٌ اَنْزَلْنَاهُ اِلَيْكَ مُبَارَكٌ لِيَدَّبَّرُٓوا اٰيَاتِه۪ وَلِيَتَذَكَّرَ اُو۬لُوا الْاَلْبَابِ ﴿٢٩﴾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159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2875" b="11597"/>
          <a:stretch/>
        </p:blipFill>
        <p:spPr>
          <a:xfrm>
            <a:off x="1205345" y="443345"/>
            <a:ext cx="9753600" cy="62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ey Kaydırma 2"/>
          <p:cNvSpPr/>
          <p:nvPr/>
        </p:nvSpPr>
        <p:spPr>
          <a:xfrm>
            <a:off x="2022763" y="872836"/>
            <a:ext cx="7730836" cy="500149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/>
              <a:t>Biriniz Rabbiyle konuşmak istiyorsa Kur'an okusun. </a:t>
            </a:r>
          </a:p>
          <a:p>
            <a:pPr algn="ctr"/>
            <a:r>
              <a:rPr lang="tr-TR" sz="5400" dirty="0"/>
              <a:t>(Hadis-i Şerif)</a:t>
            </a:r>
          </a:p>
        </p:txBody>
      </p:sp>
    </p:spTree>
    <p:extLst>
      <p:ext uri="{BB962C8B-B14F-4D97-AF65-F5344CB8AC3E}">
        <p14:creationId xmlns:p14="http://schemas.microsoft.com/office/powerpoint/2010/main" val="73247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12617" y="1312364"/>
            <a:ext cx="11249891" cy="3785652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Ey Rabbimiz bizleri </a:t>
            </a:r>
            <a:r>
              <a:rPr lang="tr-TR" sz="6000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Kur’ân</a:t>
            </a:r>
            <a:r>
              <a:rPr lang="tr-TR" sz="6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-ı hakkıyla okuyanlardan eyle…</a:t>
            </a:r>
          </a:p>
          <a:p>
            <a:pPr algn="ctr"/>
            <a:r>
              <a:rPr lang="tr-TR" sz="6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Emirlerine uyanlardan, nehiylerinden sakınanlardan eyle…</a:t>
            </a:r>
          </a:p>
        </p:txBody>
      </p:sp>
    </p:spTree>
    <p:extLst>
      <p:ext uri="{BB962C8B-B14F-4D97-AF65-F5344CB8AC3E}">
        <p14:creationId xmlns:p14="http://schemas.microsoft.com/office/powerpoint/2010/main" val="36886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08.08.2019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7071" t="6061" r="26970" b="11111"/>
          <a:stretch/>
        </p:blipFill>
        <p:spPr>
          <a:xfrm>
            <a:off x="5888181" y="4849091"/>
            <a:ext cx="1460201" cy="2161308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0" y="117763"/>
            <a:ext cx="5836955" cy="3054929"/>
          </a:xfrm>
          <a:prstGeom prst="cloudCallout">
            <a:avLst>
              <a:gd name="adj1" fmla="val 34232"/>
              <a:gd name="adj2" fmla="val 83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Siz dua eder misiniz? Neden?</a:t>
            </a:r>
          </a:p>
        </p:txBody>
      </p:sp>
    </p:spTree>
    <p:extLst>
      <p:ext uri="{BB962C8B-B14F-4D97-AF65-F5344CB8AC3E}">
        <p14:creationId xmlns:p14="http://schemas.microsoft.com/office/powerpoint/2010/main" val="31823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49025482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950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ABA51F-E451-4204-B311-8D762EA1B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3ABA51F-E451-4204-B311-8D762EA1B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3ABA51F-E451-4204-B311-8D762EA1B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3ABA51F-E451-4204-B311-8D762EA1B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8D51F4-00C2-481F-B329-A8E5A5E0A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A98D51F4-00C2-481F-B329-A8E5A5E0A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A98D51F4-00C2-481F-B329-A8E5A5E0A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A98D51F4-00C2-481F-B329-A8E5A5E0A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80BA58-D262-46E8-8B78-3748DA8A4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8480BA58-D262-46E8-8B78-3748DA8A45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8480BA58-D262-46E8-8B78-3748DA8A4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8480BA58-D262-46E8-8B78-3748DA8A4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7D26DC-40B9-4791-9C9C-5E3ED3525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687D26DC-40B9-4791-9C9C-5E3ED3525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687D26DC-40B9-4791-9C9C-5E3ED3525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687D26DC-40B9-4791-9C9C-5E3ED3525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90F2B6-CEA0-4977-A3DD-8C432712E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6590F2B6-CEA0-4977-A3DD-8C432712E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6590F2B6-CEA0-4977-A3DD-8C432712E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6590F2B6-CEA0-4977-A3DD-8C432712E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4EE78-5C71-499A-89A0-9374316F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8024EE78-5C71-499A-89A0-9374316F6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8024EE78-5C71-499A-89A0-9374316F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8024EE78-5C71-499A-89A0-9374316F6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EB0318-842F-4B90-ACA8-C7F88C3A8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0CEB0318-842F-4B90-ACA8-C7F88C3A8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0CEB0318-842F-4B90-ACA8-C7F88C3A8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0CEB0318-842F-4B90-ACA8-C7F88C3A8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8935E9-094C-4E46-95C6-C1C83186B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0C8935E9-094C-4E46-95C6-C1C83186B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0C8935E9-094C-4E46-95C6-C1C83186B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0C8935E9-094C-4E46-95C6-C1C83186B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56D686-BE02-499B-BE64-DC8331C7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2F56D686-BE02-499B-BE64-DC8331C7C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F56D686-BE02-499B-BE64-DC8331C7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2F56D686-BE02-499B-BE64-DC8331C7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66255" y="1636565"/>
            <a:ext cx="4904509" cy="5096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İnsanın, Allah’ın (</a:t>
            </a:r>
            <a:r>
              <a:rPr lang="tr-TR" sz="3600" dirty="0" err="1"/>
              <a:t>c.c</a:t>
            </a:r>
            <a:r>
              <a:rPr lang="tr-TR" sz="3600" dirty="0"/>
              <a:t>.) yüceliği ve büyüklüğü karşısında kendi zayıflığını kavrayıp bütün varlığıyla ona yönelerek yalvarması, sığınması, şükretmesi, övmesi, istek ve dilekte bulunmasıdır.</a:t>
            </a:r>
          </a:p>
        </p:txBody>
      </p:sp>
      <p:sp>
        <p:nvSpPr>
          <p:cNvPr id="5" name="Aşağı Ok 4"/>
          <p:cNvSpPr/>
          <p:nvPr/>
        </p:nvSpPr>
        <p:spPr>
          <a:xfrm>
            <a:off x="166255" y="1"/>
            <a:ext cx="4904509" cy="1470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dirty="0"/>
              <a:t>DUA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b="6432"/>
          <a:stretch/>
        </p:blipFill>
        <p:spPr>
          <a:xfrm>
            <a:off x="5250873" y="1636565"/>
            <a:ext cx="6774873" cy="50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510147" y="0"/>
            <a:ext cx="9628908" cy="2673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İnsan dua ile yaratıcısı ile âdeta konuşmakta, karşı karşıya kaldığı sıkıntı ve zorluklar için ondan yardım dilemekte ve verdiği nimetler için ona teşekkür etmektedir.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b="20732"/>
          <a:stretch/>
        </p:blipFill>
        <p:spPr>
          <a:xfrm>
            <a:off x="1510147" y="3078305"/>
            <a:ext cx="9628908" cy="36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80111" y="820019"/>
            <a:ext cx="6012872" cy="1754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(</a:t>
            </a:r>
            <a:r>
              <a:rPr lang="tr-TR" sz="3200" dirty="0" err="1"/>
              <a:t>Resûlüm</a:t>
            </a:r>
            <a:r>
              <a:rPr lang="tr-TR" sz="3200" dirty="0"/>
              <a:t>!) De ki: (Kulluk ve) yalvarmanız olmasa, Rabbim size ne diye değer versin? </a:t>
            </a:r>
            <a:r>
              <a:rPr lang="tr-TR" dirty="0"/>
              <a:t>(</a:t>
            </a:r>
            <a:r>
              <a:rPr lang="tr-TR" dirty="0" err="1"/>
              <a:t>Furkân</a:t>
            </a:r>
            <a:r>
              <a:rPr lang="tr-TR" dirty="0"/>
              <a:t>, 77).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331528" y="820019"/>
            <a:ext cx="5735781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قُلْ مَا يَعْبَؤُ۬ا بِكُمْ رَبّ۪ي لَوْلَا دُعَٓاؤُ۬كُمْۚ ﴿٧٧﴾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180111" y="3288400"/>
            <a:ext cx="6012872" cy="2985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Kullarım sana, beni sorduğunda (söyle onlara): Ben çok yakınım. Bana dua ettiği vakit dua edenin dileğine karşılık veririm. O halde (kullarım da) benim davetime uysunlar ve bana inansınlar ki doğru yolu bulalar. (Bakara,186). </a:t>
            </a:r>
            <a:endParaRPr lang="tr-TR" sz="1600" dirty="0"/>
          </a:p>
        </p:txBody>
      </p:sp>
      <p:sp>
        <p:nvSpPr>
          <p:cNvPr id="5" name="Dikdörtgen 4"/>
          <p:cNvSpPr/>
          <p:nvPr/>
        </p:nvSpPr>
        <p:spPr>
          <a:xfrm>
            <a:off x="6331528" y="3288400"/>
            <a:ext cx="5735781" cy="2985433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47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وَاِذَا سَاَلَكَ عِبَاد۪ي عَنّ۪ي فَاِنّ۪ي قَر۪يبٌۜ اُج۪يبُ دَعْوَةَ الدَّاعِ اِذَا دَعَانِۙ فَلْيَسْتَج۪يبُوا ل۪ي وَلْيُؤْمِنُوا ب۪ي لَعَلَّهُمْ يَرْشُدُونَ ﴿١٨٦﴾ </a:t>
            </a:r>
            <a:endParaRPr lang="tr-TR" sz="47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12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" y="879763"/>
            <a:ext cx="5645728" cy="564572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b="11901"/>
          <a:stretch/>
        </p:blipFill>
        <p:spPr>
          <a:xfrm>
            <a:off x="6154883" y="879763"/>
            <a:ext cx="5926281" cy="56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şağı Ok 1"/>
          <p:cNvSpPr/>
          <p:nvPr/>
        </p:nvSpPr>
        <p:spPr>
          <a:xfrm>
            <a:off x="1371600" y="900545"/>
            <a:ext cx="9698181" cy="5500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dirty="0"/>
              <a:t>Dua Adabı</a:t>
            </a:r>
          </a:p>
        </p:txBody>
      </p:sp>
    </p:spTree>
    <p:extLst>
      <p:ext uri="{BB962C8B-B14F-4D97-AF65-F5344CB8AC3E}">
        <p14:creationId xmlns:p14="http://schemas.microsoft.com/office/powerpoint/2010/main" val="35182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2449</TotalTime>
  <Words>736</Words>
  <Application>Microsoft Office PowerPoint</Application>
  <PresentationFormat>Geniş ekran</PresentationFormat>
  <Paragraphs>69</Paragraphs>
  <Slides>27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Gill Sans MT</vt:lpstr>
      <vt:lpstr>Shaikh Hamdullah Mushaf</vt:lpstr>
      <vt:lpstr>Wingdings 2</vt:lpstr>
      <vt:lpstr>Kar Payı</vt:lpstr>
      <vt:lpstr>İNSANIN ALLAH İLE İRTİBATI (DUA)</vt:lpstr>
      <vt:lpstr>kazanımlar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3. Kur’an Okumak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MN_Dizgi-2</cp:lastModifiedBy>
  <cp:revision>141</cp:revision>
  <dcterms:created xsi:type="dcterms:W3CDTF">2019-07-15T06:01:13Z</dcterms:created>
  <dcterms:modified xsi:type="dcterms:W3CDTF">2021-10-08T08:24:01Z</dcterms:modified>
</cp:coreProperties>
</file>