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15" r:id="rId3"/>
    <p:sldId id="262" r:id="rId4"/>
    <p:sldId id="359" r:id="rId5"/>
    <p:sldId id="341" r:id="rId6"/>
    <p:sldId id="361" r:id="rId7"/>
    <p:sldId id="362" r:id="rId8"/>
    <p:sldId id="360" r:id="rId9"/>
    <p:sldId id="363" r:id="rId10"/>
    <p:sldId id="364" r:id="rId11"/>
    <p:sldId id="365" r:id="rId12"/>
    <p:sldId id="367" r:id="rId13"/>
    <p:sldId id="368" r:id="rId14"/>
    <p:sldId id="369" r:id="rId15"/>
    <p:sldId id="370" r:id="rId16"/>
    <p:sldId id="366" r:id="rId17"/>
    <p:sldId id="384" r:id="rId18"/>
    <p:sldId id="372" r:id="rId19"/>
    <p:sldId id="374" r:id="rId20"/>
    <p:sldId id="375" r:id="rId21"/>
    <p:sldId id="376" r:id="rId22"/>
    <p:sldId id="379" r:id="rId23"/>
    <p:sldId id="380" r:id="rId24"/>
    <p:sldId id="377" r:id="rId25"/>
    <p:sldId id="381" r:id="rId26"/>
    <p:sldId id="382" r:id="rId27"/>
    <p:sldId id="383" r:id="rId28"/>
    <p:sldId id="259" r:id="rId29"/>
    <p:sldId id="26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EE570-6676-4492-8C8E-DFB4B66484B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F642E1F-CA04-4637-950A-0369C69CC9B9}">
      <dgm:prSet phldrT="[Metin]" custT="1"/>
      <dgm:spPr/>
      <dgm:t>
        <a:bodyPr/>
        <a:lstStyle/>
        <a:p>
          <a:r>
            <a:rPr lang="tr-TR" sz="2800" dirty="0"/>
            <a:t>Allah’ı unutmamanın en önemli yolları</a:t>
          </a:r>
        </a:p>
      </dgm:t>
    </dgm:pt>
    <dgm:pt modelId="{F644BC95-FF41-4105-8849-E37774A3239B}" type="parTrans" cxnId="{F3E53646-5754-43DD-BD47-F8EC8283B7E3}">
      <dgm:prSet/>
      <dgm:spPr/>
      <dgm:t>
        <a:bodyPr/>
        <a:lstStyle/>
        <a:p>
          <a:endParaRPr lang="tr-TR"/>
        </a:p>
      </dgm:t>
    </dgm:pt>
    <dgm:pt modelId="{5AF1EE10-C3AF-4F2C-8739-C258755DE6DA}" type="sibTrans" cxnId="{F3E53646-5754-43DD-BD47-F8EC8283B7E3}">
      <dgm:prSet/>
      <dgm:spPr/>
      <dgm:t>
        <a:bodyPr/>
        <a:lstStyle/>
        <a:p>
          <a:endParaRPr lang="tr-TR"/>
        </a:p>
      </dgm:t>
    </dgm:pt>
    <dgm:pt modelId="{745DF787-3B87-4EB7-BA88-331FCAEDB6D7}">
      <dgm:prSet phldrT="[Metin]"/>
      <dgm:spPr/>
      <dgm:t>
        <a:bodyPr/>
        <a:lstStyle/>
        <a:p>
          <a:r>
            <a:rPr lang="tr-TR" dirty="0"/>
            <a:t>İbadet</a:t>
          </a:r>
        </a:p>
      </dgm:t>
    </dgm:pt>
    <dgm:pt modelId="{6DEE3F54-29D5-4CCB-88B6-821A15333AB4}" type="parTrans" cxnId="{E6299DA0-9288-49C1-B72A-1E753AC8DAF4}">
      <dgm:prSet/>
      <dgm:spPr/>
      <dgm:t>
        <a:bodyPr/>
        <a:lstStyle/>
        <a:p>
          <a:endParaRPr lang="tr-TR"/>
        </a:p>
      </dgm:t>
    </dgm:pt>
    <dgm:pt modelId="{EBD64D50-0759-4282-B020-C47F210D6620}" type="sibTrans" cxnId="{E6299DA0-9288-49C1-B72A-1E753AC8DAF4}">
      <dgm:prSet/>
      <dgm:spPr/>
      <dgm:t>
        <a:bodyPr/>
        <a:lstStyle/>
        <a:p>
          <a:endParaRPr lang="tr-TR"/>
        </a:p>
      </dgm:t>
    </dgm:pt>
    <dgm:pt modelId="{A7B991AB-30EE-4126-BE92-2BAE965D1480}">
      <dgm:prSet phldrT="[Metin]"/>
      <dgm:spPr/>
      <dgm:t>
        <a:bodyPr/>
        <a:lstStyle/>
        <a:p>
          <a:r>
            <a:rPr lang="tr-TR" dirty="0"/>
            <a:t>Dua</a:t>
          </a:r>
        </a:p>
      </dgm:t>
    </dgm:pt>
    <dgm:pt modelId="{D8D02FAB-166C-4E64-B534-18CF13948D23}" type="parTrans" cxnId="{598439C5-D427-473E-8644-8097B409EB3A}">
      <dgm:prSet/>
      <dgm:spPr/>
      <dgm:t>
        <a:bodyPr/>
        <a:lstStyle/>
        <a:p>
          <a:endParaRPr lang="tr-TR"/>
        </a:p>
      </dgm:t>
    </dgm:pt>
    <dgm:pt modelId="{4A75927B-5532-46F6-A468-0673351B4A84}" type="sibTrans" cxnId="{598439C5-D427-473E-8644-8097B409EB3A}">
      <dgm:prSet/>
      <dgm:spPr/>
      <dgm:t>
        <a:bodyPr/>
        <a:lstStyle/>
        <a:p>
          <a:endParaRPr lang="tr-TR"/>
        </a:p>
      </dgm:t>
    </dgm:pt>
    <dgm:pt modelId="{19B41587-B72F-4F4D-B722-8002E98F9F39}">
      <dgm:prSet phldrT="[Metin]"/>
      <dgm:spPr/>
      <dgm:t>
        <a:bodyPr/>
        <a:lstStyle/>
        <a:p>
          <a:r>
            <a:rPr lang="tr-TR" dirty="0" err="1"/>
            <a:t>Kur’ân</a:t>
          </a:r>
          <a:r>
            <a:rPr lang="tr-TR" dirty="0"/>
            <a:t> Okumak</a:t>
          </a:r>
        </a:p>
      </dgm:t>
    </dgm:pt>
    <dgm:pt modelId="{8915CD07-1E2C-462F-A208-71C711393CFD}" type="parTrans" cxnId="{115D7976-3CD2-4579-B40A-C9BD6F88C782}">
      <dgm:prSet/>
      <dgm:spPr/>
      <dgm:t>
        <a:bodyPr/>
        <a:lstStyle/>
        <a:p>
          <a:endParaRPr lang="tr-TR"/>
        </a:p>
      </dgm:t>
    </dgm:pt>
    <dgm:pt modelId="{D4447A30-F675-4D5E-8593-72407CA98B04}" type="sibTrans" cxnId="{115D7976-3CD2-4579-B40A-C9BD6F88C782}">
      <dgm:prSet/>
      <dgm:spPr/>
      <dgm:t>
        <a:bodyPr/>
        <a:lstStyle/>
        <a:p>
          <a:endParaRPr lang="tr-TR"/>
        </a:p>
      </dgm:t>
    </dgm:pt>
    <dgm:pt modelId="{535A7044-281B-4EE6-8613-C3E7A0C26713}">
      <dgm:prSet phldrT="[Metin]"/>
      <dgm:spPr/>
      <dgm:t>
        <a:bodyPr/>
        <a:lstStyle/>
        <a:p>
          <a:r>
            <a:rPr lang="tr-TR" dirty="0"/>
            <a:t>Tövbe ve İstiğfar</a:t>
          </a:r>
        </a:p>
      </dgm:t>
    </dgm:pt>
    <dgm:pt modelId="{0EB9C095-34F4-48F5-B023-DADBF0178551}" type="parTrans" cxnId="{142D0DAC-863E-47A5-9BC7-EBC91203E43C}">
      <dgm:prSet/>
      <dgm:spPr/>
      <dgm:t>
        <a:bodyPr/>
        <a:lstStyle/>
        <a:p>
          <a:endParaRPr lang="tr-TR"/>
        </a:p>
      </dgm:t>
    </dgm:pt>
    <dgm:pt modelId="{4B07F0FF-A666-4A14-9F5E-BC917392665B}" type="sibTrans" cxnId="{142D0DAC-863E-47A5-9BC7-EBC91203E43C}">
      <dgm:prSet/>
      <dgm:spPr/>
      <dgm:t>
        <a:bodyPr/>
        <a:lstStyle/>
        <a:p>
          <a:endParaRPr lang="tr-TR"/>
        </a:p>
      </dgm:t>
    </dgm:pt>
    <dgm:pt modelId="{5FA95D27-BC8E-487B-9221-D53FE65ACCC2}" type="pres">
      <dgm:prSet presAssocID="{E65EE570-6676-4492-8C8E-DFB4B66484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522593-B3C3-437C-8B54-B258FF0AA400}" type="pres">
      <dgm:prSet presAssocID="{0F642E1F-CA04-4637-950A-0369C69CC9B9}" presName="centerShape" presStyleLbl="node0" presStyleIdx="0" presStyleCnt="1" custScaleX="163363"/>
      <dgm:spPr/>
      <dgm:t>
        <a:bodyPr/>
        <a:lstStyle/>
        <a:p>
          <a:endParaRPr lang="tr-TR"/>
        </a:p>
      </dgm:t>
    </dgm:pt>
    <dgm:pt modelId="{2075244A-307F-4EFF-91A9-BD2975043DA3}" type="pres">
      <dgm:prSet presAssocID="{6DEE3F54-29D5-4CCB-88B6-821A15333AB4}" presName="parTrans" presStyleLbl="sibTrans2D1" presStyleIdx="0" presStyleCnt="4"/>
      <dgm:spPr/>
      <dgm:t>
        <a:bodyPr/>
        <a:lstStyle/>
        <a:p>
          <a:endParaRPr lang="tr-TR"/>
        </a:p>
      </dgm:t>
    </dgm:pt>
    <dgm:pt modelId="{9F80B38E-9B3B-4F39-880A-BFEE2BEDABB7}" type="pres">
      <dgm:prSet presAssocID="{6DEE3F54-29D5-4CCB-88B6-821A15333AB4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52D7A3DC-57D0-4368-8E24-E50F92037109}" type="pres">
      <dgm:prSet presAssocID="{745DF787-3B87-4EB7-BA88-331FCAEDB6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941A4F-1364-413E-A234-B0E65368EEAF}" type="pres">
      <dgm:prSet presAssocID="{D8D02FAB-166C-4E64-B534-18CF13948D23}" presName="parTrans" presStyleLbl="sibTrans2D1" presStyleIdx="1" presStyleCnt="4"/>
      <dgm:spPr/>
      <dgm:t>
        <a:bodyPr/>
        <a:lstStyle/>
        <a:p>
          <a:endParaRPr lang="tr-TR"/>
        </a:p>
      </dgm:t>
    </dgm:pt>
    <dgm:pt modelId="{E370A4A4-F32F-41C5-B7A1-8D4AEEF08C7D}" type="pres">
      <dgm:prSet presAssocID="{D8D02FAB-166C-4E64-B534-18CF13948D23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238BC3FB-5B55-4DF4-B53F-27E0FA9AB626}" type="pres">
      <dgm:prSet presAssocID="{A7B991AB-30EE-4126-BE92-2BAE965D1480}" presName="node" presStyleLbl="node1" presStyleIdx="1" presStyleCnt="4" custRadScaleRad="1229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B5E76E-DF9E-477B-BC8B-8850705A6C76}" type="pres">
      <dgm:prSet presAssocID="{8915CD07-1E2C-462F-A208-71C711393CFD}" presName="parTrans" presStyleLbl="sibTrans2D1" presStyleIdx="2" presStyleCnt="4"/>
      <dgm:spPr/>
      <dgm:t>
        <a:bodyPr/>
        <a:lstStyle/>
        <a:p>
          <a:endParaRPr lang="tr-TR"/>
        </a:p>
      </dgm:t>
    </dgm:pt>
    <dgm:pt modelId="{5D76211A-AB9D-4ADC-AF38-8039FB7670A3}" type="pres">
      <dgm:prSet presAssocID="{8915CD07-1E2C-462F-A208-71C711393CFD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9845FF13-C313-4880-9494-94975E5A05FD}" type="pres">
      <dgm:prSet presAssocID="{19B41587-B72F-4F4D-B722-8002E98F9F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1207B2-1703-4C2B-B81E-573F0511BC00}" type="pres">
      <dgm:prSet presAssocID="{0EB9C095-34F4-48F5-B023-DADBF0178551}" presName="parTrans" presStyleLbl="sibTrans2D1" presStyleIdx="3" presStyleCnt="4"/>
      <dgm:spPr/>
      <dgm:t>
        <a:bodyPr/>
        <a:lstStyle/>
        <a:p>
          <a:endParaRPr lang="tr-TR"/>
        </a:p>
      </dgm:t>
    </dgm:pt>
    <dgm:pt modelId="{EA3CFC2F-CC14-4DAD-BA2F-FBA432C7DEA7}" type="pres">
      <dgm:prSet presAssocID="{0EB9C095-34F4-48F5-B023-DADBF0178551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47416AA9-0B95-4951-B838-3E37D1237715}" type="pres">
      <dgm:prSet presAssocID="{535A7044-281B-4EE6-8613-C3E7A0C26713}" presName="node" presStyleLbl="node1" presStyleIdx="3" presStyleCnt="4" custRadScaleRad="120150" custRadScaleInc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B0B05C-8CFD-4915-9ECD-8367887779E7}" type="presOf" srcId="{E65EE570-6676-4492-8C8E-DFB4B66484B4}" destId="{5FA95D27-BC8E-487B-9221-D53FE65ACCC2}" srcOrd="0" destOrd="0" presId="urn:microsoft.com/office/officeart/2005/8/layout/radial5"/>
    <dgm:cxn modelId="{0B5B5ABC-AEF5-4819-B074-19E15C802A3D}" type="presOf" srcId="{D8D02FAB-166C-4E64-B534-18CF13948D23}" destId="{E370A4A4-F32F-41C5-B7A1-8D4AEEF08C7D}" srcOrd="1" destOrd="0" presId="urn:microsoft.com/office/officeart/2005/8/layout/radial5"/>
    <dgm:cxn modelId="{473EBAB9-83BF-44D3-8D4F-5446734D6637}" type="presOf" srcId="{A7B991AB-30EE-4126-BE92-2BAE965D1480}" destId="{238BC3FB-5B55-4DF4-B53F-27E0FA9AB626}" srcOrd="0" destOrd="0" presId="urn:microsoft.com/office/officeart/2005/8/layout/radial5"/>
    <dgm:cxn modelId="{51CDADB5-8EA9-41C6-AB68-3A4C53048587}" type="presOf" srcId="{6DEE3F54-29D5-4CCB-88B6-821A15333AB4}" destId="{9F80B38E-9B3B-4F39-880A-BFEE2BEDABB7}" srcOrd="1" destOrd="0" presId="urn:microsoft.com/office/officeart/2005/8/layout/radial5"/>
    <dgm:cxn modelId="{7EFDDEEB-CC90-431B-9B3D-530CE9DA1846}" type="presOf" srcId="{6DEE3F54-29D5-4CCB-88B6-821A15333AB4}" destId="{2075244A-307F-4EFF-91A9-BD2975043DA3}" srcOrd="0" destOrd="0" presId="urn:microsoft.com/office/officeart/2005/8/layout/radial5"/>
    <dgm:cxn modelId="{92D44576-A813-46E5-88C6-0DDD357AA521}" type="presOf" srcId="{0F642E1F-CA04-4637-950A-0369C69CC9B9}" destId="{7A522593-B3C3-437C-8B54-B258FF0AA400}" srcOrd="0" destOrd="0" presId="urn:microsoft.com/office/officeart/2005/8/layout/radial5"/>
    <dgm:cxn modelId="{EB4E368D-EA07-495F-AD1E-3D9F037E2CBE}" type="presOf" srcId="{8915CD07-1E2C-462F-A208-71C711393CFD}" destId="{88B5E76E-DF9E-477B-BC8B-8850705A6C76}" srcOrd="0" destOrd="0" presId="urn:microsoft.com/office/officeart/2005/8/layout/radial5"/>
    <dgm:cxn modelId="{647FB519-642E-4F30-B58A-B8050B659510}" type="presOf" srcId="{19B41587-B72F-4F4D-B722-8002E98F9F39}" destId="{9845FF13-C313-4880-9494-94975E5A05FD}" srcOrd="0" destOrd="0" presId="urn:microsoft.com/office/officeart/2005/8/layout/radial5"/>
    <dgm:cxn modelId="{E6299DA0-9288-49C1-B72A-1E753AC8DAF4}" srcId="{0F642E1F-CA04-4637-950A-0369C69CC9B9}" destId="{745DF787-3B87-4EB7-BA88-331FCAEDB6D7}" srcOrd="0" destOrd="0" parTransId="{6DEE3F54-29D5-4CCB-88B6-821A15333AB4}" sibTransId="{EBD64D50-0759-4282-B020-C47F210D6620}"/>
    <dgm:cxn modelId="{E22556A9-1631-42B6-8107-9100EC9E954B}" type="presOf" srcId="{535A7044-281B-4EE6-8613-C3E7A0C26713}" destId="{47416AA9-0B95-4951-B838-3E37D1237715}" srcOrd="0" destOrd="0" presId="urn:microsoft.com/office/officeart/2005/8/layout/radial5"/>
    <dgm:cxn modelId="{598439C5-D427-473E-8644-8097B409EB3A}" srcId="{0F642E1F-CA04-4637-950A-0369C69CC9B9}" destId="{A7B991AB-30EE-4126-BE92-2BAE965D1480}" srcOrd="1" destOrd="0" parTransId="{D8D02FAB-166C-4E64-B534-18CF13948D23}" sibTransId="{4A75927B-5532-46F6-A468-0673351B4A84}"/>
    <dgm:cxn modelId="{4C212B97-4D63-47BB-B7B4-52BD7D7AE07E}" type="presOf" srcId="{8915CD07-1E2C-462F-A208-71C711393CFD}" destId="{5D76211A-AB9D-4ADC-AF38-8039FB7670A3}" srcOrd="1" destOrd="0" presId="urn:microsoft.com/office/officeart/2005/8/layout/radial5"/>
    <dgm:cxn modelId="{4AA6DF8E-E25C-449C-8CC5-29AA45B30390}" type="presOf" srcId="{D8D02FAB-166C-4E64-B534-18CF13948D23}" destId="{53941A4F-1364-413E-A234-B0E65368EEAF}" srcOrd="0" destOrd="0" presId="urn:microsoft.com/office/officeart/2005/8/layout/radial5"/>
    <dgm:cxn modelId="{142D0DAC-863E-47A5-9BC7-EBC91203E43C}" srcId="{0F642E1F-CA04-4637-950A-0369C69CC9B9}" destId="{535A7044-281B-4EE6-8613-C3E7A0C26713}" srcOrd="3" destOrd="0" parTransId="{0EB9C095-34F4-48F5-B023-DADBF0178551}" sibTransId="{4B07F0FF-A666-4A14-9F5E-BC917392665B}"/>
    <dgm:cxn modelId="{F3E53646-5754-43DD-BD47-F8EC8283B7E3}" srcId="{E65EE570-6676-4492-8C8E-DFB4B66484B4}" destId="{0F642E1F-CA04-4637-950A-0369C69CC9B9}" srcOrd="0" destOrd="0" parTransId="{F644BC95-FF41-4105-8849-E37774A3239B}" sibTransId="{5AF1EE10-C3AF-4F2C-8739-C258755DE6DA}"/>
    <dgm:cxn modelId="{6C5C5C7E-9D47-481A-90EB-8BB873CD9076}" type="presOf" srcId="{745DF787-3B87-4EB7-BA88-331FCAEDB6D7}" destId="{52D7A3DC-57D0-4368-8E24-E50F92037109}" srcOrd="0" destOrd="0" presId="urn:microsoft.com/office/officeart/2005/8/layout/radial5"/>
    <dgm:cxn modelId="{C1A926C3-85CD-4D05-B363-2A94F09A5B60}" type="presOf" srcId="{0EB9C095-34F4-48F5-B023-DADBF0178551}" destId="{ED1207B2-1703-4C2B-B81E-573F0511BC00}" srcOrd="0" destOrd="0" presId="urn:microsoft.com/office/officeart/2005/8/layout/radial5"/>
    <dgm:cxn modelId="{115D7976-3CD2-4579-B40A-C9BD6F88C782}" srcId="{0F642E1F-CA04-4637-950A-0369C69CC9B9}" destId="{19B41587-B72F-4F4D-B722-8002E98F9F39}" srcOrd="2" destOrd="0" parTransId="{8915CD07-1E2C-462F-A208-71C711393CFD}" sibTransId="{D4447A30-F675-4D5E-8593-72407CA98B04}"/>
    <dgm:cxn modelId="{EC64D93B-811C-4F87-A2F1-E55D3C92D755}" type="presOf" srcId="{0EB9C095-34F4-48F5-B023-DADBF0178551}" destId="{EA3CFC2F-CC14-4DAD-BA2F-FBA432C7DEA7}" srcOrd="1" destOrd="0" presId="urn:microsoft.com/office/officeart/2005/8/layout/radial5"/>
    <dgm:cxn modelId="{65E66B83-58CA-4A0C-ACAF-FA8021FE4C89}" type="presParOf" srcId="{5FA95D27-BC8E-487B-9221-D53FE65ACCC2}" destId="{7A522593-B3C3-437C-8B54-B258FF0AA400}" srcOrd="0" destOrd="0" presId="urn:microsoft.com/office/officeart/2005/8/layout/radial5"/>
    <dgm:cxn modelId="{9CFC4B1A-D065-46CC-B43A-4D364286A629}" type="presParOf" srcId="{5FA95D27-BC8E-487B-9221-D53FE65ACCC2}" destId="{2075244A-307F-4EFF-91A9-BD2975043DA3}" srcOrd="1" destOrd="0" presId="urn:microsoft.com/office/officeart/2005/8/layout/radial5"/>
    <dgm:cxn modelId="{E50B7430-65CC-494A-AAD7-A06DB9B1B74D}" type="presParOf" srcId="{2075244A-307F-4EFF-91A9-BD2975043DA3}" destId="{9F80B38E-9B3B-4F39-880A-BFEE2BEDABB7}" srcOrd="0" destOrd="0" presId="urn:microsoft.com/office/officeart/2005/8/layout/radial5"/>
    <dgm:cxn modelId="{13A0C010-8A40-4D53-8A4B-431E56114F4D}" type="presParOf" srcId="{5FA95D27-BC8E-487B-9221-D53FE65ACCC2}" destId="{52D7A3DC-57D0-4368-8E24-E50F92037109}" srcOrd="2" destOrd="0" presId="urn:microsoft.com/office/officeart/2005/8/layout/radial5"/>
    <dgm:cxn modelId="{E68B83D2-C770-455D-B20B-CBFE792F07B1}" type="presParOf" srcId="{5FA95D27-BC8E-487B-9221-D53FE65ACCC2}" destId="{53941A4F-1364-413E-A234-B0E65368EEAF}" srcOrd="3" destOrd="0" presId="urn:microsoft.com/office/officeart/2005/8/layout/radial5"/>
    <dgm:cxn modelId="{ED8AEE3E-AC21-484E-9531-2001010FE04E}" type="presParOf" srcId="{53941A4F-1364-413E-A234-B0E65368EEAF}" destId="{E370A4A4-F32F-41C5-B7A1-8D4AEEF08C7D}" srcOrd="0" destOrd="0" presId="urn:microsoft.com/office/officeart/2005/8/layout/radial5"/>
    <dgm:cxn modelId="{64FCC084-50D7-4D31-8C3E-2B724553447C}" type="presParOf" srcId="{5FA95D27-BC8E-487B-9221-D53FE65ACCC2}" destId="{238BC3FB-5B55-4DF4-B53F-27E0FA9AB626}" srcOrd="4" destOrd="0" presId="urn:microsoft.com/office/officeart/2005/8/layout/radial5"/>
    <dgm:cxn modelId="{51478BD1-6E02-4B7B-819B-F020F35A17C9}" type="presParOf" srcId="{5FA95D27-BC8E-487B-9221-D53FE65ACCC2}" destId="{88B5E76E-DF9E-477B-BC8B-8850705A6C76}" srcOrd="5" destOrd="0" presId="urn:microsoft.com/office/officeart/2005/8/layout/radial5"/>
    <dgm:cxn modelId="{196188F8-9B37-4787-9DE8-21E40AC2E35D}" type="presParOf" srcId="{88B5E76E-DF9E-477B-BC8B-8850705A6C76}" destId="{5D76211A-AB9D-4ADC-AF38-8039FB7670A3}" srcOrd="0" destOrd="0" presId="urn:microsoft.com/office/officeart/2005/8/layout/radial5"/>
    <dgm:cxn modelId="{C905891A-319A-463F-83DA-B410FBFA6F23}" type="presParOf" srcId="{5FA95D27-BC8E-487B-9221-D53FE65ACCC2}" destId="{9845FF13-C313-4880-9494-94975E5A05FD}" srcOrd="6" destOrd="0" presId="urn:microsoft.com/office/officeart/2005/8/layout/radial5"/>
    <dgm:cxn modelId="{40BFDC3E-3F44-4508-B22E-7BF7A882F24A}" type="presParOf" srcId="{5FA95D27-BC8E-487B-9221-D53FE65ACCC2}" destId="{ED1207B2-1703-4C2B-B81E-573F0511BC00}" srcOrd="7" destOrd="0" presId="urn:microsoft.com/office/officeart/2005/8/layout/radial5"/>
    <dgm:cxn modelId="{7166020F-E07D-46A9-AAA9-718436BBA8E2}" type="presParOf" srcId="{ED1207B2-1703-4C2B-B81E-573F0511BC00}" destId="{EA3CFC2F-CC14-4DAD-BA2F-FBA432C7DEA7}" srcOrd="0" destOrd="0" presId="urn:microsoft.com/office/officeart/2005/8/layout/radial5"/>
    <dgm:cxn modelId="{0E42D992-00C4-4F99-8237-EE68E4F116D6}" type="presParOf" srcId="{5FA95D27-BC8E-487B-9221-D53FE65ACCC2}" destId="{47416AA9-0B95-4951-B838-3E37D123771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BE423-C698-4C99-BCF9-6F867D99517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0949FE7-8190-4633-8EAA-6AB1BBB7DD69}">
      <dgm:prSet phldrT="[Metin]"/>
      <dgm:spPr/>
      <dgm:t>
        <a:bodyPr/>
        <a:lstStyle/>
        <a:p>
          <a:r>
            <a:rPr lang="tr-TR" dirty="0"/>
            <a:t>Başlıca ibadetler:</a:t>
          </a:r>
        </a:p>
      </dgm:t>
    </dgm:pt>
    <dgm:pt modelId="{EA9F4022-43AB-4250-A997-8E3CE08180ED}" type="parTrans" cxnId="{72E2F269-A59F-40EB-A56C-95218F645D7F}">
      <dgm:prSet/>
      <dgm:spPr/>
      <dgm:t>
        <a:bodyPr/>
        <a:lstStyle/>
        <a:p>
          <a:endParaRPr lang="tr-TR"/>
        </a:p>
      </dgm:t>
    </dgm:pt>
    <dgm:pt modelId="{FB42E020-2F15-4115-8BA6-E70D96962323}" type="sibTrans" cxnId="{72E2F269-A59F-40EB-A56C-95218F645D7F}">
      <dgm:prSet/>
      <dgm:spPr/>
      <dgm:t>
        <a:bodyPr/>
        <a:lstStyle/>
        <a:p>
          <a:endParaRPr lang="tr-TR"/>
        </a:p>
      </dgm:t>
    </dgm:pt>
    <dgm:pt modelId="{820F0586-D081-469C-837D-26D7615B6B12}">
      <dgm:prSet phldrT="[Metin]"/>
      <dgm:spPr/>
      <dgm:t>
        <a:bodyPr/>
        <a:lstStyle/>
        <a:p>
          <a:r>
            <a:rPr lang="tr-T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Namaz kılmak, oruç tutmak, </a:t>
          </a:r>
          <a:r>
            <a:rPr lang="tr-TR" b="1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Kur’ân</a:t>
          </a:r>
          <a:r>
            <a:rPr lang="tr-T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okumak, Allah’ın ismini anmak, kurban kesmek, vs.</a:t>
          </a:r>
          <a:endParaRPr lang="tr-TR" dirty="0"/>
        </a:p>
      </dgm:t>
    </dgm:pt>
    <dgm:pt modelId="{3978DEBC-2BAB-4CE2-BA0A-4AA90A144D1A}" type="parTrans" cxnId="{5B9073EF-588F-43F0-83B2-9672223E56BE}">
      <dgm:prSet/>
      <dgm:spPr/>
      <dgm:t>
        <a:bodyPr/>
        <a:lstStyle/>
        <a:p>
          <a:endParaRPr lang="tr-TR"/>
        </a:p>
      </dgm:t>
    </dgm:pt>
    <dgm:pt modelId="{E967C639-4407-486B-9E2E-2ED44BA47154}" type="sibTrans" cxnId="{5B9073EF-588F-43F0-83B2-9672223E56BE}">
      <dgm:prSet/>
      <dgm:spPr/>
      <dgm:t>
        <a:bodyPr/>
        <a:lstStyle/>
        <a:p>
          <a:endParaRPr lang="tr-TR"/>
        </a:p>
      </dgm:t>
    </dgm:pt>
    <dgm:pt modelId="{D2718D0D-659D-44EA-89BE-BEE13FCC473A}">
      <dgm:prSet/>
      <dgm:spPr/>
      <dgm:t>
        <a:bodyPr/>
        <a:lstStyle/>
        <a:p>
          <a:r>
            <a:rPr lang="tr-T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Dua etmek, (Dua ibadetin özüdür, </a:t>
          </a:r>
          <a:r>
            <a:rPr lang="tr-TR" b="1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Tirmizi</a:t>
          </a:r>
          <a:r>
            <a:rPr lang="tr-T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tr-TR" b="1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Deavât</a:t>
          </a:r>
          <a:r>
            <a:rPr lang="tr-T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1)</a:t>
          </a:r>
        </a:p>
      </dgm:t>
    </dgm:pt>
    <dgm:pt modelId="{453B41D7-0B26-47CF-89CF-3FCE4144BBAC}" type="parTrans" cxnId="{4C0AAA50-DFD7-4A5F-80D3-FDBE98828197}">
      <dgm:prSet/>
      <dgm:spPr/>
      <dgm:t>
        <a:bodyPr/>
        <a:lstStyle/>
        <a:p>
          <a:endParaRPr lang="tr-TR"/>
        </a:p>
      </dgm:t>
    </dgm:pt>
    <dgm:pt modelId="{F5C36436-B1F3-4C47-A8A2-5EE6E7714389}" type="sibTrans" cxnId="{4C0AAA50-DFD7-4A5F-80D3-FDBE98828197}">
      <dgm:prSet/>
      <dgm:spPr/>
      <dgm:t>
        <a:bodyPr/>
        <a:lstStyle/>
        <a:p>
          <a:endParaRPr lang="tr-TR"/>
        </a:p>
      </dgm:t>
    </dgm:pt>
    <dgm:pt modelId="{9AAC255E-FC8B-42D0-B1AA-9DEE1BCF3CF1}">
      <dgm:prSet/>
      <dgm:spPr/>
      <dgm:t>
        <a:bodyPr/>
        <a:lstStyle/>
        <a:p>
          <a:r>
            <a:rPr lang="tr-T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Yalan söylemekten, hırsızlık yapmaktan kaçınmak,</a:t>
          </a:r>
        </a:p>
      </dgm:t>
    </dgm:pt>
    <dgm:pt modelId="{721968A4-5FD4-4391-BB04-D8897991AA28}" type="parTrans" cxnId="{4FB5799E-D4E3-4D0C-ADFF-E5FB934FACED}">
      <dgm:prSet/>
      <dgm:spPr/>
      <dgm:t>
        <a:bodyPr/>
        <a:lstStyle/>
        <a:p>
          <a:endParaRPr lang="tr-TR"/>
        </a:p>
      </dgm:t>
    </dgm:pt>
    <dgm:pt modelId="{00FC75D6-7169-43E5-A005-0E8D62C2A903}" type="sibTrans" cxnId="{4FB5799E-D4E3-4D0C-ADFF-E5FB934FACED}">
      <dgm:prSet/>
      <dgm:spPr/>
      <dgm:t>
        <a:bodyPr/>
        <a:lstStyle/>
        <a:p>
          <a:endParaRPr lang="tr-TR"/>
        </a:p>
      </dgm:t>
    </dgm:pt>
    <dgm:pt modelId="{79582B9B-739A-4224-9602-BB0E971A7825}">
      <dgm:prSet/>
      <dgm:spPr/>
      <dgm:t>
        <a:bodyPr/>
        <a:lstStyle/>
        <a:p>
          <a:r>
            <a:rPr lang="tr-T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Anne ve babaya iyi davranmak, akraba ziyareti,</a:t>
          </a:r>
        </a:p>
      </dgm:t>
    </dgm:pt>
    <dgm:pt modelId="{2CA08CAD-1645-4E5D-9B98-1C55BC4CA0A2}" type="parTrans" cxnId="{9BEFDB2A-A562-49FA-B692-B9A233F3BD29}">
      <dgm:prSet/>
      <dgm:spPr/>
      <dgm:t>
        <a:bodyPr/>
        <a:lstStyle/>
        <a:p>
          <a:endParaRPr lang="tr-TR"/>
        </a:p>
      </dgm:t>
    </dgm:pt>
    <dgm:pt modelId="{4F2C9BC3-458A-434C-B64A-CDAB97C69728}" type="sibTrans" cxnId="{9BEFDB2A-A562-49FA-B692-B9A233F3BD29}">
      <dgm:prSet/>
      <dgm:spPr/>
      <dgm:t>
        <a:bodyPr/>
        <a:lstStyle/>
        <a:p>
          <a:endParaRPr lang="tr-TR"/>
        </a:p>
      </dgm:t>
    </dgm:pt>
    <dgm:pt modelId="{B1C82A77-9E11-44E3-ABDF-C0625CEFFFFD}">
      <dgm:prSet/>
      <dgm:spPr/>
      <dgm:t>
        <a:bodyPr/>
        <a:lstStyle/>
        <a:p>
          <a:r>
            <a:rPr lang="tr-T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İnsanlara yardım etmek, iyilikte bulunmak, güler yüz göstermek,</a:t>
          </a:r>
        </a:p>
      </dgm:t>
    </dgm:pt>
    <dgm:pt modelId="{BD140DE3-EE70-4D7B-BE02-71F13A892AFD}" type="parTrans" cxnId="{5063AFD9-B818-4A06-A657-07F71C661226}">
      <dgm:prSet/>
      <dgm:spPr/>
      <dgm:t>
        <a:bodyPr/>
        <a:lstStyle/>
        <a:p>
          <a:endParaRPr lang="tr-TR"/>
        </a:p>
      </dgm:t>
    </dgm:pt>
    <dgm:pt modelId="{57B0FDEF-2BC4-4860-A9B6-A298CC23CD3C}" type="sibTrans" cxnId="{5063AFD9-B818-4A06-A657-07F71C661226}">
      <dgm:prSet/>
      <dgm:spPr/>
      <dgm:t>
        <a:bodyPr/>
        <a:lstStyle/>
        <a:p>
          <a:endParaRPr lang="tr-TR"/>
        </a:p>
      </dgm:t>
    </dgm:pt>
    <dgm:pt modelId="{CAEE1578-091C-4571-9409-6B5D296CC3F5}" type="pres">
      <dgm:prSet presAssocID="{19CBE423-C698-4C99-BCF9-6F867D9951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049F60C-22AB-414D-A65E-D20D7E54729E}" type="pres">
      <dgm:prSet presAssocID="{A0949FE7-8190-4633-8EAA-6AB1BBB7DD69}" presName="root" presStyleCnt="0"/>
      <dgm:spPr/>
    </dgm:pt>
    <dgm:pt modelId="{EAAA2546-E041-4607-905F-367BBED220FB}" type="pres">
      <dgm:prSet presAssocID="{A0949FE7-8190-4633-8EAA-6AB1BBB7DD69}" presName="rootComposite" presStyleCnt="0"/>
      <dgm:spPr/>
    </dgm:pt>
    <dgm:pt modelId="{0C92A3BD-CE99-4A88-ABD8-B70BF589C278}" type="pres">
      <dgm:prSet presAssocID="{A0949FE7-8190-4633-8EAA-6AB1BBB7DD69}" presName="rootText" presStyleLbl="node1" presStyleIdx="0" presStyleCnt="1" custScaleX="738195" custScaleY="135436"/>
      <dgm:spPr/>
      <dgm:t>
        <a:bodyPr/>
        <a:lstStyle/>
        <a:p>
          <a:endParaRPr lang="tr-TR"/>
        </a:p>
      </dgm:t>
    </dgm:pt>
    <dgm:pt modelId="{9FFD7DD1-9745-4FCB-8AB1-FBE3B4CAD9C7}" type="pres">
      <dgm:prSet presAssocID="{A0949FE7-8190-4633-8EAA-6AB1BBB7DD69}" presName="rootConnector" presStyleLbl="node1" presStyleIdx="0" presStyleCnt="1"/>
      <dgm:spPr/>
      <dgm:t>
        <a:bodyPr/>
        <a:lstStyle/>
        <a:p>
          <a:endParaRPr lang="tr-TR"/>
        </a:p>
      </dgm:t>
    </dgm:pt>
    <dgm:pt modelId="{C6CD52AE-C3D0-481D-A5F8-9125D11E3C00}" type="pres">
      <dgm:prSet presAssocID="{A0949FE7-8190-4633-8EAA-6AB1BBB7DD69}" presName="childShape" presStyleCnt="0"/>
      <dgm:spPr/>
    </dgm:pt>
    <dgm:pt modelId="{62B6F4FC-C71A-41BE-BA69-A3D5A5DF6AB5}" type="pres">
      <dgm:prSet presAssocID="{453B41D7-0B26-47CF-89CF-3FCE4144BBAC}" presName="Name13" presStyleLbl="parChTrans1D2" presStyleIdx="0" presStyleCnt="5"/>
      <dgm:spPr/>
      <dgm:t>
        <a:bodyPr/>
        <a:lstStyle/>
        <a:p>
          <a:endParaRPr lang="tr-TR"/>
        </a:p>
      </dgm:t>
    </dgm:pt>
    <dgm:pt modelId="{D5EDB3B2-7709-4B51-A44A-A3AA5B9D6608}" type="pres">
      <dgm:prSet presAssocID="{D2718D0D-659D-44EA-89BE-BEE13FCC473A}" presName="childText" presStyleLbl="bgAcc1" presStyleIdx="0" presStyleCnt="5" custScaleX="7903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BC6C0-1310-4B9F-AA15-C5D3DFCBF808}" type="pres">
      <dgm:prSet presAssocID="{BD140DE3-EE70-4D7B-BE02-71F13A892AFD}" presName="Name13" presStyleLbl="parChTrans1D2" presStyleIdx="1" presStyleCnt="5"/>
      <dgm:spPr/>
      <dgm:t>
        <a:bodyPr/>
        <a:lstStyle/>
        <a:p>
          <a:endParaRPr lang="tr-TR"/>
        </a:p>
      </dgm:t>
    </dgm:pt>
    <dgm:pt modelId="{1E686DA5-46F9-42E7-8AF0-12958DC0DD7F}" type="pres">
      <dgm:prSet presAssocID="{B1C82A77-9E11-44E3-ABDF-C0625CEFFFFD}" presName="childText" presStyleLbl="bgAcc1" presStyleIdx="1" presStyleCnt="5" custScaleX="7903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053584-9CC7-4C67-8624-85EE064BFB58}" type="pres">
      <dgm:prSet presAssocID="{2CA08CAD-1645-4E5D-9B98-1C55BC4CA0A2}" presName="Name13" presStyleLbl="parChTrans1D2" presStyleIdx="2" presStyleCnt="5"/>
      <dgm:spPr/>
      <dgm:t>
        <a:bodyPr/>
        <a:lstStyle/>
        <a:p>
          <a:endParaRPr lang="tr-TR"/>
        </a:p>
      </dgm:t>
    </dgm:pt>
    <dgm:pt modelId="{E3255378-CE26-4355-A6BC-CBA96FEF23BC}" type="pres">
      <dgm:prSet presAssocID="{79582B9B-739A-4224-9602-BB0E971A7825}" presName="childText" presStyleLbl="bgAcc1" presStyleIdx="2" presStyleCnt="5" custScaleX="7903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F47F27-150B-48B8-90E9-E81CB507429A}" type="pres">
      <dgm:prSet presAssocID="{721968A4-5FD4-4391-BB04-D8897991AA28}" presName="Name13" presStyleLbl="parChTrans1D2" presStyleIdx="3" presStyleCnt="5"/>
      <dgm:spPr/>
      <dgm:t>
        <a:bodyPr/>
        <a:lstStyle/>
        <a:p>
          <a:endParaRPr lang="tr-TR"/>
        </a:p>
      </dgm:t>
    </dgm:pt>
    <dgm:pt modelId="{BB465D1A-FB97-4BD7-9E17-C601C5EF8509}" type="pres">
      <dgm:prSet presAssocID="{9AAC255E-FC8B-42D0-B1AA-9DEE1BCF3CF1}" presName="childText" presStyleLbl="bgAcc1" presStyleIdx="3" presStyleCnt="5" custScaleX="7903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3588E7-0940-474B-A194-0E010E298B41}" type="pres">
      <dgm:prSet presAssocID="{3978DEBC-2BAB-4CE2-BA0A-4AA90A144D1A}" presName="Name13" presStyleLbl="parChTrans1D2" presStyleIdx="4" presStyleCnt="5"/>
      <dgm:spPr/>
      <dgm:t>
        <a:bodyPr/>
        <a:lstStyle/>
        <a:p>
          <a:endParaRPr lang="tr-TR"/>
        </a:p>
      </dgm:t>
    </dgm:pt>
    <dgm:pt modelId="{4697EC9A-42BD-4149-AAB6-AF5C12F65CDD}" type="pres">
      <dgm:prSet presAssocID="{820F0586-D081-469C-837D-26D7615B6B12}" presName="childText" presStyleLbl="bgAcc1" presStyleIdx="4" presStyleCnt="5" custScaleX="7937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2E2F269-A59F-40EB-A56C-95218F645D7F}" srcId="{19CBE423-C698-4C99-BCF9-6F867D995170}" destId="{A0949FE7-8190-4633-8EAA-6AB1BBB7DD69}" srcOrd="0" destOrd="0" parTransId="{EA9F4022-43AB-4250-A997-8E3CE08180ED}" sibTransId="{FB42E020-2F15-4115-8BA6-E70D96962323}"/>
    <dgm:cxn modelId="{04445F26-6E67-4373-AFF8-0CC5FC821BC6}" type="presOf" srcId="{BD140DE3-EE70-4D7B-BE02-71F13A892AFD}" destId="{FEFBC6C0-1310-4B9F-AA15-C5D3DFCBF808}" srcOrd="0" destOrd="0" presId="urn:microsoft.com/office/officeart/2005/8/layout/hierarchy3"/>
    <dgm:cxn modelId="{30567BF7-DF8D-4484-A0E9-CD1936AA82A0}" type="presOf" srcId="{A0949FE7-8190-4633-8EAA-6AB1BBB7DD69}" destId="{0C92A3BD-CE99-4A88-ABD8-B70BF589C278}" srcOrd="0" destOrd="0" presId="urn:microsoft.com/office/officeart/2005/8/layout/hierarchy3"/>
    <dgm:cxn modelId="{4FB5799E-D4E3-4D0C-ADFF-E5FB934FACED}" srcId="{A0949FE7-8190-4633-8EAA-6AB1BBB7DD69}" destId="{9AAC255E-FC8B-42D0-B1AA-9DEE1BCF3CF1}" srcOrd="3" destOrd="0" parTransId="{721968A4-5FD4-4391-BB04-D8897991AA28}" sibTransId="{00FC75D6-7169-43E5-A005-0E8D62C2A903}"/>
    <dgm:cxn modelId="{9BEFDB2A-A562-49FA-B692-B9A233F3BD29}" srcId="{A0949FE7-8190-4633-8EAA-6AB1BBB7DD69}" destId="{79582B9B-739A-4224-9602-BB0E971A7825}" srcOrd="2" destOrd="0" parTransId="{2CA08CAD-1645-4E5D-9B98-1C55BC4CA0A2}" sibTransId="{4F2C9BC3-458A-434C-B64A-CDAB97C69728}"/>
    <dgm:cxn modelId="{5063AFD9-B818-4A06-A657-07F71C661226}" srcId="{A0949FE7-8190-4633-8EAA-6AB1BBB7DD69}" destId="{B1C82A77-9E11-44E3-ABDF-C0625CEFFFFD}" srcOrd="1" destOrd="0" parTransId="{BD140DE3-EE70-4D7B-BE02-71F13A892AFD}" sibTransId="{57B0FDEF-2BC4-4860-A9B6-A298CC23CD3C}"/>
    <dgm:cxn modelId="{A97594F5-8F00-44A2-8C55-FD6EAD510E11}" type="presOf" srcId="{721968A4-5FD4-4391-BB04-D8897991AA28}" destId="{60F47F27-150B-48B8-90E9-E81CB507429A}" srcOrd="0" destOrd="0" presId="urn:microsoft.com/office/officeart/2005/8/layout/hierarchy3"/>
    <dgm:cxn modelId="{52109227-3F3B-46E0-87D0-F09421B8453B}" type="presOf" srcId="{19CBE423-C698-4C99-BCF9-6F867D995170}" destId="{CAEE1578-091C-4571-9409-6B5D296CC3F5}" srcOrd="0" destOrd="0" presId="urn:microsoft.com/office/officeart/2005/8/layout/hierarchy3"/>
    <dgm:cxn modelId="{1AD7F749-5AB9-4DBA-B95B-720932013060}" type="presOf" srcId="{820F0586-D081-469C-837D-26D7615B6B12}" destId="{4697EC9A-42BD-4149-AAB6-AF5C12F65CDD}" srcOrd="0" destOrd="0" presId="urn:microsoft.com/office/officeart/2005/8/layout/hierarchy3"/>
    <dgm:cxn modelId="{601E34A8-4852-4EDA-BC1B-5F548B4BE09D}" type="presOf" srcId="{79582B9B-739A-4224-9602-BB0E971A7825}" destId="{E3255378-CE26-4355-A6BC-CBA96FEF23BC}" srcOrd="0" destOrd="0" presId="urn:microsoft.com/office/officeart/2005/8/layout/hierarchy3"/>
    <dgm:cxn modelId="{F51276FF-1B67-4FFB-BF18-2B945ABBB009}" type="presOf" srcId="{3978DEBC-2BAB-4CE2-BA0A-4AA90A144D1A}" destId="{DA3588E7-0940-474B-A194-0E010E298B41}" srcOrd="0" destOrd="0" presId="urn:microsoft.com/office/officeart/2005/8/layout/hierarchy3"/>
    <dgm:cxn modelId="{193B0BB8-E8CF-432A-86AE-5C184C61BD81}" type="presOf" srcId="{D2718D0D-659D-44EA-89BE-BEE13FCC473A}" destId="{D5EDB3B2-7709-4B51-A44A-A3AA5B9D6608}" srcOrd="0" destOrd="0" presId="urn:microsoft.com/office/officeart/2005/8/layout/hierarchy3"/>
    <dgm:cxn modelId="{37027588-68A8-4C4F-9049-62A6CCB50FD9}" type="presOf" srcId="{9AAC255E-FC8B-42D0-B1AA-9DEE1BCF3CF1}" destId="{BB465D1A-FB97-4BD7-9E17-C601C5EF8509}" srcOrd="0" destOrd="0" presId="urn:microsoft.com/office/officeart/2005/8/layout/hierarchy3"/>
    <dgm:cxn modelId="{5B9073EF-588F-43F0-83B2-9672223E56BE}" srcId="{A0949FE7-8190-4633-8EAA-6AB1BBB7DD69}" destId="{820F0586-D081-469C-837D-26D7615B6B12}" srcOrd="4" destOrd="0" parTransId="{3978DEBC-2BAB-4CE2-BA0A-4AA90A144D1A}" sibTransId="{E967C639-4407-486B-9E2E-2ED44BA47154}"/>
    <dgm:cxn modelId="{9F29BD0C-3836-46F2-865F-4078BF5A8549}" type="presOf" srcId="{B1C82A77-9E11-44E3-ABDF-C0625CEFFFFD}" destId="{1E686DA5-46F9-42E7-8AF0-12958DC0DD7F}" srcOrd="0" destOrd="0" presId="urn:microsoft.com/office/officeart/2005/8/layout/hierarchy3"/>
    <dgm:cxn modelId="{E43AE339-47E9-4FB7-8EB3-E6BAE6B02556}" type="presOf" srcId="{453B41D7-0B26-47CF-89CF-3FCE4144BBAC}" destId="{62B6F4FC-C71A-41BE-BA69-A3D5A5DF6AB5}" srcOrd="0" destOrd="0" presId="urn:microsoft.com/office/officeart/2005/8/layout/hierarchy3"/>
    <dgm:cxn modelId="{4C0AAA50-DFD7-4A5F-80D3-FDBE98828197}" srcId="{A0949FE7-8190-4633-8EAA-6AB1BBB7DD69}" destId="{D2718D0D-659D-44EA-89BE-BEE13FCC473A}" srcOrd="0" destOrd="0" parTransId="{453B41D7-0B26-47CF-89CF-3FCE4144BBAC}" sibTransId="{F5C36436-B1F3-4C47-A8A2-5EE6E7714389}"/>
    <dgm:cxn modelId="{C4BA19DC-4BED-455D-94F9-1E3D13C0A26C}" type="presOf" srcId="{2CA08CAD-1645-4E5D-9B98-1C55BC4CA0A2}" destId="{C5053584-9CC7-4C67-8624-85EE064BFB58}" srcOrd="0" destOrd="0" presId="urn:microsoft.com/office/officeart/2005/8/layout/hierarchy3"/>
    <dgm:cxn modelId="{6EBBDC8B-0434-477E-8320-C149000B3572}" type="presOf" srcId="{A0949FE7-8190-4633-8EAA-6AB1BBB7DD69}" destId="{9FFD7DD1-9745-4FCB-8AB1-FBE3B4CAD9C7}" srcOrd="1" destOrd="0" presId="urn:microsoft.com/office/officeart/2005/8/layout/hierarchy3"/>
    <dgm:cxn modelId="{E33F8247-9848-417D-994C-7F2F6F080BFB}" type="presParOf" srcId="{CAEE1578-091C-4571-9409-6B5D296CC3F5}" destId="{0049F60C-22AB-414D-A65E-D20D7E54729E}" srcOrd="0" destOrd="0" presId="urn:microsoft.com/office/officeart/2005/8/layout/hierarchy3"/>
    <dgm:cxn modelId="{35B4D647-FC9E-441F-B1E1-CF82067308EC}" type="presParOf" srcId="{0049F60C-22AB-414D-A65E-D20D7E54729E}" destId="{EAAA2546-E041-4607-905F-367BBED220FB}" srcOrd="0" destOrd="0" presId="urn:microsoft.com/office/officeart/2005/8/layout/hierarchy3"/>
    <dgm:cxn modelId="{C3842420-5726-4942-8525-65264B5A82E0}" type="presParOf" srcId="{EAAA2546-E041-4607-905F-367BBED220FB}" destId="{0C92A3BD-CE99-4A88-ABD8-B70BF589C278}" srcOrd="0" destOrd="0" presId="urn:microsoft.com/office/officeart/2005/8/layout/hierarchy3"/>
    <dgm:cxn modelId="{1168C05A-3E94-4D30-8334-BF697E011842}" type="presParOf" srcId="{EAAA2546-E041-4607-905F-367BBED220FB}" destId="{9FFD7DD1-9745-4FCB-8AB1-FBE3B4CAD9C7}" srcOrd="1" destOrd="0" presId="urn:microsoft.com/office/officeart/2005/8/layout/hierarchy3"/>
    <dgm:cxn modelId="{A7AFD98E-7F91-46BC-9052-CEEED85B10A3}" type="presParOf" srcId="{0049F60C-22AB-414D-A65E-D20D7E54729E}" destId="{C6CD52AE-C3D0-481D-A5F8-9125D11E3C00}" srcOrd="1" destOrd="0" presId="urn:microsoft.com/office/officeart/2005/8/layout/hierarchy3"/>
    <dgm:cxn modelId="{D9BF9579-80AF-44D1-9A29-C6230F241238}" type="presParOf" srcId="{C6CD52AE-C3D0-481D-A5F8-9125D11E3C00}" destId="{62B6F4FC-C71A-41BE-BA69-A3D5A5DF6AB5}" srcOrd="0" destOrd="0" presId="urn:microsoft.com/office/officeart/2005/8/layout/hierarchy3"/>
    <dgm:cxn modelId="{CA1C7B09-1439-49E5-A7DC-9B4F3DAAA8D0}" type="presParOf" srcId="{C6CD52AE-C3D0-481D-A5F8-9125D11E3C00}" destId="{D5EDB3B2-7709-4B51-A44A-A3AA5B9D6608}" srcOrd="1" destOrd="0" presId="urn:microsoft.com/office/officeart/2005/8/layout/hierarchy3"/>
    <dgm:cxn modelId="{CFEDED76-943C-482E-9B20-54F20FF7CC37}" type="presParOf" srcId="{C6CD52AE-C3D0-481D-A5F8-9125D11E3C00}" destId="{FEFBC6C0-1310-4B9F-AA15-C5D3DFCBF808}" srcOrd="2" destOrd="0" presId="urn:microsoft.com/office/officeart/2005/8/layout/hierarchy3"/>
    <dgm:cxn modelId="{F371E1A1-7ADB-46B6-9A19-AE27FE74A15D}" type="presParOf" srcId="{C6CD52AE-C3D0-481D-A5F8-9125D11E3C00}" destId="{1E686DA5-46F9-42E7-8AF0-12958DC0DD7F}" srcOrd="3" destOrd="0" presId="urn:microsoft.com/office/officeart/2005/8/layout/hierarchy3"/>
    <dgm:cxn modelId="{E76AFA22-20F5-4256-B451-8510EC2EA08A}" type="presParOf" srcId="{C6CD52AE-C3D0-481D-A5F8-9125D11E3C00}" destId="{C5053584-9CC7-4C67-8624-85EE064BFB58}" srcOrd="4" destOrd="0" presId="urn:microsoft.com/office/officeart/2005/8/layout/hierarchy3"/>
    <dgm:cxn modelId="{B971004D-0B54-4ABD-8824-D94952CFFBA7}" type="presParOf" srcId="{C6CD52AE-C3D0-481D-A5F8-9125D11E3C00}" destId="{E3255378-CE26-4355-A6BC-CBA96FEF23BC}" srcOrd="5" destOrd="0" presId="urn:microsoft.com/office/officeart/2005/8/layout/hierarchy3"/>
    <dgm:cxn modelId="{B3E28F1B-9D27-454E-A466-198340938F0F}" type="presParOf" srcId="{C6CD52AE-C3D0-481D-A5F8-9125D11E3C00}" destId="{60F47F27-150B-48B8-90E9-E81CB507429A}" srcOrd="6" destOrd="0" presId="urn:microsoft.com/office/officeart/2005/8/layout/hierarchy3"/>
    <dgm:cxn modelId="{2C4C09C7-9076-4BAE-A884-CDA090169850}" type="presParOf" srcId="{C6CD52AE-C3D0-481D-A5F8-9125D11E3C00}" destId="{BB465D1A-FB97-4BD7-9E17-C601C5EF8509}" srcOrd="7" destOrd="0" presId="urn:microsoft.com/office/officeart/2005/8/layout/hierarchy3"/>
    <dgm:cxn modelId="{C0EC7AF4-0636-49FD-8651-D83856375CEB}" type="presParOf" srcId="{C6CD52AE-C3D0-481D-A5F8-9125D11E3C00}" destId="{DA3588E7-0940-474B-A194-0E010E298B41}" srcOrd="8" destOrd="0" presId="urn:microsoft.com/office/officeart/2005/8/layout/hierarchy3"/>
    <dgm:cxn modelId="{ED785CE5-C362-4B6B-A6C2-07D6843AE529}" type="presParOf" srcId="{C6CD52AE-C3D0-481D-A5F8-9125D11E3C00}" destId="{4697EC9A-42BD-4149-AAB6-AF5C12F65CD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22593-B3C3-437C-8B54-B258FF0AA400}">
      <dsp:nvSpPr>
        <dsp:cNvPr id="0" name=""/>
        <dsp:cNvSpPr/>
      </dsp:nvSpPr>
      <dsp:spPr>
        <a:xfrm>
          <a:off x="4622631" y="2527101"/>
          <a:ext cx="294673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Allah’ı unutmamanın en önemli yolları</a:t>
          </a:r>
        </a:p>
      </dsp:txBody>
      <dsp:txXfrm>
        <a:off x="5054170" y="2791261"/>
        <a:ext cx="2083658" cy="1275476"/>
      </dsp:txXfrm>
    </dsp:sp>
    <dsp:sp modelId="{2075244A-307F-4EFF-91A9-BD2975043DA3}">
      <dsp:nvSpPr>
        <dsp:cNvPr id="0" name=""/>
        <dsp:cNvSpPr/>
      </dsp:nvSpPr>
      <dsp:spPr>
        <a:xfrm rot="16200000">
          <a:off x="5905067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5962347" y="2050951"/>
        <a:ext cx="267305" cy="367974"/>
      </dsp:txXfrm>
    </dsp:sp>
    <dsp:sp modelId="{52D7A3DC-57D0-4368-8E24-E50F92037109}">
      <dsp:nvSpPr>
        <dsp:cNvPr id="0" name=""/>
        <dsp:cNvSpPr/>
      </dsp:nvSpPr>
      <dsp:spPr>
        <a:xfrm>
          <a:off x="5194101" y="2804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İbadet</a:t>
          </a:r>
        </a:p>
      </dsp:txBody>
      <dsp:txXfrm>
        <a:off x="5458261" y="266964"/>
        <a:ext cx="1275476" cy="1275476"/>
      </dsp:txXfrm>
    </dsp:sp>
    <dsp:sp modelId="{53941A4F-1364-413E-A234-B0E65368EEAF}">
      <dsp:nvSpPr>
        <dsp:cNvPr id="0" name=""/>
        <dsp:cNvSpPr/>
      </dsp:nvSpPr>
      <dsp:spPr>
        <a:xfrm>
          <a:off x="7729490" y="3122354"/>
          <a:ext cx="38574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7729490" y="3245012"/>
        <a:ext cx="270023" cy="367974"/>
      </dsp:txXfrm>
    </dsp:sp>
    <dsp:sp modelId="{238BC3FB-5B55-4DF4-B53F-27E0FA9AB626}">
      <dsp:nvSpPr>
        <dsp:cNvPr id="0" name=""/>
        <dsp:cNvSpPr/>
      </dsp:nvSpPr>
      <dsp:spPr>
        <a:xfrm>
          <a:off x="8297194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Dua</a:t>
          </a:r>
        </a:p>
      </dsp:txBody>
      <dsp:txXfrm>
        <a:off x="8561354" y="2791261"/>
        <a:ext cx="1275476" cy="1275476"/>
      </dsp:txXfrm>
    </dsp:sp>
    <dsp:sp modelId="{88B5E76E-DF9E-477B-BC8B-8850705A6C76}">
      <dsp:nvSpPr>
        <dsp:cNvPr id="0" name=""/>
        <dsp:cNvSpPr/>
      </dsp:nvSpPr>
      <dsp:spPr>
        <a:xfrm rot="5400000">
          <a:off x="5905067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5962347" y="4439074"/>
        <a:ext cx="267305" cy="367974"/>
      </dsp:txXfrm>
    </dsp:sp>
    <dsp:sp modelId="{9845FF13-C313-4880-9494-94975E5A05FD}">
      <dsp:nvSpPr>
        <dsp:cNvPr id="0" name=""/>
        <dsp:cNvSpPr/>
      </dsp:nvSpPr>
      <dsp:spPr>
        <a:xfrm>
          <a:off x="5194101" y="5051398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err="1"/>
            <a:t>Kur’ân</a:t>
          </a:r>
          <a:r>
            <a:rPr lang="tr-TR" sz="2700" kern="1200" dirty="0"/>
            <a:t> Okumak</a:t>
          </a:r>
        </a:p>
      </dsp:txBody>
      <dsp:txXfrm>
        <a:off x="5458261" y="5315558"/>
        <a:ext cx="1275476" cy="1275476"/>
      </dsp:txXfrm>
    </dsp:sp>
    <dsp:sp modelId="{ED1207B2-1703-4C2B-B81E-573F0511BC00}">
      <dsp:nvSpPr>
        <dsp:cNvPr id="0" name=""/>
        <dsp:cNvSpPr/>
      </dsp:nvSpPr>
      <dsp:spPr>
        <a:xfrm rot="10800000">
          <a:off x="4129374" y="3122354"/>
          <a:ext cx="34856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 rot="10800000">
        <a:off x="4233944" y="3245012"/>
        <a:ext cx="243998" cy="367974"/>
      </dsp:txXfrm>
    </dsp:sp>
    <dsp:sp modelId="{47416AA9-0B95-4951-B838-3E37D1237715}">
      <dsp:nvSpPr>
        <dsp:cNvPr id="0" name=""/>
        <dsp:cNvSpPr/>
      </dsp:nvSpPr>
      <dsp:spPr>
        <a:xfrm>
          <a:off x="2161159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Tövbe ve İstiğfar</a:t>
          </a:r>
        </a:p>
      </dsp:txBody>
      <dsp:txXfrm>
        <a:off x="2425319" y="2791261"/>
        <a:ext cx="1275476" cy="127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A3BD-CE99-4A88-ABD8-B70BF589C278}">
      <dsp:nvSpPr>
        <dsp:cNvPr id="0" name=""/>
        <dsp:cNvSpPr/>
      </dsp:nvSpPr>
      <dsp:spPr>
        <a:xfrm>
          <a:off x="3696" y="94760"/>
          <a:ext cx="10450349" cy="95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700" kern="1200" dirty="0"/>
            <a:t>Başlıca ibadetler:</a:t>
          </a:r>
        </a:p>
      </dsp:txBody>
      <dsp:txXfrm>
        <a:off x="31774" y="122838"/>
        <a:ext cx="10394193" cy="902502"/>
      </dsp:txXfrm>
    </dsp:sp>
    <dsp:sp modelId="{62B6F4FC-C71A-41BE-BA69-A3D5A5DF6AB5}">
      <dsp:nvSpPr>
        <dsp:cNvPr id="0" name=""/>
        <dsp:cNvSpPr/>
      </dsp:nvSpPr>
      <dsp:spPr>
        <a:xfrm>
          <a:off x="1048731" y="1053418"/>
          <a:ext cx="1045034" cy="530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873"/>
              </a:lnTo>
              <a:lnTo>
                <a:pt x="1045034" y="53087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DB3B2-7709-4B51-A44A-A3AA5B9D6608}">
      <dsp:nvSpPr>
        <dsp:cNvPr id="0" name=""/>
        <dsp:cNvSpPr/>
      </dsp:nvSpPr>
      <dsp:spPr>
        <a:xfrm>
          <a:off x="2093766" y="1230376"/>
          <a:ext cx="8951346" cy="70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Dua etmek, (Dua ibadetin özüdür, </a:t>
          </a:r>
          <a:r>
            <a:rPr lang="tr-TR" sz="2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Tirmizi</a:t>
          </a:r>
          <a:r>
            <a:rPr lang="tr-TR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tr-TR" sz="2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Deavât</a:t>
          </a:r>
          <a:r>
            <a:rPr lang="tr-TR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1)</a:t>
          </a:r>
        </a:p>
      </dsp:txBody>
      <dsp:txXfrm>
        <a:off x="2114498" y="1251108"/>
        <a:ext cx="8909882" cy="666367"/>
      </dsp:txXfrm>
    </dsp:sp>
    <dsp:sp modelId="{FEFBC6C0-1310-4B9F-AA15-C5D3DFCBF808}">
      <dsp:nvSpPr>
        <dsp:cNvPr id="0" name=""/>
        <dsp:cNvSpPr/>
      </dsp:nvSpPr>
      <dsp:spPr>
        <a:xfrm>
          <a:off x="1048731" y="1053418"/>
          <a:ext cx="1045034" cy="1415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662"/>
              </a:lnTo>
              <a:lnTo>
                <a:pt x="1045034" y="141566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86DA5-46F9-42E7-8AF0-12958DC0DD7F}">
      <dsp:nvSpPr>
        <dsp:cNvPr id="0" name=""/>
        <dsp:cNvSpPr/>
      </dsp:nvSpPr>
      <dsp:spPr>
        <a:xfrm>
          <a:off x="2093766" y="2115165"/>
          <a:ext cx="8951346" cy="70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İnsanlara yardım etmek, iyilikte bulunmak, güler yüz göstermek,</a:t>
          </a:r>
        </a:p>
      </dsp:txBody>
      <dsp:txXfrm>
        <a:off x="2114498" y="2135897"/>
        <a:ext cx="8909882" cy="666367"/>
      </dsp:txXfrm>
    </dsp:sp>
    <dsp:sp modelId="{C5053584-9CC7-4C67-8624-85EE064BFB58}">
      <dsp:nvSpPr>
        <dsp:cNvPr id="0" name=""/>
        <dsp:cNvSpPr/>
      </dsp:nvSpPr>
      <dsp:spPr>
        <a:xfrm>
          <a:off x="1048731" y="1053418"/>
          <a:ext cx="1045034" cy="230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451"/>
              </a:lnTo>
              <a:lnTo>
                <a:pt x="1045034" y="230045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55378-CE26-4355-A6BC-CBA96FEF23BC}">
      <dsp:nvSpPr>
        <dsp:cNvPr id="0" name=""/>
        <dsp:cNvSpPr/>
      </dsp:nvSpPr>
      <dsp:spPr>
        <a:xfrm>
          <a:off x="2093766" y="2999954"/>
          <a:ext cx="8951346" cy="70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Anne ve babaya iyi davranmak, akraba ziyareti,</a:t>
          </a:r>
        </a:p>
      </dsp:txBody>
      <dsp:txXfrm>
        <a:off x="2114498" y="3020686"/>
        <a:ext cx="8909882" cy="666367"/>
      </dsp:txXfrm>
    </dsp:sp>
    <dsp:sp modelId="{60F47F27-150B-48B8-90E9-E81CB507429A}">
      <dsp:nvSpPr>
        <dsp:cNvPr id="0" name=""/>
        <dsp:cNvSpPr/>
      </dsp:nvSpPr>
      <dsp:spPr>
        <a:xfrm>
          <a:off x="1048731" y="1053418"/>
          <a:ext cx="1045034" cy="318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240"/>
              </a:lnTo>
              <a:lnTo>
                <a:pt x="1045034" y="31852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65D1A-FB97-4BD7-9E17-C601C5EF8509}">
      <dsp:nvSpPr>
        <dsp:cNvPr id="0" name=""/>
        <dsp:cNvSpPr/>
      </dsp:nvSpPr>
      <dsp:spPr>
        <a:xfrm>
          <a:off x="2093766" y="3884743"/>
          <a:ext cx="8951346" cy="70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Yalan söylemekten, hırsızlık yapmaktan kaçınmak,</a:t>
          </a:r>
        </a:p>
      </dsp:txBody>
      <dsp:txXfrm>
        <a:off x="2114498" y="3905475"/>
        <a:ext cx="8909882" cy="666367"/>
      </dsp:txXfrm>
    </dsp:sp>
    <dsp:sp modelId="{DA3588E7-0940-474B-A194-0E010E298B41}">
      <dsp:nvSpPr>
        <dsp:cNvPr id="0" name=""/>
        <dsp:cNvSpPr/>
      </dsp:nvSpPr>
      <dsp:spPr>
        <a:xfrm>
          <a:off x="1048731" y="1053418"/>
          <a:ext cx="1045034" cy="407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0029"/>
              </a:lnTo>
              <a:lnTo>
                <a:pt x="1045034" y="407002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7EC9A-42BD-4149-AAB6-AF5C12F65CDD}">
      <dsp:nvSpPr>
        <dsp:cNvPr id="0" name=""/>
        <dsp:cNvSpPr/>
      </dsp:nvSpPr>
      <dsp:spPr>
        <a:xfrm>
          <a:off x="2093766" y="4769532"/>
          <a:ext cx="8989637" cy="70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Namaz kılmak, oruç tutmak, </a:t>
          </a:r>
          <a:r>
            <a:rPr lang="tr-TR" sz="2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Kur’ân</a:t>
          </a:r>
          <a:r>
            <a:rPr lang="tr-TR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okumak, Allah’ın ismini anmak, kurban kesmek, vs.</a:t>
          </a:r>
          <a:endParaRPr lang="tr-TR" sz="2200" kern="1200" dirty="0"/>
        </a:p>
      </dsp:txBody>
      <dsp:txXfrm>
        <a:off x="2114498" y="4790264"/>
        <a:ext cx="8948173" cy="66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9oYcj1Ng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Z9oYcj1Ngs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713158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İNSANIN ALLAH İLE İRTİBATI </a:t>
            </a:r>
            <a:r>
              <a:rPr lang="tr-TR" sz="88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(İBADET</a:t>
            </a: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24690" y="1182675"/>
            <a:ext cx="5943601" cy="4247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Ey iman edenler! Allah'ın size olan nimetini hatırlayın; hani size ordular saldırmıştı da, biz onlara karşı bir rüzgâr ve sizin görmediğiniz ordular göndermiştik. Allah ne yaptığınızı çok iyi görmekteydi. </a:t>
            </a:r>
            <a:r>
              <a:rPr lang="tr-TR" sz="1400" dirty="0"/>
              <a:t>(</a:t>
            </a:r>
            <a:r>
              <a:rPr lang="tr-TR" sz="1400" dirty="0" err="1"/>
              <a:t>Ahzâb</a:t>
            </a:r>
            <a:r>
              <a:rPr lang="tr-TR" sz="1400" dirty="0"/>
              <a:t>, 9).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276109" y="1182675"/>
            <a:ext cx="5915891" cy="4247317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اٰمَنُوا اذْكُرُوا نِعْمَةَ اللّٰهِ عَلَيْكُمْ اِذْ جَٓاءَتْكُمْ جُنُودٌ فَاَرْسَلْنَا عَلَيْهِمْ ر۪يحاً وَجُنُوداً لَمْ تَرَوْهَاۜ وَكَانَ اللّٰهُ بِمَا تَعْمَلُونَ بَص۪يراًۚ ﴿٩﴾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4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5" y="1612166"/>
            <a:ext cx="5902038" cy="4247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Ayrıca bazı ayetlerde kulun Allah ile iletişiminin değerine temas edilir, bunun kalp huzuruna, kurtuluşa ve bağışlanmaya vesile olacağı ifade edilir. </a:t>
            </a:r>
          </a:p>
          <a:p>
            <a:pPr algn="ctr"/>
            <a:r>
              <a:rPr lang="tr-TR" sz="1400" dirty="0"/>
              <a:t>(Bkz. </a:t>
            </a:r>
            <a:r>
              <a:rPr lang="tr-TR" sz="1400" dirty="0" err="1"/>
              <a:t>Ankebût</a:t>
            </a:r>
            <a:r>
              <a:rPr lang="tr-TR" sz="1400" dirty="0"/>
              <a:t>, 45; </a:t>
            </a:r>
            <a:r>
              <a:rPr lang="tr-TR" sz="1400" dirty="0" err="1"/>
              <a:t>Ra’d</a:t>
            </a:r>
            <a:r>
              <a:rPr lang="tr-TR" sz="1400" dirty="0"/>
              <a:t>, 28, </a:t>
            </a:r>
            <a:r>
              <a:rPr lang="tr-TR" sz="1400" dirty="0" err="1"/>
              <a:t>Ahzâb</a:t>
            </a:r>
            <a:r>
              <a:rPr lang="tr-TR" sz="1400" dirty="0"/>
              <a:t>, 35).</a:t>
            </a:r>
            <a:endParaRPr lang="tr-TR" sz="7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272" y="1612165"/>
            <a:ext cx="5915891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5" y="1612166"/>
            <a:ext cx="5860474" cy="4539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 (</a:t>
            </a:r>
            <a:r>
              <a:rPr lang="tr-TR" sz="3600" dirty="0" err="1"/>
              <a:t>s.a.v</a:t>
            </a:r>
            <a:r>
              <a:rPr lang="tr-TR" sz="3600" dirty="0"/>
              <a:t>.) «Sabah namazını kılıp güneş doğuncaya kadar Allah’ı zikreden bir topluluk, daha hızlı ve daha çok ganimet elde eder.» buyurarak Allah ile iletişimin önemine vurgu yapmıştır. </a:t>
            </a:r>
            <a:endParaRPr lang="tr-TR" sz="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931" y="1612166"/>
            <a:ext cx="5779048" cy="453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24690" y="1182675"/>
            <a:ext cx="5943601" cy="4247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Öyleyse yalnız beni anın ki ben de sizi anayım. Bana şükredin, sakın nankörlük etmeyin. </a:t>
            </a:r>
            <a:r>
              <a:rPr lang="tr-TR" sz="2400" dirty="0"/>
              <a:t>(Bakara,152).</a:t>
            </a:r>
            <a:endParaRPr lang="tr-TR" sz="1050" dirty="0"/>
          </a:p>
        </p:txBody>
      </p:sp>
      <p:sp>
        <p:nvSpPr>
          <p:cNvPr id="7" name="Dikdörtgen 6"/>
          <p:cNvSpPr/>
          <p:nvPr/>
        </p:nvSpPr>
        <p:spPr>
          <a:xfrm>
            <a:off x="6276110" y="1182675"/>
            <a:ext cx="5694218" cy="1754326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فَاذْكُرُون۪ٓي اَذْكُرْكُمْ وَاشْكُرُوا ل۪ي وَلَا تَكْفُرُونِ۟ ﴿١٥٢﴾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6276109" y="3297382"/>
            <a:ext cx="5694219" cy="213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Bu </a:t>
            </a:r>
            <a:r>
              <a:rPr lang="tr-TR" sz="3200" dirty="0" err="1"/>
              <a:t>Âyet</a:t>
            </a:r>
            <a:r>
              <a:rPr lang="tr-TR" sz="3200" dirty="0"/>
              <a:t>-i Kerîme’de de </a:t>
            </a:r>
            <a:r>
              <a:rPr lang="tr-TR" sz="3200" dirty="0" err="1"/>
              <a:t>Allah’u</a:t>
            </a:r>
            <a:r>
              <a:rPr lang="tr-TR" sz="3200" dirty="0"/>
              <a:t> Teâlâ daima kendisini zikretmemizi/unutmamamızı emrediyor.  </a:t>
            </a:r>
          </a:p>
        </p:txBody>
      </p:sp>
    </p:spTree>
    <p:extLst>
      <p:ext uri="{BB962C8B-B14F-4D97-AF65-F5344CB8AC3E}">
        <p14:creationId xmlns:p14="http://schemas.microsoft.com/office/powerpoint/2010/main" val="13764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80108" y="580203"/>
            <a:ext cx="6428510" cy="614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Rabbini zikreden kimse ile zikretmeyen kimsenin misali, diri ile ölünün misali gibidir. </a:t>
            </a:r>
          </a:p>
          <a:p>
            <a:pPr algn="ctr"/>
            <a:r>
              <a:rPr lang="tr-TR" sz="4800" dirty="0"/>
              <a:t>(Hadis-i Şerif)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345" y="580203"/>
            <a:ext cx="4925291" cy="61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290945" y="1168822"/>
            <a:ext cx="5943601" cy="228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Allah’a iman eden biri darlıkta da bollukta da her daima Allah’ı unutmamalıdır.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90945" y="3773476"/>
            <a:ext cx="5943601" cy="2239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Peki Allah’ı unutmamanın yolları nelerdir?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397" y="1168821"/>
            <a:ext cx="5007854" cy="48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9947191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5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522593-B3C3-437C-8B54-B258FF0AA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A522593-B3C3-437C-8B54-B258FF0AA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A522593-B3C3-437C-8B54-B258FF0AA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A522593-B3C3-437C-8B54-B258FF0AA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75244A-307F-4EFF-91A9-BD2975043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2075244A-307F-4EFF-91A9-BD2975043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075244A-307F-4EFF-91A9-BD2975043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2075244A-307F-4EFF-91A9-BD2975043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D7A3DC-57D0-4368-8E24-E50F92037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52D7A3DC-57D0-4368-8E24-E50F92037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52D7A3DC-57D0-4368-8E24-E50F92037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52D7A3DC-57D0-4368-8E24-E50F92037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41A4F-1364-413E-A234-B0E65368E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53941A4F-1364-413E-A234-B0E65368E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53941A4F-1364-413E-A234-B0E65368E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53941A4F-1364-413E-A234-B0E65368E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8BC3FB-5B55-4DF4-B53F-27E0FA9AB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238BC3FB-5B55-4DF4-B53F-27E0FA9AB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238BC3FB-5B55-4DF4-B53F-27E0FA9AB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238BC3FB-5B55-4DF4-B53F-27E0FA9AB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B5E76E-DF9E-477B-BC8B-8850705A6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88B5E76E-DF9E-477B-BC8B-8850705A6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88B5E76E-DF9E-477B-BC8B-8850705A6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88B5E76E-DF9E-477B-BC8B-8850705A6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5FF13-C313-4880-9494-94975E5A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9845FF13-C313-4880-9494-94975E5A0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9845FF13-C313-4880-9494-94975E5A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9845FF13-C313-4880-9494-94975E5A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1207B2-1703-4C2B-B81E-573F0511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ED1207B2-1703-4C2B-B81E-573F0511B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ED1207B2-1703-4C2B-B81E-573F0511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ED1207B2-1703-4C2B-B81E-573F0511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416AA9-0B95-4951-B838-3E37D123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47416AA9-0B95-4951-B838-3E37D1237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7416AA9-0B95-4951-B838-3E37D123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47416AA9-0B95-4951-B838-3E37D123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61391" y="3244334"/>
            <a:ext cx="4869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https://www.youtube.com/watch?v=mZ9oYcj1Ngs</a:t>
            </a:r>
            <a:endParaRPr lang="tr-TR" dirty="0"/>
          </a:p>
        </p:txBody>
      </p:sp>
      <p:pic>
        <p:nvPicPr>
          <p:cNvPr id="2" name="mZ9oYcj1Ng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1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39627" y="1671595"/>
            <a:ext cx="10993549" cy="1475013"/>
          </a:xfrm>
        </p:spPr>
        <p:txBody>
          <a:bodyPr>
            <a:noAutofit/>
          </a:bodyPr>
          <a:lstStyle/>
          <a:p>
            <a:pPr algn="ctr"/>
            <a:r>
              <a:rPr lang="tr-TR" sz="16600" dirty="0"/>
              <a:t>ibadet</a:t>
            </a:r>
          </a:p>
        </p:txBody>
      </p:sp>
    </p:spTree>
    <p:extLst>
      <p:ext uri="{BB962C8B-B14F-4D97-AF65-F5344CB8AC3E}">
        <p14:creationId xmlns:p14="http://schemas.microsoft.com/office/powerpoint/2010/main" val="182521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781326" y="1073726"/>
            <a:ext cx="5836955" cy="3054929"/>
          </a:xfrm>
          <a:prstGeom prst="cloudCallout">
            <a:avLst>
              <a:gd name="adj1" fmla="val 29485"/>
              <a:gd name="adj2" fmla="val 71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İbadet nedir sizce?</a:t>
            </a:r>
          </a:p>
        </p:txBody>
      </p:sp>
    </p:spTree>
    <p:extLst>
      <p:ext uri="{BB962C8B-B14F-4D97-AF65-F5344CB8AC3E}">
        <p14:creationId xmlns:p14="http://schemas.microsoft.com/office/powerpoint/2010/main" val="15645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İnsanın Allah ile irtibat yollarını fark eder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721288">
            <a:off x="137540" y="807599"/>
            <a:ext cx="3583383" cy="2081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Boyun eğmek</a:t>
            </a:r>
          </a:p>
        </p:txBody>
      </p:sp>
      <p:sp>
        <p:nvSpPr>
          <p:cNvPr id="3" name="Oval 2"/>
          <p:cNvSpPr/>
          <p:nvPr/>
        </p:nvSpPr>
        <p:spPr>
          <a:xfrm rot="2027651">
            <a:off x="309214" y="4110140"/>
            <a:ext cx="3583383" cy="2081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İtaat</a:t>
            </a:r>
          </a:p>
        </p:txBody>
      </p:sp>
      <p:sp>
        <p:nvSpPr>
          <p:cNvPr id="4" name="Oval 3"/>
          <p:cNvSpPr/>
          <p:nvPr/>
        </p:nvSpPr>
        <p:spPr>
          <a:xfrm rot="19976705">
            <a:off x="4583584" y="4110141"/>
            <a:ext cx="3583383" cy="2081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Kulluk</a:t>
            </a:r>
          </a:p>
        </p:txBody>
      </p:sp>
      <p:sp>
        <p:nvSpPr>
          <p:cNvPr id="5" name="Oval 4"/>
          <p:cNvSpPr/>
          <p:nvPr/>
        </p:nvSpPr>
        <p:spPr>
          <a:xfrm rot="1960299">
            <a:off x="4271884" y="514140"/>
            <a:ext cx="3583383" cy="2081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Övmek</a:t>
            </a:r>
          </a:p>
        </p:txBody>
      </p:sp>
      <p:sp>
        <p:nvSpPr>
          <p:cNvPr id="6" name="Oval 5"/>
          <p:cNvSpPr/>
          <p:nvPr/>
        </p:nvSpPr>
        <p:spPr>
          <a:xfrm rot="20509301">
            <a:off x="8677400" y="4110140"/>
            <a:ext cx="3583383" cy="2081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Yüceltmek</a:t>
            </a:r>
          </a:p>
        </p:txBody>
      </p:sp>
      <p:sp>
        <p:nvSpPr>
          <p:cNvPr id="7" name="Oval 6"/>
          <p:cNvSpPr/>
          <p:nvPr/>
        </p:nvSpPr>
        <p:spPr>
          <a:xfrm rot="1940148">
            <a:off x="8099899" y="1028126"/>
            <a:ext cx="3583383" cy="2081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Tapmak</a:t>
            </a:r>
          </a:p>
        </p:txBody>
      </p:sp>
    </p:spTree>
    <p:extLst>
      <p:ext uri="{BB962C8B-B14F-4D97-AF65-F5344CB8AC3E}">
        <p14:creationId xmlns:p14="http://schemas.microsoft.com/office/powerpoint/2010/main" val="25262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7817" y="2840183"/>
            <a:ext cx="5943601" cy="3823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İnsanın </a:t>
            </a:r>
            <a:r>
              <a:rPr lang="tr-TR" sz="3600" dirty="0" err="1"/>
              <a:t>Tevhid</a:t>
            </a:r>
            <a:r>
              <a:rPr lang="tr-TR" sz="3600" dirty="0"/>
              <a:t> inancına bağlı kalarak sadece Allah (</a:t>
            </a:r>
            <a:r>
              <a:rPr lang="tr-TR" sz="3600" dirty="0" err="1"/>
              <a:t>c.c</a:t>
            </a:r>
            <a:r>
              <a:rPr lang="tr-TR" sz="3600" dirty="0"/>
              <a:t>.) emrettiği için ona saygı, sevgi ve itaatini göstermek amacıyla ve onun rızasını kazanmak için yaptığı iş ve amellerdir.</a:t>
            </a:r>
          </a:p>
        </p:txBody>
      </p:sp>
      <p:sp>
        <p:nvSpPr>
          <p:cNvPr id="3" name="Oval 2"/>
          <p:cNvSpPr/>
          <p:nvPr/>
        </p:nvSpPr>
        <p:spPr>
          <a:xfrm rot="19517332">
            <a:off x="-112173" y="697663"/>
            <a:ext cx="3583383" cy="1506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İbadet: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98" y="1163782"/>
            <a:ext cx="5400675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124872098"/>
              </p:ext>
            </p:extLst>
          </p:nvPr>
        </p:nvGraphicFramePr>
        <p:xfrm>
          <a:off x="171018" y="678873"/>
          <a:ext cx="11087100" cy="557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4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92A3BD-CE99-4A88-ABD8-B70BF589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C92A3BD-CE99-4A88-ABD8-B70BF589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C92A3BD-CE99-4A88-ABD8-B70BF589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6F4FC-C71A-41BE-BA69-A3D5A5DF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2B6F4FC-C71A-41BE-BA69-A3D5A5DF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2B6F4FC-C71A-41BE-BA69-A3D5A5DF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DB3B2-7709-4B51-A44A-A3AA5B9D6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5EDB3B2-7709-4B51-A44A-A3AA5B9D6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5EDB3B2-7709-4B51-A44A-A3AA5B9D6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BC6C0-1310-4B9F-AA15-C5D3DFCBF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EFBC6C0-1310-4B9F-AA15-C5D3DFCBF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EFBC6C0-1310-4B9F-AA15-C5D3DFCBF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86DA5-46F9-42E7-8AF0-12958DC0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E686DA5-46F9-42E7-8AF0-12958DC0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E686DA5-46F9-42E7-8AF0-12958DC0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53584-9CC7-4C67-8624-85EE064BF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5053584-9CC7-4C67-8624-85EE064BF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5053584-9CC7-4C67-8624-85EE064BF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255378-CE26-4355-A6BC-CBA96FEF2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3255378-CE26-4355-A6BC-CBA96FEF2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3255378-CE26-4355-A6BC-CBA96FEF2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47F27-150B-48B8-90E9-E81CB5074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0F47F27-150B-48B8-90E9-E81CB5074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0F47F27-150B-48B8-90E9-E81CB5074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65D1A-FB97-4BD7-9E17-C601C5EF8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B465D1A-FB97-4BD7-9E17-C601C5EF8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B465D1A-FB97-4BD7-9E17-C601C5EF8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588E7-0940-474B-A194-0E010E298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A3588E7-0940-474B-A194-0E010E298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A3588E7-0940-474B-A194-0E010E298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97EC9A-42BD-4149-AAB6-AF5C12F6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697EC9A-42BD-4149-AAB6-AF5C12F6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4697EC9A-42BD-4149-AAB6-AF5C12F6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93963" y="704749"/>
            <a:ext cx="5943601" cy="2123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Ey iman edenler, rükû edin, secde edin, Rabbinize kulluk edin ve hayır işleyin ki kurtuluşa eresiniz. </a:t>
            </a:r>
            <a:r>
              <a:rPr lang="tr-TR" dirty="0"/>
              <a:t>(Hac, 77).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317673" y="704749"/>
            <a:ext cx="5694218" cy="2123658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اٰمَنُوا ارْكَعُوا وَاسْجُدُوا وَاعْبُدُوا رَبَّكُمْ وَافْعَلُوا الْخَيْرَ لَعَلَّكُمْ تُفْلِحُونَۚ ﴿٧٧﴾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93963" y="3184713"/>
            <a:ext cx="5943601" cy="76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(</a:t>
            </a:r>
            <a:r>
              <a:rPr lang="tr-TR" sz="2800" dirty="0" err="1"/>
              <a:t>Allahım</a:t>
            </a:r>
            <a:r>
              <a:rPr lang="tr-TR" sz="2800" dirty="0"/>
              <a:t>!) Yalnız sana ibadet ederiz ve yalnız senden yardım dileriz. </a:t>
            </a:r>
            <a:r>
              <a:rPr lang="tr-TR" sz="1400" dirty="0"/>
              <a:t>(</a:t>
            </a:r>
            <a:r>
              <a:rPr lang="tr-TR" sz="1400" dirty="0" err="1"/>
              <a:t>Fâtiha</a:t>
            </a:r>
            <a:r>
              <a:rPr lang="tr-TR" sz="1400" dirty="0"/>
              <a:t>, 5).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317673" y="3184713"/>
            <a:ext cx="5694218" cy="769441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اِيَّاكَ نَعْبُدُ وَاِيَّاكَ نَسْتَع۪ينُۜ ﴿٥﴾ 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193963" y="4310460"/>
            <a:ext cx="5943601" cy="76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Biliniz ki, kalpler ancak Allah'ı anmakla huzur bulur. </a:t>
            </a:r>
            <a:r>
              <a:rPr lang="tr-TR" sz="1400" dirty="0"/>
              <a:t>(</a:t>
            </a:r>
            <a:r>
              <a:rPr lang="tr-TR" sz="1400" dirty="0" err="1"/>
              <a:t>Ra’d</a:t>
            </a:r>
            <a:r>
              <a:rPr lang="tr-TR" sz="1400" dirty="0"/>
              <a:t>, 28).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317673" y="4310460"/>
            <a:ext cx="5694218" cy="738664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2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اَلَا بِذِكْرِ اللّٰهِ تَطْمَئِنُّ الْقُلُوبُۜ ﴿٢٨﴾ </a:t>
            </a:r>
            <a:endParaRPr lang="tr-TR" sz="42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193963" y="5405430"/>
            <a:ext cx="11817928" cy="1233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ve benzeri ayetlerde ibadetin bir ihtiyaç olduğu bildirilir.</a:t>
            </a:r>
          </a:p>
        </p:txBody>
      </p:sp>
    </p:spTree>
    <p:extLst>
      <p:ext uri="{BB962C8B-B14F-4D97-AF65-F5344CB8AC3E}">
        <p14:creationId xmlns:p14="http://schemas.microsoft.com/office/powerpoint/2010/main" val="32829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93960" y="1106532"/>
            <a:ext cx="5943601" cy="1872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İbadet, müminin yaratıcısına gönderdiği ve kalp ile yaptığı bir iletidir.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93960" y="3823855"/>
            <a:ext cx="5943601" cy="188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İbadet ile insan kendisini yaratan Allah’a karşı bağlılığını gösterir ve ona yakınlaşır.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25" y="1106533"/>
            <a:ext cx="5016211" cy="46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10147" y="969819"/>
            <a:ext cx="105294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/>
              <a:t>Rasulullah</a:t>
            </a:r>
            <a:r>
              <a:rPr lang="tr-TR" sz="2400" dirty="0"/>
              <a:t> (</a:t>
            </a:r>
            <a:r>
              <a:rPr lang="tr-TR" sz="2400" dirty="0" err="1"/>
              <a:t>Sallallahu</a:t>
            </a:r>
            <a:r>
              <a:rPr lang="tr-TR" sz="2400" dirty="0"/>
              <a:t> Aleyhi ve </a:t>
            </a:r>
            <a:r>
              <a:rPr lang="tr-TR" sz="2400" dirty="0" err="1"/>
              <a:t>Sellem</a:t>
            </a:r>
            <a:r>
              <a:rPr lang="tr-TR" sz="2400" dirty="0"/>
              <a:t>) şöyle buyurdu:</a:t>
            </a:r>
          </a:p>
          <a:p>
            <a:r>
              <a:rPr lang="tr-TR" sz="2400" dirty="0"/>
              <a:t>“Kuşkusuz ki Allah </a:t>
            </a:r>
            <a:r>
              <a:rPr lang="tr-TR" sz="2400" dirty="0" err="1"/>
              <a:t>Azze</a:t>
            </a:r>
            <a:r>
              <a:rPr lang="tr-TR" sz="2400" dirty="0"/>
              <a:t> ve </a:t>
            </a:r>
            <a:r>
              <a:rPr lang="tr-TR" sz="2400" dirty="0" err="1"/>
              <a:t>Celle</a:t>
            </a:r>
            <a:r>
              <a:rPr lang="tr-TR" sz="2400" dirty="0"/>
              <a:t> kıyamet gününde şöyle buyurur:</a:t>
            </a:r>
          </a:p>
          <a:p>
            <a:r>
              <a:rPr lang="tr-TR" sz="2400" dirty="0"/>
              <a:t>–‘Ey Âdemoğlu! Ben hasta oldum, beni ziyaret etmedin!</a:t>
            </a:r>
          </a:p>
          <a:p>
            <a:r>
              <a:rPr lang="tr-TR" sz="2400" dirty="0"/>
              <a:t>Âdemoğlu şöyle der:</a:t>
            </a:r>
          </a:p>
          <a:p>
            <a:r>
              <a:rPr lang="tr-TR" sz="2400" dirty="0"/>
              <a:t>–Ya </a:t>
            </a:r>
            <a:r>
              <a:rPr lang="tr-TR" sz="2400" dirty="0" err="1"/>
              <a:t>Rabb</a:t>
            </a:r>
            <a:r>
              <a:rPr lang="tr-TR" sz="2400" dirty="0"/>
              <a:t>! Sen alemlerin Rabbi olduğun halde ben Seni nasıl ziyaret edebilirim?</a:t>
            </a:r>
          </a:p>
          <a:p>
            <a:endParaRPr lang="tr-TR" sz="2400" dirty="0"/>
          </a:p>
          <a:p>
            <a:r>
              <a:rPr lang="tr-TR" sz="2400" dirty="0"/>
              <a:t>Allah </a:t>
            </a:r>
            <a:r>
              <a:rPr lang="tr-TR" sz="2400" dirty="0" err="1"/>
              <a:t>Azze</a:t>
            </a:r>
            <a:r>
              <a:rPr lang="tr-TR" sz="2400" dirty="0"/>
              <a:t> ve </a:t>
            </a:r>
            <a:r>
              <a:rPr lang="tr-TR" sz="2400" dirty="0" err="1"/>
              <a:t>Celle</a:t>
            </a:r>
            <a:r>
              <a:rPr lang="tr-TR" sz="2400" dirty="0"/>
              <a:t> şöyle buyurur:</a:t>
            </a:r>
          </a:p>
          <a:p>
            <a:r>
              <a:rPr lang="tr-TR" sz="2400" dirty="0"/>
              <a:t>–Sen </a:t>
            </a:r>
            <a:r>
              <a:rPr lang="tr-TR" sz="2400" dirty="0" err="1"/>
              <a:t>bilmezmisin</a:t>
            </a:r>
            <a:r>
              <a:rPr lang="tr-TR" sz="2400" dirty="0"/>
              <a:t> ki Benim falanca kulum hasta olmuştu da sen onu ziyaret etmemiştin! Yine sen </a:t>
            </a:r>
            <a:r>
              <a:rPr lang="tr-TR" sz="2400" dirty="0" err="1"/>
              <a:t>bilmezmisin</a:t>
            </a:r>
            <a:r>
              <a:rPr lang="tr-TR" sz="2400" dirty="0"/>
              <a:t> ki eğer sen onu ziyaret etseydin, muhakkak ki Beni onun yanında bulacaktın! </a:t>
            </a:r>
          </a:p>
          <a:p>
            <a:endParaRPr lang="tr-TR" sz="2400" dirty="0"/>
          </a:p>
          <a:p>
            <a:r>
              <a:rPr lang="tr-TR" sz="2400" dirty="0"/>
              <a:t>Ey Âdemoğlu, Ben senden yiyecek istedim, fakat sen Bana yiyecek vermedin!</a:t>
            </a:r>
          </a:p>
          <a:p>
            <a:r>
              <a:rPr lang="tr-TR" sz="2400" dirty="0"/>
              <a:t>Âdemoğlu şöyle der:</a:t>
            </a:r>
          </a:p>
          <a:p>
            <a:r>
              <a:rPr lang="tr-TR" sz="2400" dirty="0"/>
              <a:t>–Ya </a:t>
            </a:r>
            <a:r>
              <a:rPr lang="tr-TR" sz="2400" dirty="0" err="1"/>
              <a:t>Rabb</a:t>
            </a:r>
            <a:r>
              <a:rPr lang="tr-TR" sz="2400" dirty="0"/>
              <a:t>! Sen alemlerin Rabbi olduğun halde ben Sana nasıl yiyecek veririm?</a:t>
            </a:r>
          </a:p>
        </p:txBody>
      </p:sp>
    </p:spTree>
    <p:extLst>
      <p:ext uri="{BB962C8B-B14F-4D97-AF65-F5344CB8AC3E}">
        <p14:creationId xmlns:p14="http://schemas.microsoft.com/office/powerpoint/2010/main" val="367879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38400" y="737306"/>
            <a:ext cx="8617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Allah </a:t>
            </a:r>
            <a:r>
              <a:rPr lang="tr-TR" sz="2400" dirty="0" err="1"/>
              <a:t>Azze</a:t>
            </a:r>
            <a:r>
              <a:rPr lang="tr-TR" sz="2400" dirty="0"/>
              <a:t> ve </a:t>
            </a:r>
            <a:r>
              <a:rPr lang="tr-TR" sz="2400" dirty="0" err="1"/>
              <a:t>Celle</a:t>
            </a:r>
            <a:r>
              <a:rPr lang="tr-TR" sz="2400" dirty="0"/>
              <a:t> şöyle buyurur:</a:t>
            </a:r>
          </a:p>
          <a:p>
            <a:r>
              <a:rPr lang="tr-TR" sz="2400" dirty="0"/>
              <a:t>–Sen </a:t>
            </a:r>
            <a:r>
              <a:rPr lang="tr-TR" sz="2400" dirty="0" err="1"/>
              <a:t>bilmezmisin</a:t>
            </a:r>
            <a:r>
              <a:rPr lang="tr-TR" sz="2400" dirty="0"/>
              <a:t> ki Benim falanca kulum senden yiyecek istemişti de sen ona yiyecek vermemiştin! Sen </a:t>
            </a:r>
            <a:r>
              <a:rPr lang="tr-TR" sz="2400" dirty="0" err="1"/>
              <a:t>bilmezmisin</a:t>
            </a:r>
            <a:r>
              <a:rPr lang="tr-TR" sz="2400" dirty="0"/>
              <a:t> ki eğer sen ona yiyecek verseydin, muhakkak ki verdiğini benim yanımda bulacaktın!</a:t>
            </a:r>
          </a:p>
          <a:p>
            <a:endParaRPr lang="tr-TR" sz="2400" dirty="0"/>
          </a:p>
          <a:p>
            <a:r>
              <a:rPr lang="tr-TR" sz="2400" dirty="0"/>
              <a:t>Allah </a:t>
            </a:r>
            <a:r>
              <a:rPr lang="tr-TR" sz="2400" dirty="0" err="1"/>
              <a:t>Azze</a:t>
            </a:r>
            <a:r>
              <a:rPr lang="tr-TR" sz="2400" dirty="0"/>
              <a:t> ve </a:t>
            </a:r>
            <a:r>
              <a:rPr lang="tr-TR" sz="2400" dirty="0" err="1"/>
              <a:t>Celle</a:t>
            </a:r>
            <a:r>
              <a:rPr lang="tr-TR" sz="2400" dirty="0"/>
              <a:t> şöyle buyurur:</a:t>
            </a:r>
          </a:p>
          <a:p>
            <a:r>
              <a:rPr lang="tr-TR" sz="2400" dirty="0"/>
              <a:t>–Ey Âdemoğlu! Ben senden su istedim de sen Bana su vermedin!</a:t>
            </a:r>
          </a:p>
          <a:p>
            <a:r>
              <a:rPr lang="tr-TR" sz="2400" dirty="0"/>
              <a:t>Âdemoğlu şöyle der:</a:t>
            </a:r>
          </a:p>
          <a:p>
            <a:r>
              <a:rPr lang="tr-TR" sz="2400" dirty="0"/>
              <a:t>–Ya </a:t>
            </a:r>
            <a:r>
              <a:rPr lang="tr-TR" sz="2400" dirty="0" err="1"/>
              <a:t>Rabb</a:t>
            </a:r>
            <a:r>
              <a:rPr lang="tr-TR" sz="2400" dirty="0"/>
              <a:t>! Sen alemlerin Rabbi olduğun halde ben Sana nasıl su veririm?</a:t>
            </a:r>
          </a:p>
          <a:p>
            <a:endParaRPr lang="tr-TR" sz="2400" dirty="0"/>
          </a:p>
          <a:p>
            <a:r>
              <a:rPr lang="tr-TR" sz="2400" dirty="0"/>
              <a:t>Allah </a:t>
            </a:r>
            <a:r>
              <a:rPr lang="tr-TR" sz="2400" dirty="0" err="1"/>
              <a:t>Azze</a:t>
            </a:r>
            <a:r>
              <a:rPr lang="tr-TR" sz="2400" dirty="0"/>
              <a:t> ve </a:t>
            </a:r>
            <a:r>
              <a:rPr lang="tr-TR" sz="2400" dirty="0" err="1"/>
              <a:t>Celle</a:t>
            </a:r>
            <a:r>
              <a:rPr lang="tr-TR" sz="2400" dirty="0"/>
              <a:t> şöyle buyurur:</a:t>
            </a:r>
          </a:p>
          <a:p>
            <a:r>
              <a:rPr lang="tr-TR" sz="2400" dirty="0"/>
              <a:t>–Benim falanca kulum senden su istemişti de sen ona su vermemiştin! Eğer sen ona su verseydin, muhakkak ki verdiğini benim yanımda bulacaktın!”</a:t>
            </a:r>
          </a:p>
        </p:txBody>
      </p:sp>
    </p:spTree>
    <p:extLst>
      <p:ext uri="{BB962C8B-B14F-4D97-AF65-F5344CB8AC3E}">
        <p14:creationId xmlns:p14="http://schemas.microsoft.com/office/powerpoint/2010/main" val="1489740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508" y="1641763"/>
            <a:ext cx="6096000" cy="389312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844" y="1641763"/>
            <a:ext cx="5450376" cy="38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12617" y="1312364"/>
            <a:ext cx="11249891" cy="4708981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Allah’ım ibadetlerimizi kabul eyle…</a:t>
            </a:r>
          </a:p>
          <a:p>
            <a:pPr algn="ctr"/>
            <a:r>
              <a:rPr lang="tr-TR" sz="6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Allah’ım ibadetlerimizi sana yakınlaştıracak vasıtalar eyle…</a:t>
            </a:r>
          </a:p>
          <a:p>
            <a:pPr algn="ctr"/>
            <a:r>
              <a:rPr lang="tr-TR" sz="6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Ey Rabbim bizleri Sana kulluktan mahrum eyleme…</a:t>
            </a:r>
          </a:p>
        </p:txBody>
      </p:sp>
    </p:spTree>
    <p:extLst>
      <p:ext uri="{BB962C8B-B14F-4D97-AF65-F5344CB8AC3E}">
        <p14:creationId xmlns:p14="http://schemas.microsoft.com/office/powerpoint/2010/main" val="36886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06.08.2019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121298" y="1498694"/>
            <a:ext cx="5836955" cy="3054929"/>
          </a:xfrm>
          <a:prstGeom prst="cloudCallout">
            <a:avLst>
              <a:gd name="adj1" fmla="val 34232"/>
              <a:gd name="adj2" fmla="val 8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Allah ile iletişim olur mu? Nasıl?</a:t>
            </a:r>
          </a:p>
        </p:txBody>
      </p:sp>
    </p:spTree>
    <p:extLst>
      <p:ext uri="{BB962C8B-B14F-4D97-AF65-F5344CB8AC3E}">
        <p14:creationId xmlns:p14="http://schemas.microsoft.com/office/powerpoint/2010/main" val="31823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5237019" y="727363"/>
            <a:ext cx="5836955" cy="3054929"/>
          </a:xfrm>
          <a:prstGeom prst="cloudCallout">
            <a:avLst>
              <a:gd name="adj1" fmla="val -25582"/>
              <a:gd name="adj2" fmla="val 77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İletişim nedir?</a:t>
            </a:r>
          </a:p>
        </p:txBody>
      </p:sp>
    </p:spTree>
    <p:extLst>
      <p:ext uri="{BB962C8B-B14F-4D97-AF65-F5344CB8AC3E}">
        <p14:creationId xmlns:p14="http://schemas.microsoft.com/office/powerpoint/2010/main" val="13481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7090" y="1274617"/>
            <a:ext cx="5583383" cy="444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İletişim, duygu ve düşüncelerin karşılıklı olarak birtakım işaretlerle ya da sembollerle paylaşılmasına denir.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78" y="1274617"/>
            <a:ext cx="5808649" cy="44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 rot="19387806">
            <a:off x="33250" y="2269375"/>
            <a:ext cx="5264728" cy="210589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İnsan neden yaratanıyla iletişime geçmek ister?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403273" y="1113903"/>
            <a:ext cx="6553200" cy="5458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İnanan bir varlık olarak insan kendisini yaratana karşı durumunu ifade etmek, teşekkürünü sunmak, bazen de hatalarından ve yanlış davranışlarından af dilemek ister. İşte bu duygular insanın yaratıcısıyla iletişime geçme </a:t>
            </a:r>
            <a:r>
              <a:rPr lang="tr-TR" sz="3600"/>
              <a:t>isteğinin nedenidir.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378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96981" y="710393"/>
            <a:ext cx="6594763" cy="5912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İnsanın Allah ile olan iletişimi diğer varlıklarla olan iletişiminden farklıdır. Allah ile olan irtibat manevidir. </a:t>
            </a:r>
            <a:r>
              <a:rPr lang="tr-TR" sz="4400" b="1" dirty="0"/>
              <a:t>Bu irtibatın da nasıl kurulacağı ayet ve hadislerde bildirilmiştir</a:t>
            </a:r>
            <a:r>
              <a:rPr lang="tr-TR" sz="4000" b="1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435" y="710393"/>
            <a:ext cx="5283729" cy="59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66254" y="193964"/>
            <a:ext cx="11776365" cy="748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Kur’ân</a:t>
            </a:r>
            <a:r>
              <a:rPr lang="tr-TR" sz="4000" dirty="0"/>
              <a:t>-ı Kerîm’e göre insanın Yüce Allah ile iletişimi: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234546" y="1444156"/>
            <a:ext cx="5708073" cy="1077218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اٰمَنُوا اذْكُرُوا اللّٰهَ ذِكْراً كَث۪يراًۙ ﴿٤١﴾  وَسَبِّحُوهُ بُكْرَةً وَاَص۪يلاً ﴿٤٢﴾</a:t>
            </a:r>
            <a:endParaRPr lang="tr-TR" sz="32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83127" y="1444156"/>
            <a:ext cx="5943601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Ey iman edenler! Allah'ı çokça zikredin ve Onu sabah akşam tespih edin. </a:t>
            </a:r>
            <a:r>
              <a:rPr lang="tr-TR" sz="1000" dirty="0"/>
              <a:t>(</a:t>
            </a:r>
            <a:r>
              <a:rPr lang="tr-TR" sz="1000" dirty="0" err="1"/>
              <a:t>Ahzâb</a:t>
            </a:r>
            <a:r>
              <a:rPr lang="tr-TR" sz="1000" dirty="0"/>
              <a:t>, 41 - 42). 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83127" y="2660074"/>
            <a:ext cx="5943601" cy="4073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Onlar, ayakta dururken, otururken, yanları üzerine yatarken (her vakit) Allah'ı anarlar, göklerin ve yerin yaratılışı hakkında derin derin düşünürler (ve şöyle derler:) Rabbimiz! Sen bunu boşuna yaratmadın. Seni </a:t>
            </a:r>
            <a:r>
              <a:rPr lang="tr-TR" sz="3000" dirty="0" err="1"/>
              <a:t>tesbih</a:t>
            </a:r>
            <a:r>
              <a:rPr lang="tr-TR" sz="3000" dirty="0"/>
              <a:t> ederiz. Bizi cehennem azabından koru! </a:t>
            </a:r>
            <a:r>
              <a:rPr lang="tr-TR" sz="1200" dirty="0"/>
              <a:t>(</a:t>
            </a:r>
            <a:r>
              <a:rPr lang="tr-TR" sz="1200" dirty="0" err="1"/>
              <a:t>Âl</a:t>
            </a:r>
            <a:r>
              <a:rPr lang="tr-TR" sz="1200" dirty="0"/>
              <a:t>-i İmrân,191). </a:t>
            </a:r>
            <a:endParaRPr lang="tr-TR" sz="200" dirty="0"/>
          </a:p>
        </p:txBody>
      </p:sp>
      <p:sp>
        <p:nvSpPr>
          <p:cNvPr id="7" name="Dikdörtgen 6"/>
          <p:cNvSpPr/>
          <p:nvPr/>
        </p:nvSpPr>
        <p:spPr>
          <a:xfrm>
            <a:off x="6234546" y="2660073"/>
            <a:ext cx="5846618" cy="3785652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اَلَّذ۪ينَ يَذْكُرُونَ اللّٰهَ قِيَاماً وَقُعُوداً وَعَلٰى جُنُوبِهِمْ وَيَتَفَكَّرُونَ ف۪ي خَلْقِ السَّمٰوَاتِ وَالْاَرْضِۚ رَبَّنَا مَا خَلَقْتَ هٰذَا بَاطِلاًۚ سُبْحَانَكَ فَقِنَا عَذَابَ النَّارِ ﴿١٩١﴾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45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24690" y="1991004"/>
            <a:ext cx="5943601" cy="341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Onlar öyle kimseler ki, Allah anıldığı zaman kalpleri titrer; başlarına gelene sabrederler, namaz kılarlar ve kendilerine rızık olarak verdiğimiz şeylerden (Allah için) harcarlar. </a:t>
            </a:r>
            <a:r>
              <a:rPr lang="tr-TR" sz="1600" dirty="0"/>
              <a:t>(Hac, 35).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276109" y="1991004"/>
            <a:ext cx="5915891" cy="3416320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اَلَّذ۪ينَ اِذَا ذُكِرَ اللّٰهُ وَجِلَتْ قُلُوبُهُمْ وَالصَّابِر۪ينَ عَلٰى مَٓا اَصَابَهُمْ وَالْمُق۪يمِي الصَّلٰوةِۙ وَمِمَّا رَزَقْنَاهُمْ يُنْفِقُونَ ﴿٣٥﴾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0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1879</TotalTime>
  <Words>998</Words>
  <Application>Microsoft Office PowerPoint</Application>
  <PresentationFormat>Geniş ekran</PresentationFormat>
  <Paragraphs>86</Paragraphs>
  <Slides>29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Gill Sans MT</vt:lpstr>
      <vt:lpstr>Shaikh Hamdullah Mushaf</vt:lpstr>
      <vt:lpstr>Wingdings 2</vt:lpstr>
      <vt:lpstr>Kar Payı</vt:lpstr>
      <vt:lpstr>İNSANIN ALLAH İLE İRTİBATI (İBADET)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ibadet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MN_Dizgi-2</cp:lastModifiedBy>
  <cp:revision>118</cp:revision>
  <dcterms:created xsi:type="dcterms:W3CDTF">2019-07-15T06:01:13Z</dcterms:created>
  <dcterms:modified xsi:type="dcterms:W3CDTF">2021-10-08T08:24:31Z</dcterms:modified>
</cp:coreProperties>
</file>