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6" r:id="rId2"/>
    <p:sldId id="308" r:id="rId3"/>
    <p:sldId id="315" r:id="rId4"/>
    <p:sldId id="262" r:id="rId5"/>
    <p:sldId id="381" r:id="rId6"/>
    <p:sldId id="376" r:id="rId7"/>
    <p:sldId id="383" r:id="rId8"/>
    <p:sldId id="384" r:id="rId9"/>
    <p:sldId id="382" r:id="rId10"/>
    <p:sldId id="385" r:id="rId11"/>
    <p:sldId id="386" r:id="rId12"/>
    <p:sldId id="387" r:id="rId13"/>
    <p:sldId id="380" r:id="rId14"/>
    <p:sldId id="388" r:id="rId15"/>
    <p:sldId id="390" r:id="rId16"/>
    <p:sldId id="358" r:id="rId17"/>
    <p:sldId id="407" r:id="rId18"/>
    <p:sldId id="391" r:id="rId19"/>
    <p:sldId id="392" r:id="rId20"/>
    <p:sldId id="393" r:id="rId21"/>
    <p:sldId id="395" r:id="rId22"/>
    <p:sldId id="396" r:id="rId23"/>
    <p:sldId id="398" r:id="rId24"/>
    <p:sldId id="397" r:id="rId25"/>
    <p:sldId id="399" r:id="rId26"/>
    <p:sldId id="400" r:id="rId27"/>
    <p:sldId id="260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79167-B412-4187-870D-5D5C77BBE7D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F9530B4-FAD8-4C7B-ACF0-A9F3B7F9F34C}">
      <dgm:prSet phldrT="[Metin]"/>
      <dgm:spPr/>
      <dgm:t>
        <a:bodyPr/>
        <a:lstStyle/>
        <a:p>
          <a:r>
            <a:rPr lang="tr-TR" dirty="0"/>
            <a:t>TÖVBE</a:t>
          </a:r>
        </a:p>
      </dgm:t>
    </dgm:pt>
    <dgm:pt modelId="{BB08C38F-8120-4AE5-A485-CBE8E08EDD68}" type="parTrans" cxnId="{0E87F068-A1BA-4D91-A0DF-7F4B72F10382}">
      <dgm:prSet/>
      <dgm:spPr/>
      <dgm:t>
        <a:bodyPr/>
        <a:lstStyle/>
        <a:p>
          <a:endParaRPr lang="tr-TR"/>
        </a:p>
      </dgm:t>
    </dgm:pt>
    <dgm:pt modelId="{A99155C5-6CFF-4135-94A2-56803AD75F7E}" type="sibTrans" cxnId="{0E87F068-A1BA-4D91-A0DF-7F4B72F10382}">
      <dgm:prSet/>
      <dgm:spPr/>
      <dgm:t>
        <a:bodyPr/>
        <a:lstStyle/>
        <a:p>
          <a:endParaRPr lang="tr-TR"/>
        </a:p>
      </dgm:t>
    </dgm:pt>
    <dgm:pt modelId="{C208624F-644A-4610-A41A-CD49688BC010}">
      <dgm:prSet phldrT="[Metin]" custT="1"/>
      <dgm:spPr/>
      <dgm:t>
        <a:bodyPr/>
        <a:lstStyle/>
        <a:p>
          <a:r>
            <a:rPr lang="tr-TR" sz="3200" dirty="0"/>
            <a:t>Dönüş</a:t>
          </a:r>
        </a:p>
      </dgm:t>
    </dgm:pt>
    <dgm:pt modelId="{232F2131-33E7-4C72-A8D0-76258B4AD1FC}" type="parTrans" cxnId="{E64C57B2-5473-4FD8-A51C-E06349419E04}">
      <dgm:prSet/>
      <dgm:spPr/>
      <dgm:t>
        <a:bodyPr/>
        <a:lstStyle/>
        <a:p>
          <a:endParaRPr lang="tr-TR"/>
        </a:p>
      </dgm:t>
    </dgm:pt>
    <dgm:pt modelId="{DAE49150-E5F3-4F48-876E-5B83F7185E44}" type="sibTrans" cxnId="{E64C57B2-5473-4FD8-A51C-E06349419E04}">
      <dgm:prSet/>
      <dgm:spPr/>
      <dgm:t>
        <a:bodyPr/>
        <a:lstStyle/>
        <a:p>
          <a:endParaRPr lang="tr-TR"/>
        </a:p>
      </dgm:t>
    </dgm:pt>
    <dgm:pt modelId="{808B7739-9BDD-44DD-A8F1-79F105CB15C1}">
      <dgm:prSet phldrT="[Metin]" custT="1"/>
      <dgm:spPr/>
      <dgm:t>
        <a:bodyPr/>
        <a:lstStyle/>
        <a:p>
          <a:r>
            <a:rPr lang="tr-TR" sz="3200" dirty="0"/>
            <a:t>Günahtan pişmanlık duymak</a:t>
          </a:r>
        </a:p>
      </dgm:t>
    </dgm:pt>
    <dgm:pt modelId="{DE48226F-C956-40A7-9323-74DB855D186A}" type="parTrans" cxnId="{20AF1E03-2228-4D35-8596-BCA1BABE6BDA}">
      <dgm:prSet/>
      <dgm:spPr/>
      <dgm:t>
        <a:bodyPr/>
        <a:lstStyle/>
        <a:p>
          <a:endParaRPr lang="tr-TR"/>
        </a:p>
      </dgm:t>
    </dgm:pt>
    <dgm:pt modelId="{E0BAEB59-B8CD-46A0-AF91-53C55EC73C30}" type="sibTrans" cxnId="{20AF1E03-2228-4D35-8596-BCA1BABE6BDA}">
      <dgm:prSet/>
      <dgm:spPr/>
      <dgm:t>
        <a:bodyPr/>
        <a:lstStyle/>
        <a:p>
          <a:endParaRPr lang="tr-TR"/>
        </a:p>
      </dgm:t>
    </dgm:pt>
    <dgm:pt modelId="{4A7B5348-92E7-4164-959D-CC3A2B13C534}">
      <dgm:prSet phldrT="[Metin]" custT="1"/>
      <dgm:spPr/>
      <dgm:t>
        <a:bodyPr/>
        <a:lstStyle/>
        <a:p>
          <a:r>
            <a:rPr lang="tr-TR" sz="3200" dirty="0"/>
            <a:t>Vazgeçmek</a:t>
          </a:r>
        </a:p>
      </dgm:t>
    </dgm:pt>
    <dgm:pt modelId="{91F7A8D3-261A-4B01-98A5-660EA6AD2C15}" type="parTrans" cxnId="{73C883EF-F3B4-46C3-ABB0-51CDBBF079F1}">
      <dgm:prSet/>
      <dgm:spPr/>
      <dgm:t>
        <a:bodyPr/>
        <a:lstStyle/>
        <a:p>
          <a:endParaRPr lang="tr-TR"/>
        </a:p>
      </dgm:t>
    </dgm:pt>
    <dgm:pt modelId="{E68E2C41-C350-493C-9984-E683FB938DEE}" type="sibTrans" cxnId="{73C883EF-F3B4-46C3-ABB0-51CDBBF079F1}">
      <dgm:prSet/>
      <dgm:spPr/>
      <dgm:t>
        <a:bodyPr/>
        <a:lstStyle/>
        <a:p>
          <a:endParaRPr lang="tr-TR"/>
        </a:p>
      </dgm:t>
    </dgm:pt>
    <dgm:pt modelId="{31E0900E-5253-41CF-B565-EE3F431C954F}">
      <dgm:prSet phldrT="[Metin]" custT="1"/>
      <dgm:spPr/>
      <dgm:t>
        <a:bodyPr/>
        <a:lstStyle/>
        <a:p>
          <a:r>
            <a:rPr lang="tr-TR" sz="3200" dirty="0"/>
            <a:t>Günahı terk etmek</a:t>
          </a:r>
        </a:p>
      </dgm:t>
    </dgm:pt>
    <dgm:pt modelId="{4A7E8816-C807-4D95-AFC4-5A163287A93A}" type="parTrans" cxnId="{BF1C6947-264D-40C6-AAEA-999A0965A792}">
      <dgm:prSet/>
      <dgm:spPr/>
      <dgm:t>
        <a:bodyPr/>
        <a:lstStyle/>
        <a:p>
          <a:endParaRPr lang="tr-TR"/>
        </a:p>
      </dgm:t>
    </dgm:pt>
    <dgm:pt modelId="{3D8FCD73-5808-46DE-A312-283A9A39AEBA}" type="sibTrans" cxnId="{BF1C6947-264D-40C6-AAEA-999A0965A792}">
      <dgm:prSet/>
      <dgm:spPr/>
      <dgm:t>
        <a:bodyPr/>
        <a:lstStyle/>
        <a:p>
          <a:endParaRPr lang="tr-TR"/>
        </a:p>
      </dgm:t>
    </dgm:pt>
    <dgm:pt modelId="{540E7183-D2E8-482D-B514-4DD041F55817}" type="pres">
      <dgm:prSet presAssocID="{B3879167-B412-4187-870D-5D5C77BBE7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2EB5AB-99C4-403A-9461-2C72DBE1E459}" type="pres">
      <dgm:prSet presAssocID="{B3879167-B412-4187-870D-5D5C77BBE7D5}" presName="radial" presStyleCnt="0">
        <dgm:presLayoutVars>
          <dgm:animLvl val="ctr"/>
        </dgm:presLayoutVars>
      </dgm:prSet>
      <dgm:spPr/>
    </dgm:pt>
    <dgm:pt modelId="{0B9DF2F4-177B-4790-A276-98D39F009C88}" type="pres">
      <dgm:prSet presAssocID="{6F9530B4-FAD8-4C7B-ACF0-A9F3B7F9F34C}" presName="centerShape" presStyleLbl="vennNode1" presStyleIdx="0" presStyleCnt="5"/>
      <dgm:spPr/>
      <dgm:t>
        <a:bodyPr/>
        <a:lstStyle/>
        <a:p>
          <a:endParaRPr lang="tr-TR"/>
        </a:p>
      </dgm:t>
    </dgm:pt>
    <dgm:pt modelId="{CC92D2BF-C05D-40DC-A0E2-A7DCB5CC38FD}" type="pres">
      <dgm:prSet presAssocID="{C208624F-644A-4610-A41A-CD49688BC010}" presName="node" presStyleLbl="vennNode1" presStyleIdx="1" presStyleCnt="5" custScaleX="127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35EE0D-6C96-48DA-9FF2-8718D4274829}" type="pres">
      <dgm:prSet presAssocID="{808B7739-9BDD-44DD-A8F1-79F105CB15C1}" presName="node" presStyleLbl="vennNode1" presStyleIdx="2" presStyleCnt="5" custScaleX="127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348DC2-6025-4EA7-926E-DF0A594A298A}" type="pres">
      <dgm:prSet presAssocID="{4A7B5348-92E7-4164-959D-CC3A2B13C534}" presName="node" presStyleLbl="vennNode1" presStyleIdx="3" presStyleCnt="5" custScaleX="1456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BAD0F2-069E-46F1-A85C-2CC503B8DCBB}" type="pres">
      <dgm:prSet presAssocID="{31E0900E-5253-41CF-B565-EE3F431C954F}" presName="node" presStyleLbl="vennNode1" presStyleIdx="4" presStyleCnt="5" custScaleX="127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AF1E03-2228-4D35-8596-BCA1BABE6BDA}" srcId="{6F9530B4-FAD8-4C7B-ACF0-A9F3B7F9F34C}" destId="{808B7739-9BDD-44DD-A8F1-79F105CB15C1}" srcOrd="1" destOrd="0" parTransId="{DE48226F-C956-40A7-9323-74DB855D186A}" sibTransId="{E0BAEB59-B8CD-46A0-AF91-53C55EC73C30}"/>
    <dgm:cxn modelId="{250FBD68-5936-40E0-BA0F-A65D475F38CD}" type="presOf" srcId="{31E0900E-5253-41CF-B565-EE3F431C954F}" destId="{88BAD0F2-069E-46F1-A85C-2CC503B8DCBB}" srcOrd="0" destOrd="0" presId="urn:microsoft.com/office/officeart/2005/8/layout/radial3"/>
    <dgm:cxn modelId="{0E87F068-A1BA-4D91-A0DF-7F4B72F10382}" srcId="{B3879167-B412-4187-870D-5D5C77BBE7D5}" destId="{6F9530B4-FAD8-4C7B-ACF0-A9F3B7F9F34C}" srcOrd="0" destOrd="0" parTransId="{BB08C38F-8120-4AE5-A485-CBE8E08EDD68}" sibTransId="{A99155C5-6CFF-4135-94A2-56803AD75F7E}"/>
    <dgm:cxn modelId="{E64C57B2-5473-4FD8-A51C-E06349419E04}" srcId="{6F9530B4-FAD8-4C7B-ACF0-A9F3B7F9F34C}" destId="{C208624F-644A-4610-A41A-CD49688BC010}" srcOrd="0" destOrd="0" parTransId="{232F2131-33E7-4C72-A8D0-76258B4AD1FC}" sibTransId="{DAE49150-E5F3-4F48-876E-5B83F7185E44}"/>
    <dgm:cxn modelId="{E8272E5A-CF93-4503-B081-A1FE0F24CF52}" type="presOf" srcId="{6F9530B4-FAD8-4C7B-ACF0-A9F3B7F9F34C}" destId="{0B9DF2F4-177B-4790-A276-98D39F009C88}" srcOrd="0" destOrd="0" presId="urn:microsoft.com/office/officeart/2005/8/layout/radial3"/>
    <dgm:cxn modelId="{73C145B2-53F6-4210-A94B-8F63BC6D46F3}" type="presOf" srcId="{C208624F-644A-4610-A41A-CD49688BC010}" destId="{CC92D2BF-C05D-40DC-A0E2-A7DCB5CC38FD}" srcOrd="0" destOrd="0" presId="urn:microsoft.com/office/officeart/2005/8/layout/radial3"/>
    <dgm:cxn modelId="{DA925CCC-8AA2-4679-B326-53D4809B3E6B}" type="presOf" srcId="{4A7B5348-92E7-4164-959D-CC3A2B13C534}" destId="{B2348DC2-6025-4EA7-926E-DF0A594A298A}" srcOrd="0" destOrd="0" presId="urn:microsoft.com/office/officeart/2005/8/layout/radial3"/>
    <dgm:cxn modelId="{73C883EF-F3B4-46C3-ABB0-51CDBBF079F1}" srcId="{6F9530B4-FAD8-4C7B-ACF0-A9F3B7F9F34C}" destId="{4A7B5348-92E7-4164-959D-CC3A2B13C534}" srcOrd="2" destOrd="0" parTransId="{91F7A8D3-261A-4B01-98A5-660EA6AD2C15}" sibTransId="{E68E2C41-C350-493C-9984-E683FB938DEE}"/>
    <dgm:cxn modelId="{B858368C-7344-467E-8AB2-58C637694B5D}" type="presOf" srcId="{B3879167-B412-4187-870D-5D5C77BBE7D5}" destId="{540E7183-D2E8-482D-B514-4DD041F55817}" srcOrd="0" destOrd="0" presId="urn:microsoft.com/office/officeart/2005/8/layout/radial3"/>
    <dgm:cxn modelId="{BF1C6947-264D-40C6-AAEA-999A0965A792}" srcId="{6F9530B4-FAD8-4C7B-ACF0-A9F3B7F9F34C}" destId="{31E0900E-5253-41CF-B565-EE3F431C954F}" srcOrd="3" destOrd="0" parTransId="{4A7E8816-C807-4D95-AFC4-5A163287A93A}" sibTransId="{3D8FCD73-5808-46DE-A312-283A9A39AEBA}"/>
    <dgm:cxn modelId="{AF446A2C-25EA-4094-AE38-BD1F02E4D3BD}" type="presOf" srcId="{808B7739-9BDD-44DD-A8F1-79F105CB15C1}" destId="{1C35EE0D-6C96-48DA-9FF2-8718D4274829}" srcOrd="0" destOrd="0" presId="urn:microsoft.com/office/officeart/2005/8/layout/radial3"/>
    <dgm:cxn modelId="{CDEF7EFE-AC2D-49E1-9358-4B898226B451}" type="presParOf" srcId="{540E7183-D2E8-482D-B514-4DD041F55817}" destId="{312EB5AB-99C4-403A-9461-2C72DBE1E459}" srcOrd="0" destOrd="0" presId="urn:microsoft.com/office/officeart/2005/8/layout/radial3"/>
    <dgm:cxn modelId="{CAB13BBB-C3B0-49F5-A309-69DD1B726411}" type="presParOf" srcId="{312EB5AB-99C4-403A-9461-2C72DBE1E459}" destId="{0B9DF2F4-177B-4790-A276-98D39F009C88}" srcOrd="0" destOrd="0" presId="urn:microsoft.com/office/officeart/2005/8/layout/radial3"/>
    <dgm:cxn modelId="{AE581CB5-B15E-4446-8377-8DC71D042DBC}" type="presParOf" srcId="{312EB5AB-99C4-403A-9461-2C72DBE1E459}" destId="{CC92D2BF-C05D-40DC-A0E2-A7DCB5CC38FD}" srcOrd="1" destOrd="0" presId="urn:microsoft.com/office/officeart/2005/8/layout/radial3"/>
    <dgm:cxn modelId="{407ABD9B-982C-4D50-AE1B-1A4D09F17677}" type="presParOf" srcId="{312EB5AB-99C4-403A-9461-2C72DBE1E459}" destId="{1C35EE0D-6C96-48DA-9FF2-8718D4274829}" srcOrd="2" destOrd="0" presId="urn:microsoft.com/office/officeart/2005/8/layout/radial3"/>
    <dgm:cxn modelId="{9DB3EDF8-D54C-4C44-B357-16F4BFFA00D0}" type="presParOf" srcId="{312EB5AB-99C4-403A-9461-2C72DBE1E459}" destId="{B2348DC2-6025-4EA7-926E-DF0A594A298A}" srcOrd="3" destOrd="0" presId="urn:microsoft.com/office/officeart/2005/8/layout/radial3"/>
    <dgm:cxn modelId="{5664912C-1DB8-4C8C-A417-E1FA29E3125C}" type="presParOf" srcId="{312EB5AB-99C4-403A-9461-2C72DBE1E459}" destId="{88BAD0F2-069E-46F1-A85C-2CC503B8DCB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879167-B412-4187-870D-5D5C77BBE7D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F9530B4-FAD8-4C7B-ACF0-A9F3B7F9F34C}">
      <dgm:prSet phldrT="[Metin]" custT="1"/>
      <dgm:spPr/>
      <dgm:t>
        <a:bodyPr/>
        <a:lstStyle/>
        <a:p>
          <a:r>
            <a:rPr lang="tr-TR" sz="3200" dirty="0"/>
            <a:t>İSTİĞFAR</a:t>
          </a:r>
        </a:p>
      </dgm:t>
    </dgm:pt>
    <dgm:pt modelId="{BB08C38F-8120-4AE5-A485-CBE8E08EDD68}" type="parTrans" cxnId="{0E87F068-A1BA-4D91-A0DF-7F4B72F10382}">
      <dgm:prSet/>
      <dgm:spPr/>
      <dgm:t>
        <a:bodyPr/>
        <a:lstStyle/>
        <a:p>
          <a:endParaRPr lang="tr-TR"/>
        </a:p>
      </dgm:t>
    </dgm:pt>
    <dgm:pt modelId="{A99155C5-6CFF-4135-94A2-56803AD75F7E}" type="sibTrans" cxnId="{0E87F068-A1BA-4D91-A0DF-7F4B72F10382}">
      <dgm:prSet/>
      <dgm:spPr/>
      <dgm:t>
        <a:bodyPr/>
        <a:lstStyle/>
        <a:p>
          <a:endParaRPr lang="tr-TR"/>
        </a:p>
      </dgm:t>
    </dgm:pt>
    <dgm:pt modelId="{C208624F-644A-4610-A41A-CD49688BC010}">
      <dgm:prSet phldrT="[Metin]" custT="1"/>
      <dgm:spPr/>
      <dgm:t>
        <a:bodyPr/>
        <a:lstStyle/>
        <a:p>
          <a:r>
            <a:rPr lang="tr-TR" sz="3200" dirty="0"/>
            <a:t>Örtmek</a:t>
          </a:r>
        </a:p>
      </dgm:t>
    </dgm:pt>
    <dgm:pt modelId="{232F2131-33E7-4C72-A8D0-76258B4AD1FC}" type="parTrans" cxnId="{E64C57B2-5473-4FD8-A51C-E06349419E04}">
      <dgm:prSet/>
      <dgm:spPr/>
      <dgm:t>
        <a:bodyPr/>
        <a:lstStyle/>
        <a:p>
          <a:endParaRPr lang="tr-TR"/>
        </a:p>
      </dgm:t>
    </dgm:pt>
    <dgm:pt modelId="{DAE49150-E5F3-4F48-876E-5B83F7185E44}" type="sibTrans" cxnId="{E64C57B2-5473-4FD8-A51C-E06349419E04}">
      <dgm:prSet/>
      <dgm:spPr/>
      <dgm:t>
        <a:bodyPr/>
        <a:lstStyle/>
        <a:p>
          <a:endParaRPr lang="tr-TR"/>
        </a:p>
      </dgm:t>
    </dgm:pt>
    <dgm:pt modelId="{808B7739-9BDD-44DD-A8F1-79F105CB15C1}">
      <dgm:prSet phldrT="[Metin]" custT="1"/>
      <dgm:spPr/>
      <dgm:t>
        <a:bodyPr/>
        <a:lstStyle/>
        <a:p>
          <a:r>
            <a:rPr lang="tr-TR" sz="3200" dirty="0"/>
            <a:t>Perdelemek</a:t>
          </a:r>
        </a:p>
      </dgm:t>
    </dgm:pt>
    <dgm:pt modelId="{DE48226F-C956-40A7-9323-74DB855D186A}" type="parTrans" cxnId="{20AF1E03-2228-4D35-8596-BCA1BABE6BDA}">
      <dgm:prSet/>
      <dgm:spPr/>
      <dgm:t>
        <a:bodyPr/>
        <a:lstStyle/>
        <a:p>
          <a:endParaRPr lang="tr-TR"/>
        </a:p>
      </dgm:t>
    </dgm:pt>
    <dgm:pt modelId="{E0BAEB59-B8CD-46A0-AF91-53C55EC73C30}" type="sibTrans" cxnId="{20AF1E03-2228-4D35-8596-BCA1BABE6BDA}">
      <dgm:prSet/>
      <dgm:spPr/>
      <dgm:t>
        <a:bodyPr/>
        <a:lstStyle/>
        <a:p>
          <a:endParaRPr lang="tr-TR"/>
        </a:p>
      </dgm:t>
    </dgm:pt>
    <dgm:pt modelId="{4A7B5348-92E7-4164-959D-CC3A2B13C534}">
      <dgm:prSet phldrT="[Metin]" custT="1"/>
      <dgm:spPr/>
      <dgm:t>
        <a:bodyPr/>
        <a:lstStyle/>
        <a:p>
          <a:r>
            <a:rPr lang="tr-TR" sz="3200" dirty="0"/>
            <a:t>Kirden, pastan korunmak</a:t>
          </a:r>
        </a:p>
      </dgm:t>
    </dgm:pt>
    <dgm:pt modelId="{91F7A8D3-261A-4B01-98A5-660EA6AD2C15}" type="parTrans" cxnId="{73C883EF-F3B4-46C3-ABB0-51CDBBF079F1}">
      <dgm:prSet/>
      <dgm:spPr/>
      <dgm:t>
        <a:bodyPr/>
        <a:lstStyle/>
        <a:p>
          <a:endParaRPr lang="tr-TR"/>
        </a:p>
      </dgm:t>
    </dgm:pt>
    <dgm:pt modelId="{E68E2C41-C350-493C-9984-E683FB938DEE}" type="sibTrans" cxnId="{73C883EF-F3B4-46C3-ABB0-51CDBBF079F1}">
      <dgm:prSet/>
      <dgm:spPr/>
      <dgm:t>
        <a:bodyPr/>
        <a:lstStyle/>
        <a:p>
          <a:endParaRPr lang="tr-TR"/>
        </a:p>
      </dgm:t>
    </dgm:pt>
    <dgm:pt modelId="{31E0900E-5253-41CF-B565-EE3F431C954F}">
      <dgm:prSet phldrT="[Metin]" custT="1"/>
      <dgm:spPr/>
      <dgm:t>
        <a:bodyPr/>
        <a:lstStyle/>
        <a:p>
          <a:r>
            <a:rPr lang="tr-TR" sz="3200" dirty="0"/>
            <a:t>Af dilemek</a:t>
          </a:r>
        </a:p>
      </dgm:t>
    </dgm:pt>
    <dgm:pt modelId="{4A7E8816-C807-4D95-AFC4-5A163287A93A}" type="parTrans" cxnId="{BF1C6947-264D-40C6-AAEA-999A0965A792}">
      <dgm:prSet/>
      <dgm:spPr/>
      <dgm:t>
        <a:bodyPr/>
        <a:lstStyle/>
        <a:p>
          <a:endParaRPr lang="tr-TR"/>
        </a:p>
      </dgm:t>
    </dgm:pt>
    <dgm:pt modelId="{3D8FCD73-5808-46DE-A312-283A9A39AEBA}" type="sibTrans" cxnId="{BF1C6947-264D-40C6-AAEA-999A0965A792}">
      <dgm:prSet/>
      <dgm:spPr/>
      <dgm:t>
        <a:bodyPr/>
        <a:lstStyle/>
        <a:p>
          <a:endParaRPr lang="tr-TR"/>
        </a:p>
      </dgm:t>
    </dgm:pt>
    <dgm:pt modelId="{2C1904F5-1C55-4FD4-9712-2DE045E97821}">
      <dgm:prSet/>
      <dgm:spPr/>
      <dgm:t>
        <a:bodyPr/>
        <a:lstStyle/>
        <a:p>
          <a:r>
            <a:rPr lang="tr-TR" dirty="0"/>
            <a:t>Bağışlanmak</a:t>
          </a:r>
        </a:p>
      </dgm:t>
    </dgm:pt>
    <dgm:pt modelId="{DD7EA62D-186B-464E-8335-0558073A1566}" type="parTrans" cxnId="{FE6CA2DD-8974-4A9C-8E23-EA2810946425}">
      <dgm:prSet/>
      <dgm:spPr/>
      <dgm:t>
        <a:bodyPr/>
        <a:lstStyle/>
        <a:p>
          <a:endParaRPr lang="tr-TR"/>
        </a:p>
      </dgm:t>
    </dgm:pt>
    <dgm:pt modelId="{81D7F848-60A9-43D6-BFCB-CB6109329D61}" type="sibTrans" cxnId="{FE6CA2DD-8974-4A9C-8E23-EA2810946425}">
      <dgm:prSet/>
      <dgm:spPr/>
      <dgm:t>
        <a:bodyPr/>
        <a:lstStyle/>
        <a:p>
          <a:endParaRPr lang="tr-TR"/>
        </a:p>
      </dgm:t>
    </dgm:pt>
    <dgm:pt modelId="{540E7183-D2E8-482D-B514-4DD041F55817}" type="pres">
      <dgm:prSet presAssocID="{B3879167-B412-4187-870D-5D5C77BBE7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2EB5AB-99C4-403A-9461-2C72DBE1E459}" type="pres">
      <dgm:prSet presAssocID="{B3879167-B412-4187-870D-5D5C77BBE7D5}" presName="radial" presStyleCnt="0">
        <dgm:presLayoutVars>
          <dgm:animLvl val="ctr"/>
        </dgm:presLayoutVars>
      </dgm:prSet>
      <dgm:spPr/>
    </dgm:pt>
    <dgm:pt modelId="{0B9DF2F4-177B-4790-A276-98D39F009C88}" type="pres">
      <dgm:prSet presAssocID="{6F9530B4-FAD8-4C7B-ACF0-A9F3B7F9F34C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CC92D2BF-C05D-40DC-A0E2-A7DCB5CC38FD}" type="pres">
      <dgm:prSet presAssocID="{C208624F-644A-4610-A41A-CD49688BC010}" presName="node" presStyleLbl="vennNode1" presStyleIdx="1" presStyleCnt="6" custScaleX="127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35EE0D-6C96-48DA-9FF2-8718D4274829}" type="pres">
      <dgm:prSet presAssocID="{808B7739-9BDD-44DD-A8F1-79F105CB15C1}" presName="node" presStyleLbl="vennNode1" presStyleIdx="2" presStyleCnt="6" custScaleX="1539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82A75F-5CB9-4028-B8B7-4E313659C9A7}" type="pres">
      <dgm:prSet presAssocID="{2C1904F5-1C55-4FD4-9712-2DE045E97821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348DC2-6025-4EA7-926E-DF0A594A298A}" type="pres">
      <dgm:prSet presAssocID="{4A7B5348-92E7-4164-959D-CC3A2B13C534}" presName="node" presStyleLbl="vennNode1" presStyleIdx="4" presStyleCnt="6" custScaleX="1456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BAD0F2-069E-46F1-A85C-2CC503B8DCBB}" type="pres">
      <dgm:prSet presAssocID="{31E0900E-5253-41CF-B565-EE3F431C954F}" presName="node" presStyleLbl="vennNode1" presStyleIdx="5" presStyleCnt="6" custScaleX="1270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AF1E03-2228-4D35-8596-BCA1BABE6BDA}" srcId="{6F9530B4-FAD8-4C7B-ACF0-A9F3B7F9F34C}" destId="{808B7739-9BDD-44DD-A8F1-79F105CB15C1}" srcOrd="1" destOrd="0" parTransId="{DE48226F-C956-40A7-9323-74DB855D186A}" sibTransId="{E0BAEB59-B8CD-46A0-AF91-53C55EC73C30}"/>
    <dgm:cxn modelId="{250FBD68-5936-40E0-BA0F-A65D475F38CD}" type="presOf" srcId="{31E0900E-5253-41CF-B565-EE3F431C954F}" destId="{88BAD0F2-069E-46F1-A85C-2CC503B8DCBB}" srcOrd="0" destOrd="0" presId="urn:microsoft.com/office/officeart/2005/8/layout/radial3"/>
    <dgm:cxn modelId="{0E87F068-A1BA-4D91-A0DF-7F4B72F10382}" srcId="{B3879167-B412-4187-870D-5D5C77BBE7D5}" destId="{6F9530B4-FAD8-4C7B-ACF0-A9F3B7F9F34C}" srcOrd="0" destOrd="0" parTransId="{BB08C38F-8120-4AE5-A485-CBE8E08EDD68}" sibTransId="{A99155C5-6CFF-4135-94A2-56803AD75F7E}"/>
    <dgm:cxn modelId="{E64C57B2-5473-4FD8-A51C-E06349419E04}" srcId="{6F9530B4-FAD8-4C7B-ACF0-A9F3B7F9F34C}" destId="{C208624F-644A-4610-A41A-CD49688BC010}" srcOrd="0" destOrd="0" parTransId="{232F2131-33E7-4C72-A8D0-76258B4AD1FC}" sibTransId="{DAE49150-E5F3-4F48-876E-5B83F7185E44}"/>
    <dgm:cxn modelId="{FE6CA2DD-8974-4A9C-8E23-EA2810946425}" srcId="{6F9530B4-FAD8-4C7B-ACF0-A9F3B7F9F34C}" destId="{2C1904F5-1C55-4FD4-9712-2DE045E97821}" srcOrd="2" destOrd="0" parTransId="{DD7EA62D-186B-464E-8335-0558073A1566}" sibTransId="{81D7F848-60A9-43D6-BFCB-CB6109329D61}"/>
    <dgm:cxn modelId="{E8272E5A-CF93-4503-B081-A1FE0F24CF52}" type="presOf" srcId="{6F9530B4-FAD8-4C7B-ACF0-A9F3B7F9F34C}" destId="{0B9DF2F4-177B-4790-A276-98D39F009C88}" srcOrd="0" destOrd="0" presId="urn:microsoft.com/office/officeart/2005/8/layout/radial3"/>
    <dgm:cxn modelId="{F2B02983-8458-4C07-9B2C-B4E7F368EACE}" type="presOf" srcId="{2C1904F5-1C55-4FD4-9712-2DE045E97821}" destId="{DF82A75F-5CB9-4028-B8B7-4E313659C9A7}" srcOrd="0" destOrd="0" presId="urn:microsoft.com/office/officeart/2005/8/layout/radial3"/>
    <dgm:cxn modelId="{73C145B2-53F6-4210-A94B-8F63BC6D46F3}" type="presOf" srcId="{C208624F-644A-4610-A41A-CD49688BC010}" destId="{CC92D2BF-C05D-40DC-A0E2-A7DCB5CC38FD}" srcOrd="0" destOrd="0" presId="urn:microsoft.com/office/officeart/2005/8/layout/radial3"/>
    <dgm:cxn modelId="{DA925CCC-8AA2-4679-B326-53D4809B3E6B}" type="presOf" srcId="{4A7B5348-92E7-4164-959D-CC3A2B13C534}" destId="{B2348DC2-6025-4EA7-926E-DF0A594A298A}" srcOrd="0" destOrd="0" presId="urn:microsoft.com/office/officeart/2005/8/layout/radial3"/>
    <dgm:cxn modelId="{73C883EF-F3B4-46C3-ABB0-51CDBBF079F1}" srcId="{6F9530B4-FAD8-4C7B-ACF0-A9F3B7F9F34C}" destId="{4A7B5348-92E7-4164-959D-CC3A2B13C534}" srcOrd="3" destOrd="0" parTransId="{91F7A8D3-261A-4B01-98A5-660EA6AD2C15}" sibTransId="{E68E2C41-C350-493C-9984-E683FB938DEE}"/>
    <dgm:cxn modelId="{B858368C-7344-467E-8AB2-58C637694B5D}" type="presOf" srcId="{B3879167-B412-4187-870D-5D5C77BBE7D5}" destId="{540E7183-D2E8-482D-B514-4DD041F55817}" srcOrd="0" destOrd="0" presId="urn:microsoft.com/office/officeart/2005/8/layout/radial3"/>
    <dgm:cxn modelId="{BF1C6947-264D-40C6-AAEA-999A0965A792}" srcId="{6F9530B4-FAD8-4C7B-ACF0-A9F3B7F9F34C}" destId="{31E0900E-5253-41CF-B565-EE3F431C954F}" srcOrd="4" destOrd="0" parTransId="{4A7E8816-C807-4D95-AFC4-5A163287A93A}" sibTransId="{3D8FCD73-5808-46DE-A312-283A9A39AEBA}"/>
    <dgm:cxn modelId="{AF446A2C-25EA-4094-AE38-BD1F02E4D3BD}" type="presOf" srcId="{808B7739-9BDD-44DD-A8F1-79F105CB15C1}" destId="{1C35EE0D-6C96-48DA-9FF2-8718D4274829}" srcOrd="0" destOrd="0" presId="urn:microsoft.com/office/officeart/2005/8/layout/radial3"/>
    <dgm:cxn modelId="{CDEF7EFE-AC2D-49E1-9358-4B898226B451}" type="presParOf" srcId="{540E7183-D2E8-482D-B514-4DD041F55817}" destId="{312EB5AB-99C4-403A-9461-2C72DBE1E459}" srcOrd="0" destOrd="0" presId="urn:microsoft.com/office/officeart/2005/8/layout/radial3"/>
    <dgm:cxn modelId="{CAB13BBB-C3B0-49F5-A309-69DD1B726411}" type="presParOf" srcId="{312EB5AB-99C4-403A-9461-2C72DBE1E459}" destId="{0B9DF2F4-177B-4790-A276-98D39F009C88}" srcOrd="0" destOrd="0" presId="urn:microsoft.com/office/officeart/2005/8/layout/radial3"/>
    <dgm:cxn modelId="{AE581CB5-B15E-4446-8377-8DC71D042DBC}" type="presParOf" srcId="{312EB5AB-99C4-403A-9461-2C72DBE1E459}" destId="{CC92D2BF-C05D-40DC-A0E2-A7DCB5CC38FD}" srcOrd="1" destOrd="0" presId="urn:microsoft.com/office/officeart/2005/8/layout/radial3"/>
    <dgm:cxn modelId="{407ABD9B-982C-4D50-AE1B-1A4D09F17677}" type="presParOf" srcId="{312EB5AB-99C4-403A-9461-2C72DBE1E459}" destId="{1C35EE0D-6C96-48DA-9FF2-8718D4274829}" srcOrd="2" destOrd="0" presId="urn:microsoft.com/office/officeart/2005/8/layout/radial3"/>
    <dgm:cxn modelId="{D3091F32-A200-4F8C-8221-94219C2442DF}" type="presParOf" srcId="{312EB5AB-99C4-403A-9461-2C72DBE1E459}" destId="{DF82A75F-5CB9-4028-B8B7-4E313659C9A7}" srcOrd="3" destOrd="0" presId="urn:microsoft.com/office/officeart/2005/8/layout/radial3"/>
    <dgm:cxn modelId="{9DB3EDF8-D54C-4C44-B357-16F4BFFA00D0}" type="presParOf" srcId="{312EB5AB-99C4-403A-9461-2C72DBE1E459}" destId="{B2348DC2-6025-4EA7-926E-DF0A594A298A}" srcOrd="4" destOrd="0" presId="urn:microsoft.com/office/officeart/2005/8/layout/radial3"/>
    <dgm:cxn modelId="{5664912C-1DB8-4C8C-A417-E1FA29E3125C}" type="presParOf" srcId="{312EB5AB-99C4-403A-9461-2C72DBE1E459}" destId="{88BAD0F2-069E-46F1-A85C-2CC503B8DCB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22AD3-EB14-4218-B687-9AB61AB6A5F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9615601-1A95-4FE1-AA64-DFB89FFA3557}">
      <dgm:prSet phldrT="[Metin]"/>
      <dgm:spPr/>
      <dgm:t>
        <a:bodyPr/>
        <a:lstStyle/>
        <a:p>
          <a:r>
            <a:rPr lang="tr-TR" dirty="0"/>
            <a:t>Tövbe ve İstiğfar</a:t>
          </a:r>
        </a:p>
      </dgm:t>
    </dgm:pt>
    <dgm:pt modelId="{FAD5E64B-514D-4C4B-87BE-FF180BB6F2CE}" type="parTrans" cxnId="{4B53FE6C-2771-4FEF-8AF8-B9EFCD102511}">
      <dgm:prSet/>
      <dgm:spPr/>
      <dgm:t>
        <a:bodyPr/>
        <a:lstStyle/>
        <a:p>
          <a:endParaRPr lang="tr-TR"/>
        </a:p>
      </dgm:t>
    </dgm:pt>
    <dgm:pt modelId="{B2CBBBE7-8A4E-48BA-9276-907F272ADB99}" type="sibTrans" cxnId="{4B53FE6C-2771-4FEF-8AF8-B9EFCD102511}">
      <dgm:prSet/>
      <dgm:spPr/>
      <dgm:t>
        <a:bodyPr/>
        <a:lstStyle/>
        <a:p>
          <a:endParaRPr lang="tr-TR"/>
        </a:p>
      </dgm:t>
    </dgm:pt>
    <dgm:pt modelId="{F495C38C-0FFA-4F07-AF09-58702FF15870}">
      <dgm:prSet phldrT="[Metin]"/>
      <dgm:spPr/>
      <dgm:t>
        <a:bodyPr/>
        <a:lstStyle/>
        <a:p>
          <a:r>
            <a:rPr lang="tr-TR" dirty="0"/>
            <a:t>Allah’a yönelmektir</a:t>
          </a:r>
        </a:p>
      </dgm:t>
    </dgm:pt>
    <dgm:pt modelId="{BA3A7175-5346-4240-9C22-7EF9E6C38D0E}" type="parTrans" cxnId="{FE354DD5-B522-4F84-A920-677F60BA71CD}">
      <dgm:prSet/>
      <dgm:spPr/>
      <dgm:t>
        <a:bodyPr/>
        <a:lstStyle/>
        <a:p>
          <a:endParaRPr lang="tr-TR"/>
        </a:p>
      </dgm:t>
    </dgm:pt>
    <dgm:pt modelId="{6DE5BB26-C1B8-4AA8-B82B-B66DE061A2AF}" type="sibTrans" cxnId="{FE354DD5-B522-4F84-A920-677F60BA71CD}">
      <dgm:prSet/>
      <dgm:spPr/>
      <dgm:t>
        <a:bodyPr/>
        <a:lstStyle/>
        <a:p>
          <a:endParaRPr lang="tr-TR"/>
        </a:p>
      </dgm:t>
    </dgm:pt>
    <dgm:pt modelId="{2721AE7B-B9DD-4CB4-A575-C98DE2D17069}">
      <dgm:prSet phldrT="[Metin]"/>
      <dgm:spPr/>
      <dgm:t>
        <a:bodyPr/>
        <a:lstStyle/>
        <a:p>
          <a:r>
            <a:rPr lang="tr-TR" dirty="0"/>
            <a:t>Günahı fark etmektir</a:t>
          </a:r>
        </a:p>
      </dgm:t>
    </dgm:pt>
    <dgm:pt modelId="{0E790A90-BA25-4508-ACBC-49E502D8BFE8}" type="parTrans" cxnId="{EDDD5836-4B42-4488-B72E-46212694B962}">
      <dgm:prSet/>
      <dgm:spPr/>
      <dgm:t>
        <a:bodyPr/>
        <a:lstStyle/>
        <a:p>
          <a:endParaRPr lang="tr-TR"/>
        </a:p>
      </dgm:t>
    </dgm:pt>
    <dgm:pt modelId="{D777F6FD-0BC9-478E-A10E-E4668A26C50C}" type="sibTrans" cxnId="{EDDD5836-4B42-4488-B72E-46212694B962}">
      <dgm:prSet/>
      <dgm:spPr/>
      <dgm:t>
        <a:bodyPr/>
        <a:lstStyle/>
        <a:p>
          <a:endParaRPr lang="tr-TR"/>
        </a:p>
      </dgm:t>
    </dgm:pt>
    <dgm:pt modelId="{47A3A373-7770-4921-82C1-F94F755C072E}">
      <dgm:prSet phldrT="[Metin]"/>
      <dgm:spPr/>
      <dgm:t>
        <a:bodyPr/>
        <a:lstStyle/>
        <a:p>
          <a:r>
            <a:rPr lang="tr-TR" dirty="0"/>
            <a:t>Günahtan dönüştür</a:t>
          </a:r>
        </a:p>
      </dgm:t>
    </dgm:pt>
    <dgm:pt modelId="{D7D1435A-D70A-4209-98DD-A80CE71044F3}" type="parTrans" cxnId="{6E742B7E-E165-459D-9677-AB44F494C043}">
      <dgm:prSet/>
      <dgm:spPr/>
      <dgm:t>
        <a:bodyPr/>
        <a:lstStyle/>
        <a:p>
          <a:endParaRPr lang="tr-TR"/>
        </a:p>
      </dgm:t>
    </dgm:pt>
    <dgm:pt modelId="{8EC7E1FE-6DF3-4706-ACD5-6113EEE6222B}" type="sibTrans" cxnId="{6E742B7E-E165-459D-9677-AB44F494C043}">
      <dgm:prSet/>
      <dgm:spPr/>
      <dgm:t>
        <a:bodyPr/>
        <a:lstStyle/>
        <a:p>
          <a:endParaRPr lang="tr-TR"/>
        </a:p>
      </dgm:t>
    </dgm:pt>
    <dgm:pt modelId="{CCAC288D-E111-4DFC-846B-2B18EC463E14}">
      <dgm:prSet/>
      <dgm:spPr/>
      <dgm:t>
        <a:bodyPr/>
        <a:lstStyle/>
        <a:p>
          <a:r>
            <a:rPr lang="tr-TR" dirty="0"/>
            <a:t>Hata ve günahlardan pişmanlıktır</a:t>
          </a:r>
        </a:p>
      </dgm:t>
    </dgm:pt>
    <dgm:pt modelId="{8459B934-EB37-4EA0-824A-307C122188E4}" type="parTrans" cxnId="{025BBF49-6445-41CB-914D-6257807BA67F}">
      <dgm:prSet/>
      <dgm:spPr/>
      <dgm:t>
        <a:bodyPr/>
        <a:lstStyle/>
        <a:p>
          <a:endParaRPr lang="tr-TR"/>
        </a:p>
      </dgm:t>
    </dgm:pt>
    <dgm:pt modelId="{CAA6E494-E9A5-4D61-A0D0-65BF1C1C29BA}" type="sibTrans" cxnId="{025BBF49-6445-41CB-914D-6257807BA67F}">
      <dgm:prSet/>
      <dgm:spPr/>
      <dgm:t>
        <a:bodyPr/>
        <a:lstStyle/>
        <a:p>
          <a:endParaRPr lang="tr-TR"/>
        </a:p>
      </dgm:t>
    </dgm:pt>
    <dgm:pt modelId="{007C3AF1-7F67-47E1-9D34-35DDCECD060E}">
      <dgm:prSet/>
      <dgm:spPr/>
      <dgm:t>
        <a:bodyPr/>
        <a:lstStyle/>
        <a:p>
          <a:r>
            <a:rPr lang="tr-TR" dirty="0"/>
            <a:t>Bağışlanma vasıtasıdır</a:t>
          </a:r>
        </a:p>
      </dgm:t>
    </dgm:pt>
    <dgm:pt modelId="{BB63234D-67F2-4A6A-8117-9B6FE3F45370}" type="parTrans" cxnId="{FD041AFC-6151-4FE0-99BF-91238B584AB9}">
      <dgm:prSet/>
      <dgm:spPr/>
      <dgm:t>
        <a:bodyPr/>
        <a:lstStyle/>
        <a:p>
          <a:endParaRPr lang="tr-TR"/>
        </a:p>
      </dgm:t>
    </dgm:pt>
    <dgm:pt modelId="{7A3C4598-6AD2-4481-ACF7-D5069AECADBB}" type="sibTrans" cxnId="{FD041AFC-6151-4FE0-99BF-91238B584AB9}">
      <dgm:prSet/>
      <dgm:spPr/>
      <dgm:t>
        <a:bodyPr/>
        <a:lstStyle/>
        <a:p>
          <a:endParaRPr lang="tr-TR"/>
        </a:p>
      </dgm:t>
    </dgm:pt>
    <dgm:pt modelId="{EEFB3482-26D2-4489-B57F-3C702A179C31}">
      <dgm:prSet/>
      <dgm:spPr/>
      <dgm:t>
        <a:bodyPr/>
        <a:lstStyle/>
        <a:p>
          <a:r>
            <a:rPr lang="tr-TR" dirty="0"/>
            <a:t>Arınmaktır, Kararlılıktır </a:t>
          </a:r>
        </a:p>
      </dgm:t>
    </dgm:pt>
    <dgm:pt modelId="{ED1B2D9A-C9BD-46FF-8971-CA6DDE36C299}" type="parTrans" cxnId="{A5D84D75-23E7-4EC3-A27B-D785157170EA}">
      <dgm:prSet/>
      <dgm:spPr/>
      <dgm:t>
        <a:bodyPr/>
        <a:lstStyle/>
        <a:p>
          <a:endParaRPr lang="tr-TR"/>
        </a:p>
      </dgm:t>
    </dgm:pt>
    <dgm:pt modelId="{C9410061-940D-430E-993F-9F83B71F78E2}" type="sibTrans" cxnId="{A5D84D75-23E7-4EC3-A27B-D785157170EA}">
      <dgm:prSet/>
      <dgm:spPr/>
      <dgm:t>
        <a:bodyPr/>
        <a:lstStyle/>
        <a:p>
          <a:endParaRPr lang="tr-TR"/>
        </a:p>
      </dgm:t>
    </dgm:pt>
    <dgm:pt modelId="{CFB2350C-3134-4183-9A24-5028F8658B49}">
      <dgm:prSet/>
      <dgm:spPr/>
      <dgm:t>
        <a:bodyPr/>
        <a:lstStyle/>
        <a:p>
          <a:r>
            <a:rPr lang="tr-TR" dirty="0"/>
            <a:t>İnsanın iç dünyasını Allah’a açmasıdır</a:t>
          </a:r>
        </a:p>
      </dgm:t>
    </dgm:pt>
    <dgm:pt modelId="{ECF52A8E-0891-4680-9432-DA94BFA1422F}" type="parTrans" cxnId="{0CF491C6-14A6-42F8-A081-662AA2A26F38}">
      <dgm:prSet/>
      <dgm:spPr/>
      <dgm:t>
        <a:bodyPr/>
        <a:lstStyle/>
        <a:p>
          <a:endParaRPr lang="tr-TR"/>
        </a:p>
      </dgm:t>
    </dgm:pt>
    <dgm:pt modelId="{2F90C7D0-15CD-4A38-AFB6-561D81952844}" type="sibTrans" cxnId="{0CF491C6-14A6-42F8-A081-662AA2A26F38}">
      <dgm:prSet/>
      <dgm:spPr/>
      <dgm:t>
        <a:bodyPr/>
        <a:lstStyle/>
        <a:p>
          <a:endParaRPr lang="tr-TR"/>
        </a:p>
      </dgm:t>
    </dgm:pt>
    <dgm:pt modelId="{3B789FFF-D57E-4CD8-A508-222D966A6C85}" type="pres">
      <dgm:prSet presAssocID="{9C622AD3-EB14-4218-B687-9AB61AB6A5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91A870C-560D-4434-A940-A3755F7E472D}" type="pres">
      <dgm:prSet presAssocID="{89615601-1A95-4FE1-AA64-DFB89FFA3557}" presName="singleCycle" presStyleCnt="0"/>
      <dgm:spPr/>
    </dgm:pt>
    <dgm:pt modelId="{F3A7CE0A-D50B-4181-BCD0-CBCA594CAD70}" type="pres">
      <dgm:prSet presAssocID="{89615601-1A95-4FE1-AA64-DFB89FFA3557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1883E7BF-4061-4090-B8E7-07F1DD24360B}" type="pres">
      <dgm:prSet presAssocID="{BA3A7175-5346-4240-9C22-7EF9E6C38D0E}" presName="Name56" presStyleLbl="parChTrans1D2" presStyleIdx="0" presStyleCnt="7"/>
      <dgm:spPr/>
      <dgm:t>
        <a:bodyPr/>
        <a:lstStyle/>
        <a:p>
          <a:endParaRPr lang="tr-TR"/>
        </a:p>
      </dgm:t>
    </dgm:pt>
    <dgm:pt modelId="{47B2BABF-0BD4-44D7-A3FB-04092F5E87E0}" type="pres">
      <dgm:prSet presAssocID="{F495C38C-0FFA-4F07-AF09-58702FF15870}" presName="text0" presStyleLbl="node1" presStyleIdx="1" presStyleCnt="8" custScaleX="159718" custRadScaleRad="98029" custRadScaleInc="11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030DAE-04F7-43AB-821B-381EA92BC0F3}" type="pres">
      <dgm:prSet presAssocID="{BB63234D-67F2-4A6A-8117-9B6FE3F45370}" presName="Name56" presStyleLbl="parChTrans1D2" presStyleIdx="1" presStyleCnt="7"/>
      <dgm:spPr/>
      <dgm:t>
        <a:bodyPr/>
        <a:lstStyle/>
        <a:p>
          <a:endParaRPr lang="tr-TR"/>
        </a:p>
      </dgm:t>
    </dgm:pt>
    <dgm:pt modelId="{0869698C-723E-4E77-B4C7-2AFCAC4D0C7B}" type="pres">
      <dgm:prSet presAssocID="{007C3AF1-7F67-47E1-9D34-35DDCECD060E}" presName="text0" presStyleLbl="node1" presStyleIdx="2" presStyleCnt="8" custScaleX="159718" custRadScaleRad="99173" custRadScaleInc="41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9F5744-CD1C-4DA0-B238-8BDC8A1CA0AE}" type="pres">
      <dgm:prSet presAssocID="{ECF52A8E-0891-4680-9432-DA94BFA1422F}" presName="Name56" presStyleLbl="parChTrans1D2" presStyleIdx="2" presStyleCnt="7"/>
      <dgm:spPr/>
      <dgm:t>
        <a:bodyPr/>
        <a:lstStyle/>
        <a:p>
          <a:endParaRPr lang="tr-TR"/>
        </a:p>
      </dgm:t>
    </dgm:pt>
    <dgm:pt modelId="{E2F5BE13-B826-403B-919A-D556FB88B790}" type="pres">
      <dgm:prSet presAssocID="{CFB2350C-3134-4183-9A24-5028F8658B49}" presName="text0" presStyleLbl="node1" presStyleIdx="3" presStyleCnt="8" custScaleX="159718" custRadScaleRad="100936" custRadScaleInc="40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6F13B7-031B-45AF-94E0-27E6621BFC8C}" type="pres">
      <dgm:prSet presAssocID="{ED1B2D9A-C9BD-46FF-8971-CA6DDE36C299}" presName="Name56" presStyleLbl="parChTrans1D2" presStyleIdx="3" presStyleCnt="7"/>
      <dgm:spPr/>
      <dgm:t>
        <a:bodyPr/>
        <a:lstStyle/>
        <a:p>
          <a:endParaRPr lang="tr-TR"/>
        </a:p>
      </dgm:t>
    </dgm:pt>
    <dgm:pt modelId="{8F13BEA5-9C21-4345-825A-C23505FF2B10}" type="pres">
      <dgm:prSet presAssocID="{EEFB3482-26D2-4489-B57F-3C702A179C31}" presName="text0" presStyleLbl="node1" presStyleIdx="4" presStyleCnt="8" custScaleX="1597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D500E2-C2A1-417E-964A-45EEEE7CF900}" type="pres">
      <dgm:prSet presAssocID="{8459B934-EB37-4EA0-824A-307C122188E4}" presName="Name56" presStyleLbl="parChTrans1D2" presStyleIdx="4" presStyleCnt="7"/>
      <dgm:spPr/>
      <dgm:t>
        <a:bodyPr/>
        <a:lstStyle/>
        <a:p>
          <a:endParaRPr lang="tr-TR"/>
        </a:p>
      </dgm:t>
    </dgm:pt>
    <dgm:pt modelId="{C1FDEBD5-43CA-4290-83FE-34C61AD8FE02}" type="pres">
      <dgm:prSet presAssocID="{CCAC288D-E111-4DFC-846B-2B18EC463E14}" presName="text0" presStyleLbl="node1" presStyleIdx="5" presStyleCnt="8" custScaleX="1597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91A8E7-5BBA-49D8-A424-2C66EC35DDEE}" type="pres">
      <dgm:prSet presAssocID="{0E790A90-BA25-4508-ACBC-49E502D8BFE8}" presName="Name56" presStyleLbl="parChTrans1D2" presStyleIdx="5" presStyleCnt="7"/>
      <dgm:spPr/>
      <dgm:t>
        <a:bodyPr/>
        <a:lstStyle/>
        <a:p>
          <a:endParaRPr lang="tr-TR"/>
        </a:p>
      </dgm:t>
    </dgm:pt>
    <dgm:pt modelId="{A7D2BDF7-6D30-4A64-9269-7B4F333036AB}" type="pres">
      <dgm:prSet presAssocID="{2721AE7B-B9DD-4CB4-A575-C98DE2D17069}" presName="text0" presStyleLbl="node1" presStyleIdx="6" presStyleCnt="8" custScaleX="159718" custRadScaleRad="99979" custRadScaleInc="-45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FC1FD0-EC96-4ACE-9AF2-BB1D1C7FF5BA}" type="pres">
      <dgm:prSet presAssocID="{D7D1435A-D70A-4209-98DD-A80CE71044F3}" presName="Name56" presStyleLbl="parChTrans1D2" presStyleIdx="6" presStyleCnt="7"/>
      <dgm:spPr/>
      <dgm:t>
        <a:bodyPr/>
        <a:lstStyle/>
        <a:p>
          <a:endParaRPr lang="tr-TR"/>
        </a:p>
      </dgm:t>
    </dgm:pt>
    <dgm:pt modelId="{00749B5F-E43A-4BFD-9B53-B3A19147B4D8}" type="pres">
      <dgm:prSet presAssocID="{47A3A373-7770-4921-82C1-F94F755C072E}" presName="text0" presStyleLbl="node1" presStyleIdx="7" presStyleCnt="8" custScaleX="159718" custRadScaleRad="98392" custRadScaleInc="-2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354DD5-B522-4F84-A920-677F60BA71CD}" srcId="{89615601-1A95-4FE1-AA64-DFB89FFA3557}" destId="{F495C38C-0FFA-4F07-AF09-58702FF15870}" srcOrd="0" destOrd="0" parTransId="{BA3A7175-5346-4240-9C22-7EF9E6C38D0E}" sibTransId="{6DE5BB26-C1B8-4AA8-B82B-B66DE061A2AF}"/>
    <dgm:cxn modelId="{2ED52EDA-BCEC-4125-8B9B-0C807CF52D4A}" type="presOf" srcId="{0E790A90-BA25-4508-ACBC-49E502D8BFE8}" destId="{3791A8E7-5BBA-49D8-A424-2C66EC35DDEE}" srcOrd="0" destOrd="0" presId="urn:microsoft.com/office/officeart/2008/layout/RadialCluster"/>
    <dgm:cxn modelId="{991105BB-9C80-451A-B571-C838BC2C60E1}" type="presOf" srcId="{D7D1435A-D70A-4209-98DD-A80CE71044F3}" destId="{F1FC1FD0-EC96-4ACE-9AF2-BB1D1C7FF5BA}" srcOrd="0" destOrd="0" presId="urn:microsoft.com/office/officeart/2008/layout/RadialCluster"/>
    <dgm:cxn modelId="{6E742B7E-E165-459D-9677-AB44F494C043}" srcId="{89615601-1A95-4FE1-AA64-DFB89FFA3557}" destId="{47A3A373-7770-4921-82C1-F94F755C072E}" srcOrd="6" destOrd="0" parTransId="{D7D1435A-D70A-4209-98DD-A80CE71044F3}" sibTransId="{8EC7E1FE-6DF3-4706-ACD5-6113EEE6222B}"/>
    <dgm:cxn modelId="{18A40346-3B31-4D39-9AB8-C10AF6B4B297}" type="presOf" srcId="{F495C38C-0FFA-4F07-AF09-58702FF15870}" destId="{47B2BABF-0BD4-44D7-A3FB-04092F5E87E0}" srcOrd="0" destOrd="0" presId="urn:microsoft.com/office/officeart/2008/layout/RadialCluster"/>
    <dgm:cxn modelId="{56E16482-4E0D-4C0E-87DC-FE7DDEC55706}" type="presOf" srcId="{ECF52A8E-0891-4680-9432-DA94BFA1422F}" destId="{489F5744-CD1C-4DA0-B238-8BDC8A1CA0AE}" srcOrd="0" destOrd="0" presId="urn:microsoft.com/office/officeart/2008/layout/RadialCluster"/>
    <dgm:cxn modelId="{0CF491C6-14A6-42F8-A081-662AA2A26F38}" srcId="{89615601-1A95-4FE1-AA64-DFB89FFA3557}" destId="{CFB2350C-3134-4183-9A24-5028F8658B49}" srcOrd="2" destOrd="0" parTransId="{ECF52A8E-0891-4680-9432-DA94BFA1422F}" sibTransId="{2F90C7D0-15CD-4A38-AFB6-561D81952844}"/>
    <dgm:cxn modelId="{9C44EC2C-9137-4641-A88B-B532D568D639}" type="presOf" srcId="{47A3A373-7770-4921-82C1-F94F755C072E}" destId="{00749B5F-E43A-4BFD-9B53-B3A19147B4D8}" srcOrd="0" destOrd="0" presId="urn:microsoft.com/office/officeart/2008/layout/RadialCluster"/>
    <dgm:cxn modelId="{FBDAAB4C-EEE4-4045-800E-720C2162B414}" type="presOf" srcId="{CCAC288D-E111-4DFC-846B-2B18EC463E14}" destId="{C1FDEBD5-43CA-4290-83FE-34C61AD8FE02}" srcOrd="0" destOrd="0" presId="urn:microsoft.com/office/officeart/2008/layout/RadialCluster"/>
    <dgm:cxn modelId="{4B53FE6C-2771-4FEF-8AF8-B9EFCD102511}" srcId="{9C622AD3-EB14-4218-B687-9AB61AB6A5FC}" destId="{89615601-1A95-4FE1-AA64-DFB89FFA3557}" srcOrd="0" destOrd="0" parTransId="{FAD5E64B-514D-4C4B-87BE-FF180BB6F2CE}" sibTransId="{B2CBBBE7-8A4E-48BA-9276-907F272ADB99}"/>
    <dgm:cxn modelId="{A5D84D75-23E7-4EC3-A27B-D785157170EA}" srcId="{89615601-1A95-4FE1-AA64-DFB89FFA3557}" destId="{EEFB3482-26D2-4489-B57F-3C702A179C31}" srcOrd="3" destOrd="0" parTransId="{ED1B2D9A-C9BD-46FF-8971-CA6DDE36C299}" sibTransId="{C9410061-940D-430E-993F-9F83B71F78E2}"/>
    <dgm:cxn modelId="{79B654DA-7BDB-498D-A914-2E8C2E84677A}" type="presOf" srcId="{2721AE7B-B9DD-4CB4-A575-C98DE2D17069}" destId="{A7D2BDF7-6D30-4A64-9269-7B4F333036AB}" srcOrd="0" destOrd="0" presId="urn:microsoft.com/office/officeart/2008/layout/RadialCluster"/>
    <dgm:cxn modelId="{0A509E10-7DD4-4F7C-AAF2-494060977B42}" type="presOf" srcId="{ED1B2D9A-C9BD-46FF-8971-CA6DDE36C299}" destId="{466F13B7-031B-45AF-94E0-27E6621BFC8C}" srcOrd="0" destOrd="0" presId="urn:microsoft.com/office/officeart/2008/layout/RadialCluster"/>
    <dgm:cxn modelId="{EDDD5836-4B42-4488-B72E-46212694B962}" srcId="{89615601-1A95-4FE1-AA64-DFB89FFA3557}" destId="{2721AE7B-B9DD-4CB4-A575-C98DE2D17069}" srcOrd="5" destOrd="0" parTransId="{0E790A90-BA25-4508-ACBC-49E502D8BFE8}" sibTransId="{D777F6FD-0BC9-478E-A10E-E4668A26C50C}"/>
    <dgm:cxn modelId="{334555C9-8B3C-45FA-B25C-0B11C9FDB401}" type="presOf" srcId="{9C622AD3-EB14-4218-B687-9AB61AB6A5FC}" destId="{3B789FFF-D57E-4CD8-A508-222D966A6C85}" srcOrd="0" destOrd="0" presId="urn:microsoft.com/office/officeart/2008/layout/RadialCluster"/>
    <dgm:cxn modelId="{066E556C-2F80-4E6B-B2B0-768E4FCA99E4}" type="presOf" srcId="{89615601-1A95-4FE1-AA64-DFB89FFA3557}" destId="{F3A7CE0A-D50B-4181-BCD0-CBCA594CAD70}" srcOrd="0" destOrd="0" presId="urn:microsoft.com/office/officeart/2008/layout/RadialCluster"/>
    <dgm:cxn modelId="{4F57A47F-DE65-4B24-BF8F-786F6FD22267}" type="presOf" srcId="{CFB2350C-3134-4183-9A24-5028F8658B49}" destId="{E2F5BE13-B826-403B-919A-D556FB88B790}" srcOrd="0" destOrd="0" presId="urn:microsoft.com/office/officeart/2008/layout/RadialCluster"/>
    <dgm:cxn modelId="{995C11E9-D9B7-4DA7-9A6F-797B9A1EBAB0}" type="presOf" srcId="{BA3A7175-5346-4240-9C22-7EF9E6C38D0E}" destId="{1883E7BF-4061-4090-B8E7-07F1DD24360B}" srcOrd="0" destOrd="0" presId="urn:microsoft.com/office/officeart/2008/layout/RadialCluster"/>
    <dgm:cxn modelId="{A0EC0D64-06DE-4AF4-8C80-86A1396C9B49}" type="presOf" srcId="{EEFB3482-26D2-4489-B57F-3C702A179C31}" destId="{8F13BEA5-9C21-4345-825A-C23505FF2B10}" srcOrd="0" destOrd="0" presId="urn:microsoft.com/office/officeart/2008/layout/RadialCluster"/>
    <dgm:cxn modelId="{025BBF49-6445-41CB-914D-6257807BA67F}" srcId="{89615601-1A95-4FE1-AA64-DFB89FFA3557}" destId="{CCAC288D-E111-4DFC-846B-2B18EC463E14}" srcOrd="4" destOrd="0" parTransId="{8459B934-EB37-4EA0-824A-307C122188E4}" sibTransId="{CAA6E494-E9A5-4D61-A0D0-65BF1C1C29BA}"/>
    <dgm:cxn modelId="{78D297A1-286F-45DF-BE51-3A5053F6E32F}" type="presOf" srcId="{BB63234D-67F2-4A6A-8117-9B6FE3F45370}" destId="{06030DAE-04F7-43AB-821B-381EA92BC0F3}" srcOrd="0" destOrd="0" presId="urn:microsoft.com/office/officeart/2008/layout/RadialCluster"/>
    <dgm:cxn modelId="{F934DD1F-FEE6-4AED-8C67-9BE243B74112}" type="presOf" srcId="{8459B934-EB37-4EA0-824A-307C122188E4}" destId="{EDD500E2-C2A1-417E-964A-45EEEE7CF900}" srcOrd="0" destOrd="0" presId="urn:microsoft.com/office/officeart/2008/layout/RadialCluster"/>
    <dgm:cxn modelId="{FD041AFC-6151-4FE0-99BF-91238B584AB9}" srcId="{89615601-1A95-4FE1-AA64-DFB89FFA3557}" destId="{007C3AF1-7F67-47E1-9D34-35DDCECD060E}" srcOrd="1" destOrd="0" parTransId="{BB63234D-67F2-4A6A-8117-9B6FE3F45370}" sibTransId="{7A3C4598-6AD2-4481-ACF7-D5069AECADBB}"/>
    <dgm:cxn modelId="{73D8C89A-4193-4420-B04B-595A1B492C03}" type="presOf" srcId="{007C3AF1-7F67-47E1-9D34-35DDCECD060E}" destId="{0869698C-723E-4E77-B4C7-2AFCAC4D0C7B}" srcOrd="0" destOrd="0" presId="urn:microsoft.com/office/officeart/2008/layout/RadialCluster"/>
    <dgm:cxn modelId="{DB128FFE-6024-4F67-A798-61ED600B4C70}" type="presParOf" srcId="{3B789FFF-D57E-4CD8-A508-222D966A6C85}" destId="{091A870C-560D-4434-A940-A3755F7E472D}" srcOrd="0" destOrd="0" presId="urn:microsoft.com/office/officeart/2008/layout/RadialCluster"/>
    <dgm:cxn modelId="{2587336C-EAE4-4FDB-B432-BCB91EC9C503}" type="presParOf" srcId="{091A870C-560D-4434-A940-A3755F7E472D}" destId="{F3A7CE0A-D50B-4181-BCD0-CBCA594CAD70}" srcOrd="0" destOrd="0" presId="urn:microsoft.com/office/officeart/2008/layout/RadialCluster"/>
    <dgm:cxn modelId="{A2E639F8-9BD1-42F6-BD14-23F3EF6CF595}" type="presParOf" srcId="{091A870C-560D-4434-A940-A3755F7E472D}" destId="{1883E7BF-4061-4090-B8E7-07F1DD24360B}" srcOrd="1" destOrd="0" presId="urn:microsoft.com/office/officeart/2008/layout/RadialCluster"/>
    <dgm:cxn modelId="{5D96E0B2-5ACD-48DD-87EA-CA7B64CD087B}" type="presParOf" srcId="{091A870C-560D-4434-A940-A3755F7E472D}" destId="{47B2BABF-0BD4-44D7-A3FB-04092F5E87E0}" srcOrd="2" destOrd="0" presId="urn:microsoft.com/office/officeart/2008/layout/RadialCluster"/>
    <dgm:cxn modelId="{D170CFE1-F31C-4235-B9E8-5DE3D3AB6E7D}" type="presParOf" srcId="{091A870C-560D-4434-A940-A3755F7E472D}" destId="{06030DAE-04F7-43AB-821B-381EA92BC0F3}" srcOrd="3" destOrd="0" presId="urn:microsoft.com/office/officeart/2008/layout/RadialCluster"/>
    <dgm:cxn modelId="{22A6E63E-8354-4BFA-A5F4-BD26D54BD421}" type="presParOf" srcId="{091A870C-560D-4434-A940-A3755F7E472D}" destId="{0869698C-723E-4E77-B4C7-2AFCAC4D0C7B}" srcOrd="4" destOrd="0" presId="urn:microsoft.com/office/officeart/2008/layout/RadialCluster"/>
    <dgm:cxn modelId="{8BB38375-C320-4DBA-879B-6885405190AC}" type="presParOf" srcId="{091A870C-560D-4434-A940-A3755F7E472D}" destId="{489F5744-CD1C-4DA0-B238-8BDC8A1CA0AE}" srcOrd="5" destOrd="0" presId="urn:microsoft.com/office/officeart/2008/layout/RadialCluster"/>
    <dgm:cxn modelId="{4B8A9222-AA84-409A-A3FC-C8352EA08F2D}" type="presParOf" srcId="{091A870C-560D-4434-A940-A3755F7E472D}" destId="{E2F5BE13-B826-403B-919A-D556FB88B790}" srcOrd="6" destOrd="0" presId="urn:microsoft.com/office/officeart/2008/layout/RadialCluster"/>
    <dgm:cxn modelId="{2F58DA81-2A79-4DF6-93D6-8EA822BA01F4}" type="presParOf" srcId="{091A870C-560D-4434-A940-A3755F7E472D}" destId="{466F13B7-031B-45AF-94E0-27E6621BFC8C}" srcOrd="7" destOrd="0" presId="urn:microsoft.com/office/officeart/2008/layout/RadialCluster"/>
    <dgm:cxn modelId="{4DCD012A-CE32-4AF0-85CB-6E042600A569}" type="presParOf" srcId="{091A870C-560D-4434-A940-A3755F7E472D}" destId="{8F13BEA5-9C21-4345-825A-C23505FF2B10}" srcOrd="8" destOrd="0" presId="urn:microsoft.com/office/officeart/2008/layout/RadialCluster"/>
    <dgm:cxn modelId="{1AE84C4A-5585-4F93-9128-73AA5F1A3C44}" type="presParOf" srcId="{091A870C-560D-4434-A940-A3755F7E472D}" destId="{EDD500E2-C2A1-417E-964A-45EEEE7CF900}" srcOrd="9" destOrd="0" presId="urn:microsoft.com/office/officeart/2008/layout/RadialCluster"/>
    <dgm:cxn modelId="{B46CCC25-C2A7-4320-AEF3-EAFED6D90859}" type="presParOf" srcId="{091A870C-560D-4434-A940-A3755F7E472D}" destId="{C1FDEBD5-43CA-4290-83FE-34C61AD8FE02}" srcOrd="10" destOrd="0" presId="urn:microsoft.com/office/officeart/2008/layout/RadialCluster"/>
    <dgm:cxn modelId="{D36F3211-B345-4255-9F94-36AA54A94F52}" type="presParOf" srcId="{091A870C-560D-4434-A940-A3755F7E472D}" destId="{3791A8E7-5BBA-49D8-A424-2C66EC35DDEE}" srcOrd="11" destOrd="0" presId="urn:microsoft.com/office/officeart/2008/layout/RadialCluster"/>
    <dgm:cxn modelId="{BAC6FAC2-9F49-4C66-B903-10792AD2AFD3}" type="presParOf" srcId="{091A870C-560D-4434-A940-A3755F7E472D}" destId="{A7D2BDF7-6D30-4A64-9269-7B4F333036AB}" srcOrd="12" destOrd="0" presId="urn:microsoft.com/office/officeart/2008/layout/RadialCluster"/>
    <dgm:cxn modelId="{ADD039A4-42B6-4EED-B5DF-D71BF622DB50}" type="presParOf" srcId="{091A870C-560D-4434-A940-A3755F7E472D}" destId="{F1FC1FD0-EC96-4ACE-9AF2-BB1D1C7FF5BA}" srcOrd="13" destOrd="0" presId="urn:microsoft.com/office/officeart/2008/layout/RadialCluster"/>
    <dgm:cxn modelId="{696445E4-AF70-43FA-8F62-EF8662102E38}" type="presParOf" srcId="{091A870C-560D-4434-A940-A3755F7E472D}" destId="{00749B5F-E43A-4BFD-9B53-B3A19147B4D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DF2F4-177B-4790-A276-98D39F009C88}">
      <dsp:nvSpPr>
        <dsp:cNvPr id="0" name=""/>
        <dsp:cNvSpPr/>
      </dsp:nvSpPr>
      <dsp:spPr>
        <a:xfrm>
          <a:off x="4193976" y="1526976"/>
          <a:ext cx="3804046" cy="38040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400" kern="1200" dirty="0"/>
            <a:t>TÖVBE</a:t>
          </a:r>
        </a:p>
      </dsp:txBody>
      <dsp:txXfrm>
        <a:off x="4751066" y="2084066"/>
        <a:ext cx="2689866" cy="2689866"/>
      </dsp:txXfrm>
    </dsp:sp>
    <dsp:sp modelId="{CC92D2BF-C05D-40DC-A0E2-A7DCB5CC38FD}">
      <dsp:nvSpPr>
        <dsp:cNvPr id="0" name=""/>
        <dsp:cNvSpPr/>
      </dsp:nvSpPr>
      <dsp:spPr>
        <a:xfrm>
          <a:off x="4887996" y="679"/>
          <a:ext cx="2416007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Dönüş</a:t>
          </a:r>
        </a:p>
      </dsp:txBody>
      <dsp:txXfrm>
        <a:off x="5241812" y="279224"/>
        <a:ext cx="1708375" cy="1344933"/>
      </dsp:txXfrm>
    </dsp:sp>
    <dsp:sp modelId="{1C35EE0D-6C96-48DA-9FF2-8718D4274829}">
      <dsp:nvSpPr>
        <dsp:cNvPr id="0" name=""/>
        <dsp:cNvSpPr/>
      </dsp:nvSpPr>
      <dsp:spPr>
        <a:xfrm>
          <a:off x="7365305" y="2477988"/>
          <a:ext cx="2416007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Günahtan pişmanlık duymak</a:t>
          </a:r>
        </a:p>
      </dsp:txBody>
      <dsp:txXfrm>
        <a:off x="7719121" y="2756533"/>
        <a:ext cx="1708375" cy="1344933"/>
      </dsp:txXfrm>
    </dsp:sp>
    <dsp:sp modelId="{B2348DC2-6025-4EA7-926E-DF0A594A298A}">
      <dsp:nvSpPr>
        <dsp:cNvPr id="0" name=""/>
        <dsp:cNvSpPr/>
      </dsp:nvSpPr>
      <dsp:spPr>
        <a:xfrm>
          <a:off x="4710547" y="4955297"/>
          <a:ext cx="2770905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Vazgeçmek</a:t>
          </a:r>
        </a:p>
      </dsp:txBody>
      <dsp:txXfrm>
        <a:off x="5116337" y="5233842"/>
        <a:ext cx="1959325" cy="1344933"/>
      </dsp:txXfrm>
    </dsp:sp>
    <dsp:sp modelId="{88BAD0F2-069E-46F1-A85C-2CC503B8DCBB}">
      <dsp:nvSpPr>
        <dsp:cNvPr id="0" name=""/>
        <dsp:cNvSpPr/>
      </dsp:nvSpPr>
      <dsp:spPr>
        <a:xfrm>
          <a:off x="2410687" y="2477988"/>
          <a:ext cx="2416007" cy="190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Günahı terk etmek</a:t>
          </a:r>
        </a:p>
      </dsp:txBody>
      <dsp:txXfrm>
        <a:off x="2764503" y="2756533"/>
        <a:ext cx="1708375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DF2F4-177B-4790-A276-98D39F009C88}">
      <dsp:nvSpPr>
        <dsp:cNvPr id="0" name=""/>
        <dsp:cNvSpPr/>
      </dsp:nvSpPr>
      <dsp:spPr>
        <a:xfrm>
          <a:off x="3990768" y="1701702"/>
          <a:ext cx="3944689" cy="39446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İSTİĞFAR</a:t>
          </a:r>
        </a:p>
      </dsp:txBody>
      <dsp:txXfrm>
        <a:off x="4568454" y="2279388"/>
        <a:ext cx="2789317" cy="2789317"/>
      </dsp:txXfrm>
    </dsp:sp>
    <dsp:sp modelId="{CC92D2BF-C05D-40DC-A0E2-A7DCB5CC38FD}">
      <dsp:nvSpPr>
        <dsp:cNvPr id="0" name=""/>
        <dsp:cNvSpPr/>
      </dsp:nvSpPr>
      <dsp:spPr>
        <a:xfrm>
          <a:off x="4710447" y="121703"/>
          <a:ext cx="2505331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Örtmek</a:t>
          </a:r>
        </a:p>
      </dsp:txBody>
      <dsp:txXfrm>
        <a:off x="5077344" y="410546"/>
        <a:ext cx="1771537" cy="1394658"/>
      </dsp:txXfrm>
    </dsp:sp>
    <dsp:sp modelId="{1C35EE0D-6C96-48DA-9FF2-8718D4274829}">
      <dsp:nvSpPr>
        <dsp:cNvPr id="0" name=""/>
        <dsp:cNvSpPr/>
      </dsp:nvSpPr>
      <dsp:spPr>
        <a:xfrm>
          <a:off x="6885248" y="1894884"/>
          <a:ext cx="3036878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Perdelemek</a:t>
          </a:r>
        </a:p>
      </dsp:txBody>
      <dsp:txXfrm>
        <a:off x="7329988" y="2183727"/>
        <a:ext cx="2147398" cy="1394658"/>
      </dsp:txXfrm>
    </dsp:sp>
    <dsp:sp modelId="{DF82A75F-5CB9-4028-B8B7-4E313659C9A7}">
      <dsp:nvSpPr>
        <dsp:cNvPr id="0" name=""/>
        <dsp:cNvSpPr/>
      </dsp:nvSpPr>
      <dsp:spPr>
        <a:xfrm>
          <a:off x="6485299" y="4763952"/>
          <a:ext cx="1972344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Bağışlanmak</a:t>
          </a:r>
        </a:p>
      </dsp:txBody>
      <dsp:txXfrm>
        <a:off x="6774142" y="5052795"/>
        <a:ext cx="1394658" cy="1394658"/>
      </dsp:txXfrm>
    </dsp:sp>
    <dsp:sp modelId="{B2348DC2-6025-4EA7-926E-DF0A594A298A}">
      <dsp:nvSpPr>
        <dsp:cNvPr id="0" name=""/>
        <dsp:cNvSpPr/>
      </dsp:nvSpPr>
      <dsp:spPr>
        <a:xfrm>
          <a:off x="3018079" y="4763952"/>
          <a:ext cx="2873351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Kirden, pastan korunmak</a:t>
          </a:r>
        </a:p>
      </dsp:txBody>
      <dsp:txXfrm>
        <a:off x="3438872" y="5052795"/>
        <a:ext cx="2031765" cy="1394658"/>
      </dsp:txXfrm>
    </dsp:sp>
    <dsp:sp modelId="{88BAD0F2-069E-46F1-A85C-2CC503B8DCBB}">
      <dsp:nvSpPr>
        <dsp:cNvPr id="0" name=""/>
        <dsp:cNvSpPr/>
      </dsp:nvSpPr>
      <dsp:spPr>
        <a:xfrm>
          <a:off x="2269872" y="1894884"/>
          <a:ext cx="2505331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Af dilemek</a:t>
          </a:r>
        </a:p>
      </dsp:txBody>
      <dsp:txXfrm>
        <a:off x="2636769" y="2183727"/>
        <a:ext cx="1771537" cy="1394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7CE0A-D50B-4181-BCD0-CBCA594CAD70}">
      <dsp:nvSpPr>
        <dsp:cNvPr id="0" name=""/>
        <dsp:cNvSpPr/>
      </dsp:nvSpPr>
      <dsp:spPr>
        <a:xfrm>
          <a:off x="5067300" y="2539414"/>
          <a:ext cx="2057400" cy="20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Tövbe ve İstiğfar</a:t>
          </a:r>
        </a:p>
      </dsp:txBody>
      <dsp:txXfrm>
        <a:off x="5167734" y="2639848"/>
        <a:ext cx="1856532" cy="1856532"/>
      </dsp:txXfrm>
    </dsp:sp>
    <dsp:sp modelId="{1883E7BF-4061-4090-B8E7-07F1DD24360B}">
      <dsp:nvSpPr>
        <dsp:cNvPr id="0" name=""/>
        <dsp:cNvSpPr/>
      </dsp:nvSpPr>
      <dsp:spPr>
        <a:xfrm rot="16217295">
          <a:off x="5585693" y="2021332"/>
          <a:ext cx="10361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6176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2BABF-0BD4-44D7-A3FB-04092F5E87E0}">
      <dsp:nvSpPr>
        <dsp:cNvPr id="0" name=""/>
        <dsp:cNvSpPr/>
      </dsp:nvSpPr>
      <dsp:spPr>
        <a:xfrm>
          <a:off x="5009033" y="124792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Allah’a yönelmektir</a:t>
          </a:r>
        </a:p>
      </dsp:txBody>
      <dsp:txXfrm>
        <a:off x="5076324" y="192083"/>
        <a:ext cx="2067063" cy="1243876"/>
      </dsp:txXfrm>
    </dsp:sp>
    <dsp:sp modelId="{06030DAE-04F7-43AB-821B-381EA92BC0F3}">
      <dsp:nvSpPr>
        <dsp:cNvPr id="0" name=""/>
        <dsp:cNvSpPr/>
      </dsp:nvSpPr>
      <dsp:spPr>
        <a:xfrm rot="19349835">
          <a:off x="7087760" y="2669875"/>
          <a:ext cx="3574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46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9698C-723E-4E77-B4C7-2AFCAC4D0C7B}">
      <dsp:nvSpPr>
        <dsp:cNvPr id="0" name=""/>
        <dsp:cNvSpPr/>
      </dsp:nvSpPr>
      <dsp:spPr>
        <a:xfrm>
          <a:off x="7205591" y="1182606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Bağışlanma vasıtasıdır</a:t>
          </a:r>
        </a:p>
      </dsp:txBody>
      <dsp:txXfrm>
        <a:off x="7272882" y="1249897"/>
        <a:ext cx="2067063" cy="1243876"/>
      </dsp:txXfrm>
    </dsp:sp>
    <dsp:sp modelId="{489F5744-CD1C-4DA0-B238-8BDC8A1CA0AE}">
      <dsp:nvSpPr>
        <dsp:cNvPr id="0" name=""/>
        <dsp:cNvSpPr/>
      </dsp:nvSpPr>
      <dsp:spPr>
        <a:xfrm rot="833189">
          <a:off x="7115315" y="3899493"/>
          <a:ext cx="6421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216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5BE13-B826-403B-919A-D556FB88B790}">
      <dsp:nvSpPr>
        <dsp:cNvPr id="0" name=""/>
        <dsp:cNvSpPr/>
      </dsp:nvSpPr>
      <dsp:spPr>
        <a:xfrm>
          <a:off x="7748095" y="3559474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İnsanın iç dünyasını Allah’a açmasıdır</a:t>
          </a:r>
        </a:p>
      </dsp:txBody>
      <dsp:txXfrm>
        <a:off x="7815386" y="3626765"/>
        <a:ext cx="2067063" cy="1243876"/>
      </dsp:txXfrm>
    </dsp:sp>
    <dsp:sp modelId="{466F13B7-031B-45AF-94E0-27E6621BFC8C}">
      <dsp:nvSpPr>
        <dsp:cNvPr id="0" name=""/>
        <dsp:cNvSpPr/>
      </dsp:nvSpPr>
      <dsp:spPr>
        <a:xfrm rot="3857143">
          <a:off x="6335866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3BEA5-9C21-4345-825A-C23505FF2B10}">
      <dsp:nvSpPr>
        <dsp:cNvPr id="0" name=""/>
        <dsp:cNvSpPr/>
      </dsp:nvSpPr>
      <dsp:spPr>
        <a:xfrm>
          <a:off x="6214174" y="5410159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Arınmaktır, Kararlılıktır </a:t>
          </a:r>
        </a:p>
      </dsp:txBody>
      <dsp:txXfrm>
        <a:off x="6281465" y="5477450"/>
        <a:ext cx="2067063" cy="1243876"/>
      </dsp:txXfrm>
    </dsp:sp>
    <dsp:sp modelId="{EDD500E2-C2A1-417E-964A-45EEEE7CF900}">
      <dsp:nvSpPr>
        <dsp:cNvPr id="0" name=""/>
        <dsp:cNvSpPr/>
      </dsp:nvSpPr>
      <dsp:spPr>
        <a:xfrm rot="6942857">
          <a:off x="4953388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DEBD5-43CA-4290-83FE-34C61AD8FE02}">
      <dsp:nvSpPr>
        <dsp:cNvPr id="0" name=""/>
        <dsp:cNvSpPr/>
      </dsp:nvSpPr>
      <dsp:spPr>
        <a:xfrm>
          <a:off x="3776179" y="5410159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Hata ve günahlardan pişmanlıktır</a:t>
          </a:r>
        </a:p>
      </dsp:txBody>
      <dsp:txXfrm>
        <a:off x="3843470" y="5477450"/>
        <a:ext cx="2067063" cy="1243876"/>
      </dsp:txXfrm>
    </dsp:sp>
    <dsp:sp modelId="{3791A8E7-5BBA-49D8-A424-2C66EC35DDEE}">
      <dsp:nvSpPr>
        <dsp:cNvPr id="0" name=""/>
        <dsp:cNvSpPr/>
      </dsp:nvSpPr>
      <dsp:spPr>
        <a:xfrm rot="9958665">
          <a:off x="4462462" y="3899406"/>
          <a:ext cx="613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98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2BDF7-6D30-4A64-9269-7B4F333036AB}">
      <dsp:nvSpPr>
        <dsp:cNvPr id="0" name=""/>
        <dsp:cNvSpPr/>
      </dsp:nvSpPr>
      <dsp:spPr>
        <a:xfrm>
          <a:off x="2269965" y="3559481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Günahı fark etmektir</a:t>
          </a:r>
        </a:p>
      </dsp:txBody>
      <dsp:txXfrm>
        <a:off x="2337256" y="3626772"/>
        <a:ext cx="2067063" cy="1243876"/>
      </dsp:txXfrm>
    </dsp:sp>
    <dsp:sp modelId="{F1FC1FD0-EC96-4ACE-9AF2-BB1D1C7FF5BA}">
      <dsp:nvSpPr>
        <dsp:cNvPr id="0" name=""/>
        <dsp:cNvSpPr/>
      </dsp:nvSpPr>
      <dsp:spPr>
        <a:xfrm rot="13071147">
          <a:off x="4764586" y="2664866"/>
          <a:ext cx="338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30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9B5F-E43A-4BFD-9B53-B3A19147B4D8}">
      <dsp:nvSpPr>
        <dsp:cNvPr id="0" name=""/>
        <dsp:cNvSpPr/>
      </dsp:nvSpPr>
      <dsp:spPr>
        <a:xfrm>
          <a:off x="2812483" y="1182611"/>
          <a:ext cx="2201645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/>
            <a:t>Günahtan dönüştür</a:t>
          </a:r>
        </a:p>
      </dsp:txBody>
      <dsp:txXfrm>
        <a:off x="2879774" y="1249902"/>
        <a:ext cx="2067063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rs9kheP8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prs9kheP88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N2bFfgIv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ON2bFfgIvM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727114" y="3244334"/>
            <a:ext cx="473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https://www.youtube.com/watch?v=2prs9kheP88</a:t>
            </a:r>
            <a:endParaRPr lang="tr-TR" dirty="0"/>
          </a:p>
        </p:txBody>
      </p:sp>
      <p:pic>
        <p:nvPicPr>
          <p:cNvPr id="2" name="2prs9kheP8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25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4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1618046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2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7CE0A-D50B-4181-BCD0-CBCA594CA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A7CE0A-D50B-4181-BCD0-CBCA594CA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A7CE0A-D50B-4181-BCD0-CBCA594CA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A7CE0A-D50B-4181-BCD0-CBCA594CA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83E7BF-4061-4090-B8E7-07F1DD24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883E7BF-4061-4090-B8E7-07F1DD243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883E7BF-4061-4090-B8E7-07F1DD24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883E7BF-4061-4090-B8E7-07F1DD24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2BABF-0BD4-44D7-A3FB-04092F5E8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7B2BABF-0BD4-44D7-A3FB-04092F5E8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7B2BABF-0BD4-44D7-A3FB-04092F5E8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7B2BABF-0BD4-44D7-A3FB-04092F5E8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30DAE-04F7-43AB-821B-381EA92BC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6030DAE-04F7-43AB-821B-381EA92BC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6030DAE-04F7-43AB-821B-381EA92BC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6030DAE-04F7-43AB-821B-381EA92BC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69698C-723E-4E77-B4C7-2AFCAC4D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869698C-723E-4E77-B4C7-2AFCAC4D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869698C-723E-4E77-B4C7-2AFCAC4D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869698C-723E-4E77-B4C7-2AFCAC4D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9F5744-CD1C-4DA0-B238-8BDC8A1C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9F5744-CD1C-4DA0-B238-8BDC8A1CA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9F5744-CD1C-4DA0-B238-8BDC8A1C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9F5744-CD1C-4DA0-B238-8BDC8A1C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F5BE13-B826-403B-919A-D556FB88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2F5BE13-B826-403B-919A-D556FB88B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2F5BE13-B826-403B-919A-D556FB88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2F5BE13-B826-403B-919A-D556FB88B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6F13B7-031B-45AF-94E0-27E6621B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466F13B7-031B-45AF-94E0-27E6621BF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466F13B7-031B-45AF-94E0-27E6621B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466F13B7-031B-45AF-94E0-27E6621B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13BEA5-9C21-4345-825A-C23505F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F13BEA5-9C21-4345-825A-C23505FF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F13BEA5-9C21-4345-825A-C23505F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F13BEA5-9C21-4345-825A-C23505FF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D500E2-C2A1-417E-964A-45EEEE7C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DD500E2-C2A1-417E-964A-45EEEE7CF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DD500E2-C2A1-417E-964A-45EEEE7C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DD500E2-C2A1-417E-964A-45EEEE7C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FDEBD5-43CA-4290-83FE-34C61AD8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C1FDEBD5-43CA-4290-83FE-34C61AD8F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C1FDEBD5-43CA-4290-83FE-34C61AD8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C1FDEBD5-43CA-4290-83FE-34C61AD8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91A8E7-5BBA-49D8-A424-2C66EC35D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3791A8E7-5BBA-49D8-A424-2C66EC35D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3791A8E7-5BBA-49D8-A424-2C66EC35D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3791A8E7-5BBA-49D8-A424-2C66EC35D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D2BDF7-6D30-4A64-9269-7B4F3330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A7D2BDF7-6D30-4A64-9269-7B4F33303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A7D2BDF7-6D30-4A64-9269-7B4F3330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A7D2BDF7-6D30-4A64-9269-7B4F3330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FC1FD0-EC96-4ACE-9AF2-BB1D1C7FF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1FC1FD0-EC96-4ACE-9AF2-BB1D1C7FF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1FC1FD0-EC96-4ACE-9AF2-BB1D1C7FF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1FC1FD0-EC96-4ACE-9AF2-BB1D1C7FF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49B5F-E43A-4BFD-9B53-B3A19147B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00749B5F-E43A-4BFD-9B53-B3A19147B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00749B5F-E43A-4BFD-9B53-B3A19147B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00749B5F-E43A-4BFD-9B53-B3A19147B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558763" y="1"/>
            <a:ext cx="6686549" cy="169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 yaratılışı gereği özgür iradesiyle günah işleyebilme kabiliyetinde yaratılmıştır.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558763" y="5156491"/>
            <a:ext cx="6686549" cy="170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Fakat işlediği bu günahlar insanın saflığının bozulmasına neden olmuştur.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62" y="1823173"/>
            <a:ext cx="6686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52402" y="1457327"/>
            <a:ext cx="6012872" cy="217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nedenle </a:t>
            </a:r>
            <a:r>
              <a:rPr lang="tr-TR" sz="3600" dirty="0" err="1"/>
              <a:t>Allahu</a:t>
            </a:r>
            <a:r>
              <a:rPr lang="tr-TR" sz="3600" dirty="0"/>
              <a:t> Teâlâ insana ilahi kitabında arınmasını ve temizlenmesini bildirmiştir.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52402" y="4006563"/>
            <a:ext cx="6012872" cy="214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Tövbe ve İstiğfar, insanın manevi arınma ve temizlenme yoludur.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66" y="1459489"/>
            <a:ext cx="5873966" cy="46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111" y="820019"/>
            <a:ext cx="6012872" cy="2308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Ey iman edenler! Samimi bir tövbe ile Allah'a dönün. Umulur ki Rabbiniz sizin kötülüklerinizi örter. (</a:t>
            </a:r>
            <a:r>
              <a:rPr lang="tr-TR" sz="3200" dirty="0" err="1"/>
              <a:t>Tahrîm</a:t>
            </a:r>
            <a:r>
              <a:rPr lang="tr-TR" sz="3200" dirty="0"/>
              <a:t>, 8).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331528" y="820019"/>
            <a:ext cx="5735781" cy="230832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تُوبُٓوا اِلَى اللّٰهِ </a:t>
            </a:r>
            <a:r>
              <a:rPr lang="ar-SA" sz="4800" dirty="0">
                <a:solidFill>
                  <a:srgbClr val="FF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تَوْبَةً نَصُوحاً</a:t>
            </a:r>
            <a:r>
              <a:rPr lang="ar-SA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ۜ عَسٰى رَبُّكُمْ اَنْ يُكَفِّرَ عَنْكُمْ سَيِّـَٔاتِكُمْ ﴿٨﴾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331527" y="3767577"/>
            <a:ext cx="5735781" cy="258532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وَمَنْ يَعْمَلْ سُٓوءاً اَوْ يَظْلِمْ نَفْسَهُ ثُمَّ يَسْتَغْفِرِ اللّٰهَ يَجِدِ اللّٰهَ غَفُوراً رَح۪يماً ﴿١١٠﴾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0111" y="3767577"/>
            <a:ext cx="6012872" cy="2585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Kim bir kötülük yapar yahut nefsine zulmeder de sonra Allah'tan mağfiret dilerse, Allah'ı çok bağışlayıcı ve esirgeyici bulacaktır. </a:t>
            </a:r>
            <a:r>
              <a:rPr lang="tr-TR" sz="2400" dirty="0"/>
              <a:t>(Nisâ, 110). </a:t>
            </a:r>
          </a:p>
        </p:txBody>
      </p:sp>
    </p:spTree>
    <p:extLst>
      <p:ext uri="{BB962C8B-B14F-4D97-AF65-F5344CB8AC3E}">
        <p14:creationId xmlns:p14="http://schemas.microsoft.com/office/powerpoint/2010/main" val="39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6662">
            <a:off x="526471" y="484226"/>
            <a:ext cx="3828617" cy="23183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857">
            <a:off x="6710725" y="1015174"/>
            <a:ext cx="5208721" cy="29299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833" y="3896869"/>
            <a:ext cx="4799149" cy="23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52402" y="792218"/>
            <a:ext cx="6012872" cy="175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Şunu iyi bilin ki Allah tövbe edenleri de sever, temizlenenleri de sever. (Bakara, 222).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345382" y="792218"/>
            <a:ext cx="5735781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واِنَّ اللّٰهَ يُحِبُّ التَّوَّاب۪ينَ وَيُحِبُّ الْمُتَطَهِّر۪ينَ ﴿٢٢٢﴾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328" y="2758315"/>
            <a:ext cx="8562108" cy="3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Birazcık dinlenelim…</a:t>
            </a:r>
          </a:p>
        </p:txBody>
      </p:sp>
    </p:spTree>
    <p:extLst>
      <p:ext uri="{BB962C8B-B14F-4D97-AF65-F5344CB8AC3E}">
        <p14:creationId xmlns:p14="http://schemas.microsoft.com/office/powerpoint/2010/main" val="6256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71810" y="3244334"/>
            <a:ext cx="484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https://www.youtube.com/watch?v=PON2bFfgIvM</a:t>
            </a:r>
            <a:endParaRPr lang="tr-TR" dirty="0"/>
          </a:p>
        </p:txBody>
      </p:sp>
      <p:pic>
        <p:nvPicPr>
          <p:cNvPr id="2" name="PON2bFfgIv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0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7" y="1762037"/>
            <a:ext cx="6012872" cy="42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De ki: Ey kendi nefisleri aleyhine haddi aşan kullarım! Allah'ın rahmetinden ümit kesmeyin! Çünkü Allah bütün günahları bağışlar. Şüphesiz ki O, çok bağışlayan, çok esirgeyendir. </a:t>
            </a:r>
            <a:r>
              <a:rPr lang="tr-TR" sz="2800" dirty="0"/>
              <a:t>(</a:t>
            </a:r>
            <a:r>
              <a:rPr lang="tr-TR" sz="2800" dirty="0" err="1"/>
              <a:t>Zümer</a:t>
            </a:r>
            <a:r>
              <a:rPr lang="tr-TR" sz="2800" dirty="0"/>
              <a:t>, 53).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303819" y="1762037"/>
            <a:ext cx="5735781" cy="424731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قُلْ يَا عِبَادِيَ الَّذ۪ينَ اَسْرَفُوا عَلٰٓى اَنْفُسِهِمْ لَا تَقْنَطُوا مِنْ رَحْمَةِ اللّٰهِۜ اِنَّ اللّٰهَ يَغْفِرُ الذُّنُوبَ جَم۪يعاًۜ اِنَّهُ هُوَ الْغَفُورُ الرَّح۪يمُ ﴿٥٣﴾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38547" y="127200"/>
            <a:ext cx="11901053" cy="93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Allah’ın şirk haricinde affetmeyeceği günah yoktur</a:t>
            </a:r>
          </a:p>
        </p:txBody>
      </p:sp>
    </p:spTree>
    <p:extLst>
      <p:ext uri="{BB962C8B-B14F-4D97-AF65-F5344CB8AC3E}">
        <p14:creationId xmlns:p14="http://schemas.microsoft.com/office/powerpoint/2010/main" val="35504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38548" y="1579418"/>
            <a:ext cx="5818907" cy="480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Çaresizlik ve ölüm korkusunda dolayı yapılan tövbe ve istiğfar makbul değildir.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659" y="1579418"/>
            <a:ext cx="5418319" cy="4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283668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6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İNSANIN ALLAH İLE </a:t>
            </a:r>
            <a:r>
              <a:rPr lang="tr-TR" sz="6600" cap="none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İRTİBATI </a:t>
            </a:r>
            <a:r>
              <a:rPr lang="tr-TR" sz="6600" cap="none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(TÖVBE </a:t>
            </a:r>
            <a:r>
              <a:rPr lang="tr-TR" sz="6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İSTİĞFAR)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24694" y="1330035"/>
            <a:ext cx="5818907" cy="4447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Tövbe ve İstiğfar, iki samimi dost gibi kişi ile Allah (</a:t>
            </a:r>
            <a:r>
              <a:rPr lang="tr-TR" sz="5400" dirty="0" err="1"/>
              <a:t>c.c</a:t>
            </a:r>
            <a:r>
              <a:rPr lang="tr-TR" sz="5400" dirty="0"/>
              <a:t>.) arasında bir sır olarak kalır.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0035"/>
            <a:ext cx="5929745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925784" y="207818"/>
            <a:ext cx="8631379" cy="2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Tövbe ve istiğfar, başlı başına ibadettir, Allah’ın rızasını kazanma yollarından biridir, Hata ve günahlardan temizlenmektir.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5" y="3262744"/>
            <a:ext cx="863137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304804" y="166254"/>
            <a:ext cx="11582396" cy="110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Tövbe ve İstiğfarın önemine dair…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4" y="1742215"/>
            <a:ext cx="5687288" cy="49772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297" y="1742215"/>
            <a:ext cx="5563903" cy="49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04804" y="2036618"/>
            <a:ext cx="5403269" cy="4239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Görüldüğü üzere insanın Allah ile (</a:t>
            </a:r>
            <a:r>
              <a:rPr lang="tr-TR" sz="4400" dirty="0" err="1"/>
              <a:t>c.c</a:t>
            </a:r>
            <a:r>
              <a:rPr lang="tr-TR" sz="4400" dirty="0"/>
              <a:t>.) iletişimi ibadet, dua, Kur’an okumak, tövbe istiğfar ile olmaktadır.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304804" y="360218"/>
            <a:ext cx="11582396" cy="88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Kulun Allah ile olan irtibatı özetle: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55" y="2036618"/>
            <a:ext cx="6082145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24691" y="1607125"/>
            <a:ext cx="5735778" cy="1503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 (</a:t>
            </a:r>
            <a:r>
              <a:rPr lang="tr-TR" sz="2800" dirty="0" err="1"/>
              <a:t>c.c</a:t>
            </a:r>
            <a:r>
              <a:rPr lang="tr-TR" sz="2800" dirty="0"/>
              <a:t>.), ibadet ve dua edilmeyi, tövbe ve istiğfarda bulunulmaya layık tek olandır.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24691" y="3183078"/>
            <a:ext cx="5735778" cy="1593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 (</a:t>
            </a:r>
            <a:r>
              <a:rPr lang="tr-TR" sz="2800" dirty="0" err="1"/>
              <a:t>c.c</a:t>
            </a:r>
            <a:r>
              <a:rPr lang="tr-TR" sz="2800" dirty="0"/>
              <a:t>.) ile iletişimde samimi ve içten olunmalıdır.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124691" y="4866407"/>
            <a:ext cx="5735778" cy="1503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Hiçbir zaman Allah’tan (</a:t>
            </a:r>
            <a:r>
              <a:rPr lang="tr-TR" sz="2800" dirty="0" err="1"/>
              <a:t>c.c</a:t>
            </a:r>
            <a:r>
              <a:rPr lang="tr-TR" sz="2800" dirty="0"/>
              <a:t>.) ümit kesilmemelidir.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124691" y="166254"/>
            <a:ext cx="11928763" cy="1066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 ile iletişimde dikkat edilmesi gereken temel ilkeler: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726" y="1607126"/>
            <a:ext cx="602672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04804" y="1149926"/>
            <a:ext cx="5043051" cy="1593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 (</a:t>
            </a:r>
            <a:r>
              <a:rPr lang="tr-TR" sz="2800" dirty="0" err="1"/>
              <a:t>c.c</a:t>
            </a:r>
            <a:r>
              <a:rPr lang="tr-TR" sz="2800" dirty="0"/>
              <a:t>.) kendisiyle iletişim kuran kulunu karşılıksız bırakmaz.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04804" y="3068781"/>
            <a:ext cx="5043051" cy="1593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İnanan insan namazıyla, orucuyla, her zaman Allah (</a:t>
            </a:r>
            <a:r>
              <a:rPr lang="tr-TR" sz="2800" dirty="0" err="1"/>
              <a:t>c.c</a:t>
            </a:r>
            <a:r>
              <a:rPr lang="tr-TR" sz="2800" dirty="0"/>
              <a:t>.) ile iletişim kurabilir.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04804" y="4987636"/>
            <a:ext cx="5043051" cy="1593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Allah’ın (</a:t>
            </a:r>
            <a:r>
              <a:rPr lang="tr-TR" sz="2800" dirty="0" err="1"/>
              <a:t>c.c</a:t>
            </a:r>
            <a:r>
              <a:rPr lang="tr-TR" sz="2800" dirty="0"/>
              <a:t>.) emir ve yasaklarına uymak da Allah ile bir tür iletişimdir.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09" y="1151660"/>
            <a:ext cx="6677891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10.08.2019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İnsanın Allah ile irtibat yollarını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17763"/>
            <a:ext cx="6331527" cy="3054929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Tövbe nedir? İnsan neden tövbe etmek ister?</a:t>
            </a:r>
          </a:p>
        </p:txBody>
      </p:sp>
    </p:spTree>
    <p:extLst>
      <p:ext uri="{BB962C8B-B14F-4D97-AF65-F5344CB8AC3E}">
        <p14:creationId xmlns:p14="http://schemas.microsoft.com/office/powerpoint/2010/main" val="31823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9828214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2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734292" y="1304057"/>
            <a:ext cx="6137564" cy="509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İnsanın bilerek veya bilmeyerek yaptığı hata, kusur, büyük ve küçük günahlardan dolayı pişman olup bir daha aynı günahı yapmamaya karar vererek onlardan vazgeçmesidir.</a:t>
            </a:r>
          </a:p>
        </p:txBody>
      </p:sp>
      <p:sp>
        <p:nvSpPr>
          <p:cNvPr id="5" name="Aşağı Ok 4"/>
          <p:cNvSpPr/>
          <p:nvPr/>
        </p:nvSpPr>
        <p:spPr>
          <a:xfrm rot="3240888">
            <a:off x="7315201" y="2673930"/>
            <a:ext cx="4904509" cy="147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TÖVBE</a:t>
            </a:r>
          </a:p>
        </p:txBody>
      </p:sp>
    </p:spTree>
    <p:extLst>
      <p:ext uri="{BB962C8B-B14F-4D97-AF65-F5344CB8AC3E}">
        <p14:creationId xmlns:p14="http://schemas.microsoft.com/office/powerpoint/2010/main" val="1299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598199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B9DF2F4-177B-4790-A276-98D39F00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C92D2BF-C05D-40DC-A0E2-A7DCB5CC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C35EE0D-6C96-48DA-9FF2-8718D427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2A75F-5CB9-4028-B8B7-4E313659C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DF82A75F-5CB9-4028-B8B7-4E313659C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F82A75F-5CB9-4028-B8B7-4E313659C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F82A75F-5CB9-4028-B8B7-4E313659C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2348DC2-6025-4EA7-926E-DF0A594A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8BAD0F2-069E-46F1-A85C-2CC503B8D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720438" y="1793660"/>
            <a:ext cx="6137564" cy="403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Kişinin günah eylemlerinin çirkinliğini fark ettikten sonra Allah’tan bağışlanma dileğinde bulunmasıdır.</a:t>
            </a:r>
          </a:p>
        </p:txBody>
      </p:sp>
      <p:sp>
        <p:nvSpPr>
          <p:cNvPr id="5" name="Aşağı Ok 4"/>
          <p:cNvSpPr/>
          <p:nvPr/>
        </p:nvSpPr>
        <p:spPr>
          <a:xfrm rot="3240888">
            <a:off x="7315201" y="2673930"/>
            <a:ext cx="4904509" cy="147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İSTİĞFAR</a:t>
            </a:r>
          </a:p>
        </p:txBody>
      </p:sp>
    </p:spTree>
    <p:extLst>
      <p:ext uri="{BB962C8B-B14F-4D97-AF65-F5344CB8AC3E}">
        <p14:creationId xmlns:p14="http://schemas.microsoft.com/office/powerpoint/2010/main" val="32664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3966" y="761568"/>
            <a:ext cx="6012872" cy="5708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Tanımlardan da hareketle Tövbe ve İstiğfarın Allah ile kul arasındaki güçlü bir iletişim yolu olduğu anlaşılmaktadır.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146" y="761568"/>
            <a:ext cx="4487440" cy="57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2653</TotalTime>
  <Words>531</Words>
  <Application>Microsoft Office PowerPoint</Application>
  <PresentationFormat>Geniş ekran</PresentationFormat>
  <Paragraphs>59</Paragraphs>
  <Slides>27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Gill Sans MT</vt:lpstr>
      <vt:lpstr>Shaikh Hamdullah Mushaf</vt:lpstr>
      <vt:lpstr>Wingdings 2</vt:lpstr>
      <vt:lpstr>Kar Payı</vt:lpstr>
      <vt:lpstr>PowerPoint Sunusu</vt:lpstr>
      <vt:lpstr>İNSANIN ALLAH İLE İRTİBATI (TÖVBE VE İSTİĞFAR)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MN_Dizgi-2</cp:lastModifiedBy>
  <cp:revision>159</cp:revision>
  <dcterms:created xsi:type="dcterms:W3CDTF">2019-07-15T06:01:13Z</dcterms:created>
  <dcterms:modified xsi:type="dcterms:W3CDTF">2021-10-08T08:23:33Z</dcterms:modified>
</cp:coreProperties>
</file>