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10" r:id="rId2"/>
    <p:sldId id="308" r:id="rId3"/>
    <p:sldId id="315" r:id="rId4"/>
    <p:sldId id="380" r:id="rId5"/>
    <p:sldId id="404" r:id="rId6"/>
    <p:sldId id="405" r:id="rId7"/>
    <p:sldId id="401" r:id="rId8"/>
    <p:sldId id="400" r:id="rId9"/>
    <p:sldId id="402" r:id="rId10"/>
    <p:sldId id="406" r:id="rId11"/>
    <p:sldId id="403" r:id="rId12"/>
    <p:sldId id="376" r:id="rId13"/>
    <p:sldId id="407" r:id="rId14"/>
    <p:sldId id="408" r:id="rId15"/>
    <p:sldId id="26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urullah Yalçın" initials="NY" lastIdx="4" clrIdx="0">
    <p:extLst>
      <p:ext uri="{19B8F6BF-5375-455C-9EA6-DF929625EA0E}">
        <p15:presenceInfo xmlns:p15="http://schemas.microsoft.com/office/powerpoint/2012/main" userId="aff33922cbf709c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2E95F0-ED96-4BA6-898F-1A29264F9AB1}"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tr-TR"/>
        </a:p>
      </dgm:t>
    </dgm:pt>
    <dgm:pt modelId="{1B3B415F-8032-469C-B543-03F4D2FEE8AD}">
      <dgm:prSet phldrT="[Metin]" custT="1"/>
      <dgm:spPr/>
      <dgm:t>
        <a:bodyPr/>
        <a:lstStyle/>
        <a:p>
          <a:r>
            <a:rPr lang="tr-TR" sz="4400" dirty="0" err="1"/>
            <a:t>Rûm</a:t>
          </a:r>
          <a:r>
            <a:rPr lang="tr-TR" sz="4400" dirty="0"/>
            <a:t> </a:t>
          </a:r>
          <a:r>
            <a:rPr lang="tr-TR" sz="4400" dirty="0" err="1"/>
            <a:t>Sûresi</a:t>
          </a:r>
          <a:endParaRPr lang="tr-TR" sz="4400" dirty="0"/>
        </a:p>
      </dgm:t>
    </dgm:pt>
    <dgm:pt modelId="{0966B5EE-DCD7-4465-B780-88C7D1E9CC43}" type="parTrans" cxnId="{5F80D41E-BD2B-459C-8277-11DEC15A7AA3}">
      <dgm:prSet/>
      <dgm:spPr/>
      <dgm:t>
        <a:bodyPr/>
        <a:lstStyle/>
        <a:p>
          <a:endParaRPr lang="tr-TR"/>
        </a:p>
      </dgm:t>
    </dgm:pt>
    <dgm:pt modelId="{5060563A-A65E-4903-9871-E3FB786A0902}" type="sibTrans" cxnId="{5F80D41E-BD2B-459C-8277-11DEC15A7AA3}">
      <dgm:prSet/>
      <dgm:spPr/>
      <dgm:t>
        <a:bodyPr/>
        <a:lstStyle/>
        <a:p>
          <a:endParaRPr lang="tr-TR"/>
        </a:p>
      </dgm:t>
    </dgm:pt>
    <dgm:pt modelId="{FAAD13C4-2D24-41AF-B7FD-6626730EF71C}">
      <dgm:prSet phldrT="[Metin]" custT="1"/>
      <dgm:spPr/>
      <dgm:t>
        <a:bodyPr/>
        <a:lstStyle/>
        <a:p>
          <a:r>
            <a:rPr lang="tr-TR" sz="3200" dirty="0" err="1"/>
            <a:t>Kur’ân</a:t>
          </a:r>
          <a:r>
            <a:rPr lang="tr-TR" sz="3200" dirty="0"/>
            <a:t>-ı Kerîm’in 30. </a:t>
          </a:r>
          <a:r>
            <a:rPr lang="tr-TR" sz="3200" dirty="0" err="1"/>
            <a:t>sûresidir</a:t>
          </a:r>
          <a:r>
            <a:rPr lang="tr-TR" sz="3200" dirty="0"/>
            <a:t>.</a:t>
          </a:r>
        </a:p>
      </dgm:t>
    </dgm:pt>
    <dgm:pt modelId="{D63E6613-ADDF-4E0D-AD25-2B128603E745}" type="parTrans" cxnId="{5C32F5EB-BA99-4CAD-92D4-973CE77AFFC5}">
      <dgm:prSet/>
      <dgm:spPr/>
      <dgm:t>
        <a:bodyPr/>
        <a:lstStyle/>
        <a:p>
          <a:endParaRPr lang="tr-TR" sz="2400"/>
        </a:p>
      </dgm:t>
    </dgm:pt>
    <dgm:pt modelId="{429424F1-96C3-4B2B-957D-13C59D489D3F}" type="sibTrans" cxnId="{5C32F5EB-BA99-4CAD-92D4-973CE77AFFC5}">
      <dgm:prSet/>
      <dgm:spPr/>
      <dgm:t>
        <a:bodyPr/>
        <a:lstStyle/>
        <a:p>
          <a:endParaRPr lang="tr-TR"/>
        </a:p>
      </dgm:t>
    </dgm:pt>
    <dgm:pt modelId="{503B885D-9ACA-48D5-85EA-0666DBFEBC4C}">
      <dgm:prSet custT="1"/>
      <dgm:spPr/>
      <dgm:t>
        <a:bodyPr/>
        <a:lstStyle/>
        <a:p>
          <a:r>
            <a:rPr lang="tr-TR" sz="4000" dirty="0"/>
            <a:t>Altmış ayettir.</a:t>
          </a:r>
        </a:p>
      </dgm:t>
    </dgm:pt>
    <dgm:pt modelId="{FD6D42FA-B042-46DD-8630-F9D789CC056D}" type="parTrans" cxnId="{9FDE73AD-7A47-4301-A299-BB930C59F785}">
      <dgm:prSet/>
      <dgm:spPr/>
      <dgm:t>
        <a:bodyPr/>
        <a:lstStyle/>
        <a:p>
          <a:endParaRPr lang="tr-TR" sz="2400"/>
        </a:p>
      </dgm:t>
    </dgm:pt>
    <dgm:pt modelId="{76372B0F-8ECC-4DBC-B035-D0CB3A884758}" type="sibTrans" cxnId="{9FDE73AD-7A47-4301-A299-BB930C59F785}">
      <dgm:prSet/>
      <dgm:spPr/>
      <dgm:t>
        <a:bodyPr/>
        <a:lstStyle/>
        <a:p>
          <a:endParaRPr lang="tr-TR"/>
        </a:p>
      </dgm:t>
    </dgm:pt>
    <dgm:pt modelId="{B0DB2CEA-D318-4DC6-BE98-51883BE15412}">
      <dgm:prSet custT="1"/>
      <dgm:spPr/>
      <dgm:t>
        <a:bodyPr/>
        <a:lstStyle/>
        <a:p>
          <a:r>
            <a:rPr lang="tr-TR" sz="2400" dirty="0" err="1"/>
            <a:t>Sûre</a:t>
          </a:r>
          <a:r>
            <a:rPr lang="tr-TR" sz="2400" dirty="0"/>
            <a:t> adını ikinci ayetinde geçen «</a:t>
          </a:r>
          <a:r>
            <a:rPr lang="tr-TR" sz="2400" dirty="0" err="1"/>
            <a:t>Rûm</a:t>
          </a:r>
          <a:r>
            <a:rPr lang="tr-TR" sz="2400" dirty="0"/>
            <a:t>» kelimesinden almıştır.</a:t>
          </a:r>
        </a:p>
      </dgm:t>
    </dgm:pt>
    <dgm:pt modelId="{3702A3F2-0867-4E58-A8B4-A3D1D45F9657}" type="parTrans" cxnId="{E9CEA75B-77DA-4427-8D7C-344DA22960A2}">
      <dgm:prSet/>
      <dgm:spPr/>
      <dgm:t>
        <a:bodyPr/>
        <a:lstStyle/>
        <a:p>
          <a:endParaRPr lang="tr-TR" sz="2400"/>
        </a:p>
      </dgm:t>
    </dgm:pt>
    <dgm:pt modelId="{C68F08B6-EFD5-4BF1-AA9C-599BDB8F4027}" type="sibTrans" cxnId="{E9CEA75B-77DA-4427-8D7C-344DA22960A2}">
      <dgm:prSet/>
      <dgm:spPr/>
      <dgm:t>
        <a:bodyPr/>
        <a:lstStyle/>
        <a:p>
          <a:endParaRPr lang="tr-TR"/>
        </a:p>
      </dgm:t>
    </dgm:pt>
    <dgm:pt modelId="{C4E76F75-421C-4663-A8C1-B467A87102BD}">
      <dgm:prSet custT="1"/>
      <dgm:spPr/>
      <dgm:t>
        <a:bodyPr/>
        <a:lstStyle/>
        <a:p>
          <a:r>
            <a:rPr lang="tr-TR" sz="4000" dirty="0"/>
            <a:t>Mekke’de inmiştir.</a:t>
          </a:r>
        </a:p>
      </dgm:t>
    </dgm:pt>
    <dgm:pt modelId="{CCC39F4E-22C5-4310-8224-D6888748C9FD}" type="parTrans" cxnId="{AD9CEA54-D438-45EE-9546-B46931E2FAE7}">
      <dgm:prSet/>
      <dgm:spPr/>
      <dgm:t>
        <a:bodyPr/>
        <a:lstStyle/>
        <a:p>
          <a:endParaRPr lang="tr-TR" sz="2400"/>
        </a:p>
      </dgm:t>
    </dgm:pt>
    <dgm:pt modelId="{0A6DCE1A-616B-4A24-8C7B-AA0A2B1516EB}" type="sibTrans" cxnId="{AD9CEA54-D438-45EE-9546-B46931E2FAE7}">
      <dgm:prSet/>
      <dgm:spPr/>
      <dgm:t>
        <a:bodyPr/>
        <a:lstStyle/>
        <a:p>
          <a:endParaRPr lang="tr-TR"/>
        </a:p>
      </dgm:t>
    </dgm:pt>
    <dgm:pt modelId="{66A1FA4B-235C-460B-8C45-FC6FDD466EB0}" type="pres">
      <dgm:prSet presAssocID="{9F2E95F0-ED96-4BA6-898F-1A29264F9AB1}" presName="Name0" presStyleCnt="0">
        <dgm:presLayoutVars>
          <dgm:chMax val="1"/>
          <dgm:chPref val="1"/>
          <dgm:dir/>
          <dgm:animOne val="branch"/>
          <dgm:animLvl val="lvl"/>
        </dgm:presLayoutVars>
      </dgm:prSet>
      <dgm:spPr/>
    </dgm:pt>
    <dgm:pt modelId="{500E8C60-6027-4BE9-BC2B-92C9A0128F7D}" type="pres">
      <dgm:prSet presAssocID="{1B3B415F-8032-469C-B543-03F4D2FEE8AD}" presName="singleCycle" presStyleCnt="0"/>
      <dgm:spPr/>
    </dgm:pt>
    <dgm:pt modelId="{1FECE8B9-4BF5-4399-B7B8-F4139BA057AD}" type="pres">
      <dgm:prSet presAssocID="{1B3B415F-8032-469C-B543-03F4D2FEE8AD}" presName="singleCenter" presStyleLbl="node1" presStyleIdx="0" presStyleCnt="5" custScaleX="119090">
        <dgm:presLayoutVars>
          <dgm:chMax val="7"/>
          <dgm:chPref val="7"/>
        </dgm:presLayoutVars>
      </dgm:prSet>
      <dgm:spPr/>
    </dgm:pt>
    <dgm:pt modelId="{1F99D7AD-9FF4-4CCA-9404-FCB3A4E2EEF6}" type="pres">
      <dgm:prSet presAssocID="{D63E6613-ADDF-4E0D-AD25-2B128603E745}" presName="Name56" presStyleLbl="parChTrans1D2" presStyleIdx="0" presStyleCnt="4" custSzX="1216210"/>
      <dgm:spPr/>
    </dgm:pt>
    <dgm:pt modelId="{ADEAA6DA-CC91-4EB6-B0AF-2103D3F3C21C}" type="pres">
      <dgm:prSet presAssocID="{FAAD13C4-2D24-41AF-B7FD-6626730EF71C}" presName="text0" presStyleLbl="node1" presStyleIdx="1" presStyleCnt="5" custScaleX="225720">
        <dgm:presLayoutVars>
          <dgm:bulletEnabled val="1"/>
        </dgm:presLayoutVars>
      </dgm:prSet>
      <dgm:spPr/>
    </dgm:pt>
    <dgm:pt modelId="{9AADBA2E-2479-4333-AAB8-198A3BEF6D1C}" type="pres">
      <dgm:prSet presAssocID="{CCC39F4E-22C5-4310-8224-D6888748C9FD}" presName="Name56" presStyleLbl="parChTrans1D2" presStyleIdx="1" presStyleCnt="4" custSzX="481288"/>
      <dgm:spPr/>
    </dgm:pt>
    <dgm:pt modelId="{10EF0C85-BECA-4F6F-976E-AD43D6CCCC9B}" type="pres">
      <dgm:prSet presAssocID="{C4E76F75-421C-4663-A8C1-B467A87102BD}" presName="text0" presStyleLbl="node1" presStyleIdx="2" presStyleCnt="5" custScaleX="210483" custRadScaleRad="127317" custRadScaleInc="-1012">
        <dgm:presLayoutVars>
          <dgm:bulletEnabled val="1"/>
        </dgm:presLayoutVars>
      </dgm:prSet>
      <dgm:spPr/>
    </dgm:pt>
    <dgm:pt modelId="{19A597C1-C6F5-484C-8C19-862CC2CCAC2B}" type="pres">
      <dgm:prSet presAssocID="{FD6D42FA-B042-46DD-8630-F9D789CC056D}" presName="Name56" presStyleLbl="parChTrans1D2" presStyleIdx="2" presStyleCnt="4" custSzX="1216210"/>
      <dgm:spPr/>
    </dgm:pt>
    <dgm:pt modelId="{452D4448-190D-4F6E-8A84-2E7FCEC2616E}" type="pres">
      <dgm:prSet presAssocID="{503B885D-9ACA-48D5-85EA-0666DBFEBC4C}" presName="text0" presStyleLbl="node1" presStyleIdx="3" presStyleCnt="5" custScaleX="225720">
        <dgm:presLayoutVars>
          <dgm:bulletEnabled val="1"/>
        </dgm:presLayoutVars>
      </dgm:prSet>
      <dgm:spPr/>
    </dgm:pt>
    <dgm:pt modelId="{F9AF1A82-8704-48F4-B8BF-14000D1425F9}" type="pres">
      <dgm:prSet presAssocID="{3702A3F2-0867-4E58-A8B4-A3D1D45F9657}" presName="Name56" presStyleLbl="parChTrans1D2" presStyleIdx="3" presStyleCnt="4" custSzX="481288"/>
      <dgm:spPr/>
    </dgm:pt>
    <dgm:pt modelId="{11ADC1F4-4D38-4190-B80B-8D560ED489A4}" type="pres">
      <dgm:prSet presAssocID="{B0DB2CEA-D318-4DC6-BE98-51883BE15412}" presName="text0" presStyleLbl="node1" presStyleIdx="4" presStyleCnt="5" custScaleX="210483" custRadScaleRad="129846" custRadScaleInc="-992">
        <dgm:presLayoutVars>
          <dgm:bulletEnabled val="1"/>
        </dgm:presLayoutVars>
      </dgm:prSet>
      <dgm:spPr/>
    </dgm:pt>
  </dgm:ptLst>
  <dgm:cxnLst>
    <dgm:cxn modelId="{FA7D100E-6180-4CB5-A453-56290DA79669}" type="presOf" srcId="{D63E6613-ADDF-4E0D-AD25-2B128603E745}" destId="{1F99D7AD-9FF4-4CCA-9404-FCB3A4E2EEF6}" srcOrd="0" destOrd="0" presId="urn:microsoft.com/office/officeart/2008/layout/RadialCluster"/>
    <dgm:cxn modelId="{9EB6B610-3127-45DA-ADEB-220346F0568E}" type="presOf" srcId="{FD6D42FA-B042-46DD-8630-F9D789CC056D}" destId="{19A597C1-C6F5-484C-8C19-862CC2CCAC2B}" srcOrd="0" destOrd="0" presId="urn:microsoft.com/office/officeart/2008/layout/RadialCluster"/>
    <dgm:cxn modelId="{5F80D41E-BD2B-459C-8277-11DEC15A7AA3}" srcId="{9F2E95F0-ED96-4BA6-898F-1A29264F9AB1}" destId="{1B3B415F-8032-469C-B543-03F4D2FEE8AD}" srcOrd="0" destOrd="0" parTransId="{0966B5EE-DCD7-4465-B780-88C7D1E9CC43}" sibTransId="{5060563A-A65E-4903-9871-E3FB786A0902}"/>
    <dgm:cxn modelId="{CD29363A-4424-4A07-8776-1668A179FB31}" type="presOf" srcId="{3702A3F2-0867-4E58-A8B4-A3D1D45F9657}" destId="{F9AF1A82-8704-48F4-B8BF-14000D1425F9}" srcOrd="0" destOrd="0" presId="urn:microsoft.com/office/officeart/2008/layout/RadialCluster"/>
    <dgm:cxn modelId="{E9CEA75B-77DA-4427-8D7C-344DA22960A2}" srcId="{1B3B415F-8032-469C-B543-03F4D2FEE8AD}" destId="{B0DB2CEA-D318-4DC6-BE98-51883BE15412}" srcOrd="3" destOrd="0" parTransId="{3702A3F2-0867-4E58-A8B4-A3D1D45F9657}" sibTransId="{C68F08B6-EFD5-4BF1-AA9C-599BDB8F4027}"/>
    <dgm:cxn modelId="{BAC0F95D-D5E8-49DB-97A9-C47A05B03FCD}" type="presOf" srcId="{B0DB2CEA-D318-4DC6-BE98-51883BE15412}" destId="{11ADC1F4-4D38-4190-B80B-8D560ED489A4}" srcOrd="0" destOrd="0" presId="urn:microsoft.com/office/officeart/2008/layout/RadialCluster"/>
    <dgm:cxn modelId="{AD9CEA54-D438-45EE-9546-B46931E2FAE7}" srcId="{1B3B415F-8032-469C-B543-03F4D2FEE8AD}" destId="{C4E76F75-421C-4663-A8C1-B467A87102BD}" srcOrd="1" destOrd="0" parTransId="{CCC39F4E-22C5-4310-8224-D6888748C9FD}" sibTransId="{0A6DCE1A-616B-4A24-8C7B-AA0A2B1516EB}"/>
    <dgm:cxn modelId="{35CC7F89-FB20-497F-9873-A858BDA8BE76}" type="presOf" srcId="{CCC39F4E-22C5-4310-8224-D6888748C9FD}" destId="{9AADBA2E-2479-4333-AAB8-198A3BEF6D1C}" srcOrd="0" destOrd="0" presId="urn:microsoft.com/office/officeart/2008/layout/RadialCluster"/>
    <dgm:cxn modelId="{EF1F38A1-B3E6-493D-B9CD-AC01A9BEAFF2}" type="presOf" srcId="{9F2E95F0-ED96-4BA6-898F-1A29264F9AB1}" destId="{66A1FA4B-235C-460B-8C45-FC6FDD466EB0}" srcOrd="0" destOrd="0" presId="urn:microsoft.com/office/officeart/2008/layout/RadialCluster"/>
    <dgm:cxn modelId="{917878A1-F39E-4ADE-AC48-637B8108ECEC}" type="presOf" srcId="{1B3B415F-8032-469C-B543-03F4D2FEE8AD}" destId="{1FECE8B9-4BF5-4399-B7B8-F4139BA057AD}" srcOrd="0" destOrd="0" presId="urn:microsoft.com/office/officeart/2008/layout/RadialCluster"/>
    <dgm:cxn modelId="{536A11A5-6C31-4AEF-858A-90B97AD5E7FC}" type="presOf" srcId="{503B885D-9ACA-48D5-85EA-0666DBFEBC4C}" destId="{452D4448-190D-4F6E-8A84-2E7FCEC2616E}" srcOrd="0" destOrd="0" presId="urn:microsoft.com/office/officeart/2008/layout/RadialCluster"/>
    <dgm:cxn modelId="{7B744BA9-3D7E-4E91-B129-72860E201F5B}" type="presOf" srcId="{FAAD13C4-2D24-41AF-B7FD-6626730EF71C}" destId="{ADEAA6DA-CC91-4EB6-B0AF-2103D3F3C21C}" srcOrd="0" destOrd="0" presId="urn:microsoft.com/office/officeart/2008/layout/RadialCluster"/>
    <dgm:cxn modelId="{9FDE73AD-7A47-4301-A299-BB930C59F785}" srcId="{1B3B415F-8032-469C-B543-03F4D2FEE8AD}" destId="{503B885D-9ACA-48D5-85EA-0666DBFEBC4C}" srcOrd="2" destOrd="0" parTransId="{FD6D42FA-B042-46DD-8630-F9D789CC056D}" sibTransId="{76372B0F-8ECC-4DBC-B035-D0CB3A884758}"/>
    <dgm:cxn modelId="{1ADAA1C0-81EC-4DA6-8B97-4C53BB182D24}" type="presOf" srcId="{C4E76F75-421C-4663-A8C1-B467A87102BD}" destId="{10EF0C85-BECA-4F6F-976E-AD43D6CCCC9B}" srcOrd="0" destOrd="0" presId="urn:microsoft.com/office/officeart/2008/layout/RadialCluster"/>
    <dgm:cxn modelId="{5C32F5EB-BA99-4CAD-92D4-973CE77AFFC5}" srcId="{1B3B415F-8032-469C-B543-03F4D2FEE8AD}" destId="{FAAD13C4-2D24-41AF-B7FD-6626730EF71C}" srcOrd="0" destOrd="0" parTransId="{D63E6613-ADDF-4E0D-AD25-2B128603E745}" sibTransId="{429424F1-96C3-4B2B-957D-13C59D489D3F}"/>
    <dgm:cxn modelId="{014625A0-DDD5-43A0-8C4B-D5DAEB837119}" type="presParOf" srcId="{66A1FA4B-235C-460B-8C45-FC6FDD466EB0}" destId="{500E8C60-6027-4BE9-BC2B-92C9A0128F7D}" srcOrd="0" destOrd="0" presId="urn:microsoft.com/office/officeart/2008/layout/RadialCluster"/>
    <dgm:cxn modelId="{A24F973D-D2CD-42F0-8D99-680C59D30E8B}" type="presParOf" srcId="{500E8C60-6027-4BE9-BC2B-92C9A0128F7D}" destId="{1FECE8B9-4BF5-4399-B7B8-F4139BA057AD}" srcOrd="0" destOrd="0" presId="urn:microsoft.com/office/officeart/2008/layout/RadialCluster"/>
    <dgm:cxn modelId="{A2DC20E6-465E-4A75-B791-0293347350F3}" type="presParOf" srcId="{500E8C60-6027-4BE9-BC2B-92C9A0128F7D}" destId="{1F99D7AD-9FF4-4CCA-9404-FCB3A4E2EEF6}" srcOrd="1" destOrd="0" presId="urn:microsoft.com/office/officeart/2008/layout/RadialCluster"/>
    <dgm:cxn modelId="{8A62ABFA-E961-41CF-99CA-9ECAA6D85840}" type="presParOf" srcId="{500E8C60-6027-4BE9-BC2B-92C9A0128F7D}" destId="{ADEAA6DA-CC91-4EB6-B0AF-2103D3F3C21C}" srcOrd="2" destOrd="0" presId="urn:microsoft.com/office/officeart/2008/layout/RadialCluster"/>
    <dgm:cxn modelId="{F5B5FB77-DDFD-48F2-BFC3-83399D3D4826}" type="presParOf" srcId="{500E8C60-6027-4BE9-BC2B-92C9A0128F7D}" destId="{9AADBA2E-2479-4333-AAB8-198A3BEF6D1C}" srcOrd="3" destOrd="0" presId="urn:microsoft.com/office/officeart/2008/layout/RadialCluster"/>
    <dgm:cxn modelId="{6B5684D7-2AA4-498B-BC8A-0AB41F22FE81}" type="presParOf" srcId="{500E8C60-6027-4BE9-BC2B-92C9A0128F7D}" destId="{10EF0C85-BECA-4F6F-976E-AD43D6CCCC9B}" srcOrd="4" destOrd="0" presId="urn:microsoft.com/office/officeart/2008/layout/RadialCluster"/>
    <dgm:cxn modelId="{4747EE1E-902A-4C62-B427-EB697C452E00}" type="presParOf" srcId="{500E8C60-6027-4BE9-BC2B-92C9A0128F7D}" destId="{19A597C1-C6F5-484C-8C19-862CC2CCAC2B}" srcOrd="5" destOrd="0" presId="urn:microsoft.com/office/officeart/2008/layout/RadialCluster"/>
    <dgm:cxn modelId="{C0E1B7B4-FE19-4FD4-8BBE-B83BEFDAC6FA}" type="presParOf" srcId="{500E8C60-6027-4BE9-BC2B-92C9A0128F7D}" destId="{452D4448-190D-4F6E-8A84-2E7FCEC2616E}" srcOrd="6" destOrd="0" presId="urn:microsoft.com/office/officeart/2008/layout/RadialCluster"/>
    <dgm:cxn modelId="{209D6FBF-94CD-4A9A-8D94-DEA7ED6A9BDF}" type="presParOf" srcId="{500E8C60-6027-4BE9-BC2B-92C9A0128F7D}" destId="{F9AF1A82-8704-48F4-B8BF-14000D1425F9}" srcOrd="7" destOrd="0" presId="urn:microsoft.com/office/officeart/2008/layout/RadialCluster"/>
    <dgm:cxn modelId="{15064488-96EA-46A8-A8BE-FF4EFFD69A43}" type="presParOf" srcId="{500E8C60-6027-4BE9-BC2B-92C9A0128F7D}" destId="{11ADC1F4-4D38-4190-B80B-8D560ED489A4}"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F43F18-FC23-4139-8F04-B9B40966823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98E52EB7-936D-4466-B94A-55D704DA3E74}">
      <dgm:prSet phldrT="[Metin]"/>
      <dgm:spPr/>
      <dgm:t>
        <a:bodyPr/>
        <a:lstStyle/>
        <a:p>
          <a:r>
            <a:rPr lang="tr-TR" dirty="0" err="1"/>
            <a:t>Rûm</a:t>
          </a:r>
          <a:r>
            <a:rPr lang="tr-TR" dirty="0"/>
            <a:t> </a:t>
          </a:r>
          <a:r>
            <a:rPr lang="tr-TR" dirty="0" err="1"/>
            <a:t>Sûresi’ndeki</a:t>
          </a:r>
          <a:r>
            <a:rPr lang="tr-TR" dirty="0"/>
            <a:t> bazı konular</a:t>
          </a:r>
        </a:p>
      </dgm:t>
    </dgm:pt>
    <dgm:pt modelId="{65E59D40-6D1E-4BB0-91F8-372172FBF43A}" type="parTrans" cxnId="{00055B32-17FF-49DA-B2F4-64EA5FFEAAFC}">
      <dgm:prSet/>
      <dgm:spPr/>
      <dgm:t>
        <a:bodyPr/>
        <a:lstStyle/>
        <a:p>
          <a:endParaRPr lang="tr-TR"/>
        </a:p>
      </dgm:t>
    </dgm:pt>
    <dgm:pt modelId="{17ACBF2A-9A09-4962-8B9D-20E801F6F541}" type="sibTrans" cxnId="{00055B32-17FF-49DA-B2F4-64EA5FFEAAFC}">
      <dgm:prSet/>
      <dgm:spPr/>
      <dgm:t>
        <a:bodyPr/>
        <a:lstStyle/>
        <a:p>
          <a:endParaRPr lang="tr-TR"/>
        </a:p>
      </dgm:t>
    </dgm:pt>
    <dgm:pt modelId="{9D7DDA3B-55FA-41E0-8B0F-D5F862C0A9A6}">
      <dgm:prSet phldrT="[Metin]" custT="1"/>
      <dgm:spPr/>
      <dgm:t>
        <a:bodyPr/>
        <a:lstStyle/>
        <a:p>
          <a:r>
            <a:rPr lang="tr-TR" sz="3200" dirty="0"/>
            <a:t>Geçmişteki inkârcı toplumların durumlarından ibret alınması</a:t>
          </a:r>
        </a:p>
      </dgm:t>
    </dgm:pt>
    <dgm:pt modelId="{E5F7CDC1-7618-4B57-8AB2-CD3C8E8BB50C}" type="parTrans" cxnId="{E63E5494-DAB4-4EFB-B3E7-F1FD65139491}">
      <dgm:prSet/>
      <dgm:spPr/>
      <dgm:t>
        <a:bodyPr/>
        <a:lstStyle/>
        <a:p>
          <a:endParaRPr lang="tr-TR"/>
        </a:p>
      </dgm:t>
    </dgm:pt>
    <dgm:pt modelId="{1A9B00CE-27D4-41C0-978D-41734200B8E2}" type="sibTrans" cxnId="{E63E5494-DAB4-4EFB-B3E7-F1FD65139491}">
      <dgm:prSet/>
      <dgm:spPr/>
      <dgm:t>
        <a:bodyPr/>
        <a:lstStyle/>
        <a:p>
          <a:endParaRPr lang="tr-TR"/>
        </a:p>
      </dgm:t>
    </dgm:pt>
    <dgm:pt modelId="{FCD3C73D-D57F-46AE-8CC5-6B93C1027C8A}">
      <dgm:prSet phldrT="[Metin]" custT="1"/>
      <dgm:spPr/>
      <dgm:t>
        <a:bodyPr/>
        <a:lstStyle/>
        <a:p>
          <a:r>
            <a:rPr lang="tr-TR" sz="3200" dirty="0"/>
            <a:t>İnsanların yapıp ettikleri yüzünden ortaya çıkan olumsuzluklar</a:t>
          </a:r>
        </a:p>
      </dgm:t>
    </dgm:pt>
    <dgm:pt modelId="{7A599E42-3C76-4795-A39C-EB0E34F4F8EB}" type="parTrans" cxnId="{EAD7EC20-2A18-42ED-AE4A-CEDBEF909F15}">
      <dgm:prSet/>
      <dgm:spPr/>
      <dgm:t>
        <a:bodyPr/>
        <a:lstStyle/>
        <a:p>
          <a:endParaRPr lang="tr-TR"/>
        </a:p>
      </dgm:t>
    </dgm:pt>
    <dgm:pt modelId="{71ED4791-8E6C-4E31-B083-2CA0BB468C34}" type="sibTrans" cxnId="{EAD7EC20-2A18-42ED-AE4A-CEDBEF909F15}">
      <dgm:prSet/>
      <dgm:spPr/>
      <dgm:t>
        <a:bodyPr/>
        <a:lstStyle/>
        <a:p>
          <a:endParaRPr lang="tr-TR"/>
        </a:p>
      </dgm:t>
    </dgm:pt>
    <dgm:pt modelId="{06D81434-DC69-4C4B-A3B4-DCD2E160B664}">
      <dgm:prSet custT="1"/>
      <dgm:spPr/>
      <dgm:t>
        <a:bodyPr/>
        <a:lstStyle/>
        <a:p>
          <a:r>
            <a:rPr lang="tr-TR" sz="2800" dirty="0"/>
            <a:t>Kıyamet günü inkârcıların karşılaşacakları bazı haller</a:t>
          </a:r>
        </a:p>
      </dgm:t>
    </dgm:pt>
    <dgm:pt modelId="{87BF8A06-9F8F-47DF-80B8-19BC2A0A244A}" type="parTrans" cxnId="{78AB507D-137F-4CE4-AA53-899956AEA5B7}">
      <dgm:prSet/>
      <dgm:spPr/>
      <dgm:t>
        <a:bodyPr/>
        <a:lstStyle/>
        <a:p>
          <a:endParaRPr lang="tr-TR"/>
        </a:p>
      </dgm:t>
    </dgm:pt>
    <dgm:pt modelId="{31E05D73-89D2-4B9F-BD70-149CC62D293F}" type="sibTrans" cxnId="{78AB507D-137F-4CE4-AA53-899956AEA5B7}">
      <dgm:prSet/>
      <dgm:spPr/>
      <dgm:t>
        <a:bodyPr/>
        <a:lstStyle/>
        <a:p>
          <a:endParaRPr lang="tr-TR"/>
        </a:p>
      </dgm:t>
    </dgm:pt>
    <dgm:pt modelId="{B0CEAB81-83A7-4CB8-9F23-74D076B1D7B2}">
      <dgm:prSet custT="1"/>
      <dgm:spPr/>
      <dgm:t>
        <a:bodyPr/>
        <a:lstStyle/>
        <a:p>
          <a:r>
            <a:rPr lang="tr-TR" sz="3200" dirty="0"/>
            <a:t>Yüce Allah (</a:t>
          </a:r>
          <a:r>
            <a:rPr lang="tr-TR" sz="3200" dirty="0" err="1"/>
            <a:t>c.c</a:t>
          </a:r>
          <a:r>
            <a:rPr lang="tr-TR" sz="3200" dirty="0"/>
            <a:t>.)’</a:t>
          </a:r>
          <a:r>
            <a:rPr lang="tr-TR" sz="3200" dirty="0" err="1"/>
            <a:t>ın</a:t>
          </a:r>
          <a:r>
            <a:rPr lang="tr-TR" sz="3200" dirty="0"/>
            <a:t> varlığı, birliği ve kudreti</a:t>
          </a:r>
        </a:p>
      </dgm:t>
    </dgm:pt>
    <dgm:pt modelId="{22A0C9CB-AC5C-488F-850B-933568102DD5}" type="parTrans" cxnId="{494031A4-6BFF-4A12-B33F-B9681A11CDCF}">
      <dgm:prSet/>
      <dgm:spPr/>
      <dgm:t>
        <a:bodyPr/>
        <a:lstStyle/>
        <a:p>
          <a:endParaRPr lang="tr-TR"/>
        </a:p>
      </dgm:t>
    </dgm:pt>
    <dgm:pt modelId="{A1164E81-3905-4EBB-84F7-B6B7FB144CFB}" type="sibTrans" cxnId="{494031A4-6BFF-4A12-B33F-B9681A11CDCF}">
      <dgm:prSet/>
      <dgm:spPr/>
      <dgm:t>
        <a:bodyPr/>
        <a:lstStyle/>
        <a:p>
          <a:endParaRPr lang="tr-TR"/>
        </a:p>
      </dgm:t>
    </dgm:pt>
    <dgm:pt modelId="{52ED7F86-B7E8-4C9C-AF90-561D9E57721F}">
      <dgm:prSet custT="1"/>
      <dgm:spPr/>
      <dgm:t>
        <a:bodyPr/>
        <a:lstStyle/>
        <a:p>
          <a:r>
            <a:rPr lang="tr-TR" sz="3200" dirty="0"/>
            <a:t>Allah’ın (</a:t>
          </a:r>
          <a:r>
            <a:rPr lang="tr-TR" sz="3200" dirty="0" err="1"/>
            <a:t>c.c</a:t>
          </a:r>
          <a:r>
            <a:rPr lang="tr-TR" sz="3200" dirty="0"/>
            <a:t>.) evrendeki mutlak egemenliğinin kanıtları</a:t>
          </a:r>
        </a:p>
      </dgm:t>
    </dgm:pt>
    <dgm:pt modelId="{559A2305-DF3E-4E9C-AD7B-5D349E75E6B0}" type="parTrans" cxnId="{CC2A32F0-6C54-4186-AE64-116E4A51E6CA}">
      <dgm:prSet/>
      <dgm:spPr/>
      <dgm:t>
        <a:bodyPr/>
        <a:lstStyle/>
        <a:p>
          <a:endParaRPr lang="tr-TR"/>
        </a:p>
      </dgm:t>
    </dgm:pt>
    <dgm:pt modelId="{BCC3D6A8-CC5D-4A79-94F8-F09809202360}" type="sibTrans" cxnId="{CC2A32F0-6C54-4186-AE64-116E4A51E6CA}">
      <dgm:prSet/>
      <dgm:spPr/>
      <dgm:t>
        <a:bodyPr/>
        <a:lstStyle/>
        <a:p>
          <a:endParaRPr lang="tr-TR"/>
        </a:p>
      </dgm:t>
    </dgm:pt>
    <dgm:pt modelId="{E8E5CF4E-4B9A-4CF8-AA1C-EA5500FFA67D}">
      <dgm:prSet custT="1"/>
      <dgm:spPr/>
      <dgm:t>
        <a:bodyPr/>
        <a:lstStyle/>
        <a:p>
          <a:r>
            <a:rPr lang="tr-TR" sz="3200" dirty="0"/>
            <a:t>İnsan fıtratının önemi </a:t>
          </a:r>
        </a:p>
      </dgm:t>
    </dgm:pt>
    <dgm:pt modelId="{FB0E7796-B29F-4F6B-B408-B2EB9043162C}" type="parTrans" cxnId="{239B2418-EE0E-427A-8B0B-C85F51DFAF95}">
      <dgm:prSet/>
      <dgm:spPr/>
      <dgm:t>
        <a:bodyPr/>
        <a:lstStyle/>
        <a:p>
          <a:endParaRPr lang="tr-TR"/>
        </a:p>
      </dgm:t>
    </dgm:pt>
    <dgm:pt modelId="{7D0C0722-D17B-4841-B20C-EBA9E344224B}" type="sibTrans" cxnId="{239B2418-EE0E-427A-8B0B-C85F51DFAF95}">
      <dgm:prSet/>
      <dgm:spPr/>
      <dgm:t>
        <a:bodyPr/>
        <a:lstStyle/>
        <a:p>
          <a:endParaRPr lang="tr-TR"/>
        </a:p>
      </dgm:t>
    </dgm:pt>
    <dgm:pt modelId="{FF1A67F2-4E8C-42E3-9A9C-1B2A1A69747C}">
      <dgm:prSet custT="1"/>
      <dgm:spPr/>
      <dgm:t>
        <a:bodyPr/>
        <a:lstStyle/>
        <a:p>
          <a:r>
            <a:rPr lang="tr-TR" sz="2800" dirty="0"/>
            <a:t>Tevhit inancı</a:t>
          </a:r>
        </a:p>
      </dgm:t>
    </dgm:pt>
    <dgm:pt modelId="{02EBCA7A-6C13-420F-BF4F-61AB76E215D6}" type="parTrans" cxnId="{E3B070D7-A245-441E-95CD-7D3694B48EFE}">
      <dgm:prSet/>
      <dgm:spPr/>
      <dgm:t>
        <a:bodyPr/>
        <a:lstStyle/>
        <a:p>
          <a:endParaRPr lang="tr-TR"/>
        </a:p>
      </dgm:t>
    </dgm:pt>
    <dgm:pt modelId="{087DFDE2-7461-4893-90FD-885719651BF7}" type="sibTrans" cxnId="{E3B070D7-A245-441E-95CD-7D3694B48EFE}">
      <dgm:prSet/>
      <dgm:spPr/>
      <dgm:t>
        <a:bodyPr/>
        <a:lstStyle/>
        <a:p>
          <a:endParaRPr lang="tr-TR"/>
        </a:p>
      </dgm:t>
    </dgm:pt>
    <dgm:pt modelId="{0E9BA8A7-A91A-46AD-9C9A-33D7F5E627C4}" type="pres">
      <dgm:prSet presAssocID="{7DF43F18-FC23-4139-8F04-B9B40966823E}" presName="Name0" presStyleCnt="0">
        <dgm:presLayoutVars>
          <dgm:chPref val="1"/>
          <dgm:dir/>
          <dgm:animOne val="branch"/>
          <dgm:animLvl val="lvl"/>
          <dgm:resizeHandles val="exact"/>
        </dgm:presLayoutVars>
      </dgm:prSet>
      <dgm:spPr/>
    </dgm:pt>
    <dgm:pt modelId="{A2CE093B-60E5-4490-8B0F-151BC609F27C}" type="pres">
      <dgm:prSet presAssocID="{98E52EB7-936D-4466-B94A-55D704DA3E74}" presName="root1" presStyleCnt="0"/>
      <dgm:spPr/>
    </dgm:pt>
    <dgm:pt modelId="{7FB515EE-DDC4-4B7E-ABBF-1F50F26E82A4}" type="pres">
      <dgm:prSet presAssocID="{98E52EB7-936D-4466-B94A-55D704DA3E74}" presName="LevelOneTextNode" presStyleLbl="node0" presStyleIdx="0" presStyleCnt="1" custScaleY="175392">
        <dgm:presLayoutVars>
          <dgm:chPref val="3"/>
        </dgm:presLayoutVars>
      </dgm:prSet>
      <dgm:spPr/>
    </dgm:pt>
    <dgm:pt modelId="{15A23E31-B9BA-414C-BC7B-49C15E0EC316}" type="pres">
      <dgm:prSet presAssocID="{98E52EB7-936D-4466-B94A-55D704DA3E74}" presName="level2hierChild" presStyleCnt="0"/>
      <dgm:spPr/>
    </dgm:pt>
    <dgm:pt modelId="{12E3FA63-96D9-4828-AA61-468A8C4B8B22}" type="pres">
      <dgm:prSet presAssocID="{E5F7CDC1-7618-4B57-8AB2-CD3C8E8BB50C}" presName="conn2-1" presStyleLbl="parChTrans1D2" presStyleIdx="0" presStyleCnt="7"/>
      <dgm:spPr/>
    </dgm:pt>
    <dgm:pt modelId="{3E6A8209-8609-41F0-817A-8EF2157B1266}" type="pres">
      <dgm:prSet presAssocID="{E5F7CDC1-7618-4B57-8AB2-CD3C8E8BB50C}" presName="connTx" presStyleLbl="parChTrans1D2" presStyleIdx="0" presStyleCnt="7"/>
      <dgm:spPr/>
    </dgm:pt>
    <dgm:pt modelId="{D53BE01F-D62D-4C77-AA30-DBDADF683698}" type="pres">
      <dgm:prSet presAssocID="{9D7DDA3B-55FA-41E0-8B0F-D5F862C0A9A6}" presName="root2" presStyleCnt="0"/>
      <dgm:spPr/>
    </dgm:pt>
    <dgm:pt modelId="{8F2600A9-3BC9-40AC-8F79-9B4D01EB3A6D}" type="pres">
      <dgm:prSet presAssocID="{9D7DDA3B-55FA-41E0-8B0F-D5F862C0A9A6}" presName="LevelTwoTextNode" presStyleLbl="node2" presStyleIdx="0" presStyleCnt="7" custScaleX="495001">
        <dgm:presLayoutVars>
          <dgm:chPref val="3"/>
        </dgm:presLayoutVars>
      </dgm:prSet>
      <dgm:spPr/>
    </dgm:pt>
    <dgm:pt modelId="{822E1B84-DB68-4B72-A248-522A9221D6C2}" type="pres">
      <dgm:prSet presAssocID="{9D7DDA3B-55FA-41E0-8B0F-D5F862C0A9A6}" presName="level3hierChild" presStyleCnt="0"/>
      <dgm:spPr/>
    </dgm:pt>
    <dgm:pt modelId="{45139AC8-2376-45B0-A48E-217E7206B04F}" type="pres">
      <dgm:prSet presAssocID="{22A0C9CB-AC5C-488F-850B-933568102DD5}" presName="conn2-1" presStyleLbl="parChTrans1D2" presStyleIdx="1" presStyleCnt="7"/>
      <dgm:spPr/>
    </dgm:pt>
    <dgm:pt modelId="{1B2FC974-8252-4917-AD5F-1B16D426A858}" type="pres">
      <dgm:prSet presAssocID="{22A0C9CB-AC5C-488F-850B-933568102DD5}" presName="connTx" presStyleLbl="parChTrans1D2" presStyleIdx="1" presStyleCnt="7"/>
      <dgm:spPr/>
    </dgm:pt>
    <dgm:pt modelId="{7C37CE09-EB8C-4B67-91E4-C9099331C72D}" type="pres">
      <dgm:prSet presAssocID="{B0CEAB81-83A7-4CB8-9F23-74D076B1D7B2}" presName="root2" presStyleCnt="0"/>
      <dgm:spPr/>
    </dgm:pt>
    <dgm:pt modelId="{B540A472-D318-49E6-AE88-127C79AADDF4}" type="pres">
      <dgm:prSet presAssocID="{B0CEAB81-83A7-4CB8-9F23-74D076B1D7B2}" presName="LevelTwoTextNode" presStyleLbl="node2" presStyleIdx="1" presStyleCnt="7" custScaleX="495001" custLinFactNeighborX="46" custLinFactNeighborY="2033">
        <dgm:presLayoutVars>
          <dgm:chPref val="3"/>
        </dgm:presLayoutVars>
      </dgm:prSet>
      <dgm:spPr/>
    </dgm:pt>
    <dgm:pt modelId="{4B17003C-C01E-4A24-A9D2-DFA4E3D8DBEB}" type="pres">
      <dgm:prSet presAssocID="{B0CEAB81-83A7-4CB8-9F23-74D076B1D7B2}" presName="level3hierChild" presStyleCnt="0"/>
      <dgm:spPr/>
    </dgm:pt>
    <dgm:pt modelId="{0C0138C3-315C-4213-A33E-62E7B64426D6}" type="pres">
      <dgm:prSet presAssocID="{559A2305-DF3E-4E9C-AD7B-5D349E75E6B0}" presName="conn2-1" presStyleLbl="parChTrans1D2" presStyleIdx="2" presStyleCnt="7"/>
      <dgm:spPr/>
    </dgm:pt>
    <dgm:pt modelId="{4A5AB8CB-4B60-43F5-B28E-1CC88A5EE269}" type="pres">
      <dgm:prSet presAssocID="{559A2305-DF3E-4E9C-AD7B-5D349E75E6B0}" presName="connTx" presStyleLbl="parChTrans1D2" presStyleIdx="2" presStyleCnt="7"/>
      <dgm:spPr/>
    </dgm:pt>
    <dgm:pt modelId="{B38FC289-8AC4-4CB8-91B9-FC96744A3CEC}" type="pres">
      <dgm:prSet presAssocID="{52ED7F86-B7E8-4C9C-AF90-561D9E57721F}" presName="root2" presStyleCnt="0"/>
      <dgm:spPr/>
    </dgm:pt>
    <dgm:pt modelId="{908A8F05-E595-4370-A7BC-383F5693A60E}" type="pres">
      <dgm:prSet presAssocID="{52ED7F86-B7E8-4C9C-AF90-561D9E57721F}" presName="LevelTwoTextNode" presStyleLbl="node2" presStyleIdx="2" presStyleCnt="7" custScaleX="495001">
        <dgm:presLayoutVars>
          <dgm:chPref val="3"/>
        </dgm:presLayoutVars>
      </dgm:prSet>
      <dgm:spPr/>
    </dgm:pt>
    <dgm:pt modelId="{1AC9566C-6E55-47E2-BE48-274AB2802D4E}" type="pres">
      <dgm:prSet presAssocID="{52ED7F86-B7E8-4C9C-AF90-561D9E57721F}" presName="level3hierChild" presStyleCnt="0"/>
      <dgm:spPr/>
    </dgm:pt>
    <dgm:pt modelId="{A090638E-346F-4206-8045-67AE1AE0B658}" type="pres">
      <dgm:prSet presAssocID="{FB0E7796-B29F-4F6B-B408-B2EB9043162C}" presName="conn2-1" presStyleLbl="parChTrans1D2" presStyleIdx="3" presStyleCnt="7"/>
      <dgm:spPr/>
    </dgm:pt>
    <dgm:pt modelId="{B9D30EB2-8B54-4C2E-86D6-EDB64C10D1FB}" type="pres">
      <dgm:prSet presAssocID="{FB0E7796-B29F-4F6B-B408-B2EB9043162C}" presName="connTx" presStyleLbl="parChTrans1D2" presStyleIdx="3" presStyleCnt="7"/>
      <dgm:spPr/>
    </dgm:pt>
    <dgm:pt modelId="{D3183423-9D27-451F-83BE-3A6B84346BA5}" type="pres">
      <dgm:prSet presAssocID="{E8E5CF4E-4B9A-4CF8-AA1C-EA5500FFA67D}" presName="root2" presStyleCnt="0"/>
      <dgm:spPr/>
    </dgm:pt>
    <dgm:pt modelId="{131412BE-70F0-4FB7-B1AF-EA5F07BA1BA0}" type="pres">
      <dgm:prSet presAssocID="{E8E5CF4E-4B9A-4CF8-AA1C-EA5500FFA67D}" presName="LevelTwoTextNode" presStyleLbl="node2" presStyleIdx="3" presStyleCnt="7" custScaleX="495001">
        <dgm:presLayoutVars>
          <dgm:chPref val="3"/>
        </dgm:presLayoutVars>
      </dgm:prSet>
      <dgm:spPr/>
    </dgm:pt>
    <dgm:pt modelId="{BBAFB1EF-54D6-4BC1-928F-70956859B37C}" type="pres">
      <dgm:prSet presAssocID="{E8E5CF4E-4B9A-4CF8-AA1C-EA5500FFA67D}" presName="level3hierChild" presStyleCnt="0"/>
      <dgm:spPr/>
    </dgm:pt>
    <dgm:pt modelId="{0637F4EE-A30C-4658-A9ED-DDFFFF12808E}" type="pres">
      <dgm:prSet presAssocID="{7A599E42-3C76-4795-A39C-EB0E34F4F8EB}" presName="conn2-1" presStyleLbl="parChTrans1D2" presStyleIdx="4" presStyleCnt="7"/>
      <dgm:spPr/>
    </dgm:pt>
    <dgm:pt modelId="{E738DF55-0E98-4990-84E6-ACA6E14A21F2}" type="pres">
      <dgm:prSet presAssocID="{7A599E42-3C76-4795-A39C-EB0E34F4F8EB}" presName="connTx" presStyleLbl="parChTrans1D2" presStyleIdx="4" presStyleCnt="7"/>
      <dgm:spPr/>
    </dgm:pt>
    <dgm:pt modelId="{AE54DA2B-EEFF-4DB6-86DD-DEE55AB7E6E0}" type="pres">
      <dgm:prSet presAssocID="{FCD3C73D-D57F-46AE-8CC5-6B93C1027C8A}" presName="root2" presStyleCnt="0"/>
      <dgm:spPr/>
    </dgm:pt>
    <dgm:pt modelId="{3A8861B0-80E4-4B42-A25C-F84ADA5151A5}" type="pres">
      <dgm:prSet presAssocID="{FCD3C73D-D57F-46AE-8CC5-6B93C1027C8A}" presName="LevelTwoTextNode" presStyleLbl="node2" presStyleIdx="4" presStyleCnt="7" custScaleX="495001">
        <dgm:presLayoutVars>
          <dgm:chPref val="3"/>
        </dgm:presLayoutVars>
      </dgm:prSet>
      <dgm:spPr/>
    </dgm:pt>
    <dgm:pt modelId="{6788D731-3EB6-411F-AD06-657248323174}" type="pres">
      <dgm:prSet presAssocID="{FCD3C73D-D57F-46AE-8CC5-6B93C1027C8A}" presName="level3hierChild" presStyleCnt="0"/>
      <dgm:spPr/>
    </dgm:pt>
    <dgm:pt modelId="{B87C9699-DE17-4489-AC8C-6F1276593376}" type="pres">
      <dgm:prSet presAssocID="{87BF8A06-9F8F-47DF-80B8-19BC2A0A244A}" presName="conn2-1" presStyleLbl="parChTrans1D2" presStyleIdx="5" presStyleCnt="7"/>
      <dgm:spPr/>
    </dgm:pt>
    <dgm:pt modelId="{33A38970-22B5-4E61-8362-20261324D6AD}" type="pres">
      <dgm:prSet presAssocID="{87BF8A06-9F8F-47DF-80B8-19BC2A0A244A}" presName="connTx" presStyleLbl="parChTrans1D2" presStyleIdx="5" presStyleCnt="7"/>
      <dgm:spPr/>
    </dgm:pt>
    <dgm:pt modelId="{693354D8-D614-44D6-86A7-B1BDE9C98768}" type="pres">
      <dgm:prSet presAssocID="{06D81434-DC69-4C4B-A3B4-DCD2E160B664}" presName="root2" presStyleCnt="0"/>
      <dgm:spPr/>
    </dgm:pt>
    <dgm:pt modelId="{6EF208A5-FEC6-4973-8467-F6C74FF58D15}" type="pres">
      <dgm:prSet presAssocID="{06D81434-DC69-4C4B-A3B4-DCD2E160B664}" presName="LevelTwoTextNode" presStyleLbl="node2" presStyleIdx="5" presStyleCnt="7" custScaleX="495001">
        <dgm:presLayoutVars>
          <dgm:chPref val="3"/>
        </dgm:presLayoutVars>
      </dgm:prSet>
      <dgm:spPr/>
    </dgm:pt>
    <dgm:pt modelId="{1A496E55-BA2D-4F45-A8EB-77E76FD7195B}" type="pres">
      <dgm:prSet presAssocID="{06D81434-DC69-4C4B-A3B4-DCD2E160B664}" presName="level3hierChild" presStyleCnt="0"/>
      <dgm:spPr/>
    </dgm:pt>
    <dgm:pt modelId="{3D1A1EEC-8A43-46D5-96BE-907ABC6ACD3F}" type="pres">
      <dgm:prSet presAssocID="{02EBCA7A-6C13-420F-BF4F-61AB76E215D6}" presName="conn2-1" presStyleLbl="parChTrans1D2" presStyleIdx="6" presStyleCnt="7"/>
      <dgm:spPr/>
    </dgm:pt>
    <dgm:pt modelId="{52B2F9EF-6075-4966-B33D-65CCD2AD256B}" type="pres">
      <dgm:prSet presAssocID="{02EBCA7A-6C13-420F-BF4F-61AB76E215D6}" presName="connTx" presStyleLbl="parChTrans1D2" presStyleIdx="6" presStyleCnt="7"/>
      <dgm:spPr/>
    </dgm:pt>
    <dgm:pt modelId="{ADEFAD35-E8E0-47C0-A99A-3ADDEA8028A6}" type="pres">
      <dgm:prSet presAssocID="{FF1A67F2-4E8C-42E3-9A9C-1B2A1A69747C}" presName="root2" presStyleCnt="0"/>
      <dgm:spPr/>
    </dgm:pt>
    <dgm:pt modelId="{B890DB3F-E6FA-4419-9C49-AC93362D30DB}" type="pres">
      <dgm:prSet presAssocID="{FF1A67F2-4E8C-42E3-9A9C-1B2A1A69747C}" presName="LevelTwoTextNode" presStyleLbl="node2" presStyleIdx="6" presStyleCnt="7" custScaleX="495001">
        <dgm:presLayoutVars>
          <dgm:chPref val="3"/>
        </dgm:presLayoutVars>
      </dgm:prSet>
      <dgm:spPr/>
    </dgm:pt>
    <dgm:pt modelId="{2FD707F2-20F3-43E2-9CC0-3C651C16D4C3}" type="pres">
      <dgm:prSet presAssocID="{FF1A67F2-4E8C-42E3-9A9C-1B2A1A69747C}" presName="level3hierChild" presStyleCnt="0"/>
      <dgm:spPr/>
    </dgm:pt>
  </dgm:ptLst>
  <dgm:cxnLst>
    <dgm:cxn modelId="{239B2418-EE0E-427A-8B0B-C85F51DFAF95}" srcId="{98E52EB7-936D-4466-B94A-55D704DA3E74}" destId="{E8E5CF4E-4B9A-4CF8-AA1C-EA5500FFA67D}" srcOrd="3" destOrd="0" parTransId="{FB0E7796-B29F-4F6B-B408-B2EB9043162C}" sibTransId="{7D0C0722-D17B-4841-B20C-EBA9E344224B}"/>
    <dgm:cxn modelId="{8D2C371A-42DE-40E4-88F4-F2EAF3DC1530}" type="presOf" srcId="{559A2305-DF3E-4E9C-AD7B-5D349E75E6B0}" destId="{0C0138C3-315C-4213-A33E-62E7B64426D6}" srcOrd="0" destOrd="0" presId="urn:microsoft.com/office/officeart/2008/layout/HorizontalMultiLevelHierarchy"/>
    <dgm:cxn modelId="{EAD7EC20-2A18-42ED-AE4A-CEDBEF909F15}" srcId="{98E52EB7-936D-4466-B94A-55D704DA3E74}" destId="{FCD3C73D-D57F-46AE-8CC5-6B93C1027C8A}" srcOrd="4" destOrd="0" parTransId="{7A599E42-3C76-4795-A39C-EB0E34F4F8EB}" sibTransId="{71ED4791-8E6C-4E31-B083-2CA0BB468C34}"/>
    <dgm:cxn modelId="{98387822-D363-4343-99A9-F2B415CBB6AB}" type="presOf" srcId="{02EBCA7A-6C13-420F-BF4F-61AB76E215D6}" destId="{52B2F9EF-6075-4966-B33D-65CCD2AD256B}" srcOrd="1" destOrd="0" presId="urn:microsoft.com/office/officeart/2008/layout/HorizontalMultiLevelHierarchy"/>
    <dgm:cxn modelId="{57151429-C5DC-4E4A-B51F-01FEDF7157D1}" type="presOf" srcId="{E5F7CDC1-7618-4B57-8AB2-CD3C8E8BB50C}" destId="{3E6A8209-8609-41F0-817A-8EF2157B1266}" srcOrd="1" destOrd="0" presId="urn:microsoft.com/office/officeart/2008/layout/HorizontalMultiLevelHierarchy"/>
    <dgm:cxn modelId="{E138BC2B-3AB1-40E3-823D-EF34986806B6}" type="presOf" srcId="{22A0C9CB-AC5C-488F-850B-933568102DD5}" destId="{45139AC8-2376-45B0-A48E-217E7206B04F}" srcOrd="0" destOrd="0" presId="urn:microsoft.com/office/officeart/2008/layout/HorizontalMultiLevelHierarchy"/>
    <dgm:cxn modelId="{00055B32-17FF-49DA-B2F4-64EA5FFEAAFC}" srcId="{7DF43F18-FC23-4139-8F04-B9B40966823E}" destId="{98E52EB7-936D-4466-B94A-55D704DA3E74}" srcOrd="0" destOrd="0" parTransId="{65E59D40-6D1E-4BB0-91F8-372172FBF43A}" sibTransId="{17ACBF2A-9A09-4962-8B9D-20E801F6F541}"/>
    <dgm:cxn modelId="{0FE6BA40-8F3B-4E99-8223-16B29FD7D4AF}" type="presOf" srcId="{22A0C9CB-AC5C-488F-850B-933568102DD5}" destId="{1B2FC974-8252-4917-AD5F-1B16D426A858}" srcOrd="1" destOrd="0" presId="urn:microsoft.com/office/officeart/2008/layout/HorizontalMultiLevelHierarchy"/>
    <dgm:cxn modelId="{47432149-2A45-4749-B8B5-684F544F617B}" type="presOf" srcId="{52ED7F86-B7E8-4C9C-AF90-561D9E57721F}" destId="{908A8F05-E595-4370-A7BC-383F5693A60E}" srcOrd="0" destOrd="0" presId="urn:microsoft.com/office/officeart/2008/layout/HorizontalMultiLevelHierarchy"/>
    <dgm:cxn modelId="{011FC974-D825-4DC1-91A5-699F2EA2E571}" type="presOf" srcId="{FB0E7796-B29F-4F6B-B408-B2EB9043162C}" destId="{A090638E-346F-4206-8045-67AE1AE0B658}" srcOrd="0" destOrd="0" presId="urn:microsoft.com/office/officeart/2008/layout/HorizontalMultiLevelHierarchy"/>
    <dgm:cxn modelId="{AF448357-9CEE-4BF1-93DA-2D5093646E60}" type="presOf" srcId="{06D81434-DC69-4C4B-A3B4-DCD2E160B664}" destId="{6EF208A5-FEC6-4973-8467-F6C74FF58D15}" srcOrd="0" destOrd="0" presId="urn:microsoft.com/office/officeart/2008/layout/HorizontalMultiLevelHierarchy"/>
    <dgm:cxn modelId="{2B084C78-476B-4153-B31A-0B0890FC7021}" type="presOf" srcId="{87BF8A06-9F8F-47DF-80B8-19BC2A0A244A}" destId="{33A38970-22B5-4E61-8362-20261324D6AD}" srcOrd="1" destOrd="0" presId="urn:microsoft.com/office/officeart/2008/layout/HorizontalMultiLevelHierarchy"/>
    <dgm:cxn modelId="{78AB507D-137F-4CE4-AA53-899956AEA5B7}" srcId="{98E52EB7-936D-4466-B94A-55D704DA3E74}" destId="{06D81434-DC69-4C4B-A3B4-DCD2E160B664}" srcOrd="5" destOrd="0" parTransId="{87BF8A06-9F8F-47DF-80B8-19BC2A0A244A}" sibTransId="{31E05D73-89D2-4B9F-BD70-149CC62D293F}"/>
    <dgm:cxn modelId="{57352081-B8D0-409C-AEC0-07CD5F901296}" type="presOf" srcId="{87BF8A06-9F8F-47DF-80B8-19BC2A0A244A}" destId="{B87C9699-DE17-4489-AC8C-6F1276593376}" srcOrd="0" destOrd="0" presId="urn:microsoft.com/office/officeart/2008/layout/HorizontalMultiLevelHierarchy"/>
    <dgm:cxn modelId="{E63E5494-DAB4-4EFB-B3E7-F1FD65139491}" srcId="{98E52EB7-936D-4466-B94A-55D704DA3E74}" destId="{9D7DDA3B-55FA-41E0-8B0F-D5F862C0A9A6}" srcOrd="0" destOrd="0" parTransId="{E5F7CDC1-7618-4B57-8AB2-CD3C8E8BB50C}" sibTransId="{1A9B00CE-27D4-41C0-978D-41734200B8E2}"/>
    <dgm:cxn modelId="{7CE82595-BE88-4972-9D31-517EE4804282}" type="presOf" srcId="{E8E5CF4E-4B9A-4CF8-AA1C-EA5500FFA67D}" destId="{131412BE-70F0-4FB7-B1AF-EA5F07BA1BA0}" srcOrd="0" destOrd="0" presId="urn:microsoft.com/office/officeart/2008/layout/HorizontalMultiLevelHierarchy"/>
    <dgm:cxn modelId="{97D22999-BEC0-471B-BE69-542790E8892C}" type="presOf" srcId="{B0CEAB81-83A7-4CB8-9F23-74D076B1D7B2}" destId="{B540A472-D318-49E6-AE88-127C79AADDF4}" srcOrd="0" destOrd="0" presId="urn:microsoft.com/office/officeart/2008/layout/HorizontalMultiLevelHierarchy"/>
    <dgm:cxn modelId="{D685A59C-CA0B-410B-8A10-B1A4F30F5BDF}" type="presOf" srcId="{E5F7CDC1-7618-4B57-8AB2-CD3C8E8BB50C}" destId="{12E3FA63-96D9-4828-AA61-468A8C4B8B22}" srcOrd="0" destOrd="0" presId="urn:microsoft.com/office/officeart/2008/layout/HorizontalMultiLevelHierarchy"/>
    <dgm:cxn modelId="{AF63419F-15DE-408B-BE3F-36AADFAF52BC}" type="presOf" srcId="{98E52EB7-936D-4466-B94A-55D704DA3E74}" destId="{7FB515EE-DDC4-4B7E-ABBF-1F50F26E82A4}" srcOrd="0" destOrd="0" presId="urn:microsoft.com/office/officeart/2008/layout/HorizontalMultiLevelHierarchy"/>
    <dgm:cxn modelId="{494031A4-6BFF-4A12-B33F-B9681A11CDCF}" srcId="{98E52EB7-936D-4466-B94A-55D704DA3E74}" destId="{B0CEAB81-83A7-4CB8-9F23-74D076B1D7B2}" srcOrd="1" destOrd="0" parTransId="{22A0C9CB-AC5C-488F-850B-933568102DD5}" sibTransId="{A1164E81-3905-4EBB-84F7-B6B7FB144CFB}"/>
    <dgm:cxn modelId="{047CC5AE-F8A4-4F80-AC62-012B2A6969FB}" type="presOf" srcId="{7DF43F18-FC23-4139-8F04-B9B40966823E}" destId="{0E9BA8A7-A91A-46AD-9C9A-33D7F5E627C4}" srcOrd="0" destOrd="0" presId="urn:microsoft.com/office/officeart/2008/layout/HorizontalMultiLevelHierarchy"/>
    <dgm:cxn modelId="{D1D8B1B3-1E28-43D3-B9BA-C83719B67A03}" type="presOf" srcId="{7A599E42-3C76-4795-A39C-EB0E34F4F8EB}" destId="{0637F4EE-A30C-4658-A9ED-DDFFFF12808E}" srcOrd="0" destOrd="0" presId="urn:microsoft.com/office/officeart/2008/layout/HorizontalMultiLevelHierarchy"/>
    <dgm:cxn modelId="{485A03B6-F0F0-4E73-BEBF-122B4A85E74B}" type="presOf" srcId="{FCD3C73D-D57F-46AE-8CC5-6B93C1027C8A}" destId="{3A8861B0-80E4-4B42-A25C-F84ADA5151A5}" srcOrd="0" destOrd="0" presId="urn:microsoft.com/office/officeart/2008/layout/HorizontalMultiLevelHierarchy"/>
    <dgm:cxn modelId="{0D51F2CB-E5A8-4E22-954F-016B1D1CFD0C}" type="presOf" srcId="{559A2305-DF3E-4E9C-AD7B-5D349E75E6B0}" destId="{4A5AB8CB-4B60-43F5-B28E-1CC88A5EE269}" srcOrd="1" destOrd="0" presId="urn:microsoft.com/office/officeart/2008/layout/HorizontalMultiLevelHierarchy"/>
    <dgm:cxn modelId="{528F3BD4-4184-4175-83BC-1A0AB729F5BC}" type="presOf" srcId="{02EBCA7A-6C13-420F-BF4F-61AB76E215D6}" destId="{3D1A1EEC-8A43-46D5-96BE-907ABC6ACD3F}" srcOrd="0" destOrd="0" presId="urn:microsoft.com/office/officeart/2008/layout/HorizontalMultiLevelHierarchy"/>
    <dgm:cxn modelId="{14799AD6-466C-437A-A63A-7F11F011113F}" type="presOf" srcId="{9D7DDA3B-55FA-41E0-8B0F-D5F862C0A9A6}" destId="{8F2600A9-3BC9-40AC-8F79-9B4D01EB3A6D}" srcOrd="0" destOrd="0" presId="urn:microsoft.com/office/officeart/2008/layout/HorizontalMultiLevelHierarchy"/>
    <dgm:cxn modelId="{E3B070D7-A245-441E-95CD-7D3694B48EFE}" srcId="{98E52EB7-936D-4466-B94A-55D704DA3E74}" destId="{FF1A67F2-4E8C-42E3-9A9C-1B2A1A69747C}" srcOrd="6" destOrd="0" parTransId="{02EBCA7A-6C13-420F-BF4F-61AB76E215D6}" sibTransId="{087DFDE2-7461-4893-90FD-885719651BF7}"/>
    <dgm:cxn modelId="{3D5C31DF-F32F-4DDA-B9A6-0A4C2285BA58}" type="presOf" srcId="{FB0E7796-B29F-4F6B-B408-B2EB9043162C}" destId="{B9D30EB2-8B54-4C2E-86D6-EDB64C10D1FB}" srcOrd="1" destOrd="0" presId="urn:microsoft.com/office/officeart/2008/layout/HorizontalMultiLevelHierarchy"/>
    <dgm:cxn modelId="{672563DF-8943-49C6-8711-499B4A03C6DB}" type="presOf" srcId="{FF1A67F2-4E8C-42E3-9A9C-1B2A1A69747C}" destId="{B890DB3F-E6FA-4419-9C49-AC93362D30DB}" srcOrd="0" destOrd="0" presId="urn:microsoft.com/office/officeart/2008/layout/HorizontalMultiLevelHierarchy"/>
    <dgm:cxn modelId="{0B6864E3-7BF4-4D3A-AF81-6D82F4EB4D74}" type="presOf" srcId="{7A599E42-3C76-4795-A39C-EB0E34F4F8EB}" destId="{E738DF55-0E98-4990-84E6-ACA6E14A21F2}" srcOrd="1" destOrd="0" presId="urn:microsoft.com/office/officeart/2008/layout/HorizontalMultiLevelHierarchy"/>
    <dgm:cxn modelId="{CC2A32F0-6C54-4186-AE64-116E4A51E6CA}" srcId="{98E52EB7-936D-4466-B94A-55D704DA3E74}" destId="{52ED7F86-B7E8-4C9C-AF90-561D9E57721F}" srcOrd="2" destOrd="0" parTransId="{559A2305-DF3E-4E9C-AD7B-5D349E75E6B0}" sibTransId="{BCC3D6A8-CC5D-4A79-94F8-F09809202360}"/>
    <dgm:cxn modelId="{5EF16B06-18DA-468B-BD8B-2A1973A31539}" type="presParOf" srcId="{0E9BA8A7-A91A-46AD-9C9A-33D7F5E627C4}" destId="{A2CE093B-60E5-4490-8B0F-151BC609F27C}" srcOrd="0" destOrd="0" presId="urn:microsoft.com/office/officeart/2008/layout/HorizontalMultiLevelHierarchy"/>
    <dgm:cxn modelId="{C2AF2181-C9E3-4BD0-B096-9768A879B61E}" type="presParOf" srcId="{A2CE093B-60E5-4490-8B0F-151BC609F27C}" destId="{7FB515EE-DDC4-4B7E-ABBF-1F50F26E82A4}" srcOrd="0" destOrd="0" presId="urn:microsoft.com/office/officeart/2008/layout/HorizontalMultiLevelHierarchy"/>
    <dgm:cxn modelId="{9073CA27-B9A1-4CD2-BAE4-40AA866A623A}" type="presParOf" srcId="{A2CE093B-60E5-4490-8B0F-151BC609F27C}" destId="{15A23E31-B9BA-414C-BC7B-49C15E0EC316}" srcOrd="1" destOrd="0" presId="urn:microsoft.com/office/officeart/2008/layout/HorizontalMultiLevelHierarchy"/>
    <dgm:cxn modelId="{8BA5379E-0F47-4A79-BC23-A509CF40E55E}" type="presParOf" srcId="{15A23E31-B9BA-414C-BC7B-49C15E0EC316}" destId="{12E3FA63-96D9-4828-AA61-468A8C4B8B22}" srcOrd="0" destOrd="0" presId="urn:microsoft.com/office/officeart/2008/layout/HorizontalMultiLevelHierarchy"/>
    <dgm:cxn modelId="{4A3D3209-CCB5-49E9-A571-AEA64536A34E}" type="presParOf" srcId="{12E3FA63-96D9-4828-AA61-468A8C4B8B22}" destId="{3E6A8209-8609-41F0-817A-8EF2157B1266}" srcOrd="0" destOrd="0" presId="urn:microsoft.com/office/officeart/2008/layout/HorizontalMultiLevelHierarchy"/>
    <dgm:cxn modelId="{799A884D-436E-4B0E-B976-B6BC2D19C6EA}" type="presParOf" srcId="{15A23E31-B9BA-414C-BC7B-49C15E0EC316}" destId="{D53BE01F-D62D-4C77-AA30-DBDADF683698}" srcOrd="1" destOrd="0" presId="urn:microsoft.com/office/officeart/2008/layout/HorizontalMultiLevelHierarchy"/>
    <dgm:cxn modelId="{B2EC6348-B9FE-46EC-A976-B1D092BF128A}" type="presParOf" srcId="{D53BE01F-D62D-4C77-AA30-DBDADF683698}" destId="{8F2600A9-3BC9-40AC-8F79-9B4D01EB3A6D}" srcOrd="0" destOrd="0" presId="urn:microsoft.com/office/officeart/2008/layout/HorizontalMultiLevelHierarchy"/>
    <dgm:cxn modelId="{5DE2E88C-1D65-4248-8756-F05C442899D5}" type="presParOf" srcId="{D53BE01F-D62D-4C77-AA30-DBDADF683698}" destId="{822E1B84-DB68-4B72-A248-522A9221D6C2}" srcOrd="1" destOrd="0" presId="urn:microsoft.com/office/officeart/2008/layout/HorizontalMultiLevelHierarchy"/>
    <dgm:cxn modelId="{FC2ECB17-0C17-48BC-974D-F5A03FE3A39E}" type="presParOf" srcId="{15A23E31-B9BA-414C-BC7B-49C15E0EC316}" destId="{45139AC8-2376-45B0-A48E-217E7206B04F}" srcOrd="2" destOrd="0" presId="urn:microsoft.com/office/officeart/2008/layout/HorizontalMultiLevelHierarchy"/>
    <dgm:cxn modelId="{4B092099-F355-4E55-96FF-19B7B622E41E}" type="presParOf" srcId="{45139AC8-2376-45B0-A48E-217E7206B04F}" destId="{1B2FC974-8252-4917-AD5F-1B16D426A858}" srcOrd="0" destOrd="0" presId="urn:microsoft.com/office/officeart/2008/layout/HorizontalMultiLevelHierarchy"/>
    <dgm:cxn modelId="{0AA61831-8B0E-4BA9-9960-1BC7B08148AD}" type="presParOf" srcId="{15A23E31-B9BA-414C-BC7B-49C15E0EC316}" destId="{7C37CE09-EB8C-4B67-91E4-C9099331C72D}" srcOrd="3" destOrd="0" presId="urn:microsoft.com/office/officeart/2008/layout/HorizontalMultiLevelHierarchy"/>
    <dgm:cxn modelId="{5E9784C0-B08B-4B7D-A5FA-16AD255EDAD4}" type="presParOf" srcId="{7C37CE09-EB8C-4B67-91E4-C9099331C72D}" destId="{B540A472-D318-49E6-AE88-127C79AADDF4}" srcOrd="0" destOrd="0" presId="urn:microsoft.com/office/officeart/2008/layout/HorizontalMultiLevelHierarchy"/>
    <dgm:cxn modelId="{0A7B03D4-E884-4232-8A07-A936CFDCCA8B}" type="presParOf" srcId="{7C37CE09-EB8C-4B67-91E4-C9099331C72D}" destId="{4B17003C-C01E-4A24-A9D2-DFA4E3D8DBEB}" srcOrd="1" destOrd="0" presId="urn:microsoft.com/office/officeart/2008/layout/HorizontalMultiLevelHierarchy"/>
    <dgm:cxn modelId="{D8D1EBD9-BB6B-4B14-BF80-B3BF72C4F57F}" type="presParOf" srcId="{15A23E31-B9BA-414C-BC7B-49C15E0EC316}" destId="{0C0138C3-315C-4213-A33E-62E7B64426D6}" srcOrd="4" destOrd="0" presId="urn:microsoft.com/office/officeart/2008/layout/HorizontalMultiLevelHierarchy"/>
    <dgm:cxn modelId="{DFE29790-619B-4DF9-9501-B3049B7689D9}" type="presParOf" srcId="{0C0138C3-315C-4213-A33E-62E7B64426D6}" destId="{4A5AB8CB-4B60-43F5-B28E-1CC88A5EE269}" srcOrd="0" destOrd="0" presId="urn:microsoft.com/office/officeart/2008/layout/HorizontalMultiLevelHierarchy"/>
    <dgm:cxn modelId="{31457341-2887-4FEC-9E1B-B7066C80A23F}" type="presParOf" srcId="{15A23E31-B9BA-414C-BC7B-49C15E0EC316}" destId="{B38FC289-8AC4-4CB8-91B9-FC96744A3CEC}" srcOrd="5" destOrd="0" presId="urn:microsoft.com/office/officeart/2008/layout/HorizontalMultiLevelHierarchy"/>
    <dgm:cxn modelId="{6A60603B-A83C-4FBA-B16F-A34307721E8D}" type="presParOf" srcId="{B38FC289-8AC4-4CB8-91B9-FC96744A3CEC}" destId="{908A8F05-E595-4370-A7BC-383F5693A60E}" srcOrd="0" destOrd="0" presId="urn:microsoft.com/office/officeart/2008/layout/HorizontalMultiLevelHierarchy"/>
    <dgm:cxn modelId="{9154BC3B-117E-4316-8BDE-F0932865DCBE}" type="presParOf" srcId="{B38FC289-8AC4-4CB8-91B9-FC96744A3CEC}" destId="{1AC9566C-6E55-47E2-BE48-274AB2802D4E}" srcOrd="1" destOrd="0" presId="urn:microsoft.com/office/officeart/2008/layout/HorizontalMultiLevelHierarchy"/>
    <dgm:cxn modelId="{2B69A24A-8DEE-4295-9004-4CC3D1C4E2DB}" type="presParOf" srcId="{15A23E31-B9BA-414C-BC7B-49C15E0EC316}" destId="{A090638E-346F-4206-8045-67AE1AE0B658}" srcOrd="6" destOrd="0" presId="urn:microsoft.com/office/officeart/2008/layout/HorizontalMultiLevelHierarchy"/>
    <dgm:cxn modelId="{2F960083-C7E8-44D7-9B23-483B78A3EAC0}" type="presParOf" srcId="{A090638E-346F-4206-8045-67AE1AE0B658}" destId="{B9D30EB2-8B54-4C2E-86D6-EDB64C10D1FB}" srcOrd="0" destOrd="0" presId="urn:microsoft.com/office/officeart/2008/layout/HorizontalMultiLevelHierarchy"/>
    <dgm:cxn modelId="{D1186CCA-7833-41AD-946D-8D5FD2309DC6}" type="presParOf" srcId="{15A23E31-B9BA-414C-BC7B-49C15E0EC316}" destId="{D3183423-9D27-451F-83BE-3A6B84346BA5}" srcOrd="7" destOrd="0" presId="urn:microsoft.com/office/officeart/2008/layout/HorizontalMultiLevelHierarchy"/>
    <dgm:cxn modelId="{096BFB25-53E5-4850-BD19-F90A65368028}" type="presParOf" srcId="{D3183423-9D27-451F-83BE-3A6B84346BA5}" destId="{131412BE-70F0-4FB7-B1AF-EA5F07BA1BA0}" srcOrd="0" destOrd="0" presId="urn:microsoft.com/office/officeart/2008/layout/HorizontalMultiLevelHierarchy"/>
    <dgm:cxn modelId="{8A1B491C-0F07-46E2-8BB4-620AB4F4B18E}" type="presParOf" srcId="{D3183423-9D27-451F-83BE-3A6B84346BA5}" destId="{BBAFB1EF-54D6-4BC1-928F-70956859B37C}" srcOrd="1" destOrd="0" presId="urn:microsoft.com/office/officeart/2008/layout/HorizontalMultiLevelHierarchy"/>
    <dgm:cxn modelId="{4390C035-A361-44D1-89B9-B6319AC24CCD}" type="presParOf" srcId="{15A23E31-B9BA-414C-BC7B-49C15E0EC316}" destId="{0637F4EE-A30C-4658-A9ED-DDFFFF12808E}" srcOrd="8" destOrd="0" presId="urn:microsoft.com/office/officeart/2008/layout/HorizontalMultiLevelHierarchy"/>
    <dgm:cxn modelId="{547CA6F7-2FBE-4554-AE7F-C6F68DF8FB08}" type="presParOf" srcId="{0637F4EE-A30C-4658-A9ED-DDFFFF12808E}" destId="{E738DF55-0E98-4990-84E6-ACA6E14A21F2}" srcOrd="0" destOrd="0" presId="urn:microsoft.com/office/officeart/2008/layout/HorizontalMultiLevelHierarchy"/>
    <dgm:cxn modelId="{B6CC7797-1829-434C-B10E-6A5239ACFD53}" type="presParOf" srcId="{15A23E31-B9BA-414C-BC7B-49C15E0EC316}" destId="{AE54DA2B-EEFF-4DB6-86DD-DEE55AB7E6E0}" srcOrd="9" destOrd="0" presId="urn:microsoft.com/office/officeart/2008/layout/HorizontalMultiLevelHierarchy"/>
    <dgm:cxn modelId="{7B3F67AA-5C89-4C74-8592-30335DAD118D}" type="presParOf" srcId="{AE54DA2B-EEFF-4DB6-86DD-DEE55AB7E6E0}" destId="{3A8861B0-80E4-4B42-A25C-F84ADA5151A5}" srcOrd="0" destOrd="0" presId="urn:microsoft.com/office/officeart/2008/layout/HorizontalMultiLevelHierarchy"/>
    <dgm:cxn modelId="{6971026A-65F3-4A00-B355-9AE4498D202B}" type="presParOf" srcId="{AE54DA2B-EEFF-4DB6-86DD-DEE55AB7E6E0}" destId="{6788D731-3EB6-411F-AD06-657248323174}" srcOrd="1" destOrd="0" presId="urn:microsoft.com/office/officeart/2008/layout/HorizontalMultiLevelHierarchy"/>
    <dgm:cxn modelId="{68D1BFE2-0719-46EC-9DA3-12923D2F9CEA}" type="presParOf" srcId="{15A23E31-B9BA-414C-BC7B-49C15E0EC316}" destId="{B87C9699-DE17-4489-AC8C-6F1276593376}" srcOrd="10" destOrd="0" presId="urn:microsoft.com/office/officeart/2008/layout/HorizontalMultiLevelHierarchy"/>
    <dgm:cxn modelId="{18533276-92EF-4EFF-B913-1EB966DFF727}" type="presParOf" srcId="{B87C9699-DE17-4489-AC8C-6F1276593376}" destId="{33A38970-22B5-4E61-8362-20261324D6AD}" srcOrd="0" destOrd="0" presId="urn:microsoft.com/office/officeart/2008/layout/HorizontalMultiLevelHierarchy"/>
    <dgm:cxn modelId="{5735EABF-E9C5-4AEF-8C53-35081FAA0E5C}" type="presParOf" srcId="{15A23E31-B9BA-414C-BC7B-49C15E0EC316}" destId="{693354D8-D614-44D6-86A7-B1BDE9C98768}" srcOrd="11" destOrd="0" presId="urn:microsoft.com/office/officeart/2008/layout/HorizontalMultiLevelHierarchy"/>
    <dgm:cxn modelId="{273FE859-616D-4DD3-83F9-4B754F4B2ADB}" type="presParOf" srcId="{693354D8-D614-44D6-86A7-B1BDE9C98768}" destId="{6EF208A5-FEC6-4973-8467-F6C74FF58D15}" srcOrd="0" destOrd="0" presId="urn:microsoft.com/office/officeart/2008/layout/HorizontalMultiLevelHierarchy"/>
    <dgm:cxn modelId="{05E418F2-F302-4C8D-A35F-C29BB2F4813F}" type="presParOf" srcId="{693354D8-D614-44D6-86A7-B1BDE9C98768}" destId="{1A496E55-BA2D-4F45-A8EB-77E76FD7195B}" srcOrd="1" destOrd="0" presId="urn:microsoft.com/office/officeart/2008/layout/HorizontalMultiLevelHierarchy"/>
    <dgm:cxn modelId="{FB743E5E-4434-4D7C-BA48-3674D670E894}" type="presParOf" srcId="{15A23E31-B9BA-414C-BC7B-49C15E0EC316}" destId="{3D1A1EEC-8A43-46D5-96BE-907ABC6ACD3F}" srcOrd="12" destOrd="0" presId="urn:microsoft.com/office/officeart/2008/layout/HorizontalMultiLevelHierarchy"/>
    <dgm:cxn modelId="{A0FBBC7C-79E1-4895-ABB8-BDFAEC291B18}" type="presParOf" srcId="{3D1A1EEC-8A43-46D5-96BE-907ABC6ACD3F}" destId="{52B2F9EF-6075-4966-B33D-65CCD2AD256B}" srcOrd="0" destOrd="0" presId="urn:microsoft.com/office/officeart/2008/layout/HorizontalMultiLevelHierarchy"/>
    <dgm:cxn modelId="{B0620E96-2BE9-4527-AB30-0DCBFD353211}" type="presParOf" srcId="{15A23E31-B9BA-414C-BC7B-49C15E0EC316}" destId="{ADEFAD35-E8E0-47C0-A99A-3ADDEA8028A6}" srcOrd="13" destOrd="0" presId="urn:microsoft.com/office/officeart/2008/layout/HorizontalMultiLevelHierarchy"/>
    <dgm:cxn modelId="{15EC8B4C-2C12-48DD-BA6E-016CEB8BF4DB}" type="presParOf" srcId="{ADEFAD35-E8E0-47C0-A99A-3ADDEA8028A6}" destId="{B890DB3F-E6FA-4419-9C49-AC93362D30DB}" srcOrd="0" destOrd="0" presId="urn:microsoft.com/office/officeart/2008/layout/HorizontalMultiLevelHierarchy"/>
    <dgm:cxn modelId="{194E98CB-3CA3-4EB3-B581-EA1BF080CBC1}" type="presParOf" srcId="{ADEFAD35-E8E0-47C0-A99A-3ADDEA8028A6}" destId="{2FD707F2-20F3-43E2-9CC0-3C651C16D4C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CE8B9-4BF5-4399-B7B8-F4139BA057AD}">
      <dsp:nvSpPr>
        <dsp:cNvPr id="0" name=""/>
        <dsp:cNvSpPr/>
      </dsp:nvSpPr>
      <dsp:spPr>
        <a:xfrm>
          <a:off x="4870921" y="2400300"/>
          <a:ext cx="2450157" cy="20574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1760" tIns="111760" rIns="111760" bIns="111760" numCol="1" spcCol="1270" anchor="ctr" anchorCtr="0">
          <a:noAutofit/>
        </a:bodyPr>
        <a:lstStyle/>
        <a:p>
          <a:pPr marL="0" lvl="0" indent="0" algn="ctr" defTabSz="1955800">
            <a:lnSpc>
              <a:spcPct val="90000"/>
            </a:lnSpc>
            <a:spcBef>
              <a:spcPct val="0"/>
            </a:spcBef>
            <a:spcAft>
              <a:spcPct val="35000"/>
            </a:spcAft>
            <a:buNone/>
          </a:pPr>
          <a:r>
            <a:rPr lang="tr-TR" sz="4400" kern="1200" dirty="0" err="1"/>
            <a:t>Rûm</a:t>
          </a:r>
          <a:r>
            <a:rPr lang="tr-TR" sz="4400" kern="1200" dirty="0"/>
            <a:t> </a:t>
          </a:r>
          <a:r>
            <a:rPr lang="tr-TR" sz="4400" kern="1200" dirty="0" err="1"/>
            <a:t>Sûresi</a:t>
          </a:r>
          <a:endParaRPr lang="tr-TR" sz="4400" kern="1200" dirty="0"/>
        </a:p>
      </dsp:txBody>
      <dsp:txXfrm>
        <a:off x="4971355" y="2500734"/>
        <a:ext cx="2249289" cy="1856532"/>
      </dsp:txXfrm>
    </dsp:sp>
    <dsp:sp modelId="{1F99D7AD-9FF4-4CCA-9404-FCB3A4E2EEF6}">
      <dsp:nvSpPr>
        <dsp:cNvPr id="0" name=""/>
        <dsp:cNvSpPr/>
      </dsp:nvSpPr>
      <dsp:spPr>
        <a:xfrm rot="16200000">
          <a:off x="5585373" y="1889673"/>
          <a:ext cx="1021252" cy="0"/>
        </a:xfrm>
        <a:custGeom>
          <a:avLst/>
          <a:gdLst/>
          <a:ahLst/>
          <a:cxnLst/>
          <a:rect l="0" t="0" r="0" b="0"/>
          <a:pathLst>
            <a:path>
              <a:moveTo>
                <a:pt x="0" y="0"/>
              </a:moveTo>
              <a:lnTo>
                <a:pt x="1021252"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EAA6DA-CC91-4EB6-B0AF-2103D3F3C21C}">
      <dsp:nvSpPr>
        <dsp:cNvPr id="0" name=""/>
        <dsp:cNvSpPr/>
      </dsp:nvSpPr>
      <dsp:spPr>
        <a:xfrm>
          <a:off x="4540272" y="589"/>
          <a:ext cx="3111455" cy="137845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tr-TR" sz="3200" kern="1200" dirty="0" err="1"/>
            <a:t>Kur’ân</a:t>
          </a:r>
          <a:r>
            <a:rPr lang="tr-TR" sz="3200" kern="1200" dirty="0"/>
            <a:t>-ı Kerîm’in 30. </a:t>
          </a:r>
          <a:r>
            <a:rPr lang="tr-TR" sz="3200" kern="1200" dirty="0" err="1"/>
            <a:t>sûresidir</a:t>
          </a:r>
          <a:r>
            <a:rPr lang="tr-TR" sz="3200" kern="1200" dirty="0"/>
            <a:t>.</a:t>
          </a:r>
        </a:p>
      </dsp:txBody>
      <dsp:txXfrm>
        <a:off x="4607563" y="67880"/>
        <a:ext cx="2976873" cy="1243876"/>
      </dsp:txXfrm>
    </dsp:sp>
    <dsp:sp modelId="{9AADBA2E-2479-4333-AAB8-198A3BEF6D1C}">
      <dsp:nvSpPr>
        <dsp:cNvPr id="0" name=""/>
        <dsp:cNvSpPr/>
      </dsp:nvSpPr>
      <dsp:spPr>
        <a:xfrm rot="21572676">
          <a:off x="7321066" y="3416037"/>
          <a:ext cx="811570" cy="0"/>
        </a:xfrm>
        <a:custGeom>
          <a:avLst/>
          <a:gdLst/>
          <a:ahLst/>
          <a:cxnLst/>
          <a:rect l="0" t="0" r="0" b="0"/>
          <a:pathLst>
            <a:path>
              <a:moveTo>
                <a:pt x="0" y="0"/>
              </a:moveTo>
              <a:lnTo>
                <a:pt x="811570"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EF0C85-BECA-4F6F-976E-AD43D6CCCC9B}">
      <dsp:nvSpPr>
        <dsp:cNvPr id="0" name=""/>
        <dsp:cNvSpPr/>
      </dsp:nvSpPr>
      <dsp:spPr>
        <a:xfrm>
          <a:off x="8132623" y="2712052"/>
          <a:ext cx="2901419" cy="137845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1778000">
            <a:lnSpc>
              <a:spcPct val="90000"/>
            </a:lnSpc>
            <a:spcBef>
              <a:spcPct val="0"/>
            </a:spcBef>
            <a:spcAft>
              <a:spcPct val="35000"/>
            </a:spcAft>
            <a:buNone/>
          </a:pPr>
          <a:r>
            <a:rPr lang="tr-TR" sz="4000" kern="1200" dirty="0"/>
            <a:t>Mekke’de inmiştir.</a:t>
          </a:r>
        </a:p>
      </dsp:txBody>
      <dsp:txXfrm>
        <a:off x="8199914" y="2779343"/>
        <a:ext cx="2766837" cy="1243876"/>
      </dsp:txXfrm>
    </dsp:sp>
    <dsp:sp modelId="{19A597C1-C6F5-484C-8C19-862CC2CCAC2B}">
      <dsp:nvSpPr>
        <dsp:cNvPr id="0" name=""/>
        <dsp:cNvSpPr/>
      </dsp:nvSpPr>
      <dsp:spPr>
        <a:xfrm rot="5400000">
          <a:off x="5585373" y="4968326"/>
          <a:ext cx="1021252" cy="0"/>
        </a:xfrm>
        <a:custGeom>
          <a:avLst/>
          <a:gdLst/>
          <a:ahLst/>
          <a:cxnLst/>
          <a:rect l="0" t="0" r="0" b="0"/>
          <a:pathLst>
            <a:path>
              <a:moveTo>
                <a:pt x="0" y="0"/>
              </a:moveTo>
              <a:lnTo>
                <a:pt x="1021252"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2D4448-190D-4F6E-8A84-2E7FCEC2616E}">
      <dsp:nvSpPr>
        <dsp:cNvPr id="0" name=""/>
        <dsp:cNvSpPr/>
      </dsp:nvSpPr>
      <dsp:spPr>
        <a:xfrm>
          <a:off x="4540272" y="5478952"/>
          <a:ext cx="3111455" cy="137845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101600" rIns="101600" bIns="101600" numCol="1" spcCol="1270" anchor="ctr" anchorCtr="0">
          <a:noAutofit/>
        </a:bodyPr>
        <a:lstStyle/>
        <a:p>
          <a:pPr marL="0" lvl="0" indent="0" algn="ctr" defTabSz="1778000">
            <a:lnSpc>
              <a:spcPct val="90000"/>
            </a:lnSpc>
            <a:spcBef>
              <a:spcPct val="0"/>
            </a:spcBef>
            <a:spcAft>
              <a:spcPct val="35000"/>
            </a:spcAft>
            <a:buNone/>
          </a:pPr>
          <a:r>
            <a:rPr lang="tr-TR" sz="4000" kern="1200" dirty="0"/>
            <a:t>Altmış ayettir.</a:t>
          </a:r>
        </a:p>
      </dsp:txBody>
      <dsp:txXfrm>
        <a:off x="4607563" y="5546243"/>
        <a:ext cx="2976873" cy="1243876"/>
      </dsp:txXfrm>
    </dsp:sp>
    <dsp:sp modelId="{F9AF1A82-8704-48F4-B8BF-14000D1425F9}">
      <dsp:nvSpPr>
        <dsp:cNvPr id="0" name=""/>
        <dsp:cNvSpPr/>
      </dsp:nvSpPr>
      <dsp:spPr>
        <a:xfrm rot="10773216">
          <a:off x="3990086" y="3441976"/>
          <a:ext cx="880847" cy="0"/>
        </a:xfrm>
        <a:custGeom>
          <a:avLst/>
          <a:gdLst/>
          <a:ahLst/>
          <a:cxnLst/>
          <a:rect l="0" t="0" r="0" b="0"/>
          <a:pathLst>
            <a:path>
              <a:moveTo>
                <a:pt x="0" y="0"/>
              </a:moveTo>
              <a:lnTo>
                <a:pt x="880847"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ADC1F4-4D38-4190-B80B-8D560ED489A4}">
      <dsp:nvSpPr>
        <dsp:cNvPr id="0" name=""/>
        <dsp:cNvSpPr/>
      </dsp:nvSpPr>
      <dsp:spPr>
        <a:xfrm>
          <a:off x="1088680" y="2767481"/>
          <a:ext cx="2901419" cy="1378458"/>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066800">
            <a:lnSpc>
              <a:spcPct val="90000"/>
            </a:lnSpc>
            <a:spcBef>
              <a:spcPct val="0"/>
            </a:spcBef>
            <a:spcAft>
              <a:spcPct val="35000"/>
            </a:spcAft>
            <a:buNone/>
          </a:pPr>
          <a:r>
            <a:rPr lang="tr-TR" sz="2400" kern="1200" dirty="0" err="1"/>
            <a:t>Sûre</a:t>
          </a:r>
          <a:r>
            <a:rPr lang="tr-TR" sz="2400" kern="1200" dirty="0"/>
            <a:t> adını ikinci ayetinde geçen «</a:t>
          </a:r>
          <a:r>
            <a:rPr lang="tr-TR" sz="2400" kern="1200" dirty="0" err="1"/>
            <a:t>Rûm</a:t>
          </a:r>
          <a:r>
            <a:rPr lang="tr-TR" sz="2400" kern="1200" dirty="0"/>
            <a:t>» kelimesinden almıştır.</a:t>
          </a:r>
        </a:p>
      </dsp:txBody>
      <dsp:txXfrm>
        <a:off x="1155971" y="2834772"/>
        <a:ext cx="2766837" cy="12438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1A1EEC-8A43-46D5-96BE-907ABC6ACD3F}">
      <dsp:nvSpPr>
        <dsp:cNvPr id="0" name=""/>
        <dsp:cNvSpPr/>
      </dsp:nvSpPr>
      <dsp:spPr>
        <a:xfrm>
          <a:off x="663990" y="3332018"/>
          <a:ext cx="427862" cy="2445861"/>
        </a:xfrm>
        <a:custGeom>
          <a:avLst/>
          <a:gdLst/>
          <a:ahLst/>
          <a:cxnLst/>
          <a:rect l="0" t="0" r="0" b="0"/>
          <a:pathLst>
            <a:path>
              <a:moveTo>
                <a:pt x="0" y="0"/>
              </a:moveTo>
              <a:lnTo>
                <a:pt x="213931" y="0"/>
              </a:lnTo>
              <a:lnTo>
                <a:pt x="213931" y="2445861"/>
              </a:lnTo>
              <a:lnTo>
                <a:pt x="427862" y="2445861"/>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tr-TR" sz="900" kern="1200"/>
        </a:p>
      </dsp:txBody>
      <dsp:txXfrm>
        <a:off x="815846" y="4492873"/>
        <a:ext cx="124150" cy="124150"/>
      </dsp:txXfrm>
    </dsp:sp>
    <dsp:sp modelId="{B87C9699-DE17-4489-AC8C-6F1276593376}">
      <dsp:nvSpPr>
        <dsp:cNvPr id="0" name=""/>
        <dsp:cNvSpPr/>
      </dsp:nvSpPr>
      <dsp:spPr>
        <a:xfrm>
          <a:off x="663990" y="3332018"/>
          <a:ext cx="427862" cy="1630574"/>
        </a:xfrm>
        <a:custGeom>
          <a:avLst/>
          <a:gdLst/>
          <a:ahLst/>
          <a:cxnLst/>
          <a:rect l="0" t="0" r="0" b="0"/>
          <a:pathLst>
            <a:path>
              <a:moveTo>
                <a:pt x="0" y="0"/>
              </a:moveTo>
              <a:lnTo>
                <a:pt x="213931" y="0"/>
              </a:lnTo>
              <a:lnTo>
                <a:pt x="213931" y="1630574"/>
              </a:lnTo>
              <a:lnTo>
                <a:pt x="427862" y="1630574"/>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835776" y="4105160"/>
        <a:ext cx="84288" cy="84288"/>
      </dsp:txXfrm>
    </dsp:sp>
    <dsp:sp modelId="{0637F4EE-A30C-4658-A9ED-DDFFFF12808E}">
      <dsp:nvSpPr>
        <dsp:cNvPr id="0" name=""/>
        <dsp:cNvSpPr/>
      </dsp:nvSpPr>
      <dsp:spPr>
        <a:xfrm>
          <a:off x="663990" y="3332018"/>
          <a:ext cx="427862" cy="815287"/>
        </a:xfrm>
        <a:custGeom>
          <a:avLst/>
          <a:gdLst/>
          <a:ahLst/>
          <a:cxnLst/>
          <a:rect l="0" t="0" r="0" b="0"/>
          <a:pathLst>
            <a:path>
              <a:moveTo>
                <a:pt x="0" y="0"/>
              </a:moveTo>
              <a:lnTo>
                <a:pt x="213931" y="0"/>
              </a:lnTo>
              <a:lnTo>
                <a:pt x="213931" y="815287"/>
              </a:lnTo>
              <a:lnTo>
                <a:pt x="427862" y="815287"/>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854902" y="3716643"/>
        <a:ext cx="46036" cy="46036"/>
      </dsp:txXfrm>
    </dsp:sp>
    <dsp:sp modelId="{A090638E-346F-4206-8045-67AE1AE0B658}">
      <dsp:nvSpPr>
        <dsp:cNvPr id="0" name=""/>
        <dsp:cNvSpPr/>
      </dsp:nvSpPr>
      <dsp:spPr>
        <a:xfrm>
          <a:off x="663990" y="3286298"/>
          <a:ext cx="427862" cy="91440"/>
        </a:xfrm>
        <a:custGeom>
          <a:avLst/>
          <a:gdLst/>
          <a:ahLst/>
          <a:cxnLst/>
          <a:rect l="0" t="0" r="0" b="0"/>
          <a:pathLst>
            <a:path>
              <a:moveTo>
                <a:pt x="0" y="45720"/>
              </a:moveTo>
              <a:lnTo>
                <a:pt x="427862" y="4572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867224" y="3321321"/>
        <a:ext cx="21393" cy="21393"/>
      </dsp:txXfrm>
    </dsp:sp>
    <dsp:sp modelId="{0C0138C3-315C-4213-A33E-62E7B64426D6}">
      <dsp:nvSpPr>
        <dsp:cNvPr id="0" name=""/>
        <dsp:cNvSpPr/>
      </dsp:nvSpPr>
      <dsp:spPr>
        <a:xfrm>
          <a:off x="663990" y="2516730"/>
          <a:ext cx="427862" cy="815287"/>
        </a:xfrm>
        <a:custGeom>
          <a:avLst/>
          <a:gdLst/>
          <a:ahLst/>
          <a:cxnLst/>
          <a:rect l="0" t="0" r="0" b="0"/>
          <a:pathLst>
            <a:path>
              <a:moveTo>
                <a:pt x="0" y="815287"/>
              </a:moveTo>
              <a:lnTo>
                <a:pt x="213931" y="815287"/>
              </a:lnTo>
              <a:lnTo>
                <a:pt x="213931" y="0"/>
              </a:lnTo>
              <a:lnTo>
                <a:pt x="427862"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854902" y="2901355"/>
        <a:ext cx="46036" cy="46036"/>
      </dsp:txXfrm>
    </dsp:sp>
    <dsp:sp modelId="{45139AC8-2376-45B0-A48E-217E7206B04F}">
      <dsp:nvSpPr>
        <dsp:cNvPr id="0" name=""/>
        <dsp:cNvSpPr/>
      </dsp:nvSpPr>
      <dsp:spPr>
        <a:xfrm>
          <a:off x="663990" y="1714703"/>
          <a:ext cx="428846" cy="1617314"/>
        </a:xfrm>
        <a:custGeom>
          <a:avLst/>
          <a:gdLst/>
          <a:ahLst/>
          <a:cxnLst/>
          <a:rect l="0" t="0" r="0" b="0"/>
          <a:pathLst>
            <a:path>
              <a:moveTo>
                <a:pt x="0" y="1617314"/>
              </a:moveTo>
              <a:lnTo>
                <a:pt x="214423" y="1617314"/>
              </a:lnTo>
              <a:lnTo>
                <a:pt x="214423" y="0"/>
              </a:lnTo>
              <a:lnTo>
                <a:pt x="428846"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836583" y="2481530"/>
        <a:ext cx="83660" cy="83660"/>
      </dsp:txXfrm>
    </dsp:sp>
    <dsp:sp modelId="{12E3FA63-96D9-4828-AA61-468A8C4B8B22}">
      <dsp:nvSpPr>
        <dsp:cNvPr id="0" name=""/>
        <dsp:cNvSpPr/>
      </dsp:nvSpPr>
      <dsp:spPr>
        <a:xfrm>
          <a:off x="663990" y="886156"/>
          <a:ext cx="427862" cy="2445861"/>
        </a:xfrm>
        <a:custGeom>
          <a:avLst/>
          <a:gdLst/>
          <a:ahLst/>
          <a:cxnLst/>
          <a:rect l="0" t="0" r="0" b="0"/>
          <a:pathLst>
            <a:path>
              <a:moveTo>
                <a:pt x="0" y="2445861"/>
              </a:moveTo>
              <a:lnTo>
                <a:pt x="213931" y="2445861"/>
              </a:lnTo>
              <a:lnTo>
                <a:pt x="213931" y="0"/>
              </a:lnTo>
              <a:lnTo>
                <a:pt x="427862" y="0"/>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tr-TR" sz="900" kern="1200"/>
        </a:p>
      </dsp:txBody>
      <dsp:txXfrm>
        <a:off x="815846" y="2047012"/>
        <a:ext cx="124150" cy="124150"/>
      </dsp:txXfrm>
    </dsp:sp>
    <dsp:sp modelId="{7FB515EE-DDC4-4B7E-ABBF-1F50F26E82A4}">
      <dsp:nvSpPr>
        <dsp:cNvPr id="0" name=""/>
        <dsp:cNvSpPr/>
      </dsp:nvSpPr>
      <dsp:spPr>
        <a:xfrm rot="16200000">
          <a:off x="-2672542" y="3005903"/>
          <a:ext cx="6020835" cy="65222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tr-TR" sz="3700" kern="1200" dirty="0" err="1"/>
            <a:t>Rûm</a:t>
          </a:r>
          <a:r>
            <a:rPr lang="tr-TR" sz="3700" kern="1200" dirty="0"/>
            <a:t> </a:t>
          </a:r>
          <a:r>
            <a:rPr lang="tr-TR" sz="3700" kern="1200" dirty="0" err="1"/>
            <a:t>Sûresi’ndeki</a:t>
          </a:r>
          <a:r>
            <a:rPr lang="tr-TR" sz="3700" kern="1200" dirty="0"/>
            <a:t> bazı konular</a:t>
          </a:r>
        </a:p>
      </dsp:txBody>
      <dsp:txXfrm>
        <a:off x="-2672542" y="3005903"/>
        <a:ext cx="6020835" cy="652229"/>
      </dsp:txXfrm>
    </dsp:sp>
    <dsp:sp modelId="{8F2600A9-3BC9-40AC-8F79-9B4D01EB3A6D}">
      <dsp:nvSpPr>
        <dsp:cNvPr id="0" name=""/>
        <dsp:cNvSpPr/>
      </dsp:nvSpPr>
      <dsp:spPr>
        <a:xfrm>
          <a:off x="1091852" y="560041"/>
          <a:ext cx="10589622" cy="65222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t>Geçmişteki inkârcı toplumların durumlarından ibret alınması</a:t>
          </a:r>
        </a:p>
      </dsp:txBody>
      <dsp:txXfrm>
        <a:off x="1091852" y="560041"/>
        <a:ext cx="10589622" cy="652229"/>
      </dsp:txXfrm>
    </dsp:sp>
    <dsp:sp modelId="{B540A472-D318-49E6-AE88-127C79AADDF4}">
      <dsp:nvSpPr>
        <dsp:cNvPr id="0" name=""/>
        <dsp:cNvSpPr/>
      </dsp:nvSpPr>
      <dsp:spPr>
        <a:xfrm>
          <a:off x="1092836" y="1388588"/>
          <a:ext cx="10589622" cy="65222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t>Yüce Allah (</a:t>
          </a:r>
          <a:r>
            <a:rPr lang="tr-TR" sz="3200" kern="1200" dirty="0" err="1"/>
            <a:t>c.c</a:t>
          </a:r>
          <a:r>
            <a:rPr lang="tr-TR" sz="3200" kern="1200" dirty="0"/>
            <a:t>.)’</a:t>
          </a:r>
          <a:r>
            <a:rPr lang="tr-TR" sz="3200" kern="1200" dirty="0" err="1"/>
            <a:t>ın</a:t>
          </a:r>
          <a:r>
            <a:rPr lang="tr-TR" sz="3200" kern="1200" dirty="0"/>
            <a:t> varlığı, birliği ve kudreti</a:t>
          </a:r>
        </a:p>
      </dsp:txBody>
      <dsp:txXfrm>
        <a:off x="1092836" y="1388588"/>
        <a:ext cx="10589622" cy="652229"/>
      </dsp:txXfrm>
    </dsp:sp>
    <dsp:sp modelId="{908A8F05-E595-4370-A7BC-383F5693A60E}">
      <dsp:nvSpPr>
        <dsp:cNvPr id="0" name=""/>
        <dsp:cNvSpPr/>
      </dsp:nvSpPr>
      <dsp:spPr>
        <a:xfrm>
          <a:off x="1091852" y="2190616"/>
          <a:ext cx="10589622" cy="65222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t>Allah’ın (</a:t>
          </a:r>
          <a:r>
            <a:rPr lang="tr-TR" sz="3200" kern="1200" dirty="0" err="1"/>
            <a:t>c.c</a:t>
          </a:r>
          <a:r>
            <a:rPr lang="tr-TR" sz="3200" kern="1200" dirty="0"/>
            <a:t>.) evrendeki mutlak egemenliğinin kanıtları</a:t>
          </a:r>
        </a:p>
      </dsp:txBody>
      <dsp:txXfrm>
        <a:off x="1091852" y="2190616"/>
        <a:ext cx="10589622" cy="652229"/>
      </dsp:txXfrm>
    </dsp:sp>
    <dsp:sp modelId="{131412BE-70F0-4FB7-B1AF-EA5F07BA1BA0}">
      <dsp:nvSpPr>
        <dsp:cNvPr id="0" name=""/>
        <dsp:cNvSpPr/>
      </dsp:nvSpPr>
      <dsp:spPr>
        <a:xfrm>
          <a:off x="1091852" y="3005903"/>
          <a:ext cx="10589622" cy="65222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t>İnsan fıtratının önemi </a:t>
          </a:r>
        </a:p>
      </dsp:txBody>
      <dsp:txXfrm>
        <a:off x="1091852" y="3005903"/>
        <a:ext cx="10589622" cy="652229"/>
      </dsp:txXfrm>
    </dsp:sp>
    <dsp:sp modelId="{3A8861B0-80E4-4B42-A25C-F84ADA5151A5}">
      <dsp:nvSpPr>
        <dsp:cNvPr id="0" name=""/>
        <dsp:cNvSpPr/>
      </dsp:nvSpPr>
      <dsp:spPr>
        <a:xfrm>
          <a:off x="1091852" y="3821190"/>
          <a:ext cx="10589622" cy="65222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t>İnsanların yapıp ettikleri yüzünden ortaya çıkan olumsuzluklar</a:t>
          </a:r>
        </a:p>
      </dsp:txBody>
      <dsp:txXfrm>
        <a:off x="1091852" y="3821190"/>
        <a:ext cx="10589622" cy="652229"/>
      </dsp:txXfrm>
    </dsp:sp>
    <dsp:sp modelId="{6EF208A5-FEC6-4973-8467-F6C74FF58D15}">
      <dsp:nvSpPr>
        <dsp:cNvPr id="0" name=""/>
        <dsp:cNvSpPr/>
      </dsp:nvSpPr>
      <dsp:spPr>
        <a:xfrm>
          <a:off x="1091852" y="4636477"/>
          <a:ext cx="10589622" cy="65222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t>Kıyamet günü inkârcıların karşılaşacakları bazı haller</a:t>
          </a:r>
        </a:p>
      </dsp:txBody>
      <dsp:txXfrm>
        <a:off x="1091852" y="4636477"/>
        <a:ext cx="10589622" cy="652229"/>
      </dsp:txXfrm>
    </dsp:sp>
    <dsp:sp modelId="{B890DB3F-E6FA-4419-9C49-AC93362D30DB}">
      <dsp:nvSpPr>
        <dsp:cNvPr id="0" name=""/>
        <dsp:cNvSpPr/>
      </dsp:nvSpPr>
      <dsp:spPr>
        <a:xfrm>
          <a:off x="1091852" y="5451764"/>
          <a:ext cx="10589622" cy="652229"/>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tr-TR" sz="2800" kern="1200" dirty="0"/>
            <a:t>Tevhit inancı</a:t>
          </a:r>
        </a:p>
      </dsp:txBody>
      <dsp:txXfrm>
        <a:off x="1091852" y="5451764"/>
        <a:ext cx="10589622" cy="652229"/>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2E793FFD-0A5D-4C97-BD27-B35CF8BE671F}" type="datetimeFigureOut">
              <a:rPr lang="tr-TR" smtClean="0"/>
              <a:t>24.11.2020</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CCEB90C4-7313-4D23-B365-C0B992AB05B2}" type="slidenum">
              <a:rPr lang="tr-TR" smtClean="0"/>
              <a:t>‹#›</a:t>
            </a:fld>
            <a:endParaRPr lang="tr-TR"/>
          </a:p>
        </p:txBody>
      </p:sp>
    </p:spTree>
    <p:extLst>
      <p:ext uri="{BB962C8B-B14F-4D97-AF65-F5344CB8AC3E}">
        <p14:creationId xmlns:p14="http://schemas.microsoft.com/office/powerpoint/2010/main" val="831420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E793FFD-0A5D-4C97-BD27-B35CF8BE671F}" type="datetimeFigureOut">
              <a:rPr lang="tr-TR" smtClean="0"/>
              <a:t>24.11.2020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300000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E793FFD-0A5D-4C97-BD27-B35CF8BE671F}" type="datetimeFigureOut">
              <a:rPr lang="tr-TR" smtClean="0"/>
              <a:t>24.11.2020</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CCEB90C4-7313-4D23-B365-C0B992AB05B2}" type="slidenum">
              <a:rPr lang="tr-TR" smtClean="0"/>
              <a:t>‹#›</a:t>
            </a:fld>
            <a:endParaRPr lang="tr-TR"/>
          </a:p>
        </p:txBody>
      </p:sp>
    </p:spTree>
    <p:extLst>
      <p:ext uri="{BB962C8B-B14F-4D97-AF65-F5344CB8AC3E}">
        <p14:creationId xmlns:p14="http://schemas.microsoft.com/office/powerpoint/2010/main" val="50713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E793FFD-0A5D-4C97-BD27-B35CF8BE671F}" type="datetimeFigureOut">
              <a:rPr lang="tr-TR" smtClean="0"/>
              <a:t>24.11.2020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78262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E793FFD-0A5D-4C97-BD27-B35CF8BE671F}" type="datetimeFigureOut">
              <a:rPr lang="tr-TR" smtClean="0"/>
              <a:t>24.11.2020</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CEB90C4-7313-4D23-B365-C0B992AB05B2}" type="slidenum">
              <a:rPr lang="tr-TR" smtClean="0"/>
              <a:t>‹#›</a:t>
            </a:fld>
            <a:endParaRPr lang="tr-TR"/>
          </a:p>
        </p:txBody>
      </p:sp>
    </p:spTree>
    <p:extLst>
      <p:ext uri="{BB962C8B-B14F-4D97-AF65-F5344CB8AC3E}">
        <p14:creationId xmlns:p14="http://schemas.microsoft.com/office/powerpoint/2010/main" val="349094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E793FFD-0A5D-4C97-BD27-B35CF8BE671F}" type="datetimeFigureOut">
              <a:rPr lang="tr-TR" smtClean="0"/>
              <a:t>24.11.2020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3281597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E793FFD-0A5D-4C97-BD27-B35CF8BE671F}" type="datetimeFigureOut">
              <a:rPr lang="tr-TR" smtClean="0"/>
              <a:t>24.11.2020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731543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E793FFD-0A5D-4C97-BD27-B35CF8BE671F}" type="datetimeFigureOut">
              <a:rPr lang="tr-TR" smtClean="0"/>
              <a:t>24.11.2020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4023617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793FFD-0A5D-4C97-BD27-B35CF8BE671F}" type="datetimeFigureOut">
              <a:rPr lang="tr-TR" smtClean="0"/>
              <a:t>24.11.2020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1642207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2E793FFD-0A5D-4C97-BD27-B35CF8BE671F}" type="datetimeFigureOut">
              <a:rPr lang="tr-TR" smtClean="0"/>
              <a:t>24.11.2020</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CEB90C4-7313-4D23-B365-C0B992AB05B2}" type="slidenum">
              <a:rPr lang="tr-TR" smtClean="0"/>
              <a:t>‹#›</a:t>
            </a:fld>
            <a:endParaRPr lang="tr-TR"/>
          </a:p>
        </p:txBody>
      </p:sp>
    </p:spTree>
    <p:extLst>
      <p:ext uri="{BB962C8B-B14F-4D97-AF65-F5344CB8AC3E}">
        <p14:creationId xmlns:p14="http://schemas.microsoft.com/office/powerpoint/2010/main" val="342240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E793FFD-0A5D-4C97-BD27-B35CF8BE671F}" type="datetimeFigureOut">
              <a:rPr lang="tr-TR" smtClean="0"/>
              <a:t>24.11.2020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CEB90C4-7313-4D23-B365-C0B992AB05B2}" type="slidenum">
              <a:rPr lang="tr-TR" smtClean="0"/>
              <a:t>‹#›</a:t>
            </a:fld>
            <a:endParaRPr lang="tr-TR"/>
          </a:p>
        </p:txBody>
      </p:sp>
    </p:spTree>
    <p:extLst>
      <p:ext uri="{BB962C8B-B14F-4D97-AF65-F5344CB8AC3E}">
        <p14:creationId xmlns:p14="http://schemas.microsoft.com/office/powerpoint/2010/main" val="363152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E793FFD-0A5D-4C97-BD27-B35CF8BE671F}" type="datetimeFigureOut">
              <a:rPr lang="tr-TR" smtClean="0"/>
              <a:t>24.11.2020</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CCEB90C4-7313-4D23-B365-C0B992AB05B2}" type="slidenum">
              <a:rPr lang="tr-TR" smtClean="0"/>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44913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1-xKxCiI8gc" TargetMode="External"/><Relationship Id="rId2" Type="http://schemas.openxmlformats.org/officeDocument/2006/relationships/slideLayout" Target="../slideLayouts/slideLayout2.xml"/><Relationship Id="rId1" Type="http://schemas.openxmlformats.org/officeDocument/2006/relationships/video" Target="https://www.youtube.com/embed/dXqaOzRZhSA"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752762" y="3244334"/>
            <a:ext cx="4686476" cy="369332"/>
          </a:xfrm>
          <a:prstGeom prst="rect">
            <a:avLst/>
          </a:prstGeom>
        </p:spPr>
        <p:txBody>
          <a:bodyPr wrap="none">
            <a:spAutoFit/>
          </a:bodyPr>
          <a:lstStyle/>
          <a:p>
            <a:r>
              <a:rPr lang="tr-TR" dirty="0">
                <a:hlinkClick r:id="rId3"/>
              </a:rPr>
              <a:t>https://www.youtube.com/watch?v=1-xKxCiI8gc</a:t>
            </a:r>
            <a:endParaRPr lang="tr-TR" dirty="0"/>
          </a:p>
        </p:txBody>
      </p:sp>
      <p:sp>
        <p:nvSpPr>
          <p:cNvPr id="2" name="Unvan 1"/>
          <p:cNvSpPr>
            <a:spLocks noGrp="1"/>
          </p:cNvSpPr>
          <p:nvPr>
            <p:ph type="title"/>
          </p:nvPr>
        </p:nvSpPr>
        <p:spPr/>
        <p:txBody>
          <a:bodyPr/>
          <a:lstStyle/>
          <a:p>
            <a:endParaRPr lang="tr-TR"/>
          </a:p>
        </p:txBody>
      </p:sp>
      <p:pic>
        <p:nvPicPr>
          <p:cNvPr id="4" name="dXqaOzRZhSA"/>
          <p:cNvPicPr>
            <a:picLocks noGrp="1" noRot="1" noChangeAspect="1"/>
          </p:cNvPicPr>
          <p:nvPr>
            <p:ph idx="1"/>
            <a:videoFile r:link="rId1"/>
          </p:nvPr>
        </p:nvPicPr>
        <p:blipFill>
          <a:blip r:embed="rId4"/>
          <a:stretch>
            <a:fillRect/>
          </a:stretch>
        </p:blipFill>
        <p:spPr>
          <a:xfrm>
            <a:off x="0" y="0"/>
            <a:ext cx="12192000" cy="6858000"/>
          </a:xfrm>
          <a:prstGeom prst="rect">
            <a:avLst/>
          </a:prstGeom>
        </p:spPr>
      </p:pic>
    </p:spTree>
    <p:extLst>
      <p:ext uri="{BB962C8B-B14F-4D97-AF65-F5344CB8AC3E}">
        <p14:creationId xmlns:p14="http://schemas.microsoft.com/office/powerpoint/2010/main" val="2620667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6982" y="671691"/>
            <a:ext cx="12095018" cy="6186309"/>
          </a:xfrm>
          <a:prstGeom prst="rect">
            <a:avLst/>
          </a:prstGeom>
        </p:spPr>
        <p:txBody>
          <a:bodyPr wrap="square">
            <a:spAutoFit/>
          </a:bodyPr>
          <a:lstStyle/>
          <a:p>
            <a:pPr algn="just"/>
            <a:r>
              <a:rPr lang="ar-SA" sz="3600" dirty="0">
                <a:latin typeface="Shaikh Hamdullah Mushaf" panose="03020500000000020004" pitchFamily="66" charset="-78"/>
                <a:ea typeface="Shaikh Hamdullah Mushaf" panose="03020500000000020004" pitchFamily="66" charset="-78"/>
                <a:cs typeface="Shaikh Hamdullah Mushaf" panose="03020500000000020004" pitchFamily="66" charset="-78"/>
              </a:rPr>
              <a:t>وَلَهُ الْحَمْدُ فِي السَّمٰوَاتِ وَالْاَرْضِ وَعَشِياًّ وَح۪ينَ تُظْهِرُونَ ﴿١٨﴾  يُخْرِجُ الْحَيَّ مِنَ الْمَيِّتِ وَيُخْرِجُ الْمَيِّتَ مِنَ الْحَيِّ وَيُحْـيِ الْاَرْضَ بَعْدَ مَوْتِهَاۜ وَكَذٰلِكَ تُخْرَجُونَ۟ ﴿١٩﴾  وَمِنْ اٰيَاتِه۪ٓ اَنْ خَلَقَكُمْ مِنْ تُرَابٍ ثُمَّ اِذَٓا اَنْتُمْ بَشَرٌ تَنْتَشِرُونَ ﴿٢٠﴾  وَمِنْ اٰيَاتِه۪ٓ اَنْ خَلَقَ لَكُمْ مِنْ اَنْفُسِكُمْ اَزْوَاجاً لِتَسْكُـنُٓوا اِلَيْهَا وَجَعَلَ بَيْنَكُمْ مَوَدَّةً وَرَحْمَةًۜ اِنَّ ف۪ي ذٰلِكَ لَاٰيَاتٍ لِقَوْمٍ يَتَفَكَّرُونَ ﴿٢١﴾  وَمِنْ اٰيَاتِه۪ خَلْقُ السَّمٰوَاتِ وَالْاَرْضِ وَاخْتِلَافُ اَلْسِنَتِكُمْ وَاَلْوَانِكُمْۜ اِنَّ ف۪ي ذٰلِكَ لَاٰيَاتٍ لِلْعَالِم۪ينَ ﴿٢٢﴾  وَمِنْ اٰيَاتِه۪ مَنَامُكُمْ بِالَّيْلِ وَالنَّهَارِ وَابْتِغَٓاؤُ۬كُمْ مِنْ فَضْلِه۪ۜ اِنَّ ف۪ي ذٰلِكَ لَاٰيَاتٍ لِقَوْمٍ يَسْمَعُونَ ﴿٢٣﴾  وَمِنْ اٰيَاتِه۪ يُر۪يكُمُ الْبَرْقَ خَوْفاً وَطَمَعاً وَيُنَزِّلُ مِنَ السَّمَٓاءِ مَٓاءً فَيُحْـي۪ بِهِ الْاَرْضَ بَعْدَ مَوْتِهَاۜ اِنَّ ف۪ي ذٰلِكَ لَاٰيَاتٍ لِقَوْمٍ يَعْقِلُونَ ﴿٢٤﴾  وَمِنْ اٰيَاتِه۪ٓ اَنْ تَقُومَ السَّمَٓاءُ وَالْاَرْضُ بِاَمْرِه۪ۜ ثُمَّ اِذَا دَعَاكُمْ دَعْوَةً مِنَ الْاَرْضِ اِذَٓا اَنْتُمْ تَخْرُجُونَ ﴿٢٥﴾  وَلَهُ مَنْ فِي السَّمٰوَاتِ وَالْاَرْضِۜ كُلٌّ لَهُ قَانِتُونَ ﴿٢٦﴾  وَهُوَ الَّذ۪ي يَبْدَؤُا الْخَلْقَ ثُمَّ يُع۪يدُهُ وَهُوَ اَهْوَنُ عَلَيْهِۜ وَلَهُ الْمَثَلُ الْاَعْلٰى فِي السَّمٰوَاتِ وَالْاَرْضِۚ وَهُوَ الْعَز۪يزُ الْحَك۪يمُ۟ ﴿٢٧﴾  </a:t>
            </a:r>
            <a:endParaRPr lang="tr-TR" sz="3600" dirty="0">
              <a:latin typeface="Shaikh Hamdullah Mushaf" panose="03020500000000020004" pitchFamily="66" charset="-78"/>
              <a:ea typeface="Shaikh Hamdullah Mushaf" panose="03020500000000020004" pitchFamily="66" charset="-78"/>
              <a:cs typeface="Shaikh Hamdullah Mushaf" panose="03020500000000020004" pitchFamily="66" charset="-78"/>
            </a:endParaRPr>
          </a:p>
        </p:txBody>
      </p:sp>
      <p:pic>
        <p:nvPicPr>
          <p:cNvPr id="3" name="Resim 2"/>
          <p:cNvPicPr>
            <a:picLocks noChangeAspect="1"/>
          </p:cNvPicPr>
          <p:nvPr/>
        </p:nvPicPr>
        <p:blipFill>
          <a:blip r:embed="rId2"/>
          <a:stretch>
            <a:fillRect/>
          </a:stretch>
        </p:blipFill>
        <p:spPr>
          <a:xfrm>
            <a:off x="4370676" y="0"/>
            <a:ext cx="3228975" cy="828675"/>
          </a:xfrm>
          <a:prstGeom prst="rect">
            <a:avLst/>
          </a:prstGeom>
        </p:spPr>
      </p:pic>
    </p:spTree>
    <p:extLst>
      <p:ext uri="{BB962C8B-B14F-4D97-AF65-F5344CB8AC3E}">
        <p14:creationId xmlns:p14="http://schemas.microsoft.com/office/powerpoint/2010/main" val="498095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3200" y="775854"/>
            <a:ext cx="11872686" cy="6109365"/>
          </a:xfrm>
          <a:prstGeom prst="rect">
            <a:avLst/>
          </a:prstGeom>
        </p:spPr>
        <p:txBody>
          <a:bodyPr wrap="square">
            <a:spAutoFit/>
          </a:bodyPr>
          <a:lstStyle/>
          <a:p>
            <a:pPr algn="just"/>
            <a:r>
              <a:rPr lang="tr-TR" sz="2300" dirty="0"/>
              <a:t>Haydi siz, akşama ulaştığınızda (akşam ve yatsı vaktinde) sabaha kavuştuğunuzda, gündüzün sonunda ve öğle vaktine eriştiğinizde Allah'ı </a:t>
            </a:r>
            <a:r>
              <a:rPr lang="tr-TR" sz="2300" dirty="0" err="1"/>
              <a:t>tesbih</a:t>
            </a:r>
            <a:r>
              <a:rPr lang="tr-TR" sz="2300" dirty="0"/>
              <a:t> edin (namaz kılın), ki göklerde ve yerde </a:t>
            </a:r>
            <a:r>
              <a:rPr lang="tr-TR" sz="2300" dirty="0" err="1"/>
              <a:t>hamd</a:t>
            </a:r>
            <a:r>
              <a:rPr lang="tr-TR" sz="2300" dirty="0"/>
              <a:t> O'na mahsustur. (17-18)   Ölüden diriyi, diriden de ölüyü O çıkarıyor; yeryüzünü ölümünün ardından O canlandırıyor. İşte siz de (kabirlerinizden) böyle çıkarılacaksınız. (19)   Sizi topraktan yaratması, O'nun (varlığının) delillerindendir. Sonra siz, (her tarafa) yayılan insanlar oluverdiniz. (20)   Kaynaşmanız için size kendi (cinsi)</a:t>
            </a:r>
            <a:r>
              <a:rPr lang="tr-TR" sz="2300" dirty="0" err="1"/>
              <a:t>nizden</a:t>
            </a:r>
            <a:r>
              <a:rPr lang="tr-TR" sz="2300" dirty="0"/>
              <a:t> eşler yaratıp aranızda sevgi ve merhamet </a:t>
            </a:r>
            <a:r>
              <a:rPr lang="tr-TR" sz="2300" dirty="0" err="1"/>
              <a:t>peydâ</a:t>
            </a:r>
            <a:r>
              <a:rPr lang="tr-TR" sz="2300" dirty="0"/>
              <a:t> etmesi de O'nun (varlığının) delillerindendir. Doğrusu bunda, iyi düşünen bir kavim için ibretler vardır. (21)   O'nun delillerinden biri de, gökleri ve yeri yaratması, lisanlarınızın ve renklerinizin değişik olmasıdır. Şüphesiz bunda bilenler için (alınacak) dersler vardır. (22)   Gece olsun gündüz olsun, uyumanız ve Allah'ın lütfundan (nasibinizi) aramanız da O'nun (varlığının) delillerindendir. Gerçekten bunda, işiten bir kavim için ibretler vardır. (23)   Yine O'nun delillerindendir ki, size korku ve ümit vermek üzere şimşeği gösteriyor, gökten su indirip ölümünün ardından arzı onunla diriltiyor. Doğrusu bunda, aklını kullanan bir kavim için (alınacak) dersler vardır. (24) Göğün ve yerin O'nun buyruğu ile durması da O'nun (varlığının) delillerindendir. Sonra sizi topraktan bir çağırdı mı hemen (kabirlerinizden) çıkıverirsiniz. (25) Göklerde ve yerde olanlar hep O'nundur. Hepsi O'na boyun eğmiştir. (26) Yaratmaya başlayan, sonra onu tekrarlayan O'dur, ki bu, O'nun için pek kolaydır. Göklerde ve yerde (tecelli eden) en yüce sıfat O'nundur. O, mutlak güç ve hikmet sahibidir. (27)</a:t>
            </a:r>
          </a:p>
        </p:txBody>
      </p:sp>
      <p:sp>
        <p:nvSpPr>
          <p:cNvPr id="4" name="Yuvarlatılmış Dikdörtgen 3"/>
          <p:cNvSpPr/>
          <p:nvPr/>
        </p:nvSpPr>
        <p:spPr>
          <a:xfrm>
            <a:off x="3255818" y="221672"/>
            <a:ext cx="5957454" cy="5680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a:t>
            </a:r>
            <a:r>
              <a:rPr lang="tr-TR" sz="3600" dirty="0" err="1"/>
              <a:t>Rûm</a:t>
            </a:r>
            <a:r>
              <a:rPr lang="tr-TR" sz="3600" dirty="0"/>
              <a:t> </a:t>
            </a:r>
            <a:r>
              <a:rPr lang="tr-TR" sz="3600" dirty="0" err="1"/>
              <a:t>Sûresi</a:t>
            </a:r>
            <a:r>
              <a:rPr lang="tr-TR" sz="3600" dirty="0"/>
              <a:t>  (18– 27).</a:t>
            </a:r>
          </a:p>
        </p:txBody>
      </p:sp>
    </p:spTree>
    <p:extLst>
      <p:ext uri="{BB962C8B-B14F-4D97-AF65-F5344CB8AC3E}">
        <p14:creationId xmlns:p14="http://schemas.microsoft.com/office/powerpoint/2010/main" val="400370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180109" y="874567"/>
            <a:ext cx="6095999" cy="11759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1. Gece ve gündüz daima Allah’ı </a:t>
            </a:r>
            <a:r>
              <a:rPr lang="tr-TR" sz="3600" dirty="0" err="1"/>
              <a:t>tesbih</a:t>
            </a:r>
            <a:r>
              <a:rPr lang="tr-TR" sz="3600" dirty="0"/>
              <a:t> etmek gerekir.</a:t>
            </a:r>
          </a:p>
        </p:txBody>
      </p:sp>
      <p:sp>
        <p:nvSpPr>
          <p:cNvPr id="5" name="Aşağı Ok 4"/>
          <p:cNvSpPr/>
          <p:nvPr/>
        </p:nvSpPr>
        <p:spPr>
          <a:xfrm rot="3240888">
            <a:off x="5597700" y="725088"/>
            <a:ext cx="6358426" cy="50097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400" dirty="0" err="1"/>
              <a:t>Rûm</a:t>
            </a:r>
            <a:r>
              <a:rPr lang="tr-TR" sz="4400" dirty="0"/>
              <a:t> Suresi 18-27 ayetlerinde verilen mesajlar </a:t>
            </a:r>
          </a:p>
        </p:txBody>
      </p:sp>
      <p:sp>
        <p:nvSpPr>
          <p:cNvPr id="4" name="Yuvarlatılmış Dikdörtgen 3"/>
          <p:cNvSpPr/>
          <p:nvPr/>
        </p:nvSpPr>
        <p:spPr>
          <a:xfrm>
            <a:off x="180108" y="2175568"/>
            <a:ext cx="6095999" cy="17729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2. Her şeyi yaratan, öldürüp dirilten ve canlılara rızık veren Allah övülmeye layık tek varlıktır.</a:t>
            </a:r>
          </a:p>
        </p:txBody>
      </p:sp>
      <p:sp>
        <p:nvSpPr>
          <p:cNvPr id="6" name="Yuvarlatılmış Dikdörtgen 5"/>
          <p:cNvSpPr/>
          <p:nvPr/>
        </p:nvSpPr>
        <p:spPr>
          <a:xfrm>
            <a:off x="180107" y="4073639"/>
            <a:ext cx="6095999" cy="15928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3. İnsanın hem kendisinde hem de dış dünyada Allah’ın varlığını gösteren pek çok deliller vardır.</a:t>
            </a:r>
          </a:p>
        </p:txBody>
      </p:sp>
      <p:sp>
        <p:nvSpPr>
          <p:cNvPr id="7" name="Yuvarlatılmış Dikdörtgen 6"/>
          <p:cNvSpPr/>
          <p:nvPr/>
        </p:nvSpPr>
        <p:spPr>
          <a:xfrm>
            <a:off x="180107" y="5791602"/>
            <a:ext cx="11596255" cy="9542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4. Allah’ın varlığına dair delilleri ancak şartlanmamış akıl sahipleri anlayabilir.</a:t>
            </a:r>
          </a:p>
        </p:txBody>
      </p:sp>
    </p:spTree>
    <p:extLst>
      <p:ext uri="{BB962C8B-B14F-4D97-AF65-F5344CB8AC3E}">
        <p14:creationId xmlns:p14="http://schemas.microsoft.com/office/powerpoint/2010/main" val="129979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4"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Yuvarlatılmış Dikdörtgen 1"/>
          <p:cNvSpPr/>
          <p:nvPr/>
        </p:nvSpPr>
        <p:spPr>
          <a:xfrm>
            <a:off x="6109854" y="0"/>
            <a:ext cx="6095999" cy="18270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5. Yerde ve gökte bulunan her şey onundur ve ona boyun eğmiştir. </a:t>
            </a:r>
          </a:p>
        </p:txBody>
      </p:sp>
      <p:sp>
        <p:nvSpPr>
          <p:cNvPr id="3" name="Yuvarlatılmış Dikdörtgen 2"/>
          <p:cNvSpPr/>
          <p:nvPr/>
        </p:nvSpPr>
        <p:spPr>
          <a:xfrm>
            <a:off x="4447309" y="2432337"/>
            <a:ext cx="6095999" cy="11759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a:t>6. O, mutlak güç sahibi, hüküm ve hikmet sahibidir.</a:t>
            </a:r>
          </a:p>
        </p:txBody>
      </p:sp>
      <p:sp>
        <p:nvSpPr>
          <p:cNvPr id="4" name="Yuvarlatılmış Dikdörtgen 3"/>
          <p:cNvSpPr/>
          <p:nvPr/>
        </p:nvSpPr>
        <p:spPr>
          <a:xfrm>
            <a:off x="845127" y="4213510"/>
            <a:ext cx="6095999" cy="24089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a:t>7. </a:t>
            </a:r>
            <a:r>
              <a:rPr lang="tr-TR" sz="4000" dirty="0" err="1"/>
              <a:t>Akleden</a:t>
            </a:r>
            <a:r>
              <a:rPr lang="tr-TR" sz="4000" dirty="0"/>
              <a:t> ve düşünen bir varlık olarak insana da bu gerçekleri görmek yakışır. </a:t>
            </a:r>
          </a:p>
        </p:txBody>
      </p:sp>
    </p:spTree>
    <p:extLst>
      <p:ext uri="{BB962C8B-B14F-4D97-AF65-F5344CB8AC3E}">
        <p14:creationId xmlns:p14="http://schemas.microsoft.com/office/powerpoint/2010/main" val="241654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134945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465686" y="1801227"/>
            <a:ext cx="9260627" cy="325554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Metin kutusu 2"/>
          <p:cNvSpPr txBox="1"/>
          <p:nvPr/>
        </p:nvSpPr>
        <p:spPr>
          <a:xfrm>
            <a:off x="9005454" y="5929747"/>
            <a:ext cx="3034145" cy="830997"/>
          </a:xfrm>
          <a:prstGeom prst="rect">
            <a:avLst/>
          </a:prstGeom>
          <a:noFill/>
          <a:ln w="76200">
            <a:solidFill>
              <a:schemeClr val="tx1"/>
            </a:solidFill>
          </a:ln>
        </p:spPr>
        <p:txBody>
          <a:bodyPr wrap="square" rtlCol="0">
            <a:spAutoFit/>
          </a:bodyPr>
          <a:lstStyle/>
          <a:p>
            <a:pPr algn="ctr"/>
            <a:r>
              <a:rPr lang="tr-TR" sz="2400" b="1" dirty="0"/>
              <a:t>10.08.2019</a:t>
            </a:r>
          </a:p>
          <a:p>
            <a:pPr algn="ctr"/>
            <a:r>
              <a:rPr lang="tr-TR" sz="2400" b="1" dirty="0"/>
              <a:t>Tekirdağ/Çerkezköy</a:t>
            </a:r>
          </a:p>
        </p:txBody>
      </p:sp>
    </p:spTree>
    <p:extLst>
      <p:ext uri="{BB962C8B-B14F-4D97-AF65-F5344CB8AC3E}">
        <p14:creationId xmlns:p14="http://schemas.microsoft.com/office/powerpoint/2010/main" val="41995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ctrTitle"/>
          </p:nvPr>
        </p:nvSpPr>
        <p:spPr>
          <a:xfrm>
            <a:off x="-138545" y="1643886"/>
            <a:ext cx="11654972" cy="1475013"/>
          </a:xfrm>
        </p:spPr>
        <p:txBody>
          <a:bodyPr>
            <a:noAutofit/>
          </a:bodyPr>
          <a:lstStyle/>
          <a:p>
            <a:pPr algn="ctr"/>
            <a:r>
              <a:rPr lang="tr-TR" sz="8000" cap="none" dirty="0">
                <a:ln w="0"/>
                <a:solidFill>
                  <a:schemeClr val="accent1">
                    <a:lumMod val="90000"/>
                    <a:lumOff val="10000"/>
                  </a:schemeClr>
                </a:solidFill>
                <a:effectLst>
                  <a:outerShdw blurRad="38100" dist="19050" dir="2700000" algn="tl" rotWithShape="0">
                    <a:schemeClr val="dk1">
                      <a:alpha val="40000"/>
                    </a:schemeClr>
                  </a:outerShdw>
                </a:effectLst>
              </a:rPr>
              <a:t>RUM SÛRESİ </a:t>
            </a:r>
            <a:br>
              <a:rPr lang="tr-TR" sz="8000" cap="none" dirty="0">
                <a:ln w="0"/>
                <a:solidFill>
                  <a:schemeClr val="accent1">
                    <a:lumMod val="90000"/>
                    <a:lumOff val="10000"/>
                  </a:schemeClr>
                </a:solidFill>
                <a:effectLst>
                  <a:outerShdw blurRad="38100" dist="19050" dir="2700000" algn="tl" rotWithShape="0">
                    <a:schemeClr val="dk1">
                      <a:alpha val="40000"/>
                    </a:schemeClr>
                  </a:outerShdw>
                </a:effectLst>
              </a:rPr>
            </a:br>
            <a:r>
              <a:rPr lang="tr-TR" sz="8000" cap="none" dirty="0">
                <a:ln w="0"/>
                <a:solidFill>
                  <a:schemeClr val="accent1">
                    <a:lumMod val="90000"/>
                    <a:lumOff val="10000"/>
                  </a:schemeClr>
                </a:solidFill>
                <a:effectLst>
                  <a:outerShdw blurRad="38100" dist="19050" dir="2700000" algn="tl" rotWithShape="0">
                    <a:schemeClr val="dk1">
                      <a:alpha val="40000"/>
                    </a:schemeClr>
                  </a:outerShdw>
                </a:effectLst>
              </a:rPr>
              <a:t>18-27. AYETLER</a:t>
            </a:r>
          </a:p>
        </p:txBody>
      </p:sp>
    </p:spTree>
    <p:extLst>
      <p:ext uri="{BB962C8B-B14F-4D97-AF65-F5344CB8AC3E}">
        <p14:creationId xmlns:p14="http://schemas.microsoft.com/office/powerpoint/2010/main" val="322481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400" dirty="0"/>
              <a:t>kazanımlar</a:t>
            </a:r>
          </a:p>
        </p:txBody>
      </p:sp>
      <p:sp>
        <p:nvSpPr>
          <p:cNvPr id="3" name="İçerik Yer Tutucusu 2"/>
          <p:cNvSpPr>
            <a:spLocks noGrp="1"/>
          </p:cNvSpPr>
          <p:nvPr>
            <p:ph idx="1"/>
          </p:nvPr>
        </p:nvSpPr>
        <p:spPr/>
        <p:txBody>
          <a:bodyPr>
            <a:normAutofit/>
          </a:bodyPr>
          <a:lstStyle/>
          <a:p>
            <a:r>
              <a:rPr lang="tr-TR" sz="6000" dirty="0" err="1"/>
              <a:t>Rûm</a:t>
            </a:r>
            <a:r>
              <a:rPr lang="tr-TR" sz="6000" dirty="0"/>
              <a:t> suresi 18-27. ayetlerde verilen mesajları değerlendirir.</a:t>
            </a:r>
          </a:p>
        </p:txBody>
      </p:sp>
    </p:spTree>
    <p:extLst>
      <p:ext uri="{BB962C8B-B14F-4D97-AF65-F5344CB8AC3E}">
        <p14:creationId xmlns:p14="http://schemas.microsoft.com/office/powerpoint/2010/main" val="4044009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318656" y="4006564"/>
            <a:ext cx="6012872" cy="2585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Şüphesiz Allah katında canlıların en kötüsü, </a:t>
            </a:r>
            <a:r>
              <a:rPr lang="tr-TR" sz="3600" u="sng" dirty="0"/>
              <a:t>düşünmeyen</a:t>
            </a:r>
            <a:r>
              <a:rPr lang="tr-TR" sz="3600" dirty="0"/>
              <a:t> sağırlar ve dilsizlerdir. (</a:t>
            </a:r>
            <a:r>
              <a:rPr lang="tr-TR" sz="3600" dirty="0" err="1"/>
              <a:t>Enfâl</a:t>
            </a:r>
            <a:r>
              <a:rPr lang="tr-TR" sz="3600" dirty="0"/>
              <a:t> </a:t>
            </a:r>
            <a:r>
              <a:rPr lang="tr-TR" sz="3600" dirty="0" err="1"/>
              <a:t>Sûresi</a:t>
            </a:r>
            <a:r>
              <a:rPr lang="tr-TR" sz="3600" dirty="0"/>
              <a:t>, 22). </a:t>
            </a:r>
          </a:p>
        </p:txBody>
      </p:sp>
      <p:sp>
        <p:nvSpPr>
          <p:cNvPr id="3" name="Dikdörtgen 2"/>
          <p:cNvSpPr/>
          <p:nvPr/>
        </p:nvSpPr>
        <p:spPr>
          <a:xfrm>
            <a:off x="6331528" y="820019"/>
            <a:ext cx="5735781" cy="2585323"/>
          </a:xfrm>
          <a:prstGeom prst="rect">
            <a:avLst/>
          </a:prstGeom>
          <a:ln w="76200">
            <a:solidFill>
              <a:schemeClr val="accent2">
                <a:lumMod val="50000"/>
              </a:schemeClr>
            </a:solidFill>
          </a:ln>
        </p:spPr>
        <p:txBody>
          <a:bodyPr wrap="square">
            <a:spAutoFit/>
          </a:bodyPr>
          <a:lstStyle/>
          <a:p>
            <a:pPr algn="ctr"/>
            <a:r>
              <a:rPr lang="ar-SA" sz="5400" dirty="0">
                <a:latin typeface="Shaikh Hamdullah Mushaf" panose="03020500000000020004" pitchFamily="66" charset="-78"/>
                <a:ea typeface="Shaikh Hamdullah Mushaf" panose="03020500000000020004" pitchFamily="66" charset="-78"/>
                <a:cs typeface="Shaikh Hamdullah Mushaf" panose="03020500000000020004" pitchFamily="66" charset="-78"/>
              </a:rPr>
              <a:t>اِنَّ شَرَّ الدَّوَٓابِّ عِنْدَ اللّٰهِ الصُّمُّ الْبُكْمُ الَّذ۪ينَ لَا يَعْقِلُونَ ﴿٢٢﴾ </a:t>
            </a:r>
            <a:endParaRPr lang="tr-TR" sz="5400" dirty="0">
              <a:latin typeface="Shaikh Hamdullah Mushaf" panose="03020500000000020004" pitchFamily="66" charset="-78"/>
              <a:ea typeface="Shaikh Hamdullah Mushaf" panose="03020500000000020004" pitchFamily="66" charset="-78"/>
              <a:cs typeface="Shaikh Hamdullah Mushaf" panose="03020500000000020004" pitchFamily="66" charset="-78"/>
            </a:endParaRPr>
          </a:p>
        </p:txBody>
      </p:sp>
      <p:pic>
        <p:nvPicPr>
          <p:cNvPr id="7" name="Resim 6"/>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617527" y="3858353"/>
            <a:ext cx="1460201" cy="2161308"/>
          </a:xfrm>
          <a:prstGeom prst="rect">
            <a:avLst/>
          </a:prstGeom>
        </p:spPr>
      </p:pic>
      <p:sp>
        <p:nvSpPr>
          <p:cNvPr id="8" name="Bulut Belirtme Çizgisi 7"/>
          <p:cNvSpPr/>
          <p:nvPr/>
        </p:nvSpPr>
        <p:spPr>
          <a:xfrm>
            <a:off x="159328" y="0"/>
            <a:ext cx="5936672" cy="3228109"/>
          </a:xfrm>
          <a:prstGeom prst="cloudCallout">
            <a:avLst>
              <a:gd name="adj1" fmla="val 72403"/>
              <a:gd name="adj2" fmla="val 860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a:t>Düşünmeyen insan niçin bu şekilde eleştirilmiştir.</a:t>
            </a:r>
          </a:p>
        </p:txBody>
      </p:sp>
    </p:spTree>
    <p:extLst>
      <p:ext uri="{BB962C8B-B14F-4D97-AF65-F5344CB8AC3E}">
        <p14:creationId xmlns:p14="http://schemas.microsoft.com/office/powerpoint/2010/main" val="392128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Vertical)">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0" y="1700363"/>
            <a:ext cx="5361709" cy="3381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err="1"/>
              <a:t>Kur’ân’a</a:t>
            </a:r>
            <a:r>
              <a:rPr lang="tr-TR" sz="3200" dirty="0"/>
              <a:t> göre </a:t>
            </a:r>
            <a:r>
              <a:rPr lang="tr-TR" sz="3200" dirty="0" err="1"/>
              <a:t>akleden</a:t>
            </a:r>
            <a:r>
              <a:rPr lang="tr-TR" sz="3200" dirty="0"/>
              <a:t>, düşünen, araştıran her insan Allah’ın (</a:t>
            </a:r>
            <a:r>
              <a:rPr lang="tr-TR" sz="3200" dirty="0" err="1"/>
              <a:t>c.c</a:t>
            </a:r>
            <a:r>
              <a:rPr lang="tr-TR" sz="3200" dirty="0"/>
              <a:t>.) varlığına ulaşabilir. Dolayısıyla Allah’a inanmak akla uygun iken, inanmamak aklı kullanmamaktır. </a:t>
            </a:r>
          </a:p>
        </p:txBody>
      </p:sp>
      <p:pic>
        <p:nvPicPr>
          <p:cNvPr id="3" name="Resim 2"/>
          <p:cNvPicPr>
            <a:picLocks noChangeAspect="1"/>
          </p:cNvPicPr>
          <p:nvPr/>
        </p:nvPicPr>
        <p:blipFill>
          <a:blip r:embed="rId2"/>
          <a:stretch>
            <a:fillRect/>
          </a:stretch>
        </p:blipFill>
        <p:spPr>
          <a:xfrm>
            <a:off x="5505450" y="1700363"/>
            <a:ext cx="6686550" cy="3381375"/>
          </a:xfrm>
          <a:prstGeom prst="rect">
            <a:avLst/>
          </a:prstGeom>
        </p:spPr>
      </p:pic>
    </p:spTree>
    <p:extLst>
      <p:ext uri="{BB962C8B-B14F-4D97-AF65-F5344CB8AC3E}">
        <p14:creationId xmlns:p14="http://schemas.microsoft.com/office/powerpoint/2010/main" val="144779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uvarlatılmış Dikdörtgen 1"/>
          <p:cNvSpPr/>
          <p:nvPr/>
        </p:nvSpPr>
        <p:spPr>
          <a:xfrm>
            <a:off x="249383" y="1981200"/>
            <a:ext cx="6012872" cy="28921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dirty="0"/>
              <a:t>Kur’an-ı Kerîm’de Allah’ın varlığına dair birçok delil zikredilmiştir. Bunlardan biri de </a:t>
            </a:r>
            <a:r>
              <a:rPr lang="tr-TR" sz="3600" dirty="0" err="1"/>
              <a:t>Rûm</a:t>
            </a:r>
            <a:r>
              <a:rPr lang="tr-TR" sz="3600" dirty="0"/>
              <a:t> </a:t>
            </a:r>
            <a:r>
              <a:rPr lang="tr-TR" sz="3600" dirty="0" err="1"/>
              <a:t>Sûresi’de</a:t>
            </a:r>
            <a:r>
              <a:rPr lang="tr-TR" sz="3600" dirty="0"/>
              <a:t> geçen ayetlerdir.</a:t>
            </a:r>
          </a:p>
        </p:txBody>
      </p:sp>
      <p:pic>
        <p:nvPicPr>
          <p:cNvPr id="3" name="Resim 2"/>
          <p:cNvPicPr>
            <a:picLocks noChangeAspect="1"/>
          </p:cNvPicPr>
          <p:nvPr/>
        </p:nvPicPr>
        <p:blipFill>
          <a:blip r:embed="rId2"/>
          <a:stretch>
            <a:fillRect/>
          </a:stretch>
        </p:blipFill>
        <p:spPr>
          <a:xfrm>
            <a:off x="6387061" y="1981200"/>
            <a:ext cx="5804939" cy="2892106"/>
          </a:xfrm>
          <a:prstGeom prst="rect">
            <a:avLst/>
          </a:prstGeom>
        </p:spPr>
      </p:pic>
    </p:spTree>
    <p:extLst>
      <p:ext uri="{BB962C8B-B14F-4D97-AF65-F5344CB8AC3E}">
        <p14:creationId xmlns:p14="http://schemas.microsoft.com/office/powerpoint/2010/main" val="85805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ext uri="{D42A27DB-BD31-4B8C-83A1-F6EECF244321}">
                <p14:modId xmlns:p14="http://schemas.microsoft.com/office/powerpoint/2010/main" val="328057929"/>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575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graphicEl>
                                              <a:dgm id="{1FECE8B9-4BF5-4399-B7B8-F4139BA057AD}"/>
                                            </p:graphicEl>
                                          </p:spTgt>
                                        </p:tgtEl>
                                        <p:attrNameLst>
                                          <p:attrName>style.visibility</p:attrName>
                                        </p:attrNameLst>
                                      </p:cBhvr>
                                      <p:to>
                                        <p:strVal val="visible"/>
                                      </p:to>
                                    </p:set>
                                    <p:animEffect transition="in" filter="fade">
                                      <p:cBhvr>
                                        <p:cTn id="7" dur="1000"/>
                                        <p:tgtEl>
                                          <p:spTgt spid="2">
                                            <p:graphicEl>
                                              <a:dgm id="{1FECE8B9-4BF5-4399-B7B8-F4139BA057AD}"/>
                                            </p:graphicEl>
                                          </p:spTgt>
                                        </p:tgtEl>
                                      </p:cBhvr>
                                    </p:animEffect>
                                    <p:anim calcmode="lin" valueType="num">
                                      <p:cBhvr>
                                        <p:cTn id="8" dur="1000" fill="hold"/>
                                        <p:tgtEl>
                                          <p:spTgt spid="2">
                                            <p:graphicEl>
                                              <a:dgm id="{1FECE8B9-4BF5-4399-B7B8-F4139BA057AD}"/>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1FECE8B9-4BF5-4399-B7B8-F4139BA057A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graphicEl>
                                              <a:dgm id="{1F99D7AD-9FF4-4CCA-9404-FCB3A4E2EEF6}"/>
                                            </p:graphicEl>
                                          </p:spTgt>
                                        </p:tgtEl>
                                        <p:attrNameLst>
                                          <p:attrName>style.visibility</p:attrName>
                                        </p:attrNameLst>
                                      </p:cBhvr>
                                      <p:to>
                                        <p:strVal val="visible"/>
                                      </p:to>
                                    </p:set>
                                    <p:animEffect transition="in" filter="fade">
                                      <p:cBhvr>
                                        <p:cTn id="14" dur="1000"/>
                                        <p:tgtEl>
                                          <p:spTgt spid="2">
                                            <p:graphicEl>
                                              <a:dgm id="{1F99D7AD-9FF4-4CCA-9404-FCB3A4E2EEF6}"/>
                                            </p:graphicEl>
                                          </p:spTgt>
                                        </p:tgtEl>
                                      </p:cBhvr>
                                    </p:animEffect>
                                    <p:anim calcmode="lin" valueType="num">
                                      <p:cBhvr>
                                        <p:cTn id="15" dur="1000" fill="hold"/>
                                        <p:tgtEl>
                                          <p:spTgt spid="2">
                                            <p:graphicEl>
                                              <a:dgm id="{1F99D7AD-9FF4-4CCA-9404-FCB3A4E2EEF6}"/>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1F99D7AD-9FF4-4CCA-9404-FCB3A4E2EEF6}"/>
                                            </p:graphic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graphicEl>
                                              <a:dgm id="{ADEAA6DA-CC91-4EB6-B0AF-2103D3F3C21C}"/>
                                            </p:graphicEl>
                                          </p:spTgt>
                                        </p:tgtEl>
                                        <p:attrNameLst>
                                          <p:attrName>style.visibility</p:attrName>
                                        </p:attrNameLst>
                                      </p:cBhvr>
                                      <p:to>
                                        <p:strVal val="visible"/>
                                      </p:to>
                                    </p:set>
                                    <p:animEffect transition="in" filter="fade">
                                      <p:cBhvr>
                                        <p:cTn id="19" dur="1000"/>
                                        <p:tgtEl>
                                          <p:spTgt spid="2">
                                            <p:graphicEl>
                                              <a:dgm id="{ADEAA6DA-CC91-4EB6-B0AF-2103D3F3C21C}"/>
                                            </p:graphicEl>
                                          </p:spTgt>
                                        </p:tgtEl>
                                      </p:cBhvr>
                                    </p:animEffect>
                                    <p:anim calcmode="lin" valueType="num">
                                      <p:cBhvr>
                                        <p:cTn id="20" dur="1000" fill="hold"/>
                                        <p:tgtEl>
                                          <p:spTgt spid="2">
                                            <p:graphicEl>
                                              <a:dgm id="{ADEAA6DA-CC91-4EB6-B0AF-2103D3F3C21C}"/>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ADEAA6DA-CC91-4EB6-B0AF-2103D3F3C21C}"/>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graphicEl>
                                              <a:dgm id="{9AADBA2E-2479-4333-AAB8-198A3BEF6D1C}"/>
                                            </p:graphicEl>
                                          </p:spTgt>
                                        </p:tgtEl>
                                        <p:attrNameLst>
                                          <p:attrName>style.visibility</p:attrName>
                                        </p:attrNameLst>
                                      </p:cBhvr>
                                      <p:to>
                                        <p:strVal val="visible"/>
                                      </p:to>
                                    </p:set>
                                    <p:animEffect transition="in" filter="fade">
                                      <p:cBhvr>
                                        <p:cTn id="26" dur="1000"/>
                                        <p:tgtEl>
                                          <p:spTgt spid="2">
                                            <p:graphicEl>
                                              <a:dgm id="{9AADBA2E-2479-4333-AAB8-198A3BEF6D1C}"/>
                                            </p:graphicEl>
                                          </p:spTgt>
                                        </p:tgtEl>
                                      </p:cBhvr>
                                    </p:animEffect>
                                    <p:anim calcmode="lin" valueType="num">
                                      <p:cBhvr>
                                        <p:cTn id="27" dur="1000" fill="hold"/>
                                        <p:tgtEl>
                                          <p:spTgt spid="2">
                                            <p:graphicEl>
                                              <a:dgm id="{9AADBA2E-2479-4333-AAB8-198A3BEF6D1C}"/>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9AADBA2E-2479-4333-AAB8-198A3BEF6D1C}"/>
                                            </p:graphic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2">
                                            <p:graphicEl>
                                              <a:dgm id="{10EF0C85-BECA-4F6F-976E-AD43D6CCCC9B}"/>
                                            </p:graphicEl>
                                          </p:spTgt>
                                        </p:tgtEl>
                                        <p:attrNameLst>
                                          <p:attrName>style.visibility</p:attrName>
                                        </p:attrNameLst>
                                      </p:cBhvr>
                                      <p:to>
                                        <p:strVal val="visible"/>
                                      </p:to>
                                    </p:set>
                                    <p:animEffect transition="in" filter="fade">
                                      <p:cBhvr>
                                        <p:cTn id="31" dur="1000"/>
                                        <p:tgtEl>
                                          <p:spTgt spid="2">
                                            <p:graphicEl>
                                              <a:dgm id="{10EF0C85-BECA-4F6F-976E-AD43D6CCCC9B}"/>
                                            </p:graphicEl>
                                          </p:spTgt>
                                        </p:tgtEl>
                                      </p:cBhvr>
                                    </p:animEffect>
                                    <p:anim calcmode="lin" valueType="num">
                                      <p:cBhvr>
                                        <p:cTn id="32" dur="1000" fill="hold"/>
                                        <p:tgtEl>
                                          <p:spTgt spid="2">
                                            <p:graphicEl>
                                              <a:dgm id="{10EF0C85-BECA-4F6F-976E-AD43D6CCCC9B}"/>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10EF0C85-BECA-4F6F-976E-AD43D6CCCC9B}"/>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graphicEl>
                                              <a:dgm id="{19A597C1-C6F5-484C-8C19-862CC2CCAC2B}"/>
                                            </p:graphicEl>
                                          </p:spTgt>
                                        </p:tgtEl>
                                        <p:attrNameLst>
                                          <p:attrName>style.visibility</p:attrName>
                                        </p:attrNameLst>
                                      </p:cBhvr>
                                      <p:to>
                                        <p:strVal val="visible"/>
                                      </p:to>
                                    </p:set>
                                    <p:animEffect transition="in" filter="fade">
                                      <p:cBhvr>
                                        <p:cTn id="38" dur="1000"/>
                                        <p:tgtEl>
                                          <p:spTgt spid="2">
                                            <p:graphicEl>
                                              <a:dgm id="{19A597C1-C6F5-484C-8C19-862CC2CCAC2B}"/>
                                            </p:graphicEl>
                                          </p:spTgt>
                                        </p:tgtEl>
                                      </p:cBhvr>
                                    </p:animEffect>
                                    <p:anim calcmode="lin" valueType="num">
                                      <p:cBhvr>
                                        <p:cTn id="39" dur="1000" fill="hold"/>
                                        <p:tgtEl>
                                          <p:spTgt spid="2">
                                            <p:graphicEl>
                                              <a:dgm id="{19A597C1-C6F5-484C-8C19-862CC2CCAC2B}"/>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19A597C1-C6F5-484C-8C19-862CC2CCAC2B}"/>
                                            </p:graphic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
                                            <p:graphicEl>
                                              <a:dgm id="{452D4448-190D-4F6E-8A84-2E7FCEC2616E}"/>
                                            </p:graphicEl>
                                          </p:spTgt>
                                        </p:tgtEl>
                                        <p:attrNameLst>
                                          <p:attrName>style.visibility</p:attrName>
                                        </p:attrNameLst>
                                      </p:cBhvr>
                                      <p:to>
                                        <p:strVal val="visible"/>
                                      </p:to>
                                    </p:set>
                                    <p:animEffect transition="in" filter="fade">
                                      <p:cBhvr>
                                        <p:cTn id="43" dur="1000"/>
                                        <p:tgtEl>
                                          <p:spTgt spid="2">
                                            <p:graphicEl>
                                              <a:dgm id="{452D4448-190D-4F6E-8A84-2E7FCEC2616E}"/>
                                            </p:graphicEl>
                                          </p:spTgt>
                                        </p:tgtEl>
                                      </p:cBhvr>
                                    </p:animEffect>
                                    <p:anim calcmode="lin" valueType="num">
                                      <p:cBhvr>
                                        <p:cTn id="44" dur="1000" fill="hold"/>
                                        <p:tgtEl>
                                          <p:spTgt spid="2">
                                            <p:graphicEl>
                                              <a:dgm id="{452D4448-190D-4F6E-8A84-2E7FCEC2616E}"/>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452D4448-190D-4F6E-8A84-2E7FCEC2616E}"/>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
                                            <p:graphicEl>
                                              <a:dgm id="{F9AF1A82-8704-48F4-B8BF-14000D1425F9}"/>
                                            </p:graphicEl>
                                          </p:spTgt>
                                        </p:tgtEl>
                                        <p:attrNameLst>
                                          <p:attrName>style.visibility</p:attrName>
                                        </p:attrNameLst>
                                      </p:cBhvr>
                                      <p:to>
                                        <p:strVal val="visible"/>
                                      </p:to>
                                    </p:set>
                                    <p:animEffect transition="in" filter="fade">
                                      <p:cBhvr>
                                        <p:cTn id="50" dur="1000"/>
                                        <p:tgtEl>
                                          <p:spTgt spid="2">
                                            <p:graphicEl>
                                              <a:dgm id="{F9AF1A82-8704-48F4-B8BF-14000D1425F9}"/>
                                            </p:graphicEl>
                                          </p:spTgt>
                                        </p:tgtEl>
                                      </p:cBhvr>
                                    </p:animEffect>
                                    <p:anim calcmode="lin" valueType="num">
                                      <p:cBhvr>
                                        <p:cTn id="51" dur="1000" fill="hold"/>
                                        <p:tgtEl>
                                          <p:spTgt spid="2">
                                            <p:graphicEl>
                                              <a:dgm id="{F9AF1A82-8704-48F4-B8BF-14000D1425F9}"/>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F9AF1A82-8704-48F4-B8BF-14000D1425F9}"/>
                                            </p:graphic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
                                            <p:graphicEl>
                                              <a:dgm id="{11ADC1F4-4D38-4190-B80B-8D560ED489A4}"/>
                                            </p:graphicEl>
                                          </p:spTgt>
                                        </p:tgtEl>
                                        <p:attrNameLst>
                                          <p:attrName>style.visibility</p:attrName>
                                        </p:attrNameLst>
                                      </p:cBhvr>
                                      <p:to>
                                        <p:strVal val="visible"/>
                                      </p:to>
                                    </p:set>
                                    <p:animEffect transition="in" filter="fade">
                                      <p:cBhvr>
                                        <p:cTn id="55" dur="1000"/>
                                        <p:tgtEl>
                                          <p:spTgt spid="2">
                                            <p:graphicEl>
                                              <a:dgm id="{11ADC1F4-4D38-4190-B80B-8D560ED489A4}"/>
                                            </p:graphicEl>
                                          </p:spTgt>
                                        </p:tgtEl>
                                      </p:cBhvr>
                                    </p:animEffect>
                                    <p:anim calcmode="lin" valueType="num">
                                      <p:cBhvr>
                                        <p:cTn id="56" dur="1000" fill="hold"/>
                                        <p:tgtEl>
                                          <p:spTgt spid="2">
                                            <p:graphicEl>
                                              <a:dgm id="{11ADC1F4-4D38-4190-B80B-8D560ED489A4}"/>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11ADC1F4-4D38-4190-B80B-8D560ED489A4}"/>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2056409" y="0"/>
            <a:ext cx="8273142" cy="6858000"/>
          </a:xfrm>
          <a:prstGeom prst="rect">
            <a:avLst/>
          </a:prstGeom>
        </p:spPr>
      </p:pic>
    </p:spTree>
    <p:extLst>
      <p:ext uri="{BB962C8B-B14F-4D97-AF65-F5344CB8AC3E}">
        <p14:creationId xmlns:p14="http://schemas.microsoft.com/office/powerpoint/2010/main" val="626256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ext uri="{D42A27DB-BD31-4B8C-83A1-F6EECF244321}">
                <p14:modId xmlns:p14="http://schemas.microsoft.com/office/powerpoint/2010/main" val="1887979107"/>
              </p:ext>
            </p:extLst>
          </p:nvPr>
        </p:nvGraphicFramePr>
        <p:xfrm>
          <a:off x="0" y="193964"/>
          <a:ext cx="11693236" cy="66640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503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graphicEl>
                                              <a:dgm id="{7FB515EE-DDC4-4B7E-ABBF-1F50F26E82A4}"/>
                                            </p:graphicEl>
                                          </p:spTgt>
                                        </p:tgtEl>
                                        <p:attrNameLst>
                                          <p:attrName>style.visibility</p:attrName>
                                        </p:attrNameLst>
                                      </p:cBhvr>
                                      <p:to>
                                        <p:strVal val="visible"/>
                                      </p:to>
                                    </p:set>
                                    <p:animEffect transition="in" filter="fade">
                                      <p:cBhvr>
                                        <p:cTn id="7" dur="1000"/>
                                        <p:tgtEl>
                                          <p:spTgt spid="2">
                                            <p:graphicEl>
                                              <a:dgm id="{7FB515EE-DDC4-4B7E-ABBF-1F50F26E82A4}"/>
                                            </p:graphicEl>
                                          </p:spTgt>
                                        </p:tgtEl>
                                      </p:cBhvr>
                                    </p:animEffect>
                                    <p:anim calcmode="lin" valueType="num">
                                      <p:cBhvr>
                                        <p:cTn id="8" dur="1000" fill="hold"/>
                                        <p:tgtEl>
                                          <p:spTgt spid="2">
                                            <p:graphicEl>
                                              <a:dgm id="{7FB515EE-DDC4-4B7E-ABBF-1F50F26E82A4}"/>
                                            </p:graphicEl>
                                          </p:spTgt>
                                        </p:tgtEl>
                                        <p:attrNameLst>
                                          <p:attrName>ppt_x</p:attrName>
                                        </p:attrNameLst>
                                      </p:cBhvr>
                                      <p:tavLst>
                                        <p:tav tm="0">
                                          <p:val>
                                            <p:strVal val="#ppt_x"/>
                                          </p:val>
                                        </p:tav>
                                        <p:tav tm="100000">
                                          <p:val>
                                            <p:strVal val="#ppt_x"/>
                                          </p:val>
                                        </p:tav>
                                      </p:tavLst>
                                    </p:anim>
                                    <p:anim calcmode="lin" valueType="num">
                                      <p:cBhvr>
                                        <p:cTn id="9" dur="1000" fill="hold"/>
                                        <p:tgtEl>
                                          <p:spTgt spid="2">
                                            <p:graphicEl>
                                              <a:dgm id="{7FB515EE-DDC4-4B7E-ABBF-1F50F26E82A4}"/>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
                                            <p:graphicEl>
                                              <a:dgm id="{12E3FA63-96D9-4828-AA61-468A8C4B8B22}"/>
                                            </p:graphicEl>
                                          </p:spTgt>
                                        </p:tgtEl>
                                        <p:attrNameLst>
                                          <p:attrName>style.visibility</p:attrName>
                                        </p:attrNameLst>
                                      </p:cBhvr>
                                      <p:to>
                                        <p:strVal val="visible"/>
                                      </p:to>
                                    </p:set>
                                    <p:animEffect transition="in" filter="fade">
                                      <p:cBhvr>
                                        <p:cTn id="14" dur="1000"/>
                                        <p:tgtEl>
                                          <p:spTgt spid="2">
                                            <p:graphicEl>
                                              <a:dgm id="{12E3FA63-96D9-4828-AA61-468A8C4B8B22}"/>
                                            </p:graphicEl>
                                          </p:spTgt>
                                        </p:tgtEl>
                                      </p:cBhvr>
                                    </p:animEffect>
                                    <p:anim calcmode="lin" valueType="num">
                                      <p:cBhvr>
                                        <p:cTn id="15" dur="1000" fill="hold"/>
                                        <p:tgtEl>
                                          <p:spTgt spid="2">
                                            <p:graphicEl>
                                              <a:dgm id="{12E3FA63-96D9-4828-AA61-468A8C4B8B22}"/>
                                            </p:graphicEl>
                                          </p:spTgt>
                                        </p:tgtEl>
                                        <p:attrNameLst>
                                          <p:attrName>ppt_x</p:attrName>
                                        </p:attrNameLst>
                                      </p:cBhvr>
                                      <p:tavLst>
                                        <p:tav tm="0">
                                          <p:val>
                                            <p:strVal val="#ppt_x"/>
                                          </p:val>
                                        </p:tav>
                                        <p:tav tm="100000">
                                          <p:val>
                                            <p:strVal val="#ppt_x"/>
                                          </p:val>
                                        </p:tav>
                                      </p:tavLst>
                                    </p:anim>
                                    <p:anim calcmode="lin" valueType="num">
                                      <p:cBhvr>
                                        <p:cTn id="16" dur="1000" fill="hold"/>
                                        <p:tgtEl>
                                          <p:spTgt spid="2">
                                            <p:graphicEl>
                                              <a:dgm id="{12E3FA63-96D9-4828-AA61-468A8C4B8B22}"/>
                                            </p:graphic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2">
                                            <p:graphicEl>
                                              <a:dgm id="{8F2600A9-3BC9-40AC-8F79-9B4D01EB3A6D}"/>
                                            </p:graphicEl>
                                          </p:spTgt>
                                        </p:tgtEl>
                                        <p:attrNameLst>
                                          <p:attrName>style.visibility</p:attrName>
                                        </p:attrNameLst>
                                      </p:cBhvr>
                                      <p:to>
                                        <p:strVal val="visible"/>
                                      </p:to>
                                    </p:set>
                                    <p:animEffect transition="in" filter="fade">
                                      <p:cBhvr>
                                        <p:cTn id="19" dur="1000"/>
                                        <p:tgtEl>
                                          <p:spTgt spid="2">
                                            <p:graphicEl>
                                              <a:dgm id="{8F2600A9-3BC9-40AC-8F79-9B4D01EB3A6D}"/>
                                            </p:graphicEl>
                                          </p:spTgt>
                                        </p:tgtEl>
                                      </p:cBhvr>
                                    </p:animEffect>
                                    <p:anim calcmode="lin" valueType="num">
                                      <p:cBhvr>
                                        <p:cTn id="20" dur="1000" fill="hold"/>
                                        <p:tgtEl>
                                          <p:spTgt spid="2">
                                            <p:graphicEl>
                                              <a:dgm id="{8F2600A9-3BC9-40AC-8F79-9B4D01EB3A6D}"/>
                                            </p:graphicEl>
                                          </p:spTgt>
                                        </p:tgtEl>
                                        <p:attrNameLst>
                                          <p:attrName>ppt_x</p:attrName>
                                        </p:attrNameLst>
                                      </p:cBhvr>
                                      <p:tavLst>
                                        <p:tav tm="0">
                                          <p:val>
                                            <p:strVal val="#ppt_x"/>
                                          </p:val>
                                        </p:tav>
                                        <p:tav tm="100000">
                                          <p:val>
                                            <p:strVal val="#ppt_x"/>
                                          </p:val>
                                        </p:tav>
                                      </p:tavLst>
                                    </p:anim>
                                    <p:anim calcmode="lin" valueType="num">
                                      <p:cBhvr>
                                        <p:cTn id="21" dur="1000" fill="hold"/>
                                        <p:tgtEl>
                                          <p:spTgt spid="2">
                                            <p:graphicEl>
                                              <a:dgm id="{8F2600A9-3BC9-40AC-8F79-9B4D01EB3A6D}"/>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2">
                                            <p:graphicEl>
                                              <a:dgm id="{45139AC8-2376-45B0-A48E-217E7206B04F}"/>
                                            </p:graphicEl>
                                          </p:spTgt>
                                        </p:tgtEl>
                                        <p:attrNameLst>
                                          <p:attrName>style.visibility</p:attrName>
                                        </p:attrNameLst>
                                      </p:cBhvr>
                                      <p:to>
                                        <p:strVal val="visible"/>
                                      </p:to>
                                    </p:set>
                                    <p:animEffect transition="in" filter="fade">
                                      <p:cBhvr>
                                        <p:cTn id="26" dur="1000"/>
                                        <p:tgtEl>
                                          <p:spTgt spid="2">
                                            <p:graphicEl>
                                              <a:dgm id="{45139AC8-2376-45B0-A48E-217E7206B04F}"/>
                                            </p:graphicEl>
                                          </p:spTgt>
                                        </p:tgtEl>
                                      </p:cBhvr>
                                    </p:animEffect>
                                    <p:anim calcmode="lin" valueType="num">
                                      <p:cBhvr>
                                        <p:cTn id="27" dur="1000" fill="hold"/>
                                        <p:tgtEl>
                                          <p:spTgt spid="2">
                                            <p:graphicEl>
                                              <a:dgm id="{45139AC8-2376-45B0-A48E-217E7206B04F}"/>
                                            </p:graphicEl>
                                          </p:spTgt>
                                        </p:tgtEl>
                                        <p:attrNameLst>
                                          <p:attrName>ppt_x</p:attrName>
                                        </p:attrNameLst>
                                      </p:cBhvr>
                                      <p:tavLst>
                                        <p:tav tm="0">
                                          <p:val>
                                            <p:strVal val="#ppt_x"/>
                                          </p:val>
                                        </p:tav>
                                        <p:tav tm="100000">
                                          <p:val>
                                            <p:strVal val="#ppt_x"/>
                                          </p:val>
                                        </p:tav>
                                      </p:tavLst>
                                    </p:anim>
                                    <p:anim calcmode="lin" valueType="num">
                                      <p:cBhvr>
                                        <p:cTn id="28" dur="1000" fill="hold"/>
                                        <p:tgtEl>
                                          <p:spTgt spid="2">
                                            <p:graphicEl>
                                              <a:dgm id="{45139AC8-2376-45B0-A48E-217E7206B04F}"/>
                                            </p:graphicEl>
                                          </p:spTgt>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2">
                                            <p:graphicEl>
                                              <a:dgm id="{B540A472-D318-49E6-AE88-127C79AADDF4}"/>
                                            </p:graphicEl>
                                          </p:spTgt>
                                        </p:tgtEl>
                                        <p:attrNameLst>
                                          <p:attrName>style.visibility</p:attrName>
                                        </p:attrNameLst>
                                      </p:cBhvr>
                                      <p:to>
                                        <p:strVal val="visible"/>
                                      </p:to>
                                    </p:set>
                                    <p:animEffect transition="in" filter="fade">
                                      <p:cBhvr>
                                        <p:cTn id="31" dur="1000"/>
                                        <p:tgtEl>
                                          <p:spTgt spid="2">
                                            <p:graphicEl>
                                              <a:dgm id="{B540A472-D318-49E6-AE88-127C79AADDF4}"/>
                                            </p:graphicEl>
                                          </p:spTgt>
                                        </p:tgtEl>
                                      </p:cBhvr>
                                    </p:animEffect>
                                    <p:anim calcmode="lin" valueType="num">
                                      <p:cBhvr>
                                        <p:cTn id="32" dur="1000" fill="hold"/>
                                        <p:tgtEl>
                                          <p:spTgt spid="2">
                                            <p:graphicEl>
                                              <a:dgm id="{B540A472-D318-49E6-AE88-127C79AADDF4}"/>
                                            </p:graphicEl>
                                          </p:spTgt>
                                        </p:tgtEl>
                                        <p:attrNameLst>
                                          <p:attrName>ppt_x</p:attrName>
                                        </p:attrNameLst>
                                      </p:cBhvr>
                                      <p:tavLst>
                                        <p:tav tm="0">
                                          <p:val>
                                            <p:strVal val="#ppt_x"/>
                                          </p:val>
                                        </p:tav>
                                        <p:tav tm="100000">
                                          <p:val>
                                            <p:strVal val="#ppt_x"/>
                                          </p:val>
                                        </p:tav>
                                      </p:tavLst>
                                    </p:anim>
                                    <p:anim calcmode="lin" valueType="num">
                                      <p:cBhvr>
                                        <p:cTn id="33" dur="1000" fill="hold"/>
                                        <p:tgtEl>
                                          <p:spTgt spid="2">
                                            <p:graphicEl>
                                              <a:dgm id="{B540A472-D318-49E6-AE88-127C79AADDF4}"/>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2">
                                            <p:graphicEl>
                                              <a:dgm id="{0C0138C3-315C-4213-A33E-62E7B64426D6}"/>
                                            </p:graphicEl>
                                          </p:spTgt>
                                        </p:tgtEl>
                                        <p:attrNameLst>
                                          <p:attrName>style.visibility</p:attrName>
                                        </p:attrNameLst>
                                      </p:cBhvr>
                                      <p:to>
                                        <p:strVal val="visible"/>
                                      </p:to>
                                    </p:set>
                                    <p:animEffect transition="in" filter="fade">
                                      <p:cBhvr>
                                        <p:cTn id="38" dur="1000"/>
                                        <p:tgtEl>
                                          <p:spTgt spid="2">
                                            <p:graphicEl>
                                              <a:dgm id="{0C0138C3-315C-4213-A33E-62E7B64426D6}"/>
                                            </p:graphicEl>
                                          </p:spTgt>
                                        </p:tgtEl>
                                      </p:cBhvr>
                                    </p:animEffect>
                                    <p:anim calcmode="lin" valueType="num">
                                      <p:cBhvr>
                                        <p:cTn id="39" dur="1000" fill="hold"/>
                                        <p:tgtEl>
                                          <p:spTgt spid="2">
                                            <p:graphicEl>
                                              <a:dgm id="{0C0138C3-315C-4213-A33E-62E7B64426D6}"/>
                                            </p:graphicEl>
                                          </p:spTgt>
                                        </p:tgtEl>
                                        <p:attrNameLst>
                                          <p:attrName>ppt_x</p:attrName>
                                        </p:attrNameLst>
                                      </p:cBhvr>
                                      <p:tavLst>
                                        <p:tav tm="0">
                                          <p:val>
                                            <p:strVal val="#ppt_x"/>
                                          </p:val>
                                        </p:tav>
                                        <p:tav tm="100000">
                                          <p:val>
                                            <p:strVal val="#ppt_x"/>
                                          </p:val>
                                        </p:tav>
                                      </p:tavLst>
                                    </p:anim>
                                    <p:anim calcmode="lin" valueType="num">
                                      <p:cBhvr>
                                        <p:cTn id="40" dur="1000" fill="hold"/>
                                        <p:tgtEl>
                                          <p:spTgt spid="2">
                                            <p:graphicEl>
                                              <a:dgm id="{0C0138C3-315C-4213-A33E-62E7B64426D6}"/>
                                            </p:graphicEl>
                                          </p:spTgt>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2">
                                            <p:graphicEl>
                                              <a:dgm id="{908A8F05-E595-4370-A7BC-383F5693A60E}"/>
                                            </p:graphicEl>
                                          </p:spTgt>
                                        </p:tgtEl>
                                        <p:attrNameLst>
                                          <p:attrName>style.visibility</p:attrName>
                                        </p:attrNameLst>
                                      </p:cBhvr>
                                      <p:to>
                                        <p:strVal val="visible"/>
                                      </p:to>
                                    </p:set>
                                    <p:animEffect transition="in" filter="fade">
                                      <p:cBhvr>
                                        <p:cTn id="43" dur="1000"/>
                                        <p:tgtEl>
                                          <p:spTgt spid="2">
                                            <p:graphicEl>
                                              <a:dgm id="{908A8F05-E595-4370-A7BC-383F5693A60E}"/>
                                            </p:graphicEl>
                                          </p:spTgt>
                                        </p:tgtEl>
                                      </p:cBhvr>
                                    </p:animEffect>
                                    <p:anim calcmode="lin" valueType="num">
                                      <p:cBhvr>
                                        <p:cTn id="44" dur="1000" fill="hold"/>
                                        <p:tgtEl>
                                          <p:spTgt spid="2">
                                            <p:graphicEl>
                                              <a:dgm id="{908A8F05-E595-4370-A7BC-383F5693A60E}"/>
                                            </p:graphicEl>
                                          </p:spTgt>
                                        </p:tgtEl>
                                        <p:attrNameLst>
                                          <p:attrName>ppt_x</p:attrName>
                                        </p:attrNameLst>
                                      </p:cBhvr>
                                      <p:tavLst>
                                        <p:tav tm="0">
                                          <p:val>
                                            <p:strVal val="#ppt_x"/>
                                          </p:val>
                                        </p:tav>
                                        <p:tav tm="100000">
                                          <p:val>
                                            <p:strVal val="#ppt_x"/>
                                          </p:val>
                                        </p:tav>
                                      </p:tavLst>
                                    </p:anim>
                                    <p:anim calcmode="lin" valueType="num">
                                      <p:cBhvr>
                                        <p:cTn id="45" dur="1000" fill="hold"/>
                                        <p:tgtEl>
                                          <p:spTgt spid="2">
                                            <p:graphicEl>
                                              <a:dgm id="{908A8F05-E595-4370-A7BC-383F5693A60E}"/>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2">
                                            <p:graphicEl>
                                              <a:dgm id="{A090638E-346F-4206-8045-67AE1AE0B658}"/>
                                            </p:graphicEl>
                                          </p:spTgt>
                                        </p:tgtEl>
                                        <p:attrNameLst>
                                          <p:attrName>style.visibility</p:attrName>
                                        </p:attrNameLst>
                                      </p:cBhvr>
                                      <p:to>
                                        <p:strVal val="visible"/>
                                      </p:to>
                                    </p:set>
                                    <p:animEffect transition="in" filter="fade">
                                      <p:cBhvr>
                                        <p:cTn id="50" dur="1000"/>
                                        <p:tgtEl>
                                          <p:spTgt spid="2">
                                            <p:graphicEl>
                                              <a:dgm id="{A090638E-346F-4206-8045-67AE1AE0B658}"/>
                                            </p:graphicEl>
                                          </p:spTgt>
                                        </p:tgtEl>
                                      </p:cBhvr>
                                    </p:animEffect>
                                    <p:anim calcmode="lin" valueType="num">
                                      <p:cBhvr>
                                        <p:cTn id="51" dur="1000" fill="hold"/>
                                        <p:tgtEl>
                                          <p:spTgt spid="2">
                                            <p:graphicEl>
                                              <a:dgm id="{A090638E-346F-4206-8045-67AE1AE0B658}"/>
                                            </p:graphicEl>
                                          </p:spTgt>
                                        </p:tgtEl>
                                        <p:attrNameLst>
                                          <p:attrName>ppt_x</p:attrName>
                                        </p:attrNameLst>
                                      </p:cBhvr>
                                      <p:tavLst>
                                        <p:tav tm="0">
                                          <p:val>
                                            <p:strVal val="#ppt_x"/>
                                          </p:val>
                                        </p:tav>
                                        <p:tav tm="100000">
                                          <p:val>
                                            <p:strVal val="#ppt_x"/>
                                          </p:val>
                                        </p:tav>
                                      </p:tavLst>
                                    </p:anim>
                                    <p:anim calcmode="lin" valueType="num">
                                      <p:cBhvr>
                                        <p:cTn id="52" dur="1000" fill="hold"/>
                                        <p:tgtEl>
                                          <p:spTgt spid="2">
                                            <p:graphicEl>
                                              <a:dgm id="{A090638E-346F-4206-8045-67AE1AE0B658}"/>
                                            </p:graphicEl>
                                          </p:spTgt>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2">
                                            <p:graphicEl>
                                              <a:dgm id="{131412BE-70F0-4FB7-B1AF-EA5F07BA1BA0}"/>
                                            </p:graphicEl>
                                          </p:spTgt>
                                        </p:tgtEl>
                                        <p:attrNameLst>
                                          <p:attrName>style.visibility</p:attrName>
                                        </p:attrNameLst>
                                      </p:cBhvr>
                                      <p:to>
                                        <p:strVal val="visible"/>
                                      </p:to>
                                    </p:set>
                                    <p:animEffect transition="in" filter="fade">
                                      <p:cBhvr>
                                        <p:cTn id="55" dur="1000"/>
                                        <p:tgtEl>
                                          <p:spTgt spid="2">
                                            <p:graphicEl>
                                              <a:dgm id="{131412BE-70F0-4FB7-B1AF-EA5F07BA1BA0}"/>
                                            </p:graphicEl>
                                          </p:spTgt>
                                        </p:tgtEl>
                                      </p:cBhvr>
                                    </p:animEffect>
                                    <p:anim calcmode="lin" valueType="num">
                                      <p:cBhvr>
                                        <p:cTn id="56" dur="1000" fill="hold"/>
                                        <p:tgtEl>
                                          <p:spTgt spid="2">
                                            <p:graphicEl>
                                              <a:dgm id="{131412BE-70F0-4FB7-B1AF-EA5F07BA1BA0}"/>
                                            </p:graphicEl>
                                          </p:spTgt>
                                        </p:tgtEl>
                                        <p:attrNameLst>
                                          <p:attrName>ppt_x</p:attrName>
                                        </p:attrNameLst>
                                      </p:cBhvr>
                                      <p:tavLst>
                                        <p:tav tm="0">
                                          <p:val>
                                            <p:strVal val="#ppt_x"/>
                                          </p:val>
                                        </p:tav>
                                        <p:tav tm="100000">
                                          <p:val>
                                            <p:strVal val="#ppt_x"/>
                                          </p:val>
                                        </p:tav>
                                      </p:tavLst>
                                    </p:anim>
                                    <p:anim calcmode="lin" valueType="num">
                                      <p:cBhvr>
                                        <p:cTn id="57" dur="1000" fill="hold"/>
                                        <p:tgtEl>
                                          <p:spTgt spid="2">
                                            <p:graphicEl>
                                              <a:dgm id="{131412BE-70F0-4FB7-B1AF-EA5F07BA1BA0}"/>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grpId="0" nodeType="clickEffect">
                                  <p:stCondLst>
                                    <p:cond delay="0"/>
                                  </p:stCondLst>
                                  <p:childTnLst>
                                    <p:set>
                                      <p:cBhvr>
                                        <p:cTn id="61" dur="1" fill="hold">
                                          <p:stCondLst>
                                            <p:cond delay="0"/>
                                          </p:stCondLst>
                                        </p:cTn>
                                        <p:tgtEl>
                                          <p:spTgt spid="2">
                                            <p:graphicEl>
                                              <a:dgm id="{0637F4EE-A30C-4658-A9ED-DDFFFF12808E}"/>
                                            </p:graphicEl>
                                          </p:spTgt>
                                        </p:tgtEl>
                                        <p:attrNameLst>
                                          <p:attrName>style.visibility</p:attrName>
                                        </p:attrNameLst>
                                      </p:cBhvr>
                                      <p:to>
                                        <p:strVal val="visible"/>
                                      </p:to>
                                    </p:set>
                                    <p:animEffect transition="in" filter="fade">
                                      <p:cBhvr>
                                        <p:cTn id="62" dur="1000"/>
                                        <p:tgtEl>
                                          <p:spTgt spid="2">
                                            <p:graphicEl>
                                              <a:dgm id="{0637F4EE-A30C-4658-A9ED-DDFFFF12808E}"/>
                                            </p:graphicEl>
                                          </p:spTgt>
                                        </p:tgtEl>
                                      </p:cBhvr>
                                    </p:animEffect>
                                    <p:anim calcmode="lin" valueType="num">
                                      <p:cBhvr>
                                        <p:cTn id="63" dur="1000" fill="hold"/>
                                        <p:tgtEl>
                                          <p:spTgt spid="2">
                                            <p:graphicEl>
                                              <a:dgm id="{0637F4EE-A30C-4658-A9ED-DDFFFF12808E}"/>
                                            </p:graphicEl>
                                          </p:spTgt>
                                        </p:tgtEl>
                                        <p:attrNameLst>
                                          <p:attrName>ppt_x</p:attrName>
                                        </p:attrNameLst>
                                      </p:cBhvr>
                                      <p:tavLst>
                                        <p:tav tm="0">
                                          <p:val>
                                            <p:strVal val="#ppt_x"/>
                                          </p:val>
                                        </p:tav>
                                        <p:tav tm="100000">
                                          <p:val>
                                            <p:strVal val="#ppt_x"/>
                                          </p:val>
                                        </p:tav>
                                      </p:tavLst>
                                    </p:anim>
                                    <p:anim calcmode="lin" valueType="num">
                                      <p:cBhvr>
                                        <p:cTn id="64" dur="1000" fill="hold"/>
                                        <p:tgtEl>
                                          <p:spTgt spid="2">
                                            <p:graphicEl>
                                              <a:dgm id="{0637F4EE-A30C-4658-A9ED-DDFFFF12808E}"/>
                                            </p:graphicEl>
                                          </p:spTgt>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2">
                                            <p:graphicEl>
                                              <a:dgm id="{3A8861B0-80E4-4B42-A25C-F84ADA5151A5}"/>
                                            </p:graphicEl>
                                          </p:spTgt>
                                        </p:tgtEl>
                                        <p:attrNameLst>
                                          <p:attrName>style.visibility</p:attrName>
                                        </p:attrNameLst>
                                      </p:cBhvr>
                                      <p:to>
                                        <p:strVal val="visible"/>
                                      </p:to>
                                    </p:set>
                                    <p:animEffect transition="in" filter="fade">
                                      <p:cBhvr>
                                        <p:cTn id="67" dur="1000"/>
                                        <p:tgtEl>
                                          <p:spTgt spid="2">
                                            <p:graphicEl>
                                              <a:dgm id="{3A8861B0-80E4-4B42-A25C-F84ADA5151A5}"/>
                                            </p:graphicEl>
                                          </p:spTgt>
                                        </p:tgtEl>
                                      </p:cBhvr>
                                    </p:animEffect>
                                    <p:anim calcmode="lin" valueType="num">
                                      <p:cBhvr>
                                        <p:cTn id="68" dur="1000" fill="hold"/>
                                        <p:tgtEl>
                                          <p:spTgt spid="2">
                                            <p:graphicEl>
                                              <a:dgm id="{3A8861B0-80E4-4B42-A25C-F84ADA5151A5}"/>
                                            </p:graphicEl>
                                          </p:spTgt>
                                        </p:tgtEl>
                                        <p:attrNameLst>
                                          <p:attrName>ppt_x</p:attrName>
                                        </p:attrNameLst>
                                      </p:cBhvr>
                                      <p:tavLst>
                                        <p:tav tm="0">
                                          <p:val>
                                            <p:strVal val="#ppt_x"/>
                                          </p:val>
                                        </p:tav>
                                        <p:tav tm="100000">
                                          <p:val>
                                            <p:strVal val="#ppt_x"/>
                                          </p:val>
                                        </p:tav>
                                      </p:tavLst>
                                    </p:anim>
                                    <p:anim calcmode="lin" valueType="num">
                                      <p:cBhvr>
                                        <p:cTn id="69" dur="1000" fill="hold"/>
                                        <p:tgtEl>
                                          <p:spTgt spid="2">
                                            <p:graphicEl>
                                              <a:dgm id="{3A8861B0-80E4-4B42-A25C-F84ADA5151A5}"/>
                                            </p:graphic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7" presetClass="entr" presetSubtype="0" fill="hold" grpId="0" nodeType="clickEffect">
                                  <p:stCondLst>
                                    <p:cond delay="0"/>
                                  </p:stCondLst>
                                  <p:childTnLst>
                                    <p:set>
                                      <p:cBhvr>
                                        <p:cTn id="73" dur="1" fill="hold">
                                          <p:stCondLst>
                                            <p:cond delay="0"/>
                                          </p:stCondLst>
                                        </p:cTn>
                                        <p:tgtEl>
                                          <p:spTgt spid="2">
                                            <p:graphicEl>
                                              <a:dgm id="{B87C9699-DE17-4489-AC8C-6F1276593376}"/>
                                            </p:graphicEl>
                                          </p:spTgt>
                                        </p:tgtEl>
                                        <p:attrNameLst>
                                          <p:attrName>style.visibility</p:attrName>
                                        </p:attrNameLst>
                                      </p:cBhvr>
                                      <p:to>
                                        <p:strVal val="visible"/>
                                      </p:to>
                                    </p:set>
                                    <p:animEffect transition="in" filter="fade">
                                      <p:cBhvr>
                                        <p:cTn id="74" dur="1000"/>
                                        <p:tgtEl>
                                          <p:spTgt spid="2">
                                            <p:graphicEl>
                                              <a:dgm id="{B87C9699-DE17-4489-AC8C-6F1276593376}"/>
                                            </p:graphicEl>
                                          </p:spTgt>
                                        </p:tgtEl>
                                      </p:cBhvr>
                                    </p:animEffect>
                                    <p:anim calcmode="lin" valueType="num">
                                      <p:cBhvr>
                                        <p:cTn id="75" dur="1000" fill="hold"/>
                                        <p:tgtEl>
                                          <p:spTgt spid="2">
                                            <p:graphicEl>
                                              <a:dgm id="{B87C9699-DE17-4489-AC8C-6F1276593376}"/>
                                            </p:graphicEl>
                                          </p:spTgt>
                                        </p:tgtEl>
                                        <p:attrNameLst>
                                          <p:attrName>ppt_x</p:attrName>
                                        </p:attrNameLst>
                                      </p:cBhvr>
                                      <p:tavLst>
                                        <p:tav tm="0">
                                          <p:val>
                                            <p:strVal val="#ppt_x"/>
                                          </p:val>
                                        </p:tav>
                                        <p:tav tm="100000">
                                          <p:val>
                                            <p:strVal val="#ppt_x"/>
                                          </p:val>
                                        </p:tav>
                                      </p:tavLst>
                                    </p:anim>
                                    <p:anim calcmode="lin" valueType="num">
                                      <p:cBhvr>
                                        <p:cTn id="76" dur="1000" fill="hold"/>
                                        <p:tgtEl>
                                          <p:spTgt spid="2">
                                            <p:graphicEl>
                                              <a:dgm id="{B87C9699-DE17-4489-AC8C-6F1276593376}"/>
                                            </p:graphicEl>
                                          </p:spTgt>
                                        </p:tgtEl>
                                        <p:attrNameLst>
                                          <p:attrName>ppt_y</p:attrName>
                                        </p:attrNameLst>
                                      </p:cBhvr>
                                      <p:tavLst>
                                        <p:tav tm="0">
                                          <p:val>
                                            <p:strVal val="#ppt_y-.1"/>
                                          </p:val>
                                        </p:tav>
                                        <p:tav tm="100000">
                                          <p:val>
                                            <p:strVal val="#ppt_y"/>
                                          </p:val>
                                        </p:tav>
                                      </p:tavLst>
                                    </p:anim>
                                  </p:childTnLst>
                                </p:cTn>
                              </p:par>
                              <p:par>
                                <p:cTn id="77" presetID="47" presetClass="entr" presetSubtype="0" fill="hold" grpId="0" nodeType="withEffect">
                                  <p:stCondLst>
                                    <p:cond delay="0"/>
                                  </p:stCondLst>
                                  <p:childTnLst>
                                    <p:set>
                                      <p:cBhvr>
                                        <p:cTn id="78" dur="1" fill="hold">
                                          <p:stCondLst>
                                            <p:cond delay="0"/>
                                          </p:stCondLst>
                                        </p:cTn>
                                        <p:tgtEl>
                                          <p:spTgt spid="2">
                                            <p:graphicEl>
                                              <a:dgm id="{6EF208A5-FEC6-4973-8467-F6C74FF58D15}"/>
                                            </p:graphicEl>
                                          </p:spTgt>
                                        </p:tgtEl>
                                        <p:attrNameLst>
                                          <p:attrName>style.visibility</p:attrName>
                                        </p:attrNameLst>
                                      </p:cBhvr>
                                      <p:to>
                                        <p:strVal val="visible"/>
                                      </p:to>
                                    </p:set>
                                    <p:animEffect transition="in" filter="fade">
                                      <p:cBhvr>
                                        <p:cTn id="79" dur="1000"/>
                                        <p:tgtEl>
                                          <p:spTgt spid="2">
                                            <p:graphicEl>
                                              <a:dgm id="{6EF208A5-FEC6-4973-8467-F6C74FF58D15}"/>
                                            </p:graphicEl>
                                          </p:spTgt>
                                        </p:tgtEl>
                                      </p:cBhvr>
                                    </p:animEffect>
                                    <p:anim calcmode="lin" valueType="num">
                                      <p:cBhvr>
                                        <p:cTn id="80" dur="1000" fill="hold"/>
                                        <p:tgtEl>
                                          <p:spTgt spid="2">
                                            <p:graphicEl>
                                              <a:dgm id="{6EF208A5-FEC6-4973-8467-F6C74FF58D15}"/>
                                            </p:graphicEl>
                                          </p:spTgt>
                                        </p:tgtEl>
                                        <p:attrNameLst>
                                          <p:attrName>ppt_x</p:attrName>
                                        </p:attrNameLst>
                                      </p:cBhvr>
                                      <p:tavLst>
                                        <p:tav tm="0">
                                          <p:val>
                                            <p:strVal val="#ppt_x"/>
                                          </p:val>
                                        </p:tav>
                                        <p:tav tm="100000">
                                          <p:val>
                                            <p:strVal val="#ppt_x"/>
                                          </p:val>
                                        </p:tav>
                                      </p:tavLst>
                                    </p:anim>
                                    <p:anim calcmode="lin" valueType="num">
                                      <p:cBhvr>
                                        <p:cTn id="81" dur="1000" fill="hold"/>
                                        <p:tgtEl>
                                          <p:spTgt spid="2">
                                            <p:graphicEl>
                                              <a:dgm id="{6EF208A5-FEC6-4973-8467-F6C74FF58D15}"/>
                                            </p:graphic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7" presetClass="entr" presetSubtype="0" fill="hold" grpId="0" nodeType="clickEffect">
                                  <p:stCondLst>
                                    <p:cond delay="0"/>
                                  </p:stCondLst>
                                  <p:childTnLst>
                                    <p:set>
                                      <p:cBhvr>
                                        <p:cTn id="85" dur="1" fill="hold">
                                          <p:stCondLst>
                                            <p:cond delay="0"/>
                                          </p:stCondLst>
                                        </p:cTn>
                                        <p:tgtEl>
                                          <p:spTgt spid="2">
                                            <p:graphicEl>
                                              <a:dgm id="{3D1A1EEC-8A43-46D5-96BE-907ABC6ACD3F}"/>
                                            </p:graphicEl>
                                          </p:spTgt>
                                        </p:tgtEl>
                                        <p:attrNameLst>
                                          <p:attrName>style.visibility</p:attrName>
                                        </p:attrNameLst>
                                      </p:cBhvr>
                                      <p:to>
                                        <p:strVal val="visible"/>
                                      </p:to>
                                    </p:set>
                                    <p:animEffect transition="in" filter="fade">
                                      <p:cBhvr>
                                        <p:cTn id="86" dur="1000"/>
                                        <p:tgtEl>
                                          <p:spTgt spid="2">
                                            <p:graphicEl>
                                              <a:dgm id="{3D1A1EEC-8A43-46D5-96BE-907ABC6ACD3F}"/>
                                            </p:graphicEl>
                                          </p:spTgt>
                                        </p:tgtEl>
                                      </p:cBhvr>
                                    </p:animEffect>
                                    <p:anim calcmode="lin" valueType="num">
                                      <p:cBhvr>
                                        <p:cTn id="87" dur="1000" fill="hold"/>
                                        <p:tgtEl>
                                          <p:spTgt spid="2">
                                            <p:graphicEl>
                                              <a:dgm id="{3D1A1EEC-8A43-46D5-96BE-907ABC6ACD3F}"/>
                                            </p:graphicEl>
                                          </p:spTgt>
                                        </p:tgtEl>
                                        <p:attrNameLst>
                                          <p:attrName>ppt_x</p:attrName>
                                        </p:attrNameLst>
                                      </p:cBhvr>
                                      <p:tavLst>
                                        <p:tav tm="0">
                                          <p:val>
                                            <p:strVal val="#ppt_x"/>
                                          </p:val>
                                        </p:tav>
                                        <p:tav tm="100000">
                                          <p:val>
                                            <p:strVal val="#ppt_x"/>
                                          </p:val>
                                        </p:tav>
                                      </p:tavLst>
                                    </p:anim>
                                    <p:anim calcmode="lin" valueType="num">
                                      <p:cBhvr>
                                        <p:cTn id="88" dur="1000" fill="hold"/>
                                        <p:tgtEl>
                                          <p:spTgt spid="2">
                                            <p:graphicEl>
                                              <a:dgm id="{3D1A1EEC-8A43-46D5-96BE-907ABC6ACD3F}"/>
                                            </p:graphicEl>
                                          </p:spTgt>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2">
                                            <p:graphicEl>
                                              <a:dgm id="{B890DB3F-E6FA-4419-9C49-AC93362D30DB}"/>
                                            </p:graphicEl>
                                          </p:spTgt>
                                        </p:tgtEl>
                                        <p:attrNameLst>
                                          <p:attrName>style.visibility</p:attrName>
                                        </p:attrNameLst>
                                      </p:cBhvr>
                                      <p:to>
                                        <p:strVal val="visible"/>
                                      </p:to>
                                    </p:set>
                                    <p:animEffect transition="in" filter="fade">
                                      <p:cBhvr>
                                        <p:cTn id="91" dur="1000"/>
                                        <p:tgtEl>
                                          <p:spTgt spid="2">
                                            <p:graphicEl>
                                              <a:dgm id="{B890DB3F-E6FA-4419-9C49-AC93362D30DB}"/>
                                            </p:graphicEl>
                                          </p:spTgt>
                                        </p:tgtEl>
                                      </p:cBhvr>
                                    </p:animEffect>
                                    <p:anim calcmode="lin" valueType="num">
                                      <p:cBhvr>
                                        <p:cTn id="92" dur="1000" fill="hold"/>
                                        <p:tgtEl>
                                          <p:spTgt spid="2">
                                            <p:graphicEl>
                                              <a:dgm id="{B890DB3F-E6FA-4419-9C49-AC93362D30DB}"/>
                                            </p:graphicEl>
                                          </p:spTgt>
                                        </p:tgtEl>
                                        <p:attrNameLst>
                                          <p:attrName>ppt_x</p:attrName>
                                        </p:attrNameLst>
                                      </p:cBhvr>
                                      <p:tavLst>
                                        <p:tav tm="0">
                                          <p:val>
                                            <p:strVal val="#ppt_x"/>
                                          </p:val>
                                        </p:tav>
                                        <p:tav tm="100000">
                                          <p:val>
                                            <p:strVal val="#ppt_x"/>
                                          </p:val>
                                        </p:tav>
                                      </p:tavLst>
                                    </p:anim>
                                    <p:anim calcmode="lin" valueType="num">
                                      <p:cBhvr>
                                        <p:cTn id="93" dur="1000" fill="hold"/>
                                        <p:tgtEl>
                                          <p:spTgt spid="2">
                                            <p:graphicEl>
                                              <a:dgm id="{B890DB3F-E6FA-4419-9C49-AC93362D30DB}"/>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2796</TotalTime>
  <Words>791</Words>
  <Application>Microsoft Office PowerPoint</Application>
  <PresentationFormat>Geniş ekran</PresentationFormat>
  <Paragraphs>35</Paragraphs>
  <Slides>15</Slides>
  <Notes>0</Notes>
  <HiddenSlides>0</HiddenSlides>
  <MMClips>1</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Gill Sans MT</vt:lpstr>
      <vt:lpstr>Shaikh Hamdullah Mushaf</vt:lpstr>
      <vt:lpstr>Wingdings 2</vt:lpstr>
      <vt:lpstr>Kar Payı</vt:lpstr>
      <vt:lpstr>PowerPoint Sunusu</vt:lpstr>
      <vt:lpstr>RUM SÛRESİ  18-27. AYETLER</vt:lpstr>
      <vt:lpstr>kazanımlar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ALLAH İNANCI VE İNSAN</dc:title>
  <dc:creator>Nurullah Yalçın</dc:creator>
  <cp:lastModifiedBy>Nurullah Yalçın</cp:lastModifiedBy>
  <cp:revision>168</cp:revision>
  <dcterms:created xsi:type="dcterms:W3CDTF">2019-07-15T06:01:13Z</dcterms:created>
  <dcterms:modified xsi:type="dcterms:W3CDTF">2020-11-24T18:18:43Z</dcterms:modified>
</cp:coreProperties>
</file>