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0"/>
  </p:notesMasterIdLst>
  <p:sldIdLst>
    <p:sldId id="308" r:id="rId2"/>
    <p:sldId id="315" r:id="rId3"/>
    <p:sldId id="671" r:id="rId4"/>
    <p:sldId id="798" r:id="rId5"/>
    <p:sldId id="672" r:id="rId6"/>
    <p:sldId id="797" r:id="rId7"/>
    <p:sldId id="763" r:id="rId8"/>
    <p:sldId id="800" r:id="rId9"/>
    <p:sldId id="801" r:id="rId10"/>
    <p:sldId id="802" r:id="rId11"/>
    <p:sldId id="803" r:id="rId12"/>
    <p:sldId id="804" r:id="rId13"/>
    <p:sldId id="805" r:id="rId14"/>
    <p:sldId id="765" r:id="rId15"/>
    <p:sldId id="799" r:id="rId16"/>
    <p:sldId id="767" r:id="rId17"/>
    <p:sldId id="784" r:id="rId18"/>
    <p:sldId id="774" r:id="rId19"/>
    <p:sldId id="806" r:id="rId20"/>
    <p:sldId id="780" r:id="rId21"/>
    <p:sldId id="807" r:id="rId22"/>
    <p:sldId id="808" r:id="rId23"/>
    <p:sldId id="809" r:id="rId24"/>
    <p:sldId id="813" r:id="rId25"/>
    <p:sldId id="812" r:id="rId26"/>
    <p:sldId id="814" r:id="rId27"/>
    <p:sldId id="796" r:id="rId28"/>
    <p:sldId id="260" r:id="rId29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urullah Yalçın" initials="NY" lastIdx="4" clrIdx="0">
    <p:extLst>
      <p:ext uri="{19B8F6BF-5375-455C-9EA6-DF929625EA0E}">
        <p15:presenceInfo xmlns:p15="http://schemas.microsoft.com/office/powerpoint/2012/main" userId="aff33922cbf709c4" providerId="Windows Live"/>
      </p:ext>
    </p:extLst>
  </p:cmAuthor>
  <p:cmAuthor id="2" name="DELL" initials="D" lastIdx="1" clrIdx="1">
    <p:extLst>
      <p:ext uri="{19B8F6BF-5375-455C-9EA6-DF929625EA0E}">
        <p15:presenceInfo xmlns:p15="http://schemas.microsoft.com/office/powerpoint/2012/main" userId="DELL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7F7E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114" autoAdjust="0"/>
    <p:restoredTop sz="88000" autoAdjust="0"/>
  </p:normalViewPr>
  <p:slideViewPr>
    <p:cSldViewPr snapToGrid="0">
      <p:cViewPr varScale="1">
        <p:scale>
          <a:sx n="76" d="100"/>
          <a:sy n="76" d="100"/>
        </p:scale>
        <p:origin x="1032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DA848B9-9D48-472E-9C94-54AFBF7705D5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026F9F6F-D49E-44B3-892F-EBDF8D5ADEC3}">
      <dgm:prSet phldrT="[Metin]" custT="1"/>
      <dgm:spPr/>
      <dgm:t>
        <a:bodyPr/>
        <a:lstStyle/>
        <a:p>
          <a:r>
            <a:rPr lang="tr-TR" sz="4800" dirty="0"/>
            <a:t>DİN</a:t>
          </a:r>
        </a:p>
      </dgm:t>
    </dgm:pt>
    <dgm:pt modelId="{AE454696-2382-4713-8296-C71C089B2AD2}" type="parTrans" cxnId="{F0533E31-A9D9-41CF-AA1E-F7740BB695CC}">
      <dgm:prSet/>
      <dgm:spPr/>
      <dgm:t>
        <a:bodyPr/>
        <a:lstStyle/>
        <a:p>
          <a:endParaRPr lang="tr-TR"/>
        </a:p>
      </dgm:t>
    </dgm:pt>
    <dgm:pt modelId="{28CF0D63-F331-4088-AC2E-17ED6CB80CEA}" type="sibTrans" cxnId="{F0533E31-A9D9-41CF-AA1E-F7740BB695CC}">
      <dgm:prSet/>
      <dgm:spPr/>
      <dgm:t>
        <a:bodyPr/>
        <a:lstStyle/>
        <a:p>
          <a:endParaRPr lang="tr-TR"/>
        </a:p>
      </dgm:t>
    </dgm:pt>
    <dgm:pt modelId="{C65A0A62-A84E-45AB-82D2-45BF67B5B0FB}">
      <dgm:prSet phldrT="[Metin]" custT="1"/>
      <dgm:spPr/>
      <dgm:t>
        <a:bodyPr/>
        <a:lstStyle/>
        <a:p>
          <a:r>
            <a:rPr lang="tr-TR" sz="1600" dirty="0"/>
            <a:t>Kanun</a:t>
          </a:r>
        </a:p>
      </dgm:t>
    </dgm:pt>
    <dgm:pt modelId="{03A77372-103C-4B39-8825-E2D759CA07F1}" type="parTrans" cxnId="{54195143-426E-4ED2-8E92-93C39968949F}">
      <dgm:prSet custT="1"/>
      <dgm:spPr/>
      <dgm:t>
        <a:bodyPr/>
        <a:lstStyle/>
        <a:p>
          <a:endParaRPr lang="tr-TR" sz="1600"/>
        </a:p>
      </dgm:t>
    </dgm:pt>
    <dgm:pt modelId="{DF51AE9E-DF8D-4232-B9F5-8D90D3A5D32A}" type="sibTrans" cxnId="{54195143-426E-4ED2-8E92-93C39968949F}">
      <dgm:prSet/>
      <dgm:spPr/>
      <dgm:t>
        <a:bodyPr/>
        <a:lstStyle/>
        <a:p>
          <a:endParaRPr lang="tr-TR"/>
        </a:p>
      </dgm:t>
    </dgm:pt>
    <dgm:pt modelId="{3FE7291C-C706-4A09-9784-E729A861BAD5}">
      <dgm:prSet phldrT="[Metin]" custT="1"/>
      <dgm:spPr/>
      <dgm:t>
        <a:bodyPr/>
        <a:lstStyle/>
        <a:p>
          <a:r>
            <a:rPr lang="tr-TR" sz="1600" dirty="0"/>
            <a:t>Saygı</a:t>
          </a:r>
        </a:p>
      </dgm:t>
    </dgm:pt>
    <dgm:pt modelId="{C0A0F9F1-2319-4A06-8E17-334A809B1DBA}" type="parTrans" cxnId="{33A9CADD-11A2-4BCC-BC2B-2DA344E8BE0B}">
      <dgm:prSet custT="1"/>
      <dgm:spPr/>
      <dgm:t>
        <a:bodyPr/>
        <a:lstStyle/>
        <a:p>
          <a:endParaRPr lang="tr-TR" sz="1600"/>
        </a:p>
      </dgm:t>
    </dgm:pt>
    <dgm:pt modelId="{3B0AFCBA-8F40-451D-A130-C6B2C247795C}" type="sibTrans" cxnId="{33A9CADD-11A2-4BCC-BC2B-2DA344E8BE0B}">
      <dgm:prSet/>
      <dgm:spPr/>
      <dgm:t>
        <a:bodyPr/>
        <a:lstStyle/>
        <a:p>
          <a:endParaRPr lang="tr-TR"/>
        </a:p>
      </dgm:t>
    </dgm:pt>
    <dgm:pt modelId="{7A9073BE-9571-44E3-BBAF-29DB06A33C9D}">
      <dgm:prSet phldrT="[Metin]" custT="1"/>
      <dgm:spPr/>
      <dgm:t>
        <a:bodyPr/>
        <a:lstStyle/>
        <a:p>
          <a:r>
            <a:rPr lang="tr-TR" sz="1600" dirty="0"/>
            <a:t>İtaat</a:t>
          </a:r>
        </a:p>
      </dgm:t>
    </dgm:pt>
    <dgm:pt modelId="{FCB1CBF8-0AFE-4516-9483-A2285B861FD4}" type="parTrans" cxnId="{E9F8F4EC-23F6-4FE7-8E0B-C66A87E388DF}">
      <dgm:prSet custT="1"/>
      <dgm:spPr/>
      <dgm:t>
        <a:bodyPr/>
        <a:lstStyle/>
        <a:p>
          <a:endParaRPr lang="tr-TR" sz="1600"/>
        </a:p>
      </dgm:t>
    </dgm:pt>
    <dgm:pt modelId="{B1A7BC53-089E-4684-A551-461E9D44BAC4}" type="sibTrans" cxnId="{E9F8F4EC-23F6-4FE7-8E0B-C66A87E388DF}">
      <dgm:prSet/>
      <dgm:spPr/>
      <dgm:t>
        <a:bodyPr/>
        <a:lstStyle/>
        <a:p>
          <a:endParaRPr lang="tr-TR"/>
        </a:p>
      </dgm:t>
    </dgm:pt>
    <dgm:pt modelId="{6A889AA9-9C71-4E5C-B3D0-3209AE188D79}">
      <dgm:prSet phldrT="[Metin]" custT="1"/>
      <dgm:spPr/>
      <dgm:t>
        <a:bodyPr/>
        <a:lstStyle/>
        <a:p>
          <a:r>
            <a:rPr lang="tr-TR" sz="1600" dirty="0"/>
            <a:t>Teslimiyet</a:t>
          </a:r>
        </a:p>
      </dgm:t>
    </dgm:pt>
    <dgm:pt modelId="{51B9D114-7E84-4593-97FD-BBD5C44BE7A6}" type="parTrans" cxnId="{7642AD13-656D-471A-AB20-D3897F31CDCC}">
      <dgm:prSet custT="1"/>
      <dgm:spPr/>
      <dgm:t>
        <a:bodyPr/>
        <a:lstStyle/>
        <a:p>
          <a:endParaRPr lang="tr-TR" sz="1600"/>
        </a:p>
      </dgm:t>
    </dgm:pt>
    <dgm:pt modelId="{162095E7-1ED2-4A85-97C8-F4FB04610A03}" type="sibTrans" cxnId="{7642AD13-656D-471A-AB20-D3897F31CDCC}">
      <dgm:prSet/>
      <dgm:spPr/>
      <dgm:t>
        <a:bodyPr/>
        <a:lstStyle/>
        <a:p>
          <a:endParaRPr lang="tr-TR"/>
        </a:p>
      </dgm:t>
    </dgm:pt>
    <dgm:pt modelId="{E34223BD-6795-4980-A455-87BDCD94E4A2}">
      <dgm:prSet custT="1"/>
      <dgm:spPr/>
      <dgm:t>
        <a:bodyPr/>
        <a:lstStyle/>
        <a:p>
          <a:r>
            <a:rPr lang="tr-TR" sz="1100" dirty="0"/>
            <a:t>Ödüllendirme</a:t>
          </a:r>
        </a:p>
      </dgm:t>
    </dgm:pt>
    <dgm:pt modelId="{DF46AF55-A4CA-4C84-BAA1-DD76919C5CE2}" type="parTrans" cxnId="{BE7DC074-C9C0-4ED2-BEB6-BA6A473776C1}">
      <dgm:prSet custT="1"/>
      <dgm:spPr/>
      <dgm:t>
        <a:bodyPr/>
        <a:lstStyle/>
        <a:p>
          <a:endParaRPr lang="tr-TR" sz="1600"/>
        </a:p>
      </dgm:t>
    </dgm:pt>
    <dgm:pt modelId="{D805AE8F-452B-40CD-87C5-E9EC5C2986C1}" type="sibTrans" cxnId="{BE7DC074-C9C0-4ED2-BEB6-BA6A473776C1}">
      <dgm:prSet/>
      <dgm:spPr/>
      <dgm:t>
        <a:bodyPr/>
        <a:lstStyle/>
        <a:p>
          <a:endParaRPr lang="tr-TR"/>
        </a:p>
      </dgm:t>
    </dgm:pt>
    <dgm:pt modelId="{7316F07F-536C-49F5-9E98-11D5EDB598E5}">
      <dgm:prSet custT="1"/>
      <dgm:spPr/>
      <dgm:t>
        <a:bodyPr/>
        <a:lstStyle/>
        <a:p>
          <a:r>
            <a:rPr lang="tr-TR" sz="1600" dirty="0"/>
            <a:t>Ceza</a:t>
          </a:r>
        </a:p>
      </dgm:t>
    </dgm:pt>
    <dgm:pt modelId="{91CB66C4-5D3F-49BE-BEB6-982E5E7DCF7B}" type="parTrans" cxnId="{FDC909D9-5B63-43D0-BA78-1C02E33EC650}">
      <dgm:prSet custT="1"/>
      <dgm:spPr/>
      <dgm:t>
        <a:bodyPr/>
        <a:lstStyle/>
        <a:p>
          <a:endParaRPr lang="tr-TR" sz="1600"/>
        </a:p>
      </dgm:t>
    </dgm:pt>
    <dgm:pt modelId="{A1896FB8-CA16-4D01-AB1C-97564730810F}" type="sibTrans" cxnId="{FDC909D9-5B63-43D0-BA78-1C02E33EC650}">
      <dgm:prSet/>
      <dgm:spPr/>
      <dgm:t>
        <a:bodyPr/>
        <a:lstStyle/>
        <a:p>
          <a:endParaRPr lang="tr-TR"/>
        </a:p>
      </dgm:t>
    </dgm:pt>
    <dgm:pt modelId="{93E848FE-A5A6-49B2-A870-966D55009738}">
      <dgm:prSet custT="1"/>
      <dgm:spPr/>
      <dgm:t>
        <a:bodyPr/>
        <a:lstStyle/>
        <a:p>
          <a:r>
            <a:rPr lang="tr-TR" sz="1600" dirty="0"/>
            <a:t>Hüküm</a:t>
          </a:r>
        </a:p>
      </dgm:t>
    </dgm:pt>
    <dgm:pt modelId="{62F0591A-CAE8-48D1-B779-D5F7EFB9D679}" type="parTrans" cxnId="{D022F16D-66EA-4FDE-A0FE-668FD922A0F2}">
      <dgm:prSet custT="1"/>
      <dgm:spPr/>
      <dgm:t>
        <a:bodyPr/>
        <a:lstStyle/>
        <a:p>
          <a:endParaRPr lang="tr-TR" sz="1600"/>
        </a:p>
      </dgm:t>
    </dgm:pt>
    <dgm:pt modelId="{4E73FBBE-DB28-48F0-959F-CF3FE8953192}" type="sibTrans" cxnId="{D022F16D-66EA-4FDE-A0FE-668FD922A0F2}">
      <dgm:prSet/>
      <dgm:spPr/>
      <dgm:t>
        <a:bodyPr/>
        <a:lstStyle/>
        <a:p>
          <a:endParaRPr lang="tr-TR"/>
        </a:p>
      </dgm:t>
    </dgm:pt>
    <dgm:pt modelId="{F981D10A-1FE1-4612-BF12-4B6FBEDFC416}">
      <dgm:prSet custT="1"/>
      <dgm:spPr/>
      <dgm:t>
        <a:bodyPr/>
        <a:lstStyle/>
        <a:p>
          <a:r>
            <a:rPr lang="tr-TR" sz="1600" dirty="0"/>
            <a:t>İbadet</a:t>
          </a:r>
        </a:p>
      </dgm:t>
    </dgm:pt>
    <dgm:pt modelId="{873D48D4-6858-4490-85F5-D681195579D2}" type="parTrans" cxnId="{A9C8AF65-FE04-41E3-BD96-15AEE92AD4E3}">
      <dgm:prSet custT="1"/>
      <dgm:spPr/>
      <dgm:t>
        <a:bodyPr/>
        <a:lstStyle/>
        <a:p>
          <a:endParaRPr lang="tr-TR" sz="1600"/>
        </a:p>
      </dgm:t>
    </dgm:pt>
    <dgm:pt modelId="{7E73FC01-0B5D-44FC-ABCC-4EA9CB0BF5B7}" type="sibTrans" cxnId="{A9C8AF65-FE04-41E3-BD96-15AEE92AD4E3}">
      <dgm:prSet/>
      <dgm:spPr/>
      <dgm:t>
        <a:bodyPr/>
        <a:lstStyle/>
        <a:p>
          <a:endParaRPr lang="tr-TR"/>
        </a:p>
      </dgm:t>
    </dgm:pt>
    <dgm:pt modelId="{C19B2F6E-9176-4FDC-9DF0-5FC01D34386F}">
      <dgm:prSet custT="1"/>
      <dgm:spPr/>
      <dgm:t>
        <a:bodyPr/>
        <a:lstStyle/>
        <a:p>
          <a:r>
            <a:rPr lang="tr-TR" sz="1600" dirty="0"/>
            <a:t>Egemenlik</a:t>
          </a:r>
        </a:p>
      </dgm:t>
    </dgm:pt>
    <dgm:pt modelId="{3AC16D61-7135-4365-AACD-F3B114D1CCD6}" type="parTrans" cxnId="{E7D55CE0-43FC-479D-85BB-926BB46B727F}">
      <dgm:prSet custT="1"/>
      <dgm:spPr/>
      <dgm:t>
        <a:bodyPr/>
        <a:lstStyle/>
        <a:p>
          <a:endParaRPr lang="tr-TR" sz="1600"/>
        </a:p>
      </dgm:t>
    </dgm:pt>
    <dgm:pt modelId="{CBE80CBF-4285-4BD0-8AD0-F91934FF8F66}" type="sibTrans" cxnId="{E7D55CE0-43FC-479D-85BB-926BB46B727F}">
      <dgm:prSet/>
      <dgm:spPr/>
      <dgm:t>
        <a:bodyPr/>
        <a:lstStyle/>
        <a:p>
          <a:endParaRPr lang="tr-TR"/>
        </a:p>
      </dgm:t>
    </dgm:pt>
    <dgm:pt modelId="{174E622D-49DE-4814-B173-6BBC36CC6FD4}">
      <dgm:prSet custT="1"/>
      <dgm:spPr/>
      <dgm:t>
        <a:bodyPr/>
        <a:lstStyle/>
        <a:p>
          <a:r>
            <a:rPr lang="tr-TR" sz="1600" dirty="0"/>
            <a:t>Âdet</a:t>
          </a:r>
        </a:p>
      </dgm:t>
    </dgm:pt>
    <dgm:pt modelId="{B661550C-FCF3-4BF8-BE53-7EA9D3BF7300}" type="parTrans" cxnId="{82E6F2BD-62FB-4F26-BE11-FE9B063CEC86}">
      <dgm:prSet custT="1"/>
      <dgm:spPr/>
      <dgm:t>
        <a:bodyPr/>
        <a:lstStyle/>
        <a:p>
          <a:endParaRPr lang="tr-TR" sz="1600"/>
        </a:p>
      </dgm:t>
    </dgm:pt>
    <dgm:pt modelId="{926C0EDB-0CF5-4C2B-9ECF-78E3EFF3DF38}" type="sibTrans" cxnId="{82E6F2BD-62FB-4F26-BE11-FE9B063CEC86}">
      <dgm:prSet/>
      <dgm:spPr/>
      <dgm:t>
        <a:bodyPr/>
        <a:lstStyle/>
        <a:p>
          <a:endParaRPr lang="tr-TR"/>
        </a:p>
      </dgm:t>
    </dgm:pt>
    <dgm:pt modelId="{9256BE9B-33CB-4F23-9745-3A4ED0375FE3}">
      <dgm:prSet custT="1"/>
      <dgm:spPr/>
      <dgm:t>
        <a:bodyPr/>
        <a:lstStyle/>
        <a:p>
          <a:r>
            <a:rPr lang="tr-TR" sz="1600" dirty="0"/>
            <a:t>Yol</a:t>
          </a:r>
        </a:p>
      </dgm:t>
    </dgm:pt>
    <dgm:pt modelId="{261CAADF-D4E1-4089-AEB6-CCBD96C4DD3E}" type="parTrans" cxnId="{888DFC90-9912-41DC-978A-2B80E9AF7AB1}">
      <dgm:prSet custT="1"/>
      <dgm:spPr/>
      <dgm:t>
        <a:bodyPr/>
        <a:lstStyle/>
        <a:p>
          <a:endParaRPr lang="tr-TR" sz="1600"/>
        </a:p>
      </dgm:t>
    </dgm:pt>
    <dgm:pt modelId="{23D7C6DA-3F8F-44B0-A5CA-2255D5592045}" type="sibTrans" cxnId="{888DFC90-9912-41DC-978A-2B80E9AF7AB1}">
      <dgm:prSet/>
      <dgm:spPr/>
      <dgm:t>
        <a:bodyPr/>
        <a:lstStyle/>
        <a:p>
          <a:endParaRPr lang="tr-TR"/>
        </a:p>
      </dgm:t>
    </dgm:pt>
    <dgm:pt modelId="{D5B7E33B-A6B1-4828-9416-A6D04E45FC06}" type="pres">
      <dgm:prSet presAssocID="{BDA848B9-9D48-472E-9C94-54AFBF7705D5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52297CF2-028F-4FE4-9EE7-08DBDBCFFE18}" type="pres">
      <dgm:prSet presAssocID="{026F9F6F-D49E-44B3-892F-EBDF8D5ADEC3}" presName="centerShape" presStyleLbl="node0" presStyleIdx="0" presStyleCnt="1"/>
      <dgm:spPr/>
    </dgm:pt>
    <dgm:pt modelId="{95E182A4-3AEE-43A8-97F7-688C788AD180}" type="pres">
      <dgm:prSet presAssocID="{03A77372-103C-4B39-8825-E2D759CA07F1}" presName="parTrans" presStyleLbl="sibTrans2D1" presStyleIdx="0" presStyleCnt="11"/>
      <dgm:spPr/>
    </dgm:pt>
    <dgm:pt modelId="{1C97C913-D6CB-45B2-A86D-7764F3B80560}" type="pres">
      <dgm:prSet presAssocID="{03A77372-103C-4B39-8825-E2D759CA07F1}" presName="connectorText" presStyleLbl="sibTrans2D1" presStyleIdx="0" presStyleCnt="11"/>
      <dgm:spPr/>
    </dgm:pt>
    <dgm:pt modelId="{B5233D16-F141-47AF-9887-EC7F44753900}" type="pres">
      <dgm:prSet presAssocID="{C65A0A62-A84E-45AB-82D2-45BF67B5B0FB}" presName="node" presStyleLbl="node1" presStyleIdx="0" presStyleCnt="11">
        <dgm:presLayoutVars>
          <dgm:bulletEnabled val="1"/>
        </dgm:presLayoutVars>
      </dgm:prSet>
      <dgm:spPr/>
    </dgm:pt>
    <dgm:pt modelId="{672CA86C-B342-459C-AEB4-83CD06D42689}" type="pres">
      <dgm:prSet presAssocID="{62F0591A-CAE8-48D1-B779-D5F7EFB9D679}" presName="parTrans" presStyleLbl="sibTrans2D1" presStyleIdx="1" presStyleCnt="11"/>
      <dgm:spPr/>
    </dgm:pt>
    <dgm:pt modelId="{8C8AFC6D-7ED0-4CA3-B2B1-F0E7205116D9}" type="pres">
      <dgm:prSet presAssocID="{62F0591A-CAE8-48D1-B779-D5F7EFB9D679}" presName="connectorText" presStyleLbl="sibTrans2D1" presStyleIdx="1" presStyleCnt="11"/>
      <dgm:spPr/>
    </dgm:pt>
    <dgm:pt modelId="{52428A8E-579F-43D3-9DA4-BD6ABF5319B0}" type="pres">
      <dgm:prSet presAssocID="{93E848FE-A5A6-49B2-A870-966D55009738}" presName="node" presStyleLbl="node1" presStyleIdx="1" presStyleCnt="11">
        <dgm:presLayoutVars>
          <dgm:bulletEnabled val="1"/>
        </dgm:presLayoutVars>
      </dgm:prSet>
      <dgm:spPr/>
    </dgm:pt>
    <dgm:pt modelId="{0F9CC742-07D4-400F-AFDF-301BEB46A22C}" type="pres">
      <dgm:prSet presAssocID="{91CB66C4-5D3F-49BE-BEB6-982E5E7DCF7B}" presName="parTrans" presStyleLbl="sibTrans2D1" presStyleIdx="2" presStyleCnt="11"/>
      <dgm:spPr/>
    </dgm:pt>
    <dgm:pt modelId="{B5CAB214-C02D-4F90-91BC-83189CAD621D}" type="pres">
      <dgm:prSet presAssocID="{91CB66C4-5D3F-49BE-BEB6-982E5E7DCF7B}" presName="connectorText" presStyleLbl="sibTrans2D1" presStyleIdx="2" presStyleCnt="11"/>
      <dgm:spPr/>
    </dgm:pt>
    <dgm:pt modelId="{C041810C-16DA-42E2-9E8C-5297315E3E9C}" type="pres">
      <dgm:prSet presAssocID="{7316F07F-536C-49F5-9E98-11D5EDB598E5}" presName="node" presStyleLbl="node1" presStyleIdx="2" presStyleCnt="11">
        <dgm:presLayoutVars>
          <dgm:bulletEnabled val="1"/>
        </dgm:presLayoutVars>
      </dgm:prSet>
      <dgm:spPr/>
    </dgm:pt>
    <dgm:pt modelId="{93F76595-07DB-4B45-94C4-C9DA243FAC49}" type="pres">
      <dgm:prSet presAssocID="{DF46AF55-A4CA-4C84-BAA1-DD76919C5CE2}" presName="parTrans" presStyleLbl="sibTrans2D1" presStyleIdx="3" presStyleCnt="11"/>
      <dgm:spPr/>
    </dgm:pt>
    <dgm:pt modelId="{C4A360E4-78E2-4D77-A313-6C0AD7DEE830}" type="pres">
      <dgm:prSet presAssocID="{DF46AF55-A4CA-4C84-BAA1-DD76919C5CE2}" presName="connectorText" presStyleLbl="sibTrans2D1" presStyleIdx="3" presStyleCnt="11"/>
      <dgm:spPr/>
    </dgm:pt>
    <dgm:pt modelId="{A52F796A-33D5-4491-8160-F99C860D8551}" type="pres">
      <dgm:prSet presAssocID="{E34223BD-6795-4980-A455-87BDCD94E4A2}" presName="node" presStyleLbl="node1" presStyleIdx="3" presStyleCnt="11">
        <dgm:presLayoutVars>
          <dgm:bulletEnabled val="1"/>
        </dgm:presLayoutVars>
      </dgm:prSet>
      <dgm:spPr/>
    </dgm:pt>
    <dgm:pt modelId="{A06F9783-0098-4B09-88C1-DF1FB2A1ED10}" type="pres">
      <dgm:prSet presAssocID="{C0A0F9F1-2319-4A06-8E17-334A809B1DBA}" presName="parTrans" presStyleLbl="sibTrans2D1" presStyleIdx="4" presStyleCnt="11"/>
      <dgm:spPr/>
    </dgm:pt>
    <dgm:pt modelId="{993FA06B-1F05-4223-B01E-6EB79EB51516}" type="pres">
      <dgm:prSet presAssocID="{C0A0F9F1-2319-4A06-8E17-334A809B1DBA}" presName="connectorText" presStyleLbl="sibTrans2D1" presStyleIdx="4" presStyleCnt="11"/>
      <dgm:spPr/>
    </dgm:pt>
    <dgm:pt modelId="{556B0334-5F31-499D-A0DA-7B30E2052187}" type="pres">
      <dgm:prSet presAssocID="{3FE7291C-C706-4A09-9784-E729A861BAD5}" presName="node" presStyleLbl="node1" presStyleIdx="4" presStyleCnt="11">
        <dgm:presLayoutVars>
          <dgm:bulletEnabled val="1"/>
        </dgm:presLayoutVars>
      </dgm:prSet>
      <dgm:spPr/>
    </dgm:pt>
    <dgm:pt modelId="{DC984D50-91A0-4701-96FB-64D394EEF885}" type="pres">
      <dgm:prSet presAssocID="{FCB1CBF8-0AFE-4516-9483-A2285B861FD4}" presName="parTrans" presStyleLbl="sibTrans2D1" presStyleIdx="5" presStyleCnt="11"/>
      <dgm:spPr/>
    </dgm:pt>
    <dgm:pt modelId="{7AEF4DC1-B100-48CE-8FBD-C945C3188D08}" type="pres">
      <dgm:prSet presAssocID="{FCB1CBF8-0AFE-4516-9483-A2285B861FD4}" presName="connectorText" presStyleLbl="sibTrans2D1" presStyleIdx="5" presStyleCnt="11"/>
      <dgm:spPr/>
    </dgm:pt>
    <dgm:pt modelId="{61841506-DAC7-451C-9942-47123D53B39D}" type="pres">
      <dgm:prSet presAssocID="{7A9073BE-9571-44E3-BBAF-29DB06A33C9D}" presName="node" presStyleLbl="node1" presStyleIdx="5" presStyleCnt="11">
        <dgm:presLayoutVars>
          <dgm:bulletEnabled val="1"/>
        </dgm:presLayoutVars>
      </dgm:prSet>
      <dgm:spPr/>
    </dgm:pt>
    <dgm:pt modelId="{2DED5812-C9F6-4B3F-9ED9-9E1229A915BF}" type="pres">
      <dgm:prSet presAssocID="{51B9D114-7E84-4593-97FD-BBD5C44BE7A6}" presName="parTrans" presStyleLbl="sibTrans2D1" presStyleIdx="6" presStyleCnt="11"/>
      <dgm:spPr/>
    </dgm:pt>
    <dgm:pt modelId="{B484955B-F6F8-4141-B10A-F9B7F1A48A72}" type="pres">
      <dgm:prSet presAssocID="{51B9D114-7E84-4593-97FD-BBD5C44BE7A6}" presName="connectorText" presStyleLbl="sibTrans2D1" presStyleIdx="6" presStyleCnt="11"/>
      <dgm:spPr/>
    </dgm:pt>
    <dgm:pt modelId="{B777552B-F452-4B71-83E5-7B3C8100A439}" type="pres">
      <dgm:prSet presAssocID="{6A889AA9-9C71-4E5C-B3D0-3209AE188D79}" presName="node" presStyleLbl="node1" presStyleIdx="6" presStyleCnt="11">
        <dgm:presLayoutVars>
          <dgm:bulletEnabled val="1"/>
        </dgm:presLayoutVars>
      </dgm:prSet>
      <dgm:spPr/>
    </dgm:pt>
    <dgm:pt modelId="{083DDDDB-523C-473C-B32B-B0198083FBE4}" type="pres">
      <dgm:prSet presAssocID="{873D48D4-6858-4490-85F5-D681195579D2}" presName="parTrans" presStyleLbl="sibTrans2D1" presStyleIdx="7" presStyleCnt="11"/>
      <dgm:spPr/>
    </dgm:pt>
    <dgm:pt modelId="{C4EE5DA1-A5DE-43B0-84F2-7C961BB3E51D}" type="pres">
      <dgm:prSet presAssocID="{873D48D4-6858-4490-85F5-D681195579D2}" presName="connectorText" presStyleLbl="sibTrans2D1" presStyleIdx="7" presStyleCnt="11"/>
      <dgm:spPr/>
    </dgm:pt>
    <dgm:pt modelId="{DD63BC72-5481-4B2E-8386-58980DFB7941}" type="pres">
      <dgm:prSet presAssocID="{F981D10A-1FE1-4612-BF12-4B6FBEDFC416}" presName="node" presStyleLbl="node1" presStyleIdx="7" presStyleCnt="11">
        <dgm:presLayoutVars>
          <dgm:bulletEnabled val="1"/>
        </dgm:presLayoutVars>
      </dgm:prSet>
      <dgm:spPr/>
    </dgm:pt>
    <dgm:pt modelId="{CC56D03B-CF0C-4A63-B713-4A89216BDA9E}" type="pres">
      <dgm:prSet presAssocID="{3AC16D61-7135-4365-AACD-F3B114D1CCD6}" presName="parTrans" presStyleLbl="sibTrans2D1" presStyleIdx="8" presStyleCnt="11"/>
      <dgm:spPr/>
    </dgm:pt>
    <dgm:pt modelId="{B3115DBA-AD7D-4D7C-9B0F-DCF554DF22C2}" type="pres">
      <dgm:prSet presAssocID="{3AC16D61-7135-4365-AACD-F3B114D1CCD6}" presName="connectorText" presStyleLbl="sibTrans2D1" presStyleIdx="8" presStyleCnt="11"/>
      <dgm:spPr/>
    </dgm:pt>
    <dgm:pt modelId="{5606F8F8-7F84-4EDF-B388-ACB180FDEAED}" type="pres">
      <dgm:prSet presAssocID="{C19B2F6E-9176-4FDC-9DF0-5FC01D34386F}" presName="node" presStyleLbl="node1" presStyleIdx="8" presStyleCnt="11">
        <dgm:presLayoutVars>
          <dgm:bulletEnabled val="1"/>
        </dgm:presLayoutVars>
      </dgm:prSet>
      <dgm:spPr/>
    </dgm:pt>
    <dgm:pt modelId="{AA94BB21-D404-49BC-890C-8FA83F95BC50}" type="pres">
      <dgm:prSet presAssocID="{B661550C-FCF3-4BF8-BE53-7EA9D3BF7300}" presName="parTrans" presStyleLbl="sibTrans2D1" presStyleIdx="9" presStyleCnt="11"/>
      <dgm:spPr/>
    </dgm:pt>
    <dgm:pt modelId="{9E4FC890-D41B-45F7-B078-7802A9924B42}" type="pres">
      <dgm:prSet presAssocID="{B661550C-FCF3-4BF8-BE53-7EA9D3BF7300}" presName="connectorText" presStyleLbl="sibTrans2D1" presStyleIdx="9" presStyleCnt="11"/>
      <dgm:spPr/>
    </dgm:pt>
    <dgm:pt modelId="{F20E6A07-F5FF-481E-AF7D-DA002C58C0BC}" type="pres">
      <dgm:prSet presAssocID="{174E622D-49DE-4814-B173-6BBC36CC6FD4}" presName="node" presStyleLbl="node1" presStyleIdx="9" presStyleCnt="11">
        <dgm:presLayoutVars>
          <dgm:bulletEnabled val="1"/>
        </dgm:presLayoutVars>
      </dgm:prSet>
      <dgm:spPr/>
    </dgm:pt>
    <dgm:pt modelId="{B35F2712-E4D8-45E3-A874-31AC11FE1E01}" type="pres">
      <dgm:prSet presAssocID="{261CAADF-D4E1-4089-AEB6-CCBD96C4DD3E}" presName="parTrans" presStyleLbl="sibTrans2D1" presStyleIdx="10" presStyleCnt="11"/>
      <dgm:spPr/>
    </dgm:pt>
    <dgm:pt modelId="{2C87672E-5B5C-4BB8-80C5-ED8D53EAF421}" type="pres">
      <dgm:prSet presAssocID="{261CAADF-D4E1-4089-AEB6-CCBD96C4DD3E}" presName="connectorText" presStyleLbl="sibTrans2D1" presStyleIdx="10" presStyleCnt="11"/>
      <dgm:spPr/>
    </dgm:pt>
    <dgm:pt modelId="{64050D6B-CC5D-4C9E-A85A-81808A1D5C4F}" type="pres">
      <dgm:prSet presAssocID="{9256BE9B-33CB-4F23-9745-3A4ED0375FE3}" presName="node" presStyleLbl="node1" presStyleIdx="10" presStyleCnt="11">
        <dgm:presLayoutVars>
          <dgm:bulletEnabled val="1"/>
        </dgm:presLayoutVars>
      </dgm:prSet>
      <dgm:spPr/>
    </dgm:pt>
  </dgm:ptLst>
  <dgm:cxnLst>
    <dgm:cxn modelId="{69842207-9962-41CD-B622-6D27E15B5297}" type="presOf" srcId="{FCB1CBF8-0AFE-4516-9483-A2285B861FD4}" destId="{DC984D50-91A0-4701-96FB-64D394EEF885}" srcOrd="0" destOrd="0" presId="urn:microsoft.com/office/officeart/2005/8/layout/radial5"/>
    <dgm:cxn modelId="{DD92250B-FF09-4414-9B2A-D0B9279BC795}" type="presOf" srcId="{261CAADF-D4E1-4089-AEB6-CCBD96C4DD3E}" destId="{2C87672E-5B5C-4BB8-80C5-ED8D53EAF421}" srcOrd="1" destOrd="0" presId="urn:microsoft.com/office/officeart/2005/8/layout/radial5"/>
    <dgm:cxn modelId="{7642AD13-656D-471A-AB20-D3897F31CDCC}" srcId="{026F9F6F-D49E-44B3-892F-EBDF8D5ADEC3}" destId="{6A889AA9-9C71-4E5C-B3D0-3209AE188D79}" srcOrd="6" destOrd="0" parTransId="{51B9D114-7E84-4593-97FD-BBD5C44BE7A6}" sibTransId="{162095E7-1ED2-4A85-97C8-F4FB04610A03}"/>
    <dgm:cxn modelId="{F201E923-44DA-49BA-B2FE-4CC30A97E20C}" type="presOf" srcId="{3FE7291C-C706-4A09-9784-E729A861BAD5}" destId="{556B0334-5F31-499D-A0DA-7B30E2052187}" srcOrd="0" destOrd="0" presId="urn:microsoft.com/office/officeart/2005/8/layout/radial5"/>
    <dgm:cxn modelId="{37E41528-9CE1-4081-AE42-BD56949CB3B0}" type="presOf" srcId="{C65A0A62-A84E-45AB-82D2-45BF67B5B0FB}" destId="{B5233D16-F141-47AF-9887-EC7F44753900}" srcOrd="0" destOrd="0" presId="urn:microsoft.com/office/officeart/2005/8/layout/radial5"/>
    <dgm:cxn modelId="{B9314129-145C-42B8-BDC0-AC8026B90F9D}" type="presOf" srcId="{F981D10A-1FE1-4612-BF12-4B6FBEDFC416}" destId="{DD63BC72-5481-4B2E-8386-58980DFB7941}" srcOrd="0" destOrd="0" presId="urn:microsoft.com/office/officeart/2005/8/layout/radial5"/>
    <dgm:cxn modelId="{5A1A792C-FFC5-448B-9561-F9B67FA15BDE}" type="presOf" srcId="{6A889AA9-9C71-4E5C-B3D0-3209AE188D79}" destId="{B777552B-F452-4B71-83E5-7B3C8100A439}" srcOrd="0" destOrd="0" presId="urn:microsoft.com/office/officeart/2005/8/layout/radial5"/>
    <dgm:cxn modelId="{F0533E31-A9D9-41CF-AA1E-F7740BB695CC}" srcId="{BDA848B9-9D48-472E-9C94-54AFBF7705D5}" destId="{026F9F6F-D49E-44B3-892F-EBDF8D5ADEC3}" srcOrd="0" destOrd="0" parTransId="{AE454696-2382-4713-8296-C71C089B2AD2}" sibTransId="{28CF0D63-F331-4088-AC2E-17ED6CB80CEA}"/>
    <dgm:cxn modelId="{3687BA3C-37E7-4F9E-8986-1C064F74BD25}" type="presOf" srcId="{B661550C-FCF3-4BF8-BE53-7EA9D3BF7300}" destId="{9E4FC890-D41B-45F7-B078-7802A9924B42}" srcOrd="1" destOrd="0" presId="urn:microsoft.com/office/officeart/2005/8/layout/radial5"/>
    <dgm:cxn modelId="{B16B3543-0BB5-40F9-BA90-D326C6452C13}" type="presOf" srcId="{62F0591A-CAE8-48D1-B779-D5F7EFB9D679}" destId="{8C8AFC6D-7ED0-4CA3-B2B1-F0E7205116D9}" srcOrd="1" destOrd="0" presId="urn:microsoft.com/office/officeart/2005/8/layout/radial5"/>
    <dgm:cxn modelId="{54195143-426E-4ED2-8E92-93C39968949F}" srcId="{026F9F6F-D49E-44B3-892F-EBDF8D5ADEC3}" destId="{C65A0A62-A84E-45AB-82D2-45BF67B5B0FB}" srcOrd="0" destOrd="0" parTransId="{03A77372-103C-4B39-8825-E2D759CA07F1}" sibTransId="{DF51AE9E-DF8D-4232-B9F5-8D90D3A5D32A}"/>
    <dgm:cxn modelId="{9405BA63-727F-45B9-93E2-ECEC4EC47162}" type="presOf" srcId="{51B9D114-7E84-4593-97FD-BBD5C44BE7A6}" destId="{2DED5812-C9F6-4B3F-9ED9-9E1229A915BF}" srcOrd="0" destOrd="0" presId="urn:microsoft.com/office/officeart/2005/8/layout/radial5"/>
    <dgm:cxn modelId="{A9C8AF65-FE04-41E3-BD96-15AEE92AD4E3}" srcId="{026F9F6F-D49E-44B3-892F-EBDF8D5ADEC3}" destId="{F981D10A-1FE1-4612-BF12-4B6FBEDFC416}" srcOrd="7" destOrd="0" parTransId="{873D48D4-6858-4490-85F5-D681195579D2}" sibTransId="{7E73FC01-0B5D-44FC-ABCC-4EA9CB0BF5B7}"/>
    <dgm:cxn modelId="{B9163E47-08CB-460F-A0C5-631AA85C50B8}" type="presOf" srcId="{873D48D4-6858-4490-85F5-D681195579D2}" destId="{C4EE5DA1-A5DE-43B0-84F2-7C961BB3E51D}" srcOrd="1" destOrd="0" presId="urn:microsoft.com/office/officeart/2005/8/layout/radial5"/>
    <dgm:cxn modelId="{2F6FCF67-BB66-422E-A4DA-3C5AC87DB8A1}" type="presOf" srcId="{03A77372-103C-4B39-8825-E2D759CA07F1}" destId="{1C97C913-D6CB-45B2-A86D-7764F3B80560}" srcOrd="1" destOrd="0" presId="urn:microsoft.com/office/officeart/2005/8/layout/radial5"/>
    <dgm:cxn modelId="{4F57C06A-BE3F-4820-8674-66504C0220D9}" type="presOf" srcId="{7A9073BE-9571-44E3-BBAF-29DB06A33C9D}" destId="{61841506-DAC7-451C-9942-47123D53B39D}" srcOrd="0" destOrd="0" presId="urn:microsoft.com/office/officeart/2005/8/layout/radial5"/>
    <dgm:cxn modelId="{F3FEA46B-CF37-4469-900A-F2CB0BA32251}" type="presOf" srcId="{C0A0F9F1-2319-4A06-8E17-334A809B1DBA}" destId="{A06F9783-0098-4B09-88C1-DF1FB2A1ED10}" srcOrd="0" destOrd="0" presId="urn:microsoft.com/office/officeart/2005/8/layout/radial5"/>
    <dgm:cxn modelId="{D022F16D-66EA-4FDE-A0FE-668FD922A0F2}" srcId="{026F9F6F-D49E-44B3-892F-EBDF8D5ADEC3}" destId="{93E848FE-A5A6-49B2-A870-966D55009738}" srcOrd="1" destOrd="0" parTransId="{62F0591A-CAE8-48D1-B779-D5F7EFB9D679}" sibTransId="{4E73FBBE-DB28-48F0-959F-CF3FE8953192}"/>
    <dgm:cxn modelId="{28888770-2D8E-4801-BECA-620C7714194B}" type="presOf" srcId="{174E622D-49DE-4814-B173-6BBC36CC6FD4}" destId="{F20E6A07-F5FF-481E-AF7D-DA002C58C0BC}" srcOrd="0" destOrd="0" presId="urn:microsoft.com/office/officeart/2005/8/layout/radial5"/>
    <dgm:cxn modelId="{AF07E870-4EEE-46D2-95B9-E0483FAAEAC9}" type="presOf" srcId="{DF46AF55-A4CA-4C84-BAA1-DD76919C5CE2}" destId="{C4A360E4-78E2-4D77-A313-6C0AD7DEE830}" srcOrd="1" destOrd="0" presId="urn:microsoft.com/office/officeart/2005/8/layout/radial5"/>
    <dgm:cxn modelId="{B11DE653-17E9-4BD7-9613-81B7AAD8A99E}" type="presOf" srcId="{873D48D4-6858-4490-85F5-D681195579D2}" destId="{083DDDDB-523C-473C-B32B-B0198083FBE4}" srcOrd="0" destOrd="0" presId="urn:microsoft.com/office/officeart/2005/8/layout/radial5"/>
    <dgm:cxn modelId="{BE7DC074-C9C0-4ED2-BEB6-BA6A473776C1}" srcId="{026F9F6F-D49E-44B3-892F-EBDF8D5ADEC3}" destId="{E34223BD-6795-4980-A455-87BDCD94E4A2}" srcOrd="3" destOrd="0" parTransId="{DF46AF55-A4CA-4C84-BAA1-DD76919C5CE2}" sibTransId="{D805AE8F-452B-40CD-87C5-E9EC5C2986C1}"/>
    <dgm:cxn modelId="{5CB85E77-D788-4C90-8CDF-0F3B30C079AC}" type="presOf" srcId="{C0A0F9F1-2319-4A06-8E17-334A809B1DBA}" destId="{993FA06B-1F05-4223-B01E-6EB79EB51516}" srcOrd="1" destOrd="0" presId="urn:microsoft.com/office/officeart/2005/8/layout/radial5"/>
    <dgm:cxn modelId="{305C0778-D536-414B-8C68-982A002408FD}" type="presOf" srcId="{FCB1CBF8-0AFE-4516-9483-A2285B861FD4}" destId="{7AEF4DC1-B100-48CE-8FBD-C945C3188D08}" srcOrd="1" destOrd="0" presId="urn:microsoft.com/office/officeart/2005/8/layout/radial5"/>
    <dgm:cxn modelId="{F32FF086-FD22-486F-99EE-B8022CE065E1}" type="presOf" srcId="{B661550C-FCF3-4BF8-BE53-7EA9D3BF7300}" destId="{AA94BB21-D404-49BC-890C-8FA83F95BC50}" srcOrd="0" destOrd="0" presId="urn:microsoft.com/office/officeart/2005/8/layout/radial5"/>
    <dgm:cxn modelId="{888DFC90-9912-41DC-978A-2B80E9AF7AB1}" srcId="{026F9F6F-D49E-44B3-892F-EBDF8D5ADEC3}" destId="{9256BE9B-33CB-4F23-9745-3A4ED0375FE3}" srcOrd="10" destOrd="0" parTransId="{261CAADF-D4E1-4089-AEB6-CCBD96C4DD3E}" sibTransId="{23D7C6DA-3F8F-44B0-A5CA-2255D5592045}"/>
    <dgm:cxn modelId="{D685429F-CF18-4BB6-83D2-743D0F2003B0}" type="presOf" srcId="{DF46AF55-A4CA-4C84-BAA1-DD76919C5CE2}" destId="{93F76595-07DB-4B45-94C4-C9DA243FAC49}" srcOrd="0" destOrd="0" presId="urn:microsoft.com/office/officeart/2005/8/layout/radial5"/>
    <dgm:cxn modelId="{5B6523AD-FF5A-485F-86DA-B6B2199C69FF}" type="presOf" srcId="{9256BE9B-33CB-4F23-9745-3A4ED0375FE3}" destId="{64050D6B-CC5D-4C9E-A85A-81808A1D5C4F}" srcOrd="0" destOrd="0" presId="urn:microsoft.com/office/officeart/2005/8/layout/radial5"/>
    <dgm:cxn modelId="{B8DF5EAD-C91F-4046-A391-641752B33E33}" type="presOf" srcId="{93E848FE-A5A6-49B2-A870-966D55009738}" destId="{52428A8E-579F-43D3-9DA4-BD6ABF5319B0}" srcOrd="0" destOrd="0" presId="urn:microsoft.com/office/officeart/2005/8/layout/radial5"/>
    <dgm:cxn modelId="{DA7B0DB5-3AED-4CE5-8FF6-5053FE61B167}" type="presOf" srcId="{026F9F6F-D49E-44B3-892F-EBDF8D5ADEC3}" destId="{52297CF2-028F-4FE4-9EE7-08DBDBCFFE18}" srcOrd="0" destOrd="0" presId="urn:microsoft.com/office/officeart/2005/8/layout/radial5"/>
    <dgm:cxn modelId="{168F23B9-29BA-4D77-9798-62C1EEC8ED38}" type="presOf" srcId="{91CB66C4-5D3F-49BE-BEB6-982E5E7DCF7B}" destId="{0F9CC742-07D4-400F-AFDF-301BEB46A22C}" srcOrd="0" destOrd="0" presId="urn:microsoft.com/office/officeart/2005/8/layout/radial5"/>
    <dgm:cxn modelId="{9D819BBC-B0B7-4B9E-885F-9E72B6436BE4}" type="presOf" srcId="{3AC16D61-7135-4365-AACD-F3B114D1CCD6}" destId="{B3115DBA-AD7D-4D7C-9B0F-DCF554DF22C2}" srcOrd="1" destOrd="0" presId="urn:microsoft.com/office/officeart/2005/8/layout/radial5"/>
    <dgm:cxn modelId="{82E6F2BD-62FB-4F26-BE11-FE9B063CEC86}" srcId="{026F9F6F-D49E-44B3-892F-EBDF8D5ADEC3}" destId="{174E622D-49DE-4814-B173-6BBC36CC6FD4}" srcOrd="9" destOrd="0" parTransId="{B661550C-FCF3-4BF8-BE53-7EA9D3BF7300}" sibTransId="{926C0EDB-0CF5-4C2B-9ECF-78E3EFF3DF38}"/>
    <dgm:cxn modelId="{7ACF88C0-C5BD-49F8-9689-748152028446}" type="presOf" srcId="{E34223BD-6795-4980-A455-87BDCD94E4A2}" destId="{A52F796A-33D5-4491-8160-F99C860D8551}" srcOrd="0" destOrd="0" presId="urn:microsoft.com/office/officeart/2005/8/layout/radial5"/>
    <dgm:cxn modelId="{FD9ED1CD-C0CC-4E71-837B-256F7FD0F5E8}" type="presOf" srcId="{91CB66C4-5D3F-49BE-BEB6-982E5E7DCF7B}" destId="{B5CAB214-C02D-4F90-91BC-83189CAD621D}" srcOrd="1" destOrd="0" presId="urn:microsoft.com/office/officeart/2005/8/layout/radial5"/>
    <dgm:cxn modelId="{FDC909D9-5B63-43D0-BA78-1C02E33EC650}" srcId="{026F9F6F-D49E-44B3-892F-EBDF8D5ADEC3}" destId="{7316F07F-536C-49F5-9E98-11D5EDB598E5}" srcOrd="2" destOrd="0" parTransId="{91CB66C4-5D3F-49BE-BEB6-982E5E7DCF7B}" sibTransId="{A1896FB8-CA16-4D01-AB1C-97564730810F}"/>
    <dgm:cxn modelId="{4A178CDC-AE9C-47B6-A072-D7089813D8C7}" type="presOf" srcId="{03A77372-103C-4B39-8825-E2D759CA07F1}" destId="{95E182A4-3AEE-43A8-97F7-688C788AD180}" srcOrd="0" destOrd="0" presId="urn:microsoft.com/office/officeart/2005/8/layout/radial5"/>
    <dgm:cxn modelId="{758D8DDC-0443-4064-A874-EF71BE5FF78F}" type="presOf" srcId="{7316F07F-536C-49F5-9E98-11D5EDB598E5}" destId="{C041810C-16DA-42E2-9E8C-5297315E3E9C}" srcOrd="0" destOrd="0" presId="urn:microsoft.com/office/officeart/2005/8/layout/radial5"/>
    <dgm:cxn modelId="{33A9CADD-11A2-4BCC-BC2B-2DA344E8BE0B}" srcId="{026F9F6F-D49E-44B3-892F-EBDF8D5ADEC3}" destId="{3FE7291C-C706-4A09-9784-E729A861BAD5}" srcOrd="4" destOrd="0" parTransId="{C0A0F9F1-2319-4A06-8E17-334A809B1DBA}" sibTransId="{3B0AFCBA-8F40-451D-A130-C6B2C247795C}"/>
    <dgm:cxn modelId="{6958D8DE-FA5C-48EC-A953-B1DDB178A65F}" type="presOf" srcId="{62F0591A-CAE8-48D1-B779-D5F7EFB9D679}" destId="{672CA86C-B342-459C-AEB4-83CD06D42689}" srcOrd="0" destOrd="0" presId="urn:microsoft.com/office/officeart/2005/8/layout/radial5"/>
    <dgm:cxn modelId="{E7D55CE0-43FC-479D-85BB-926BB46B727F}" srcId="{026F9F6F-D49E-44B3-892F-EBDF8D5ADEC3}" destId="{C19B2F6E-9176-4FDC-9DF0-5FC01D34386F}" srcOrd="8" destOrd="0" parTransId="{3AC16D61-7135-4365-AACD-F3B114D1CCD6}" sibTransId="{CBE80CBF-4285-4BD0-8AD0-F91934FF8F66}"/>
    <dgm:cxn modelId="{244056E4-C4A1-4007-B2BC-2DC4B7B794CB}" type="presOf" srcId="{261CAADF-D4E1-4089-AEB6-CCBD96C4DD3E}" destId="{B35F2712-E4D8-45E3-A874-31AC11FE1E01}" srcOrd="0" destOrd="0" presId="urn:microsoft.com/office/officeart/2005/8/layout/radial5"/>
    <dgm:cxn modelId="{E9F8F4EC-23F6-4FE7-8E0B-C66A87E388DF}" srcId="{026F9F6F-D49E-44B3-892F-EBDF8D5ADEC3}" destId="{7A9073BE-9571-44E3-BBAF-29DB06A33C9D}" srcOrd="5" destOrd="0" parTransId="{FCB1CBF8-0AFE-4516-9483-A2285B861FD4}" sibTransId="{B1A7BC53-089E-4684-A551-461E9D44BAC4}"/>
    <dgm:cxn modelId="{F6EFE6ED-C02D-4355-A3A5-3AC5F0D39861}" type="presOf" srcId="{51B9D114-7E84-4593-97FD-BBD5C44BE7A6}" destId="{B484955B-F6F8-4141-B10A-F9B7F1A48A72}" srcOrd="1" destOrd="0" presId="urn:microsoft.com/office/officeart/2005/8/layout/radial5"/>
    <dgm:cxn modelId="{26753EF0-2112-41B1-A0A6-43DD0FEB209B}" type="presOf" srcId="{3AC16D61-7135-4365-AACD-F3B114D1CCD6}" destId="{CC56D03B-CF0C-4A63-B713-4A89216BDA9E}" srcOrd="0" destOrd="0" presId="urn:microsoft.com/office/officeart/2005/8/layout/radial5"/>
    <dgm:cxn modelId="{877AF0F2-6FCE-42D8-9667-493FBB8BA66C}" type="presOf" srcId="{C19B2F6E-9176-4FDC-9DF0-5FC01D34386F}" destId="{5606F8F8-7F84-4EDF-B388-ACB180FDEAED}" srcOrd="0" destOrd="0" presId="urn:microsoft.com/office/officeart/2005/8/layout/radial5"/>
    <dgm:cxn modelId="{9942ACF8-0162-4997-A3D8-E16949D97F25}" type="presOf" srcId="{BDA848B9-9D48-472E-9C94-54AFBF7705D5}" destId="{D5B7E33B-A6B1-4828-9416-A6D04E45FC06}" srcOrd="0" destOrd="0" presId="urn:microsoft.com/office/officeart/2005/8/layout/radial5"/>
    <dgm:cxn modelId="{AA241663-03EE-4B96-9956-97BA04A6ABF6}" type="presParOf" srcId="{D5B7E33B-A6B1-4828-9416-A6D04E45FC06}" destId="{52297CF2-028F-4FE4-9EE7-08DBDBCFFE18}" srcOrd="0" destOrd="0" presId="urn:microsoft.com/office/officeart/2005/8/layout/radial5"/>
    <dgm:cxn modelId="{CBA784D1-4C91-49B5-8BE1-4A0A27500288}" type="presParOf" srcId="{D5B7E33B-A6B1-4828-9416-A6D04E45FC06}" destId="{95E182A4-3AEE-43A8-97F7-688C788AD180}" srcOrd="1" destOrd="0" presId="urn:microsoft.com/office/officeart/2005/8/layout/radial5"/>
    <dgm:cxn modelId="{440FC8DB-C945-4C0B-A460-A32ED336ECA4}" type="presParOf" srcId="{95E182A4-3AEE-43A8-97F7-688C788AD180}" destId="{1C97C913-D6CB-45B2-A86D-7764F3B80560}" srcOrd="0" destOrd="0" presId="urn:microsoft.com/office/officeart/2005/8/layout/radial5"/>
    <dgm:cxn modelId="{8A79F676-EC27-451C-A01E-D806A1BD415D}" type="presParOf" srcId="{D5B7E33B-A6B1-4828-9416-A6D04E45FC06}" destId="{B5233D16-F141-47AF-9887-EC7F44753900}" srcOrd="2" destOrd="0" presId="urn:microsoft.com/office/officeart/2005/8/layout/radial5"/>
    <dgm:cxn modelId="{9D360D41-7BD5-4038-BFE5-E85DAC5C86AA}" type="presParOf" srcId="{D5B7E33B-A6B1-4828-9416-A6D04E45FC06}" destId="{672CA86C-B342-459C-AEB4-83CD06D42689}" srcOrd="3" destOrd="0" presId="urn:microsoft.com/office/officeart/2005/8/layout/radial5"/>
    <dgm:cxn modelId="{021BE562-2318-468F-B9EF-8A6075A3F791}" type="presParOf" srcId="{672CA86C-B342-459C-AEB4-83CD06D42689}" destId="{8C8AFC6D-7ED0-4CA3-B2B1-F0E7205116D9}" srcOrd="0" destOrd="0" presId="urn:microsoft.com/office/officeart/2005/8/layout/radial5"/>
    <dgm:cxn modelId="{9C7FDC91-E5B0-495E-8BF6-18AD5C1D4F5B}" type="presParOf" srcId="{D5B7E33B-A6B1-4828-9416-A6D04E45FC06}" destId="{52428A8E-579F-43D3-9DA4-BD6ABF5319B0}" srcOrd="4" destOrd="0" presId="urn:microsoft.com/office/officeart/2005/8/layout/radial5"/>
    <dgm:cxn modelId="{4891D112-807E-4BBC-BB0E-EFE2992D757A}" type="presParOf" srcId="{D5B7E33B-A6B1-4828-9416-A6D04E45FC06}" destId="{0F9CC742-07D4-400F-AFDF-301BEB46A22C}" srcOrd="5" destOrd="0" presId="urn:microsoft.com/office/officeart/2005/8/layout/radial5"/>
    <dgm:cxn modelId="{F8850F6B-7F6B-4943-AEA1-111CD111FFCF}" type="presParOf" srcId="{0F9CC742-07D4-400F-AFDF-301BEB46A22C}" destId="{B5CAB214-C02D-4F90-91BC-83189CAD621D}" srcOrd="0" destOrd="0" presId="urn:microsoft.com/office/officeart/2005/8/layout/radial5"/>
    <dgm:cxn modelId="{7B87B36D-02E8-4365-B882-5B1A1E4FD58E}" type="presParOf" srcId="{D5B7E33B-A6B1-4828-9416-A6D04E45FC06}" destId="{C041810C-16DA-42E2-9E8C-5297315E3E9C}" srcOrd="6" destOrd="0" presId="urn:microsoft.com/office/officeart/2005/8/layout/radial5"/>
    <dgm:cxn modelId="{94C9C6AF-126E-49D3-B06C-34025439C709}" type="presParOf" srcId="{D5B7E33B-A6B1-4828-9416-A6D04E45FC06}" destId="{93F76595-07DB-4B45-94C4-C9DA243FAC49}" srcOrd="7" destOrd="0" presId="urn:microsoft.com/office/officeart/2005/8/layout/radial5"/>
    <dgm:cxn modelId="{60608605-62A4-460C-8C21-487812F64930}" type="presParOf" srcId="{93F76595-07DB-4B45-94C4-C9DA243FAC49}" destId="{C4A360E4-78E2-4D77-A313-6C0AD7DEE830}" srcOrd="0" destOrd="0" presId="urn:microsoft.com/office/officeart/2005/8/layout/radial5"/>
    <dgm:cxn modelId="{07489221-59A5-452D-835B-364D001E8231}" type="presParOf" srcId="{D5B7E33B-A6B1-4828-9416-A6D04E45FC06}" destId="{A52F796A-33D5-4491-8160-F99C860D8551}" srcOrd="8" destOrd="0" presId="urn:microsoft.com/office/officeart/2005/8/layout/radial5"/>
    <dgm:cxn modelId="{C821E0FB-34F8-41A8-82A9-9DEFDDE4D940}" type="presParOf" srcId="{D5B7E33B-A6B1-4828-9416-A6D04E45FC06}" destId="{A06F9783-0098-4B09-88C1-DF1FB2A1ED10}" srcOrd="9" destOrd="0" presId="urn:microsoft.com/office/officeart/2005/8/layout/radial5"/>
    <dgm:cxn modelId="{D02A18F9-DE50-44A1-AA13-E2659C7A348C}" type="presParOf" srcId="{A06F9783-0098-4B09-88C1-DF1FB2A1ED10}" destId="{993FA06B-1F05-4223-B01E-6EB79EB51516}" srcOrd="0" destOrd="0" presId="urn:microsoft.com/office/officeart/2005/8/layout/radial5"/>
    <dgm:cxn modelId="{B1B6BBD7-4941-4AC8-9970-8C455B552EDC}" type="presParOf" srcId="{D5B7E33B-A6B1-4828-9416-A6D04E45FC06}" destId="{556B0334-5F31-499D-A0DA-7B30E2052187}" srcOrd="10" destOrd="0" presId="urn:microsoft.com/office/officeart/2005/8/layout/radial5"/>
    <dgm:cxn modelId="{AB129F13-4ADF-426E-9EFA-1680D3A70E79}" type="presParOf" srcId="{D5B7E33B-A6B1-4828-9416-A6D04E45FC06}" destId="{DC984D50-91A0-4701-96FB-64D394EEF885}" srcOrd="11" destOrd="0" presId="urn:microsoft.com/office/officeart/2005/8/layout/radial5"/>
    <dgm:cxn modelId="{5DF25044-2AB3-4538-A5E2-F27909B01A16}" type="presParOf" srcId="{DC984D50-91A0-4701-96FB-64D394EEF885}" destId="{7AEF4DC1-B100-48CE-8FBD-C945C3188D08}" srcOrd="0" destOrd="0" presId="urn:microsoft.com/office/officeart/2005/8/layout/radial5"/>
    <dgm:cxn modelId="{A6D6DAE5-25CF-4418-8622-EA43995CA9F0}" type="presParOf" srcId="{D5B7E33B-A6B1-4828-9416-A6D04E45FC06}" destId="{61841506-DAC7-451C-9942-47123D53B39D}" srcOrd="12" destOrd="0" presId="urn:microsoft.com/office/officeart/2005/8/layout/radial5"/>
    <dgm:cxn modelId="{18E4A94F-AD75-4F1D-8916-CD6702A4FE31}" type="presParOf" srcId="{D5B7E33B-A6B1-4828-9416-A6D04E45FC06}" destId="{2DED5812-C9F6-4B3F-9ED9-9E1229A915BF}" srcOrd="13" destOrd="0" presId="urn:microsoft.com/office/officeart/2005/8/layout/radial5"/>
    <dgm:cxn modelId="{26FA5613-45F7-4D98-8651-E6271029ACB9}" type="presParOf" srcId="{2DED5812-C9F6-4B3F-9ED9-9E1229A915BF}" destId="{B484955B-F6F8-4141-B10A-F9B7F1A48A72}" srcOrd="0" destOrd="0" presId="urn:microsoft.com/office/officeart/2005/8/layout/radial5"/>
    <dgm:cxn modelId="{1843642C-9D2F-4CB1-92F1-4356C6DD2BDE}" type="presParOf" srcId="{D5B7E33B-A6B1-4828-9416-A6D04E45FC06}" destId="{B777552B-F452-4B71-83E5-7B3C8100A439}" srcOrd="14" destOrd="0" presId="urn:microsoft.com/office/officeart/2005/8/layout/radial5"/>
    <dgm:cxn modelId="{128D9DFD-C62F-4C4C-82FE-107F5D1D00F5}" type="presParOf" srcId="{D5B7E33B-A6B1-4828-9416-A6D04E45FC06}" destId="{083DDDDB-523C-473C-B32B-B0198083FBE4}" srcOrd="15" destOrd="0" presId="urn:microsoft.com/office/officeart/2005/8/layout/radial5"/>
    <dgm:cxn modelId="{42043015-972F-40EA-B177-5FCBF2DA2E07}" type="presParOf" srcId="{083DDDDB-523C-473C-B32B-B0198083FBE4}" destId="{C4EE5DA1-A5DE-43B0-84F2-7C961BB3E51D}" srcOrd="0" destOrd="0" presId="urn:microsoft.com/office/officeart/2005/8/layout/radial5"/>
    <dgm:cxn modelId="{5A9E7871-DEFF-42CD-A0CE-3A608EE76A59}" type="presParOf" srcId="{D5B7E33B-A6B1-4828-9416-A6D04E45FC06}" destId="{DD63BC72-5481-4B2E-8386-58980DFB7941}" srcOrd="16" destOrd="0" presId="urn:microsoft.com/office/officeart/2005/8/layout/radial5"/>
    <dgm:cxn modelId="{BDD6A658-5237-403D-8C5E-F0DE09E9D1FC}" type="presParOf" srcId="{D5B7E33B-A6B1-4828-9416-A6D04E45FC06}" destId="{CC56D03B-CF0C-4A63-B713-4A89216BDA9E}" srcOrd="17" destOrd="0" presId="urn:microsoft.com/office/officeart/2005/8/layout/radial5"/>
    <dgm:cxn modelId="{9691FFBA-393F-4505-9494-98EE04873DF9}" type="presParOf" srcId="{CC56D03B-CF0C-4A63-B713-4A89216BDA9E}" destId="{B3115DBA-AD7D-4D7C-9B0F-DCF554DF22C2}" srcOrd="0" destOrd="0" presId="urn:microsoft.com/office/officeart/2005/8/layout/radial5"/>
    <dgm:cxn modelId="{CA617E73-101C-4660-9C97-0A980AC8A750}" type="presParOf" srcId="{D5B7E33B-A6B1-4828-9416-A6D04E45FC06}" destId="{5606F8F8-7F84-4EDF-B388-ACB180FDEAED}" srcOrd="18" destOrd="0" presId="urn:microsoft.com/office/officeart/2005/8/layout/radial5"/>
    <dgm:cxn modelId="{344419DD-299C-4C64-9903-80812DBACC54}" type="presParOf" srcId="{D5B7E33B-A6B1-4828-9416-A6D04E45FC06}" destId="{AA94BB21-D404-49BC-890C-8FA83F95BC50}" srcOrd="19" destOrd="0" presId="urn:microsoft.com/office/officeart/2005/8/layout/radial5"/>
    <dgm:cxn modelId="{1C20A6C0-CE93-442E-BDE1-0FAD12EC1011}" type="presParOf" srcId="{AA94BB21-D404-49BC-890C-8FA83F95BC50}" destId="{9E4FC890-D41B-45F7-B078-7802A9924B42}" srcOrd="0" destOrd="0" presId="urn:microsoft.com/office/officeart/2005/8/layout/radial5"/>
    <dgm:cxn modelId="{153ED9F4-7A11-47C7-80BE-15AE13B18112}" type="presParOf" srcId="{D5B7E33B-A6B1-4828-9416-A6D04E45FC06}" destId="{F20E6A07-F5FF-481E-AF7D-DA002C58C0BC}" srcOrd="20" destOrd="0" presId="urn:microsoft.com/office/officeart/2005/8/layout/radial5"/>
    <dgm:cxn modelId="{CC4113C0-3A9A-4434-802B-4E574D0B33DC}" type="presParOf" srcId="{D5B7E33B-A6B1-4828-9416-A6D04E45FC06}" destId="{B35F2712-E4D8-45E3-A874-31AC11FE1E01}" srcOrd="21" destOrd="0" presId="urn:microsoft.com/office/officeart/2005/8/layout/radial5"/>
    <dgm:cxn modelId="{1A131198-A58D-4D16-BE00-436E63610EDF}" type="presParOf" srcId="{B35F2712-E4D8-45E3-A874-31AC11FE1E01}" destId="{2C87672E-5B5C-4BB8-80C5-ED8D53EAF421}" srcOrd="0" destOrd="0" presId="urn:microsoft.com/office/officeart/2005/8/layout/radial5"/>
    <dgm:cxn modelId="{67E1B9B9-5B9C-46CE-8FA2-4D56929BEAE6}" type="presParOf" srcId="{D5B7E33B-A6B1-4828-9416-A6D04E45FC06}" destId="{64050D6B-CC5D-4C9E-A85A-81808A1D5C4F}" srcOrd="22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575185A-3180-4864-8881-3DB75AA325AB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7D24A290-6403-4D30-A30A-221B5537DC41}">
      <dgm:prSet phldrT="[Metin]"/>
      <dgm:spPr/>
      <dgm:t>
        <a:bodyPr/>
        <a:lstStyle/>
        <a:p>
          <a:r>
            <a:rPr lang="tr-TR" dirty="0" err="1"/>
            <a:t>Kur’ân’ı</a:t>
          </a:r>
          <a:r>
            <a:rPr lang="tr-TR" dirty="0"/>
            <a:t> Kerîm’de Din kelimesinin anlamı (92 yerde geçer)</a:t>
          </a:r>
        </a:p>
      </dgm:t>
    </dgm:pt>
    <dgm:pt modelId="{ACFAAC8E-8A41-4D63-BA0D-D18DD78DAA58}" type="parTrans" cxnId="{3EC57651-0231-427F-9313-FE4727F1F672}">
      <dgm:prSet/>
      <dgm:spPr/>
      <dgm:t>
        <a:bodyPr/>
        <a:lstStyle/>
        <a:p>
          <a:endParaRPr lang="tr-TR"/>
        </a:p>
      </dgm:t>
    </dgm:pt>
    <dgm:pt modelId="{D2744352-D2F3-4420-8479-819961E883FA}" type="sibTrans" cxnId="{3EC57651-0231-427F-9313-FE4727F1F672}">
      <dgm:prSet/>
      <dgm:spPr/>
      <dgm:t>
        <a:bodyPr/>
        <a:lstStyle/>
        <a:p>
          <a:endParaRPr lang="tr-TR"/>
        </a:p>
      </dgm:t>
    </dgm:pt>
    <dgm:pt modelId="{97490620-0BA5-4765-BAE7-3EAB1DDBB4DA}">
      <dgm:prSet phldrT="[Metin]"/>
      <dgm:spPr/>
      <dgm:t>
        <a:bodyPr/>
        <a:lstStyle/>
        <a:p>
          <a:r>
            <a:rPr lang="tr-TR" dirty="0"/>
            <a:t>Ceza, </a:t>
          </a:r>
          <a:r>
            <a:rPr lang="tr-TR" dirty="0" err="1"/>
            <a:t>mükâfât</a:t>
          </a:r>
          <a:r>
            <a:rPr lang="tr-TR" dirty="0"/>
            <a:t>, hüküm, hesap</a:t>
          </a:r>
        </a:p>
      </dgm:t>
    </dgm:pt>
    <dgm:pt modelId="{95949CE3-CF1D-48AF-897F-2BD4BCB2A16D}" type="parTrans" cxnId="{F0542D6C-C4D1-4497-8409-1B39A53121C8}">
      <dgm:prSet/>
      <dgm:spPr/>
      <dgm:t>
        <a:bodyPr/>
        <a:lstStyle/>
        <a:p>
          <a:endParaRPr lang="tr-TR"/>
        </a:p>
      </dgm:t>
    </dgm:pt>
    <dgm:pt modelId="{560E29EA-7CDE-44A5-81D8-944472979F5D}" type="sibTrans" cxnId="{F0542D6C-C4D1-4497-8409-1B39A53121C8}">
      <dgm:prSet/>
      <dgm:spPr/>
      <dgm:t>
        <a:bodyPr/>
        <a:lstStyle/>
        <a:p>
          <a:endParaRPr lang="tr-TR"/>
        </a:p>
      </dgm:t>
    </dgm:pt>
    <dgm:pt modelId="{AF18D061-F915-4760-BE5B-60506B71537B}">
      <dgm:prSet phldrT="[Metin]"/>
      <dgm:spPr/>
      <dgm:t>
        <a:bodyPr/>
        <a:lstStyle/>
        <a:p>
          <a:r>
            <a:rPr lang="tr-TR" dirty="0"/>
            <a:t>İtaat, teslimiyet, hizmet, ibadet</a:t>
          </a:r>
        </a:p>
      </dgm:t>
    </dgm:pt>
    <dgm:pt modelId="{D42F26B2-BD99-41E1-8676-39919CC8C7AB}" type="parTrans" cxnId="{0D0CB3F2-BB6E-4B62-BBA1-48F9E08F2A48}">
      <dgm:prSet/>
      <dgm:spPr/>
      <dgm:t>
        <a:bodyPr/>
        <a:lstStyle/>
        <a:p>
          <a:endParaRPr lang="tr-TR"/>
        </a:p>
      </dgm:t>
    </dgm:pt>
    <dgm:pt modelId="{1947F11D-158F-4C81-B9DA-E92E2C5EDCCE}" type="sibTrans" cxnId="{0D0CB3F2-BB6E-4B62-BBA1-48F9E08F2A48}">
      <dgm:prSet/>
      <dgm:spPr/>
      <dgm:t>
        <a:bodyPr/>
        <a:lstStyle/>
        <a:p>
          <a:endParaRPr lang="tr-TR"/>
        </a:p>
      </dgm:t>
    </dgm:pt>
    <dgm:pt modelId="{F985A034-42D0-42CC-B698-7870AF14DDF2}">
      <dgm:prSet/>
      <dgm:spPr/>
      <dgm:t>
        <a:bodyPr/>
        <a:lstStyle/>
        <a:p>
          <a:r>
            <a:rPr lang="tr-TR" dirty="0"/>
            <a:t>Üstün gelmek, hâkimiyet, zorlamak</a:t>
          </a:r>
        </a:p>
      </dgm:t>
    </dgm:pt>
    <dgm:pt modelId="{40D0E568-1226-4700-B7ED-1C39F3D71409}" type="parTrans" cxnId="{8A3F64A6-B64F-4A4C-B719-E7009501BE44}">
      <dgm:prSet/>
      <dgm:spPr/>
      <dgm:t>
        <a:bodyPr/>
        <a:lstStyle/>
        <a:p>
          <a:endParaRPr lang="tr-TR"/>
        </a:p>
      </dgm:t>
    </dgm:pt>
    <dgm:pt modelId="{4CEECCAD-90E0-4F29-8046-2CE94924C6C9}" type="sibTrans" cxnId="{8A3F64A6-B64F-4A4C-B719-E7009501BE44}">
      <dgm:prSet/>
      <dgm:spPr/>
      <dgm:t>
        <a:bodyPr/>
        <a:lstStyle/>
        <a:p>
          <a:endParaRPr lang="tr-TR"/>
        </a:p>
      </dgm:t>
    </dgm:pt>
    <dgm:pt modelId="{8BE70CAA-6C78-48FB-B0C1-8A90312B8CE9}">
      <dgm:prSet/>
      <dgm:spPr/>
      <dgm:t>
        <a:bodyPr/>
        <a:lstStyle/>
        <a:p>
          <a:r>
            <a:rPr lang="tr-TR" dirty="0"/>
            <a:t>Âdet, yol, kanun, Şeriat, millet, mezhep</a:t>
          </a:r>
        </a:p>
      </dgm:t>
    </dgm:pt>
    <dgm:pt modelId="{2CE89179-6203-4EE6-8F24-CE4F6F32C192}" type="parTrans" cxnId="{8767EB93-32F6-4CE1-8B78-DE45CDF5919D}">
      <dgm:prSet/>
      <dgm:spPr/>
      <dgm:t>
        <a:bodyPr/>
        <a:lstStyle/>
        <a:p>
          <a:endParaRPr lang="tr-TR"/>
        </a:p>
      </dgm:t>
    </dgm:pt>
    <dgm:pt modelId="{69F3E3DC-F5BF-4B1B-9B97-0309F70302A2}" type="sibTrans" cxnId="{8767EB93-32F6-4CE1-8B78-DE45CDF5919D}">
      <dgm:prSet/>
      <dgm:spPr/>
      <dgm:t>
        <a:bodyPr/>
        <a:lstStyle/>
        <a:p>
          <a:endParaRPr lang="tr-TR"/>
        </a:p>
      </dgm:t>
    </dgm:pt>
    <dgm:pt modelId="{581532D6-85DA-4B02-A7A7-030F5105F5E4}" type="pres">
      <dgm:prSet presAssocID="{2575185A-3180-4864-8881-3DB75AA325AB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C4A36C90-3E6A-44B6-AB64-BE7BF19F82C4}" type="pres">
      <dgm:prSet presAssocID="{7D24A290-6403-4D30-A30A-221B5537DC41}" presName="root" presStyleCnt="0"/>
      <dgm:spPr/>
    </dgm:pt>
    <dgm:pt modelId="{D9FFE2B0-2F40-404B-BB1B-DBC093660FAB}" type="pres">
      <dgm:prSet presAssocID="{7D24A290-6403-4D30-A30A-221B5537DC41}" presName="rootComposite" presStyleCnt="0"/>
      <dgm:spPr/>
    </dgm:pt>
    <dgm:pt modelId="{B4CC0FA2-2DCB-450D-BEBE-1D078DA9D75E}" type="pres">
      <dgm:prSet presAssocID="{7D24A290-6403-4D30-A30A-221B5537DC41}" presName="rootText" presStyleLbl="node1" presStyleIdx="0" presStyleCnt="1" custScaleX="351735"/>
      <dgm:spPr/>
    </dgm:pt>
    <dgm:pt modelId="{91328811-15BA-4EBD-BD0C-AECC3ED24BDF}" type="pres">
      <dgm:prSet presAssocID="{7D24A290-6403-4D30-A30A-221B5537DC41}" presName="rootConnector" presStyleLbl="node1" presStyleIdx="0" presStyleCnt="1"/>
      <dgm:spPr/>
    </dgm:pt>
    <dgm:pt modelId="{0F9D2783-C310-417D-8625-584D64A1177C}" type="pres">
      <dgm:prSet presAssocID="{7D24A290-6403-4D30-A30A-221B5537DC41}" presName="childShape" presStyleCnt="0"/>
      <dgm:spPr/>
    </dgm:pt>
    <dgm:pt modelId="{1C9EE8C6-02C9-4898-9F37-6B00CD6DC9FD}" type="pres">
      <dgm:prSet presAssocID="{95949CE3-CF1D-48AF-897F-2BD4BCB2A16D}" presName="Name13" presStyleLbl="parChTrans1D2" presStyleIdx="0" presStyleCnt="4"/>
      <dgm:spPr/>
    </dgm:pt>
    <dgm:pt modelId="{7F00B820-25A7-44A2-B72A-81B29B3138FC}" type="pres">
      <dgm:prSet presAssocID="{97490620-0BA5-4765-BAE7-3EAB1DDBB4DA}" presName="childText" presStyleLbl="bgAcc1" presStyleIdx="0" presStyleCnt="4" custScaleX="386249">
        <dgm:presLayoutVars>
          <dgm:bulletEnabled val="1"/>
        </dgm:presLayoutVars>
      </dgm:prSet>
      <dgm:spPr/>
    </dgm:pt>
    <dgm:pt modelId="{E018DBC2-77E6-49C5-A5E2-C317D5535CE4}" type="pres">
      <dgm:prSet presAssocID="{D42F26B2-BD99-41E1-8676-39919CC8C7AB}" presName="Name13" presStyleLbl="parChTrans1D2" presStyleIdx="1" presStyleCnt="4"/>
      <dgm:spPr/>
    </dgm:pt>
    <dgm:pt modelId="{A6C08A25-CA32-41E0-899C-EF72FDB04DFC}" type="pres">
      <dgm:prSet presAssocID="{AF18D061-F915-4760-BE5B-60506B71537B}" presName="childText" presStyleLbl="bgAcc1" presStyleIdx="1" presStyleCnt="4" custScaleX="386249">
        <dgm:presLayoutVars>
          <dgm:bulletEnabled val="1"/>
        </dgm:presLayoutVars>
      </dgm:prSet>
      <dgm:spPr/>
    </dgm:pt>
    <dgm:pt modelId="{13F1C600-E92D-4C79-A54C-E204AD4E3497}" type="pres">
      <dgm:prSet presAssocID="{40D0E568-1226-4700-B7ED-1C39F3D71409}" presName="Name13" presStyleLbl="parChTrans1D2" presStyleIdx="2" presStyleCnt="4"/>
      <dgm:spPr/>
    </dgm:pt>
    <dgm:pt modelId="{5B2C85C1-11FB-47DA-BFEE-A4E0525337AA}" type="pres">
      <dgm:prSet presAssocID="{F985A034-42D0-42CC-B698-7870AF14DDF2}" presName="childText" presStyleLbl="bgAcc1" presStyleIdx="2" presStyleCnt="4" custScaleX="386249">
        <dgm:presLayoutVars>
          <dgm:bulletEnabled val="1"/>
        </dgm:presLayoutVars>
      </dgm:prSet>
      <dgm:spPr/>
    </dgm:pt>
    <dgm:pt modelId="{959DFDFC-AD9A-484F-A260-F2FD85AEF4B4}" type="pres">
      <dgm:prSet presAssocID="{2CE89179-6203-4EE6-8F24-CE4F6F32C192}" presName="Name13" presStyleLbl="parChTrans1D2" presStyleIdx="3" presStyleCnt="4"/>
      <dgm:spPr/>
    </dgm:pt>
    <dgm:pt modelId="{78FC9376-5E49-4E01-AE28-23792A51EFB6}" type="pres">
      <dgm:prSet presAssocID="{8BE70CAA-6C78-48FB-B0C1-8A90312B8CE9}" presName="childText" presStyleLbl="bgAcc1" presStyleIdx="3" presStyleCnt="4" custScaleX="385150">
        <dgm:presLayoutVars>
          <dgm:bulletEnabled val="1"/>
        </dgm:presLayoutVars>
      </dgm:prSet>
      <dgm:spPr/>
    </dgm:pt>
  </dgm:ptLst>
  <dgm:cxnLst>
    <dgm:cxn modelId="{99DF1221-5EAA-4140-AD6C-A5A178B82685}" type="presOf" srcId="{F985A034-42D0-42CC-B698-7870AF14DDF2}" destId="{5B2C85C1-11FB-47DA-BFEE-A4E0525337AA}" srcOrd="0" destOrd="0" presId="urn:microsoft.com/office/officeart/2005/8/layout/hierarchy3"/>
    <dgm:cxn modelId="{EB5BF15C-42E7-4041-B87C-F49BC0F09FDE}" type="presOf" srcId="{D42F26B2-BD99-41E1-8676-39919CC8C7AB}" destId="{E018DBC2-77E6-49C5-A5E2-C317D5535CE4}" srcOrd="0" destOrd="0" presId="urn:microsoft.com/office/officeart/2005/8/layout/hierarchy3"/>
    <dgm:cxn modelId="{D9F62647-BBE6-41ED-9F4C-6774100669FC}" type="presOf" srcId="{97490620-0BA5-4765-BAE7-3EAB1DDBB4DA}" destId="{7F00B820-25A7-44A2-B72A-81B29B3138FC}" srcOrd="0" destOrd="0" presId="urn:microsoft.com/office/officeart/2005/8/layout/hierarchy3"/>
    <dgm:cxn modelId="{3032E54B-2B4A-468C-B214-FA2D0631F187}" type="presOf" srcId="{AF18D061-F915-4760-BE5B-60506B71537B}" destId="{A6C08A25-CA32-41E0-899C-EF72FDB04DFC}" srcOrd="0" destOrd="0" presId="urn:microsoft.com/office/officeart/2005/8/layout/hierarchy3"/>
    <dgm:cxn modelId="{F0542D6C-C4D1-4497-8409-1B39A53121C8}" srcId="{7D24A290-6403-4D30-A30A-221B5537DC41}" destId="{97490620-0BA5-4765-BAE7-3EAB1DDBB4DA}" srcOrd="0" destOrd="0" parTransId="{95949CE3-CF1D-48AF-897F-2BD4BCB2A16D}" sibTransId="{560E29EA-7CDE-44A5-81D8-944472979F5D}"/>
    <dgm:cxn modelId="{3EC57651-0231-427F-9313-FE4727F1F672}" srcId="{2575185A-3180-4864-8881-3DB75AA325AB}" destId="{7D24A290-6403-4D30-A30A-221B5537DC41}" srcOrd="0" destOrd="0" parTransId="{ACFAAC8E-8A41-4D63-BA0D-D18DD78DAA58}" sibTransId="{D2744352-D2F3-4420-8479-819961E883FA}"/>
    <dgm:cxn modelId="{1FADB982-C90A-40F2-956B-780DFFDD0FA6}" type="presOf" srcId="{7D24A290-6403-4D30-A30A-221B5537DC41}" destId="{91328811-15BA-4EBD-BD0C-AECC3ED24BDF}" srcOrd="1" destOrd="0" presId="urn:microsoft.com/office/officeart/2005/8/layout/hierarchy3"/>
    <dgm:cxn modelId="{8767EB93-32F6-4CE1-8B78-DE45CDF5919D}" srcId="{7D24A290-6403-4D30-A30A-221B5537DC41}" destId="{8BE70CAA-6C78-48FB-B0C1-8A90312B8CE9}" srcOrd="3" destOrd="0" parTransId="{2CE89179-6203-4EE6-8F24-CE4F6F32C192}" sibTransId="{69F3E3DC-F5BF-4B1B-9B97-0309F70302A2}"/>
    <dgm:cxn modelId="{012BCDA0-4390-48C6-9E3A-C08B88251A01}" type="presOf" srcId="{8BE70CAA-6C78-48FB-B0C1-8A90312B8CE9}" destId="{78FC9376-5E49-4E01-AE28-23792A51EFB6}" srcOrd="0" destOrd="0" presId="urn:microsoft.com/office/officeart/2005/8/layout/hierarchy3"/>
    <dgm:cxn modelId="{8A3F64A6-B64F-4A4C-B719-E7009501BE44}" srcId="{7D24A290-6403-4D30-A30A-221B5537DC41}" destId="{F985A034-42D0-42CC-B698-7870AF14DDF2}" srcOrd="2" destOrd="0" parTransId="{40D0E568-1226-4700-B7ED-1C39F3D71409}" sibTransId="{4CEECCAD-90E0-4F29-8046-2CE94924C6C9}"/>
    <dgm:cxn modelId="{118FABA8-62A0-45C9-A5D9-4ED29320F27F}" type="presOf" srcId="{2CE89179-6203-4EE6-8F24-CE4F6F32C192}" destId="{959DFDFC-AD9A-484F-A260-F2FD85AEF4B4}" srcOrd="0" destOrd="0" presId="urn:microsoft.com/office/officeart/2005/8/layout/hierarchy3"/>
    <dgm:cxn modelId="{64F442BB-CE0B-4B9B-AFE6-BB83D1F3162B}" type="presOf" srcId="{2575185A-3180-4864-8881-3DB75AA325AB}" destId="{581532D6-85DA-4B02-A7A7-030F5105F5E4}" srcOrd="0" destOrd="0" presId="urn:microsoft.com/office/officeart/2005/8/layout/hierarchy3"/>
    <dgm:cxn modelId="{BC7E1BD3-3DBA-45DD-9997-2AF070B7E4FA}" type="presOf" srcId="{7D24A290-6403-4D30-A30A-221B5537DC41}" destId="{B4CC0FA2-2DCB-450D-BEBE-1D078DA9D75E}" srcOrd="0" destOrd="0" presId="urn:microsoft.com/office/officeart/2005/8/layout/hierarchy3"/>
    <dgm:cxn modelId="{A1AA7CE8-D108-45E8-8024-0D404B149DF8}" type="presOf" srcId="{40D0E568-1226-4700-B7ED-1C39F3D71409}" destId="{13F1C600-E92D-4C79-A54C-E204AD4E3497}" srcOrd="0" destOrd="0" presId="urn:microsoft.com/office/officeart/2005/8/layout/hierarchy3"/>
    <dgm:cxn modelId="{D21A22EB-FCCF-4CB3-8B48-68D4175F348D}" type="presOf" srcId="{95949CE3-CF1D-48AF-897F-2BD4BCB2A16D}" destId="{1C9EE8C6-02C9-4898-9F37-6B00CD6DC9FD}" srcOrd="0" destOrd="0" presId="urn:microsoft.com/office/officeart/2005/8/layout/hierarchy3"/>
    <dgm:cxn modelId="{0D0CB3F2-BB6E-4B62-BBA1-48F9E08F2A48}" srcId="{7D24A290-6403-4D30-A30A-221B5537DC41}" destId="{AF18D061-F915-4760-BE5B-60506B71537B}" srcOrd="1" destOrd="0" parTransId="{D42F26B2-BD99-41E1-8676-39919CC8C7AB}" sibTransId="{1947F11D-158F-4C81-B9DA-E92E2C5EDCCE}"/>
    <dgm:cxn modelId="{9DEF1580-8706-4EB1-BBAF-CEBC5F0F0BB7}" type="presParOf" srcId="{581532D6-85DA-4B02-A7A7-030F5105F5E4}" destId="{C4A36C90-3E6A-44B6-AB64-BE7BF19F82C4}" srcOrd="0" destOrd="0" presId="urn:microsoft.com/office/officeart/2005/8/layout/hierarchy3"/>
    <dgm:cxn modelId="{9846F90E-094C-46F1-9964-30FB39BD13F0}" type="presParOf" srcId="{C4A36C90-3E6A-44B6-AB64-BE7BF19F82C4}" destId="{D9FFE2B0-2F40-404B-BB1B-DBC093660FAB}" srcOrd="0" destOrd="0" presId="urn:microsoft.com/office/officeart/2005/8/layout/hierarchy3"/>
    <dgm:cxn modelId="{FCB64902-AD8E-4DBE-8C5C-9930210A7888}" type="presParOf" srcId="{D9FFE2B0-2F40-404B-BB1B-DBC093660FAB}" destId="{B4CC0FA2-2DCB-450D-BEBE-1D078DA9D75E}" srcOrd="0" destOrd="0" presId="urn:microsoft.com/office/officeart/2005/8/layout/hierarchy3"/>
    <dgm:cxn modelId="{2E6090C1-F138-49C5-BCC1-D87C53B01001}" type="presParOf" srcId="{D9FFE2B0-2F40-404B-BB1B-DBC093660FAB}" destId="{91328811-15BA-4EBD-BD0C-AECC3ED24BDF}" srcOrd="1" destOrd="0" presId="urn:microsoft.com/office/officeart/2005/8/layout/hierarchy3"/>
    <dgm:cxn modelId="{F5CB0F9B-6AB9-4159-8EF2-503F428E1037}" type="presParOf" srcId="{C4A36C90-3E6A-44B6-AB64-BE7BF19F82C4}" destId="{0F9D2783-C310-417D-8625-584D64A1177C}" srcOrd="1" destOrd="0" presId="urn:microsoft.com/office/officeart/2005/8/layout/hierarchy3"/>
    <dgm:cxn modelId="{F184E972-4D86-4ED1-B450-2690E2BEB6F9}" type="presParOf" srcId="{0F9D2783-C310-417D-8625-584D64A1177C}" destId="{1C9EE8C6-02C9-4898-9F37-6B00CD6DC9FD}" srcOrd="0" destOrd="0" presId="urn:microsoft.com/office/officeart/2005/8/layout/hierarchy3"/>
    <dgm:cxn modelId="{729CDF6D-85E3-4647-B276-7210040C5A50}" type="presParOf" srcId="{0F9D2783-C310-417D-8625-584D64A1177C}" destId="{7F00B820-25A7-44A2-B72A-81B29B3138FC}" srcOrd="1" destOrd="0" presId="urn:microsoft.com/office/officeart/2005/8/layout/hierarchy3"/>
    <dgm:cxn modelId="{4F90E216-31BA-4F4D-8E2E-CE22868C6260}" type="presParOf" srcId="{0F9D2783-C310-417D-8625-584D64A1177C}" destId="{E018DBC2-77E6-49C5-A5E2-C317D5535CE4}" srcOrd="2" destOrd="0" presId="urn:microsoft.com/office/officeart/2005/8/layout/hierarchy3"/>
    <dgm:cxn modelId="{8E72D6B4-9C26-41A9-9C94-1014925A4106}" type="presParOf" srcId="{0F9D2783-C310-417D-8625-584D64A1177C}" destId="{A6C08A25-CA32-41E0-899C-EF72FDB04DFC}" srcOrd="3" destOrd="0" presId="urn:microsoft.com/office/officeart/2005/8/layout/hierarchy3"/>
    <dgm:cxn modelId="{250353DE-4FD0-4D45-92B2-D750C21844A0}" type="presParOf" srcId="{0F9D2783-C310-417D-8625-584D64A1177C}" destId="{13F1C600-E92D-4C79-A54C-E204AD4E3497}" srcOrd="4" destOrd="0" presId="urn:microsoft.com/office/officeart/2005/8/layout/hierarchy3"/>
    <dgm:cxn modelId="{8A7DD654-B63D-45F6-B1AD-08CFD2C0D1A0}" type="presParOf" srcId="{0F9D2783-C310-417D-8625-584D64A1177C}" destId="{5B2C85C1-11FB-47DA-BFEE-A4E0525337AA}" srcOrd="5" destOrd="0" presId="urn:microsoft.com/office/officeart/2005/8/layout/hierarchy3"/>
    <dgm:cxn modelId="{5C591DE1-C751-462F-8D01-5A01A09F7DDF}" type="presParOf" srcId="{0F9D2783-C310-417D-8625-584D64A1177C}" destId="{959DFDFC-AD9A-484F-A260-F2FD85AEF4B4}" srcOrd="6" destOrd="0" presId="urn:microsoft.com/office/officeart/2005/8/layout/hierarchy3"/>
    <dgm:cxn modelId="{6C5A439B-0B99-4C9E-AEF4-BDE324EA5752}" type="presParOf" srcId="{0F9D2783-C310-417D-8625-584D64A1177C}" destId="{78FC9376-5E49-4E01-AE28-23792A51EFB6}" srcOrd="7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FB21C1F-2F33-4FEE-AAB0-13F410FEDB47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4BF64764-5CB4-442A-AF07-5E73A311C2B3}">
      <dgm:prSet phldrT="[Metin]"/>
      <dgm:spPr/>
      <dgm:t>
        <a:bodyPr/>
        <a:lstStyle/>
        <a:p>
          <a:r>
            <a:rPr lang="tr-TR" dirty="0"/>
            <a:t>Din kelimesinin diğer kullanım şekilleri</a:t>
          </a:r>
        </a:p>
      </dgm:t>
    </dgm:pt>
    <dgm:pt modelId="{D2C7178F-14B7-4A1A-8C95-55435568F553}" type="parTrans" cxnId="{8159B95D-D4AC-4699-9B22-F03D4CF663EF}">
      <dgm:prSet/>
      <dgm:spPr/>
      <dgm:t>
        <a:bodyPr/>
        <a:lstStyle/>
        <a:p>
          <a:endParaRPr lang="tr-TR"/>
        </a:p>
      </dgm:t>
    </dgm:pt>
    <dgm:pt modelId="{CA2B3072-9834-4B92-A04F-532E631A18EA}" type="sibTrans" cxnId="{8159B95D-D4AC-4699-9B22-F03D4CF663EF}">
      <dgm:prSet/>
      <dgm:spPr/>
      <dgm:t>
        <a:bodyPr/>
        <a:lstStyle/>
        <a:p>
          <a:endParaRPr lang="tr-TR"/>
        </a:p>
      </dgm:t>
    </dgm:pt>
    <dgm:pt modelId="{994FB4C3-22F9-4999-996F-F591503036B1}">
      <dgm:prSet phldrT="[Metin]"/>
      <dgm:spPr/>
      <dgm:t>
        <a:bodyPr/>
        <a:lstStyle/>
        <a:p>
          <a:r>
            <a:rPr lang="tr-TR" dirty="0" err="1"/>
            <a:t>Ed-dinü’l-kayyim</a:t>
          </a:r>
          <a:r>
            <a:rPr lang="tr-TR" dirty="0"/>
            <a:t> (dosdoğru din)</a:t>
          </a:r>
        </a:p>
      </dgm:t>
    </dgm:pt>
    <dgm:pt modelId="{52B44164-71EE-4B6F-A106-3C5EAA67E9B5}" type="parTrans" cxnId="{DEE78B09-B202-49C1-ACDD-9E4F7C82224A}">
      <dgm:prSet/>
      <dgm:spPr/>
      <dgm:t>
        <a:bodyPr/>
        <a:lstStyle/>
        <a:p>
          <a:endParaRPr lang="tr-TR"/>
        </a:p>
      </dgm:t>
    </dgm:pt>
    <dgm:pt modelId="{07B0F22F-00D4-40C1-ACB6-F4F0A64886CD}" type="sibTrans" cxnId="{DEE78B09-B202-49C1-ACDD-9E4F7C82224A}">
      <dgm:prSet/>
      <dgm:spPr/>
      <dgm:t>
        <a:bodyPr/>
        <a:lstStyle/>
        <a:p>
          <a:endParaRPr lang="tr-TR"/>
        </a:p>
      </dgm:t>
    </dgm:pt>
    <dgm:pt modelId="{C4EF24C8-ABF7-4F56-A39E-37D63C20CA4A}">
      <dgm:prSet phldrT="[Metin]"/>
      <dgm:spPr/>
      <dgm:t>
        <a:bodyPr/>
        <a:lstStyle/>
        <a:p>
          <a:r>
            <a:rPr lang="tr-TR" dirty="0" err="1"/>
            <a:t>Dinü’l</a:t>
          </a:r>
          <a:r>
            <a:rPr lang="tr-TR" dirty="0"/>
            <a:t>-hak </a:t>
          </a:r>
        </a:p>
        <a:p>
          <a:r>
            <a:rPr lang="tr-TR" dirty="0"/>
            <a:t>(hak din)</a:t>
          </a:r>
        </a:p>
      </dgm:t>
    </dgm:pt>
    <dgm:pt modelId="{899A88DF-4475-4CA0-8933-B1A4179CF976}" type="parTrans" cxnId="{E7347CFB-16B0-472E-B06B-6D0FA8475E1C}">
      <dgm:prSet/>
      <dgm:spPr/>
      <dgm:t>
        <a:bodyPr/>
        <a:lstStyle/>
        <a:p>
          <a:endParaRPr lang="tr-TR"/>
        </a:p>
      </dgm:t>
    </dgm:pt>
    <dgm:pt modelId="{AD774AB3-DADD-417F-9E3D-6DE7175EB7F4}" type="sibTrans" cxnId="{E7347CFB-16B0-472E-B06B-6D0FA8475E1C}">
      <dgm:prSet/>
      <dgm:spPr/>
      <dgm:t>
        <a:bodyPr/>
        <a:lstStyle/>
        <a:p>
          <a:endParaRPr lang="tr-TR"/>
        </a:p>
      </dgm:t>
    </dgm:pt>
    <dgm:pt modelId="{36D43EB6-F1EB-425E-B72E-E7F34338E09B}">
      <dgm:prSet phldrT="[Metin]"/>
      <dgm:spPr/>
      <dgm:t>
        <a:bodyPr/>
        <a:lstStyle/>
        <a:p>
          <a:r>
            <a:rPr lang="tr-TR" dirty="0" err="1"/>
            <a:t>Dinullah</a:t>
          </a:r>
          <a:r>
            <a:rPr lang="tr-TR" dirty="0"/>
            <a:t> (Allah’ın dini)</a:t>
          </a:r>
        </a:p>
      </dgm:t>
    </dgm:pt>
    <dgm:pt modelId="{DF642CC1-59C1-4659-8BF2-CCD4447F22F5}" type="parTrans" cxnId="{B79C018D-180B-4781-8AB2-092FE3E13DDB}">
      <dgm:prSet/>
      <dgm:spPr/>
      <dgm:t>
        <a:bodyPr/>
        <a:lstStyle/>
        <a:p>
          <a:endParaRPr lang="tr-TR"/>
        </a:p>
      </dgm:t>
    </dgm:pt>
    <dgm:pt modelId="{8B7B9E65-51DA-4799-BF27-B096C982AA62}" type="sibTrans" cxnId="{B79C018D-180B-4781-8AB2-092FE3E13DDB}">
      <dgm:prSet/>
      <dgm:spPr/>
      <dgm:t>
        <a:bodyPr/>
        <a:lstStyle/>
        <a:p>
          <a:endParaRPr lang="tr-TR"/>
        </a:p>
      </dgm:t>
    </dgm:pt>
    <dgm:pt modelId="{69DD6A22-C23A-441C-B104-43DC8705E7A0}">
      <dgm:prSet phldrT="[Metin]"/>
      <dgm:spPr/>
      <dgm:t>
        <a:bodyPr/>
        <a:lstStyle/>
        <a:p>
          <a:r>
            <a:rPr lang="tr-TR" dirty="0"/>
            <a:t>Din, Hem uluhiyeti hem de </a:t>
          </a:r>
          <a:r>
            <a:rPr lang="tr-TR" dirty="0" err="1"/>
            <a:t>rububiyeti</a:t>
          </a:r>
          <a:r>
            <a:rPr lang="tr-TR" dirty="0"/>
            <a:t> ifade eder</a:t>
          </a:r>
        </a:p>
      </dgm:t>
    </dgm:pt>
    <dgm:pt modelId="{A5276DA2-2BDD-4252-B91C-46F572F25FF6}" type="parTrans" cxnId="{FD199E13-DE33-45AB-BB5F-AF77B87BD0F5}">
      <dgm:prSet/>
      <dgm:spPr/>
      <dgm:t>
        <a:bodyPr/>
        <a:lstStyle/>
        <a:p>
          <a:endParaRPr lang="tr-TR"/>
        </a:p>
      </dgm:t>
    </dgm:pt>
    <dgm:pt modelId="{D6F56041-46BB-4780-81D3-ADB893792566}" type="sibTrans" cxnId="{FD199E13-DE33-45AB-BB5F-AF77B87BD0F5}">
      <dgm:prSet/>
      <dgm:spPr/>
      <dgm:t>
        <a:bodyPr/>
        <a:lstStyle/>
        <a:p>
          <a:endParaRPr lang="tr-TR"/>
        </a:p>
      </dgm:t>
    </dgm:pt>
    <dgm:pt modelId="{EA070916-374C-4E40-A184-CFBA89BB3FAF}" type="pres">
      <dgm:prSet presAssocID="{8FB21C1F-2F33-4FEE-AAB0-13F410FEDB47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090FE282-1D14-461B-A6F5-BF52578853BA}" type="pres">
      <dgm:prSet presAssocID="{4BF64764-5CB4-442A-AF07-5E73A311C2B3}" presName="centerShape" presStyleLbl="node0" presStyleIdx="0" presStyleCnt="1" custScaleX="127143" custScaleY="103893"/>
      <dgm:spPr/>
    </dgm:pt>
    <dgm:pt modelId="{8C6FD537-D3EE-47F9-8BDC-46F1D943CA30}" type="pres">
      <dgm:prSet presAssocID="{52B44164-71EE-4B6F-A106-3C5EAA67E9B5}" presName="parTrans" presStyleLbl="sibTrans2D1" presStyleIdx="0" presStyleCnt="4"/>
      <dgm:spPr/>
    </dgm:pt>
    <dgm:pt modelId="{C8F47181-48AF-4A54-BB44-249C10EBF3E6}" type="pres">
      <dgm:prSet presAssocID="{52B44164-71EE-4B6F-A106-3C5EAA67E9B5}" presName="connectorText" presStyleLbl="sibTrans2D1" presStyleIdx="0" presStyleCnt="4"/>
      <dgm:spPr/>
    </dgm:pt>
    <dgm:pt modelId="{4904EE14-87A8-42DE-8688-E8535D12526C}" type="pres">
      <dgm:prSet presAssocID="{994FB4C3-22F9-4999-996F-F591503036B1}" presName="node" presStyleLbl="node1" presStyleIdx="0" presStyleCnt="4" custScaleX="127143" custScaleY="103893">
        <dgm:presLayoutVars>
          <dgm:bulletEnabled val="1"/>
        </dgm:presLayoutVars>
      </dgm:prSet>
      <dgm:spPr/>
    </dgm:pt>
    <dgm:pt modelId="{6C669B41-8799-4859-95D2-A78942D9554E}" type="pres">
      <dgm:prSet presAssocID="{899A88DF-4475-4CA0-8933-B1A4179CF976}" presName="parTrans" presStyleLbl="sibTrans2D1" presStyleIdx="1" presStyleCnt="4"/>
      <dgm:spPr/>
    </dgm:pt>
    <dgm:pt modelId="{173C2C7C-C858-4492-B93D-9833D75EAB74}" type="pres">
      <dgm:prSet presAssocID="{899A88DF-4475-4CA0-8933-B1A4179CF976}" presName="connectorText" presStyleLbl="sibTrans2D1" presStyleIdx="1" presStyleCnt="4"/>
      <dgm:spPr/>
    </dgm:pt>
    <dgm:pt modelId="{4A5832E9-4A3E-4114-8763-8BB18A5D5E3C}" type="pres">
      <dgm:prSet presAssocID="{C4EF24C8-ABF7-4F56-A39E-37D63C20CA4A}" presName="node" presStyleLbl="node1" presStyleIdx="1" presStyleCnt="4" custScaleX="127143" custScaleY="103893" custRadScaleRad="113534" custRadScaleInc="0">
        <dgm:presLayoutVars>
          <dgm:bulletEnabled val="1"/>
        </dgm:presLayoutVars>
      </dgm:prSet>
      <dgm:spPr/>
    </dgm:pt>
    <dgm:pt modelId="{666BDED4-2A5B-4ECF-8BAB-3542C4CC8F72}" type="pres">
      <dgm:prSet presAssocID="{DF642CC1-59C1-4659-8BF2-CCD4447F22F5}" presName="parTrans" presStyleLbl="sibTrans2D1" presStyleIdx="2" presStyleCnt="4"/>
      <dgm:spPr/>
    </dgm:pt>
    <dgm:pt modelId="{C3C44DEB-8317-460F-9FB7-2C4E9AB627A4}" type="pres">
      <dgm:prSet presAssocID="{DF642CC1-59C1-4659-8BF2-CCD4447F22F5}" presName="connectorText" presStyleLbl="sibTrans2D1" presStyleIdx="2" presStyleCnt="4"/>
      <dgm:spPr/>
    </dgm:pt>
    <dgm:pt modelId="{EC1FD167-D0B7-4E22-B57E-143E1D26D417}" type="pres">
      <dgm:prSet presAssocID="{36D43EB6-F1EB-425E-B72E-E7F34338E09B}" presName="node" presStyleLbl="node1" presStyleIdx="2" presStyleCnt="4" custScaleX="127143" custScaleY="103893">
        <dgm:presLayoutVars>
          <dgm:bulletEnabled val="1"/>
        </dgm:presLayoutVars>
      </dgm:prSet>
      <dgm:spPr/>
    </dgm:pt>
    <dgm:pt modelId="{91B3DF6C-D7F3-4302-9687-BD029999B773}" type="pres">
      <dgm:prSet presAssocID="{A5276DA2-2BDD-4252-B91C-46F572F25FF6}" presName="parTrans" presStyleLbl="sibTrans2D1" presStyleIdx="3" presStyleCnt="4"/>
      <dgm:spPr/>
    </dgm:pt>
    <dgm:pt modelId="{9188738F-776E-4269-9061-57D17D0172FC}" type="pres">
      <dgm:prSet presAssocID="{A5276DA2-2BDD-4252-B91C-46F572F25FF6}" presName="connectorText" presStyleLbl="sibTrans2D1" presStyleIdx="3" presStyleCnt="4"/>
      <dgm:spPr/>
    </dgm:pt>
    <dgm:pt modelId="{3AC2F0DE-28FF-4091-9C6B-B58DCED35B4E}" type="pres">
      <dgm:prSet presAssocID="{69DD6A22-C23A-441C-B104-43DC8705E7A0}" presName="node" presStyleLbl="node1" presStyleIdx="3" presStyleCnt="4" custScaleX="127143" custScaleY="103893" custRadScaleRad="111544" custRadScaleInc="0">
        <dgm:presLayoutVars>
          <dgm:bulletEnabled val="1"/>
        </dgm:presLayoutVars>
      </dgm:prSet>
      <dgm:spPr/>
    </dgm:pt>
  </dgm:ptLst>
  <dgm:cxnLst>
    <dgm:cxn modelId="{4E9D9E07-A948-4C52-8E7B-1A6C27AD47F5}" type="presOf" srcId="{8FB21C1F-2F33-4FEE-AAB0-13F410FEDB47}" destId="{EA070916-374C-4E40-A184-CFBA89BB3FAF}" srcOrd="0" destOrd="0" presId="urn:microsoft.com/office/officeart/2005/8/layout/radial5"/>
    <dgm:cxn modelId="{DEE78B09-B202-49C1-ACDD-9E4F7C82224A}" srcId="{4BF64764-5CB4-442A-AF07-5E73A311C2B3}" destId="{994FB4C3-22F9-4999-996F-F591503036B1}" srcOrd="0" destOrd="0" parTransId="{52B44164-71EE-4B6F-A106-3C5EAA67E9B5}" sibTransId="{07B0F22F-00D4-40C1-ACB6-F4F0A64886CD}"/>
    <dgm:cxn modelId="{FD199E13-DE33-45AB-BB5F-AF77B87BD0F5}" srcId="{4BF64764-5CB4-442A-AF07-5E73A311C2B3}" destId="{69DD6A22-C23A-441C-B104-43DC8705E7A0}" srcOrd="3" destOrd="0" parTransId="{A5276DA2-2BDD-4252-B91C-46F572F25FF6}" sibTransId="{D6F56041-46BB-4780-81D3-ADB893792566}"/>
    <dgm:cxn modelId="{8355A719-C41E-4038-B28C-61E55D7286E4}" type="presOf" srcId="{C4EF24C8-ABF7-4F56-A39E-37D63C20CA4A}" destId="{4A5832E9-4A3E-4114-8763-8BB18A5D5E3C}" srcOrd="0" destOrd="0" presId="urn:microsoft.com/office/officeart/2005/8/layout/radial5"/>
    <dgm:cxn modelId="{B6E9D52B-1F96-4B8B-9A37-93E01C532597}" type="presOf" srcId="{899A88DF-4475-4CA0-8933-B1A4179CF976}" destId="{173C2C7C-C858-4492-B93D-9833D75EAB74}" srcOrd="1" destOrd="0" presId="urn:microsoft.com/office/officeart/2005/8/layout/radial5"/>
    <dgm:cxn modelId="{239A283B-143E-4517-993F-3A748C7F22A2}" type="presOf" srcId="{A5276DA2-2BDD-4252-B91C-46F572F25FF6}" destId="{9188738F-776E-4269-9061-57D17D0172FC}" srcOrd="1" destOrd="0" presId="urn:microsoft.com/office/officeart/2005/8/layout/radial5"/>
    <dgm:cxn modelId="{8159B95D-D4AC-4699-9B22-F03D4CF663EF}" srcId="{8FB21C1F-2F33-4FEE-AAB0-13F410FEDB47}" destId="{4BF64764-5CB4-442A-AF07-5E73A311C2B3}" srcOrd="0" destOrd="0" parTransId="{D2C7178F-14B7-4A1A-8C95-55435568F553}" sibTransId="{CA2B3072-9834-4B92-A04F-532E631A18EA}"/>
    <dgm:cxn modelId="{E230CF6D-647B-49C9-B0F1-1E9981FED67D}" type="presOf" srcId="{4BF64764-5CB4-442A-AF07-5E73A311C2B3}" destId="{090FE282-1D14-461B-A6F5-BF52578853BA}" srcOrd="0" destOrd="0" presId="urn:microsoft.com/office/officeart/2005/8/layout/radial5"/>
    <dgm:cxn modelId="{27EB1354-5264-48F0-B6CC-060BE98A7849}" type="presOf" srcId="{A5276DA2-2BDD-4252-B91C-46F572F25FF6}" destId="{91B3DF6C-D7F3-4302-9687-BD029999B773}" srcOrd="0" destOrd="0" presId="urn:microsoft.com/office/officeart/2005/8/layout/radial5"/>
    <dgm:cxn modelId="{34C8DB56-2CF7-40E7-9F90-D30384E49367}" type="presOf" srcId="{899A88DF-4475-4CA0-8933-B1A4179CF976}" destId="{6C669B41-8799-4859-95D2-A78942D9554E}" srcOrd="0" destOrd="0" presId="urn:microsoft.com/office/officeart/2005/8/layout/radial5"/>
    <dgm:cxn modelId="{BBD77789-C6C0-4C56-BA06-D6DB28E70D84}" type="presOf" srcId="{994FB4C3-22F9-4999-996F-F591503036B1}" destId="{4904EE14-87A8-42DE-8688-E8535D12526C}" srcOrd="0" destOrd="0" presId="urn:microsoft.com/office/officeart/2005/8/layout/radial5"/>
    <dgm:cxn modelId="{B79C018D-180B-4781-8AB2-092FE3E13DDB}" srcId="{4BF64764-5CB4-442A-AF07-5E73A311C2B3}" destId="{36D43EB6-F1EB-425E-B72E-E7F34338E09B}" srcOrd="2" destOrd="0" parTransId="{DF642CC1-59C1-4659-8BF2-CCD4447F22F5}" sibTransId="{8B7B9E65-51DA-4799-BF27-B096C982AA62}"/>
    <dgm:cxn modelId="{54BC23B2-4DCC-460F-9C0A-6270812243E9}" type="presOf" srcId="{36D43EB6-F1EB-425E-B72E-E7F34338E09B}" destId="{EC1FD167-D0B7-4E22-B57E-143E1D26D417}" srcOrd="0" destOrd="0" presId="urn:microsoft.com/office/officeart/2005/8/layout/radial5"/>
    <dgm:cxn modelId="{B083BCCD-D3D6-43AA-8FEB-C252C80F8845}" type="presOf" srcId="{69DD6A22-C23A-441C-B104-43DC8705E7A0}" destId="{3AC2F0DE-28FF-4091-9C6B-B58DCED35B4E}" srcOrd="0" destOrd="0" presId="urn:microsoft.com/office/officeart/2005/8/layout/radial5"/>
    <dgm:cxn modelId="{EE1139D6-5E15-4A93-A396-6BEB12E1CF0B}" type="presOf" srcId="{DF642CC1-59C1-4659-8BF2-CCD4447F22F5}" destId="{C3C44DEB-8317-460F-9FB7-2C4E9AB627A4}" srcOrd="1" destOrd="0" presId="urn:microsoft.com/office/officeart/2005/8/layout/radial5"/>
    <dgm:cxn modelId="{7473E8E1-029A-404A-82B7-974598DD34DC}" type="presOf" srcId="{DF642CC1-59C1-4659-8BF2-CCD4447F22F5}" destId="{666BDED4-2A5B-4ECF-8BAB-3542C4CC8F72}" srcOrd="0" destOrd="0" presId="urn:microsoft.com/office/officeart/2005/8/layout/radial5"/>
    <dgm:cxn modelId="{D4D88BEB-0CD0-429A-A1A3-F6540703FFB7}" type="presOf" srcId="{52B44164-71EE-4B6F-A106-3C5EAA67E9B5}" destId="{8C6FD537-D3EE-47F9-8BDC-46F1D943CA30}" srcOrd="0" destOrd="0" presId="urn:microsoft.com/office/officeart/2005/8/layout/radial5"/>
    <dgm:cxn modelId="{E7347CFB-16B0-472E-B06B-6D0FA8475E1C}" srcId="{4BF64764-5CB4-442A-AF07-5E73A311C2B3}" destId="{C4EF24C8-ABF7-4F56-A39E-37D63C20CA4A}" srcOrd="1" destOrd="0" parTransId="{899A88DF-4475-4CA0-8933-B1A4179CF976}" sibTransId="{AD774AB3-DADD-417F-9E3D-6DE7175EB7F4}"/>
    <dgm:cxn modelId="{039AC4FB-1DD5-4667-8AC1-FD8E11D80F49}" type="presOf" srcId="{52B44164-71EE-4B6F-A106-3C5EAA67E9B5}" destId="{C8F47181-48AF-4A54-BB44-249C10EBF3E6}" srcOrd="1" destOrd="0" presId="urn:microsoft.com/office/officeart/2005/8/layout/radial5"/>
    <dgm:cxn modelId="{CB4D62A2-E080-453B-A69E-903C90B32D43}" type="presParOf" srcId="{EA070916-374C-4E40-A184-CFBA89BB3FAF}" destId="{090FE282-1D14-461B-A6F5-BF52578853BA}" srcOrd="0" destOrd="0" presId="urn:microsoft.com/office/officeart/2005/8/layout/radial5"/>
    <dgm:cxn modelId="{F4A771D4-5FD0-486A-A04D-41579487C2CA}" type="presParOf" srcId="{EA070916-374C-4E40-A184-CFBA89BB3FAF}" destId="{8C6FD537-D3EE-47F9-8BDC-46F1D943CA30}" srcOrd="1" destOrd="0" presId="urn:microsoft.com/office/officeart/2005/8/layout/radial5"/>
    <dgm:cxn modelId="{A7A884A6-43B3-49E0-991E-94CFD53BBC8F}" type="presParOf" srcId="{8C6FD537-D3EE-47F9-8BDC-46F1D943CA30}" destId="{C8F47181-48AF-4A54-BB44-249C10EBF3E6}" srcOrd="0" destOrd="0" presId="urn:microsoft.com/office/officeart/2005/8/layout/radial5"/>
    <dgm:cxn modelId="{35BA2C79-E1DA-427E-9D40-BCD3485BEFCB}" type="presParOf" srcId="{EA070916-374C-4E40-A184-CFBA89BB3FAF}" destId="{4904EE14-87A8-42DE-8688-E8535D12526C}" srcOrd="2" destOrd="0" presId="urn:microsoft.com/office/officeart/2005/8/layout/radial5"/>
    <dgm:cxn modelId="{DC211124-D089-489E-96CF-9981DF5CAC82}" type="presParOf" srcId="{EA070916-374C-4E40-A184-CFBA89BB3FAF}" destId="{6C669B41-8799-4859-95D2-A78942D9554E}" srcOrd="3" destOrd="0" presId="urn:microsoft.com/office/officeart/2005/8/layout/radial5"/>
    <dgm:cxn modelId="{E95AD912-4BEC-4E00-AE8C-04E86FFF615A}" type="presParOf" srcId="{6C669B41-8799-4859-95D2-A78942D9554E}" destId="{173C2C7C-C858-4492-B93D-9833D75EAB74}" srcOrd="0" destOrd="0" presId="urn:microsoft.com/office/officeart/2005/8/layout/radial5"/>
    <dgm:cxn modelId="{7FC71139-1AB0-4878-8DB6-0013C4B5185D}" type="presParOf" srcId="{EA070916-374C-4E40-A184-CFBA89BB3FAF}" destId="{4A5832E9-4A3E-4114-8763-8BB18A5D5E3C}" srcOrd="4" destOrd="0" presId="urn:microsoft.com/office/officeart/2005/8/layout/radial5"/>
    <dgm:cxn modelId="{BE45DDCE-8F10-4F00-95C2-967C562FC2B6}" type="presParOf" srcId="{EA070916-374C-4E40-A184-CFBA89BB3FAF}" destId="{666BDED4-2A5B-4ECF-8BAB-3542C4CC8F72}" srcOrd="5" destOrd="0" presId="urn:microsoft.com/office/officeart/2005/8/layout/radial5"/>
    <dgm:cxn modelId="{7DC74F7B-3140-4907-BC7E-95CEE7566562}" type="presParOf" srcId="{666BDED4-2A5B-4ECF-8BAB-3542C4CC8F72}" destId="{C3C44DEB-8317-460F-9FB7-2C4E9AB627A4}" srcOrd="0" destOrd="0" presId="urn:microsoft.com/office/officeart/2005/8/layout/radial5"/>
    <dgm:cxn modelId="{30CA3904-0A47-4F16-B3F0-24D4A3DD9792}" type="presParOf" srcId="{EA070916-374C-4E40-A184-CFBA89BB3FAF}" destId="{EC1FD167-D0B7-4E22-B57E-143E1D26D417}" srcOrd="6" destOrd="0" presId="urn:microsoft.com/office/officeart/2005/8/layout/radial5"/>
    <dgm:cxn modelId="{101305B3-68B8-43D9-B9B7-1292B5239F27}" type="presParOf" srcId="{EA070916-374C-4E40-A184-CFBA89BB3FAF}" destId="{91B3DF6C-D7F3-4302-9687-BD029999B773}" srcOrd="7" destOrd="0" presId="urn:microsoft.com/office/officeart/2005/8/layout/radial5"/>
    <dgm:cxn modelId="{3B833951-1D96-4278-BC48-4E6CBC9C7A41}" type="presParOf" srcId="{91B3DF6C-D7F3-4302-9687-BD029999B773}" destId="{9188738F-776E-4269-9061-57D17D0172FC}" srcOrd="0" destOrd="0" presId="urn:microsoft.com/office/officeart/2005/8/layout/radial5"/>
    <dgm:cxn modelId="{E3F0ED97-7E3C-495E-AB0F-F57AEEDBD7FD}" type="presParOf" srcId="{EA070916-374C-4E40-A184-CFBA89BB3FAF}" destId="{3AC2F0DE-28FF-4091-9C6B-B58DCED35B4E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D2466E2-FF71-46AD-95FD-6F336A335DAB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6C108B0A-2826-4BC1-9961-BB1F616054F0}">
      <dgm:prSet phldrT="[Metin]" custT="1"/>
      <dgm:spPr/>
      <dgm:t>
        <a:bodyPr/>
        <a:lstStyle/>
        <a:p>
          <a:r>
            <a:rPr lang="tr-TR" sz="4800" dirty="0"/>
            <a:t>Ahmet Hamdi Akseki’nin DİN tanımı:</a:t>
          </a:r>
        </a:p>
      </dgm:t>
    </dgm:pt>
    <dgm:pt modelId="{5C9F501B-F665-4F95-B0CF-D182D614BE57}" type="parTrans" cxnId="{43A97EC2-9210-49E0-A3F9-709A36AB685B}">
      <dgm:prSet/>
      <dgm:spPr/>
      <dgm:t>
        <a:bodyPr/>
        <a:lstStyle/>
        <a:p>
          <a:endParaRPr lang="tr-TR"/>
        </a:p>
      </dgm:t>
    </dgm:pt>
    <dgm:pt modelId="{976C1FD4-FAE9-4789-AD74-E8A0CB356BAE}" type="sibTrans" cxnId="{43A97EC2-9210-49E0-A3F9-709A36AB685B}">
      <dgm:prSet/>
      <dgm:spPr/>
      <dgm:t>
        <a:bodyPr/>
        <a:lstStyle/>
        <a:p>
          <a:endParaRPr lang="tr-TR"/>
        </a:p>
      </dgm:t>
    </dgm:pt>
    <dgm:pt modelId="{83739DE4-93F9-4B41-AF8B-2EC6B4AE13E4}">
      <dgm:prSet phldrT="[Metin]" custT="1"/>
      <dgm:spPr/>
      <dgm:t>
        <a:bodyPr/>
        <a:lstStyle/>
        <a:p>
          <a:r>
            <a:rPr lang="tr-TR" sz="3200" dirty="0"/>
            <a:t>Allah’ın peygamberleri aracılığıyla gönderdiği ve</a:t>
          </a:r>
        </a:p>
      </dgm:t>
    </dgm:pt>
    <dgm:pt modelId="{9CA05696-7A12-4731-9CDB-D3B71AFF38DB}" type="parTrans" cxnId="{CA9A3FB3-687D-412E-8BBC-2588C7CEBD05}">
      <dgm:prSet/>
      <dgm:spPr/>
      <dgm:t>
        <a:bodyPr/>
        <a:lstStyle/>
        <a:p>
          <a:endParaRPr lang="tr-TR"/>
        </a:p>
      </dgm:t>
    </dgm:pt>
    <dgm:pt modelId="{5538BD89-2091-4560-BA8A-20ED8C40C6F3}" type="sibTrans" cxnId="{CA9A3FB3-687D-412E-8BBC-2588C7CEBD05}">
      <dgm:prSet/>
      <dgm:spPr/>
      <dgm:t>
        <a:bodyPr/>
        <a:lstStyle/>
        <a:p>
          <a:endParaRPr lang="tr-TR"/>
        </a:p>
      </dgm:t>
    </dgm:pt>
    <dgm:pt modelId="{7F6A84DC-DEF5-41E4-A145-104C85C3AFE5}">
      <dgm:prSet phldrT="[Metin]" custT="1"/>
      <dgm:spPr/>
      <dgm:t>
        <a:bodyPr/>
        <a:lstStyle/>
        <a:p>
          <a:r>
            <a:rPr lang="tr-TR" sz="3200" dirty="0"/>
            <a:t>Hayırlı olan şeylere yönlendiren,</a:t>
          </a:r>
        </a:p>
      </dgm:t>
    </dgm:pt>
    <dgm:pt modelId="{1FB4FED3-86C7-4CB1-9FD5-FE5CCF49E69E}" type="parTrans" cxnId="{EA3AAC8A-9C39-4F29-A8AF-97D3E85D0E6E}">
      <dgm:prSet/>
      <dgm:spPr/>
      <dgm:t>
        <a:bodyPr/>
        <a:lstStyle/>
        <a:p>
          <a:endParaRPr lang="tr-TR"/>
        </a:p>
      </dgm:t>
    </dgm:pt>
    <dgm:pt modelId="{5E24DD0A-4EAA-41A1-A339-CCB090F6E091}" type="sibTrans" cxnId="{EA3AAC8A-9C39-4F29-A8AF-97D3E85D0E6E}">
      <dgm:prSet/>
      <dgm:spPr/>
      <dgm:t>
        <a:bodyPr/>
        <a:lstStyle/>
        <a:p>
          <a:endParaRPr lang="tr-TR"/>
        </a:p>
      </dgm:t>
    </dgm:pt>
    <dgm:pt modelId="{1D20F16E-EC6C-46F4-AEAB-15E9DF5A5B71}">
      <dgm:prSet custT="1"/>
      <dgm:spPr/>
      <dgm:t>
        <a:bodyPr/>
        <a:lstStyle/>
        <a:p>
          <a:r>
            <a:rPr lang="tr-TR" sz="3200" dirty="0"/>
            <a:t>Kendi hür irade ve arzularıyla</a:t>
          </a:r>
        </a:p>
      </dgm:t>
    </dgm:pt>
    <dgm:pt modelId="{29484957-9144-41B7-947F-C6B8763FAAFF}" type="parTrans" cxnId="{0EA7F6DF-2DA4-48DE-8255-B2B37DA59656}">
      <dgm:prSet/>
      <dgm:spPr/>
      <dgm:t>
        <a:bodyPr/>
        <a:lstStyle/>
        <a:p>
          <a:endParaRPr lang="tr-TR"/>
        </a:p>
      </dgm:t>
    </dgm:pt>
    <dgm:pt modelId="{37E4D349-8286-4B44-BBE3-5FDFC394A252}" type="sibTrans" cxnId="{0EA7F6DF-2DA4-48DE-8255-B2B37DA59656}">
      <dgm:prSet/>
      <dgm:spPr/>
      <dgm:t>
        <a:bodyPr/>
        <a:lstStyle/>
        <a:p>
          <a:endParaRPr lang="tr-TR"/>
        </a:p>
      </dgm:t>
    </dgm:pt>
    <dgm:pt modelId="{2C57E1D3-A756-486B-884C-9EBCA2F0F39C}">
      <dgm:prSet custT="1"/>
      <dgm:spPr/>
      <dgm:t>
        <a:bodyPr/>
        <a:lstStyle/>
        <a:p>
          <a:r>
            <a:rPr lang="tr-TR" sz="3200" dirty="0"/>
            <a:t>Akıl sahibi şuurlu insanları,</a:t>
          </a:r>
        </a:p>
      </dgm:t>
    </dgm:pt>
    <dgm:pt modelId="{B85DA135-D89B-4EB1-9420-02CB9D83FD51}" type="parTrans" cxnId="{C0CC9130-BBC4-4936-99FA-E34C3BB44FC0}">
      <dgm:prSet/>
      <dgm:spPr/>
      <dgm:t>
        <a:bodyPr/>
        <a:lstStyle/>
        <a:p>
          <a:endParaRPr lang="tr-TR"/>
        </a:p>
      </dgm:t>
    </dgm:pt>
    <dgm:pt modelId="{CF858E30-C14C-4535-ADE6-26791956F2D3}" type="sibTrans" cxnId="{C0CC9130-BBC4-4936-99FA-E34C3BB44FC0}">
      <dgm:prSet/>
      <dgm:spPr/>
      <dgm:t>
        <a:bodyPr/>
        <a:lstStyle/>
        <a:p>
          <a:endParaRPr lang="tr-TR"/>
        </a:p>
      </dgm:t>
    </dgm:pt>
    <dgm:pt modelId="{0B3B4893-B0A1-4336-BE95-FB4616E66EFA}">
      <dgm:prSet custT="1"/>
      <dgm:spPr/>
      <dgm:t>
        <a:bodyPr/>
        <a:lstStyle/>
        <a:p>
          <a:r>
            <a:rPr lang="tr-TR" sz="3200" dirty="0"/>
            <a:t>İlahi kanunlar bütünüdür.</a:t>
          </a:r>
        </a:p>
      </dgm:t>
    </dgm:pt>
    <dgm:pt modelId="{3D30B0AB-82C2-4612-8404-768D24EF14D5}" type="parTrans" cxnId="{63316D8B-4144-410D-84FF-A7C016BF85A0}">
      <dgm:prSet/>
      <dgm:spPr/>
      <dgm:t>
        <a:bodyPr/>
        <a:lstStyle/>
        <a:p>
          <a:endParaRPr lang="tr-TR"/>
        </a:p>
      </dgm:t>
    </dgm:pt>
    <dgm:pt modelId="{F2E3E6D0-72B6-41F8-A2D5-BA649549E6ED}" type="sibTrans" cxnId="{63316D8B-4144-410D-84FF-A7C016BF85A0}">
      <dgm:prSet/>
      <dgm:spPr/>
      <dgm:t>
        <a:bodyPr/>
        <a:lstStyle/>
        <a:p>
          <a:endParaRPr lang="tr-TR"/>
        </a:p>
      </dgm:t>
    </dgm:pt>
    <dgm:pt modelId="{5C0B4EDE-35B6-49DF-82C6-2EE87C250561}" type="pres">
      <dgm:prSet presAssocID="{5D2466E2-FF71-46AD-95FD-6F336A335DAB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AFA75B39-E200-4BFC-8B71-0892DC857CE5}" type="pres">
      <dgm:prSet presAssocID="{6C108B0A-2826-4BC1-9961-BB1F616054F0}" presName="root" presStyleCnt="0"/>
      <dgm:spPr/>
    </dgm:pt>
    <dgm:pt modelId="{09A8744E-96A3-4DC9-88F8-CB5BA8F69C33}" type="pres">
      <dgm:prSet presAssocID="{6C108B0A-2826-4BC1-9961-BB1F616054F0}" presName="rootComposite" presStyleCnt="0"/>
      <dgm:spPr/>
    </dgm:pt>
    <dgm:pt modelId="{2B54CF1F-4426-4FE7-8943-A0048B2D056A}" type="pres">
      <dgm:prSet presAssocID="{6C108B0A-2826-4BC1-9961-BB1F616054F0}" presName="rootText" presStyleLbl="node1" presStyleIdx="0" presStyleCnt="1" custScaleX="554133"/>
      <dgm:spPr/>
    </dgm:pt>
    <dgm:pt modelId="{BEC8A1C8-C789-410E-B93D-18C5254D88B8}" type="pres">
      <dgm:prSet presAssocID="{6C108B0A-2826-4BC1-9961-BB1F616054F0}" presName="rootConnector" presStyleLbl="node1" presStyleIdx="0" presStyleCnt="1"/>
      <dgm:spPr/>
    </dgm:pt>
    <dgm:pt modelId="{4B051810-2353-4FDE-B7C4-5EC2E6673974}" type="pres">
      <dgm:prSet presAssocID="{6C108B0A-2826-4BC1-9961-BB1F616054F0}" presName="childShape" presStyleCnt="0"/>
      <dgm:spPr/>
    </dgm:pt>
    <dgm:pt modelId="{35AEF54B-86DF-4089-B6E3-9BB217676F7F}" type="pres">
      <dgm:prSet presAssocID="{9CA05696-7A12-4731-9CDB-D3B71AFF38DB}" presName="Name13" presStyleLbl="parChTrans1D2" presStyleIdx="0" presStyleCnt="5"/>
      <dgm:spPr/>
    </dgm:pt>
    <dgm:pt modelId="{7687007D-DF88-48A0-85E1-8A4D4F1ADE14}" type="pres">
      <dgm:prSet presAssocID="{83739DE4-93F9-4B41-AF8B-2EC6B4AE13E4}" presName="childText" presStyleLbl="bgAcc1" presStyleIdx="0" presStyleCnt="5" custScaleX="554133">
        <dgm:presLayoutVars>
          <dgm:bulletEnabled val="1"/>
        </dgm:presLayoutVars>
      </dgm:prSet>
      <dgm:spPr/>
    </dgm:pt>
    <dgm:pt modelId="{467D4619-2109-4E5F-8879-5B3CF88C750A}" type="pres">
      <dgm:prSet presAssocID="{B85DA135-D89B-4EB1-9420-02CB9D83FD51}" presName="Name13" presStyleLbl="parChTrans1D2" presStyleIdx="1" presStyleCnt="5"/>
      <dgm:spPr/>
    </dgm:pt>
    <dgm:pt modelId="{7061BB89-6EE4-4E16-B463-CF8D3DF0D9AA}" type="pres">
      <dgm:prSet presAssocID="{2C57E1D3-A756-486B-884C-9EBCA2F0F39C}" presName="childText" presStyleLbl="bgAcc1" presStyleIdx="1" presStyleCnt="5" custScaleX="554133">
        <dgm:presLayoutVars>
          <dgm:bulletEnabled val="1"/>
        </dgm:presLayoutVars>
      </dgm:prSet>
      <dgm:spPr/>
    </dgm:pt>
    <dgm:pt modelId="{A1C106CE-5B7B-4EB1-965B-8F5C5CB538FA}" type="pres">
      <dgm:prSet presAssocID="{29484957-9144-41B7-947F-C6B8763FAAFF}" presName="Name13" presStyleLbl="parChTrans1D2" presStyleIdx="2" presStyleCnt="5"/>
      <dgm:spPr/>
    </dgm:pt>
    <dgm:pt modelId="{E03F624F-0F95-4010-A6EF-5F2330E91104}" type="pres">
      <dgm:prSet presAssocID="{1D20F16E-EC6C-46F4-AEAB-15E9DF5A5B71}" presName="childText" presStyleLbl="bgAcc1" presStyleIdx="2" presStyleCnt="5" custScaleX="554133">
        <dgm:presLayoutVars>
          <dgm:bulletEnabled val="1"/>
        </dgm:presLayoutVars>
      </dgm:prSet>
      <dgm:spPr/>
    </dgm:pt>
    <dgm:pt modelId="{AA9C2D71-EC3F-42E4-A795-738D81B43B1A}" type="pres">
      <dgm:prSet presAssocID="{1FB4FED3-86C7-4CB1-9FD5-FE5CCF49E69E}" presName="Name13" presStyleLbl="parChTrans1D2" presStyleIdx="3" presStyleCnt="5"/>
      <dgm:spPr/>
    </dgm:pt>
    <dgm:pt modelId="{9CE831B7-617B-4197-AC2C-8E52EA0A0D99}" type="pres">
      <dgm:prSet presAssocID="{7F6A84DC-DEF5-41E4-A145-104C85C3AFE5}" presName="childText" presStyleLbl="bgAcc1" presStyleIdx="3" presStyleCnt="5" custScaleX="554133">
        <dgm:presLayoutVars>
          <dgm:bulletEnabled val="1"/>
        </dgm:presLayoutVars>
      </dgm:prSet>
      <dgm:spPr/>
    </dgm:pt>
    <dgm:pt modelId="{905297B1-90AE-4F83-9AB5-EE0BC28AE488}" type="pres">
      <dgm:prSet presAssocID="{3D30B0AB-82C2-4612-8404-768D24EF14D5}" presName="Name13" presStyleLbl="parChTrans1D2" presStyleIdx="4" presStyleCnt="5"/>
      <dgm:spPr/>
    </dgm:pt>
    <dgm:pt modelId="{09E95949-5C82-4F1F-B404-55AA9A51EE50}" type="pres">
      <dgm:prSet presAssocID="{0B3B4893-B0A1-4336-BE95-FB4616E66EFA}" presName="childText" presStyleLbl="bgAcc1" presStyleIdx="4" presStyleCnt="5" custScaleX="554133">
        <dgm:presLayoutVars>
          <dgm:bulletEnabled val="1"/>
        </dgm:presLayoutVars>
      </dgm:prSet>
      <dgm:spPr/>
    </dgm:pt>
  </dgm:ptLst>
  <dgm:cxnLst>
    <dgm:cxn modelId="{BDCF9E03-B6FA-44AC-B7BE-5B407FC0468D}" type="presOf" srcId="{1FB4FED3-86C7-4CB1-9FD5-FE5CCF49E69E}" destId="{AA9C2D71-EC3F-42E4-A795-738D81B43B1A}" srcOrd="0" destOrd="0" presId="urn:microsoft.com/office/officeart/2005/8/layout/hierarchy3"/>
    <dgm:cxn modelId="{C0CC9130-BBC4-4936-99FA-E34C3BB44FC0}" srcId="{6C108B0A-2826-4BC1-9961-BB1F616054F0}" destId="{2C57E1D3-A756-486B-884C-9EBCA2F0F39C}" srcOrd="1" destOrd="0" parTransId="{B85DA135-D89B-4EB1-9420-02CB9D83FD51}" sibTransId="{CF858E30-C14C-4535-ADE6-26791956F2D3}"/>
    <dgm:cxn modelId="{3B4F0D5D-996C-4E97-B6B8-0024186C6A14}" type="presOf" srcId="{9CA05696-7A12-4731-9CDB-D3B71AFF38DB}" destId="{35AEF54B-86DF-4089-B6E3-9BB217676F7F}" srcOrd="0" destOrd="0" presId="urn:microsoft.com/office/officeart/2005/8/layout/hierarchy3"/>
    <dgm:cxn modelId="{9BF43E61-5ACA-4A8F-8F81-95D1BEE354EC}" type="presOf" srcId="{2C57E1D3-A756-486B-884C-9EBCA2F0F39C}" destId="{7061BB89-6EE4-4E16-B463-CF8D3DF0D9AA}" srcOrd="0" destOrd="0" presId="urn:microsoft.com/office/officeart/2005/8/layout/hierarchy3"/>
    <dgm:cxn modelId="{093F5C55-749F-4820-938F-61628F3AE2CF}" type="presOf" srcId="{83739DE4-93F9-4B41-AF8B-2EC6B4AE13E4}" destId="{7687007D-DF88-48A0-85E1-8A4D4F1ADE14}" srcOrd="0" destOrd="0" presId="urn:microsoft.com/office/officeart/2005/8/layout/hierarchy3"/>
    <dgm:cxn modelId="{986A0456-F399-4F72-AAC0-36590713632B}" type="presOf" srcId="{5D2466E2-FF71-46AD-95FD-6F336A335DAB}" destId="{5C0B4EDE-35B6-49DF-82C6-2EE87C250561}" srcOrd="0" destOrd="0" presId="urn:microsoft.com/office/officeart/2005/8/layout/hierarchy3"/>
    <dgm:cxn modelId="{A336AB79-5BE1-4109-917A-1917C1168EF5}" type="presOf" srcId="{1D20F16E-EC6C-46F4-AEAB-15E9DF5A5B71}" destId="{E03F624F-0F95-4010-A6EF-5F2330E91104}" srcOrd="0" destOrd="0" presId="urn:microsoft.com/office/officeart/2005/8/layout/hierarchy3"/>
    <dgm:cxn modelId="{EA3AAC8A-9C39-4F29-A8AF-97D3E85D0E6E}" srcId="{6C108B0A-2826-4BC1-9961-BB1F616054F0}" destId="{7F6A84DC-DEF5-41E4-A145-104C85C3AFE5}" srcOrd="3" destOrd="0" parTransId="{1FB4FED3-86C7-4CB1-9FD5-FE5CCF49E69E}" sibTransId="{5E24DD0A-4EAA-41A1-A339-CCB090F6E091}"/>
    <dgm:cxn modelId="{63316D8B-4144-410D-84FF-A7C016BF85A0}" srcId="{6C108B0A-2826-4BC1-9961-BB1F616054F0}" destId="{0B3B4893-B0A1-4336-BE95-FB4616E66EFA}" srcOrd="4" destOrd="0" parTransId="{3D30B0AB-82C2-4612-8404-768D24EF14D5}" sibTransId="{F2E3E6D0-72B6-41F8-A2D5-BA649549E6ED}"/>
    <dgm:cxn modelId="{AE428998-2D54-4680-A4C2-96714F60E119}" type="presOf" srcId="{6C108B0A-2826-4BC1-9961-BB1F616054F0}" destId="{BEC8A1C8-C789-410E-B93D-18C5254D88B8}" srcOrd="1" destOrd="0" presId="urn:microsoft.com/office/officeart/2005/8/layout/hierarchy3"/>
    <dgm:cxn modelId="{D8A7BB9B-7712-4DD7-9C24-07851A9FCFAE}" type="presOf" srcId="{0B3B4893-B0A1-4336-BE95-FB4616E66EFA}" destId="{09E95949-5C82-4F1F-B404-55AA9A51EE50}" srcOrd="0" destOrd="0" presId="urn:microsoft.com/office/officeart/2005/8/layout/hierarchy3"/>
    <dgm:cxn modelId="{CA9A3FB3-687D-412E-8BBC-2588C7CEBD05}" srcId="{6C108B0A-2826-4BC1-9961-BB1F616054F0}" destId="{83739DE4-93F9-4B41-AF8B-2EC6B4AE13E4}" srcOrd="0" destOrd="0" parTransId="{9CA05696-7A12-4731-9CDB-D3B71AFF38DB}" sibTransId="{5538BD89-2091-4560-BA8A-20ED8C40C6F3}"/>
    <dgm:cxn modelId="{0C08EBB3-5626-4B4E-8E1A-70A1901EDF45}" type="presOf" srcId="{29484957-9144-41B7-947F-C6B8763FAAFF}" destId="{A1C106CE-5B7B-4EB1-965B-8F5C5CB538FA}" srcOrd="0" destOrd="0" presId="urn:microsoft.com/office/officeart/2005/8/layout/hierarchy3"/>
    <dgm:cxn modelId="{43A97EC2-9210-49E0-A3F9-709A36AB685B}" srcId="{5D2466E2-FF71-46AD-95FD-6F336A335DAB}" destId="{6C108B0A-2826-4BC1-9961-BB1F616054F0}" srcOrd="0" destOrd="0" parTransId="{5C9F501B-F665-4F95-B0CF-D182D614BE57}" sibTransId="{976C1FD4-FAE9-4789-AD74-E8A0CB356BAE}"/>
    <dgm:cxn modelId="{483A4FCE-8EAD-48B6-90B4-73A50D150ED0}" type="presOf" srcId="{6C108B0A-2826-4BC1-9961-BB1F616054F0}" destId="{2B54CF1F-4426-4FE7-8943-A0048B2D056A}" srcOrd="0" destOrd="0" presId="urn:microsoft.com/office/officeart/2005/8/layout/hierarchy3"/>
    <dgm:cxn modelId="{0EA7F6DF-2DA4-48DE-8255-B2B37DA59656}" srcId="{6C108B0A-2826-4BC1-9961-BB1F616054F0}" destId="{1D20F16E-EC6C-46F4-AEAB-15E9DF5A5B71}" srcOrd="2" destOrd="0" parTransId="{29484957-9144-41B7-947F-C6B8763FAAFF}" sibTransId="{37E4D349-8286-4B44-BBE3-5FDFC394A252}"/>
    <dgm:cxn modelId="{D30DFAE4-1508-45C4-9DEE-64693971B77C}" type="presOf" srcId="{3D30B0AB-82C2-4612-8404-768D24EF14D5}" destId="{905297B1-90AE-4F83-9AB5-EE0BC28AE488}" srcOrd="0" destOrd="0" presId="urn:microsoft.com/office/officeart/2005/8/layout/hierarchy3"/>
    <dgm:cxn modelId="{A5AB5FED-683E-487C-AAAB-9248133DF901}" type="presOf" srcId="{B85DA135-D89B-4EB1-9420-02CB9D83FD51}" destId="{467D4619-2109-4E5F-8879-5B3CF88C750A}" srcOrd="0" destOrd="0" presId="urn:microsoft.com/office/officeart/2005/8/layout/hierarchy3"/>
    <dgm:cxn modelId="{9475B6F5-F459-4AEA-B892-FDEFB2B6F6B7}" type="presOf" srcId="{7F6A84DC-DEF5-41E4-A145-104C85C3AFE5}" destId="{9CE831B7-617B-4197-AC2C-8E52EA0A0D99}" srcOrd="0" destOrd="0" presId="urn:microsoft.com/office/officeart/2005/8/layout/hierarchy3"/>
    <dgm:cxn modelId="{3A241CD3-FCB8-491C-B1ED-0B84C0C3F4A6}" type="presParOf" srcId="{5C0B4EDE-35B6-49DF-82C6-2EE87C250561}" destId="{AFA75B39-E200-4BFC-8B71-0892DC857CE5}" srcOrd="0" destOrd="0" presId="urn:microsoft.com/office/officeart/2005/8/layout/hierarchy3"/>
    <dgm:cxn modelId="{326AC7EE-EBBE-4BC9-99F3-35A51C8AA9C8}" type="presParOf" srcId="{AFA75B39-E200-4BFC-8B71-0892DC857CE5}" destId="{09A8744E-96A3-4DC9-88F8-CB5BA8F69C33}" srcOrd="0" destOrd="0" presId="urn:microsoft.com/office/officeart/2005/8/layout/hierarchy3"/>
    <dgm:cxn modelId="{48FDA696-6FE7-41C4-B6FF-DBE8894FA044}" type="presParOf" srcId="{09A8744E-96A3-4DC9-88F8-CB5BA8F69C33}" destId="{2B54CF1F-4426-4FE7-8943-A0048B2D056A}" srcOrd="0" destOrd="0" presId="urn:microsoft.com/office/officeart/2005/8/layout/hierarchy3"/>
    <dgm:cxn modelId="{E5F17C10-2CAD-4249-B647-85F2B7B8B23B}" type="presParOf" srcId="{09A8744E-96A3-4DC9-88F8-CB5BA8F69C33}" destId="{BEC8A1C8-C789-410E-B93D-18C5254D88B8}" srcOrd="1" destOrd="0" presId="urn:microsoft.com/office/officeart/2005/8/layout/hierarchy3"/>
    <dgm:cxn modelId="{BC3CB41E-3219-44F4-9ABD-865AA39C63DB}" type="presParOf" srcId="{AFA75B39-E200-4BFC-8B71-0892DC857CE5}" destId="{4B051810-2353-4FDE-B7C4-5EC2E6673974}" srcOrd="1" destOrd="0" presId="urn:microsoft.com/office/officeart/2005/8/layout/hierarchy3"/>
    <dgm:cxn modelId="{15F9460D-7D30-472C-89CD-B4AAD0F75EB8}" type="presParOf" srcId="{4B051810-2353-4FDE-B7C4-5EC2E6673974}" destId="{35AEF54B-86DF-4089-B6E3-9BB217676F7F}" srcOrd="0" destOrd="0" presId="urn:microsoft.com/office/officeart/2005/8/layout/hierarchy3"/>
    <dgm:cxn modelId="{F4DB9E1C-E938-4F3C-8646-23D627F928AF}" type="presParOf" srcId="{4B051810-2353-4FDE-B7C4-5EC2E6673974}" destId="{7687007D-DF88-48A0-85E1-8A4D4F1ADE14}" srcOrd="1" destOrd="0" presId="urn:microsoft.com/office/officeart/2005/8/layout/hierarchy3"/>
    <dgm:cxn modelId="{F88218E1-9915-4951-8AA6-8C42C3C77621}" type="presParOf" srcId="{4B051810-2353-4FDE-B7C4-5EC2E6673974}" destId="{467D4619-2109-4E5F-8879-5B3CF88C750A}" srcOrd="2" destOrd="0" presId="urn:microsoft.com/office/officeart/2005/8/layout/hierarchy3"/>
    <dgm:cxn modelId="{51F6DB4C-62B8-4144-8429-EDEC5016D06C}" type="presParOf" srcId="{4B051810-2353-4FDE-B7C4-5EC2E6673974}" destId="{7061BB89-6EE4-4E16-B463-CF8D3DF0D9AA}" srcOrd="3" destOrd="0" presId="urn:microsoft.com/office/officeart/2005/8/layout/hierarchy3"/>
    <dgm:cxn modelId="{2E106744-99FB-4DBB-8732-90C98BE76DF9}" type="presParOf" srcId="{4B051810-2353-4FDE-B7C4-5EC2E6673974}" destId="{A1C106CE-5B7B-4EB1-965B-8F5C5CB538FA}" srcOrd="4" destOrd="0" presId="urn:microsoft.com/office/officeart/2005/8/layout/hierarchy3"/>
    <dgm:cxn modelId="{5F414168-B1E7-497E-AF94-B5811464AC1E}" type="presParOf" srcId="{4B051810-2353-4FDE-B7C4-5EC2E6673974}" destId="{E03F624F-0F95-4010-A6EF-5F2330E91104}" srcOrd="5" destOrd="0" presId="urn:microsoft.com/office/officeart/2005/8/layout/hierarchy3"/>
    <dgm:cxn modelId="{925DF215-BAA0-41F9-AC42-9A7C17EB8E43}" type="presParOf" srcId="{4B051810-2353-4FDE-B7C4-5EC2E6673974}" destId="{AA9C2D71-EC3F-42E4-A795-738D81B43B1A}" srcOrd="6" destOrd="0" presId="urn:microsoft.com/office/officeart/2005/8/layout/hierarchy3"/>
    <dgm:cxn modelId="{116C6183-47A8-4B08-AE1C-A655A4FA441A}" type="presParOf" srcId="{4B051810-2353-4FDE-B7C4-5EC2E6673974}" destId="{9CE831B7-617B-4197-AC2C-8E52EA0A0D99}" srcOrd="7" destOrd="0" presId="urn:microsoft.com/office/officeart/2005/8/layout/hierarchy3"/>
    <dgm:cxn modelId="{3FCCF7AA-8F75-4F28-83E5-3FE6F341AA32}" type="presParOf" srcId="{4B051810-2353-4FDE-B7C4-5EC2E6673974}" destId="{905297B1-90AE-4F83-9AB5-EE0BC28AE488}" srcOrd="8" destOrd="0" presId="urn:microsoft.com/office/officeart/2005/8/layout/hierarchy3"/>
    <dgm:cxn modelId="{39B68387-50E6-4323-BAB6-037573E1107F}" type="presParOf" srcId="{4B051810-2353-4FDE-B7C4-5EC2E6673974}" destId="{09E95949-5C82-4F1F-B404-55AA9A51EE50}" srcOrd="9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73781C6-245A-43FE-92C7-2A8E2FBD05AD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0BDC98FC-6F72-4F37-B804-4E54E39ABD44}">
      <dgm:prSet phldrT="[Metin]"/>
      <dgm:spPr/>
      <dgm:t>
        <a:bodyPr/>
        <a:lstStyle/>
        <a:p>
          <a:r>
            <a:rPr lang="tr-TR" dirty="0"/>
            <a:t>Farklı açılardan din tanımı:</a:t>
          </a:r>
        </a:p>
      </dgm:t>
    </dgm:pt>
    <dgm:pt modelId="{DEA0FCFE-1DE5-498B-B358-220DE8F376E0}" type="parTrans" cxnId="{254CE718-C9B4-4C70-90BB-8B4D98B517DE}">
      <dgm:prSet/>
      <dgm:spPr/>
      <dgm:t>
        <a:bodyPr/>
        <a:lstStyle/>
        <a:p>
          <a:endParaRPr lang="tr-TR"/>
        </a:p>
      </dgm:t>
    </dgm:pt>
    <dgm:pt modelId="{83E22F05-FA96-4C64-8A98-1C72119CCAE0}" type="sibTrans" cxnId="{254CE718-C9B4-4C70-90BB-8B4D98B517DE}">
      <dgm:prSet/>
      <dgm:spPr/>
      <dgm:t>
        <a:bodyPr/>
        <a:lstStyle/>
        <a:p>
          <a:endParaRPr lang="tr-TR"/>
        </a:p>
      </dgm:t>
    </dgm:pt>
    <dgm:pt modelId="{8AFBCE70-92AC-4C7E-8362-E36777C229DE}">
      <dgm:prSet phldrT="[Metin]"/>
      <dgm:spPr/>
      <dgm:t>
        <a:bodyPr/>
        <a:lstStyle/>
        <a:p>
          <a:r>
            <a:rPr lang="tr-TR" dirty="0"/>
            <a:t>Emile </a:t>
          </a:r>
          <a:r>
            <a:rPr lang="tr-TR" dirty="0" err="1"/>
            <a:t>Durkheim</a:t>
          </a:r>
          <a:r>
            <a:rPr lang="tr-TR" dirty="0"/>
            <a:t>: Din, bir cemaatin meydana gelmesini sağlayan ayin ve inançlar sistemidir. (Din sosyolojisi)</a:t>
          </a:r>
        </a:p>
      </dgm:t>
    </dgm:pt>
    <dgm:pt modelId="{603E804A-7413-4CCB-AFEB-A77CE3E23C3D}" type="parTrans" cxnId="{2D885E49-FBCE-4D16-AE2D-71385F482331}">
      <dgm:prSet/>
      <dgm:spPr/>
      <dgm:t>
        <a:bodyPr/>
        <a:lstStyle/>
        <a:p>
          <a:endParaRPr lang="tr-TR"/>
        </a:p>
      </dgm:t>
    </dgm:pt>
    <dgm:pt modelId="{8D295CC0-7831-4C80-A500-39504FFF027A}" type="sibTrans" cxnId="{2D885E49-FBCE-4D16-AE2D-71385F482331}">
      <dgm:prSet/>
      <dgm:spPr/>
      <dgm:t>
        <a:bodyPr/>
        <a:lstStyle/>
        <a:p>
          <a:endParaRPr lang="tr-TR"/>
        </a:p>
      </dgm:t>
    </dgm:pt>
    <dgm:pt modelId="{7591EF03-6A74-4475-9076-2EEF3493D991}">
      <dgm:prSet phldrT="[Metin]"/>
      <dgm:spPr/>
      <dgm:t>
        <a:bodyPr/>
        <a:lstStyle/>
        <a:p>
          <a:r>
            <a:rPr lang="tr-TR" dirty="0" err="1"/>
            <a:t>Rudolf</a:t>
          </a:r>
          <a:r>
            <a:rPr lang="tr-TR" dirty="0"/>
            <a:t> </a:t>
          </a:r>
          <a:r>
            <a:rPr lang="tr-TR" dirty="0" err="1"/>
            <a:t>Otto</a:t>
          </a:r>
          <a:r>
            <a:rPr lang="tr-TR" dirty="0"/>
            <a:t>: Din, insanın kutsal saydığı şeylerle olan ilişkisidir. (Felsefe)</a:t>
          </a:r>
        </a:p>
      </dgm:t>
    </dgm:pt>
    <dgm:pt modelId="{5CE7F268-6B79-4306-ABEF-99C13678B028}" type="parTrans" cxnId="{C1E97D3C-37B1-45D0-AE76-B6EFE8C4903E}">
      <dgm:prSet/>
      <dgm:spPr/>
      <dgm:t>
        <a:bodyPr/>
        <a:lstStyle/>
        <a:p>
          <a:endParaRPr lang="tr-TR"/>
        </a:p>
      </dgm:t>
    </dgm:pt>
    <dgm:pt modelId="{6E0747F0-7329-4249-B8E1-66EA3F89CB7B}" type="sibTrans" cxnId="{C1E97D3C-37B1-45D0-AE76-B6EFE8C4903E}">
      <dgm:prSet/>
      <dgm:spPr/>
      <dgm:t>
        <a:bodyPr/>
        <a:lstStyle/>
        <a:p>
          <a:endParaRPr lang="tr-TR"/>
        </a:p>
      </dgm:t>
    </dgm:pt>
    <dgm:pt modelId="{0E610B79-AC67-496E-8672-D19F558B5DC5}">
      <dgm:prSet phldrT="[Metin]"/>
      <dgm:spPr/>
      <dgm:t>
        <a:bodyPr/>
        <a:lstStyle/>
        <a:p>
          <a:r>
            <a:rPr lang="tr-TR" dirty="0"/>
            <a:t>Edward B. </a:t>
          </a:r>
          <a:r>
            <a:rPr lang="tr-TR" dirty="0" err="1"/>
            <a:t>Tylor</a:t>
          </a:r>
          <a:r>
            <a:rPr lang="tr-TR" dirty="0"/>
            <a:t>: Din, ruhi varlıklara inançtır. (Kültür Antropoloğu)</a:t>
          </a:r>
        </a:p>
      </dgm:t>
    </dgm:pt>
    <dgm:pt modelId="{3E0664C9-45A9-42A5-8C8A-A02F169FED05}" type="parTrans" cxnId="{16AEB067-5441-420B-A465-034E6EB1B041}">
      <dgm:prSet/>
      <dgm:spPr/>
      <dgm:t>
        <a:bodyPr/>
        <a:lstStyle/>
        <a:p>
          <a:endParaRPr lang="tr-TR"/>
        </a:p>
      </dgm:t>
    </dgm:pt>
    <dgm:pt modelId="{AB9D0BCD-FCD8-4336-A225-F226B910E8BB}" type="sibTrans" cxnId="{16AEB067-5441-420B-A465-034E6EB1B041}">
      <dgm:prSet/>
      <dgm:spPr/>
      <dgm:t>
        <a:bodyPr/>
        <a:lstStyle/>
        <a:p>
          <a:endParaRPr lang="tr-TR"/>
        </a:p>
      </dgm:t>
    </dgm:pt>
    <dgm:pt modelId="{85E07A00-307D-4898-8CAF-BE25A1E473E5}" type="pres">
      <dgm:prSet presAssocID="{F73781C6-245A-43FE-92C7-2A8E2FBD05AD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DC4E9780-FC00-4615-8947-AEB1437E1C1B}" type="pres">
      <dgm:prSet presAssocID="{0BDC98FC-6F72-4F37-B804-4E54E39ABD44}" presName="root1" presStyleCnt="0"/>
      <dgm:spPr/>
    </dgm:pt>
    <dgm:pt modelId="{7CA3C4E4-C4E9-40BB-9471-28D79F4B74F4}" type="pres">
      <dgm:prSet presAssocID="{0BDC98FC-6F72-4F37-B804-4E54E39ABD44}" presName="LevelOneTextNode" presStyleLbl="node0" presStyleIdx="0" presStyleCnt="1" custLinFactX="-100000" custLinFactNeighborX="-108984">
        <dgm:presLayoutVars>
          <dgm:chPref val="3"/>
        </dgm:presLayoutVars>
      </dgm:prSet>
      <dgm:spPr/>
    </dgm:pt>
    <dgm:pt modelId="{274A3A79-A88B-4810-9EDF-62ED17871F41}" type="pres">
      <dgm:prSet presAssocID="{0BDC98FC-6F72-4F37-B804-4E54E39ABD44}" presName="level2hierChild" presStyleCnt="0"/>
      <dgm:spPr/>
    </dgm:pt>
    <dgm:pt modelId="{32929807-B5D0-4CD0-8021-6458859544EF}" type="pres">
      <dgm:prSet presAssocID="{603E804A-7413-4CCB-AFEB-A77CE3E23C3D}" presName="conn2-1" presStyleLbl="parChTrans1D2" presStyleIdx="0" presStyleCnt="3"/>
      <dgm:spPr/>
    </dgm:pt>
    <dgm:pt modelId="{CABD5C92-72EE-4DAD-9374-2C527DF2E308}" type="pres">
      <dgm:prSet presAssocID="{603E804A-7413-4CCB-AFEB-A77CE3E23C3D}" presName="connTx" presStyleLbl="parChTrans1D2" presStyleIdx="0" presStyleCnt="3"/>
      <dgm:spPr/>
    </dgm:pt>
    <dgm:pt modelId="{57759FDD-7866-4F2C-9082-9412FF924407}" type="pres">
      <dgm:prSet presAssocID="{8AFBCE70-92AC-4C7E-8362-E36777C229DE}" presName="root2" presStyleCnt="0"/>
      <dgm:spPr/>
    </dgm:pt>
    <dgm:pt modelId="{51AB21F7-65BC-4DD4-AC68-9558B94A4A06}" type="pres">
      <dgm:prSet presAssocID="{8AFBCE70-92AC-4C7E-8362-E36777C229DE}" presName="LevelTwoTextNode" presStyleLbl="node2" presStyleIdx="0" presStyleCnt="3" custScaleX="225217" custLinFactNeighborX="-3997" custLinFactNeighborY="-8482">
        <dgm:presLayoutVars>
          <dgm:chPref val="3"/>
        </dgm:presLayoutVars>
      </dgm:prSet>
      <dgm:spPr/>
    </dgm:pt>
    <dgm:pt modelId="{F6664E7D-45CD-4693-8E25-7F6B92F62D1F}" type="pres">
      <dgm:prSet presAssocID="{8AFBCE70-92AC-4C7E-8362-E36777C229DE}" presName="level3hierChild" presStyleCnt="0"/>
      <dgm:spPr/>
    </dgm:pt>
    <dgm:pt modelId="{03E9AD81-C85E-4F40-8302-A891A998394D}" type="pres">
      <dgm:prSet presAssocID="{5CE7F268-6B79-4306-ABEF-99C13678B028}" presName="conn2-1" presStyleLbl="parChTrans1D2" presStyleIdx="1" presStyleCnt="3"/>
      <dgm:spPr/>
    </dgm:pt>
    <dgm:pt modelId="{5F0027B3-650A-45CF-AD95-EC321876BD9A}" type="pres">
      <dgm:prSet presAssocID="{5CE7F268-6B79-4306-ABEF-99C13678B028}" presName="connTx" presStyleLbl="parChTrans1D2" presStyleIdx="1" presStyleCnt="3"/>
      <dgm:spPr/>
    </dgm:pt>
    <dgm:pt modelId="{AD34499E-172F-4973-8343-C665F4861A5C}" type="pres">
      <dgm:prSet presAssocID="{7591EF03-6A74-4475-9076-2EEF3493D991}" presName="root2" presStyleCnt="0"/>
      <dgm:spPr/>
    </dgm:pt>
    <dgm:pt modelId="{0A266634-F3A1-48D9-975A-6C4BE1B4D086}" type="pres">
      <dgm:prSet presAssocID="{7591EF03-6A74-4475-9076-2EEF3493D991}" presName="LevelTwoTextNode" presStyleLbl="node2" presStyleIdx="1" presStyleCnt="3" custScaleX="225217" custLinFactNeighborX="-3762" custLinFactNeighborY="-6169">
        <dgm:presLayoutVars>
          <dgm:chPref val="3"/>
        </dgm:presLayoutVars>
      </dgm:prSet>
      <dgm:spPr/>
    </dgm:pt>
    <dgm:pt modelId="{4FC4B4DF-676F-46BA-9C38-B3EE238338C7}" type="pres">
      <dgm:prSet presAssocID="{7591EF03-6A74-4475-9076-2EEF3493D991}" presName="level3hierChild" presStyleCnt="0"/>
      <dgm:spPr/>
    </dgm:pt>
    <dgm:pt modelId="{DF0A00FF-54CE-44D6-9EC0-8CD6E27B1025}" type="pres">
      <dgm:prSet presAssocID="{3E0664C9-45A9-42A5-8C8A-A02F169FED05}" presName="conn2-1" presStyleLbl="parChTrans1D2" presStyleIdx="2" presStyleCnt="3"/>
      <dgm:spPr/>
    </dgm:pt>
    <dgm:pt modelId="{C88E5350-6A4C-439D-B147-31658BDF1E95}" type="pres">
      <dgm:prSet presAssocID="{3E0664C9-45A9-42A5-8C8A-A02F169FED05}" presName="connTx" presStyleLbl="parChTrans1D2" presStyleIdx="2" presStyleCnt="3"/>
      <dgm:spPr/>
    </dgm:pt>
    <dgm:pt modelId="{135EAFF6-39E1-4852-9398-19963D23E836}" type="pres">
      <dgm:prSet presAssocID="{0E610B79-AC67-496E-8672-D19F558B5DC5}" presName="root2" presStyleCnt="0"/>
      <dgm:spPr/>
    </dgm:pt>
    <dgm:pt modelId="{6677343E-B508-4819-8EF8-B34932C73FD9}" type="pres">
      <dgm:prSet presAssocID="{0E610B79-AC67-496E-8672-D19F558B5DC5}" presName="LevelTwoTextNode" presStyleLbl="node2" presStyleIdx="2" presStyleCnt="3" custScaleX="225217" custLinFactNeighborX="-3527" custLinFactNeighborY="-2313">
        <dgm:presLayoutVars>
          <dgm:chPref val="3"/>
        </dgm:presLayoutVars>
      </dgm:prSet>
      <dgm:spPr/>
    </dgm:pt>
    <dgm:pt modelId="{FA9E9050-F17F-4731-9ED0-8C3A40516576}" type="pres">
      <dgm:prSet presAssocID="{0E610B79-AC67-496E-8672-D19F558B5DC5}" presName="level3hierChild" presStyleCnt="0"/>
      <dgm:spPr/>
    </dgm:pt>
  </dgm:ptLst>
  <dgm:cxnLst>
    <dgm:cxn modelId="{0D8C1E06-A499-475C-8463-C76E0A2AFD0A}" type="presOf" srcId="{3E0664C9-45A9-42A5-8C8A-A02F169FED05}" destId="{C88E5350-6A4C-439D-B147-31658BDF1E95}" srcOrd="1" destOrd="0" presId="urn:microsoft.com/office/officeart/2008/layout/HorizontalMultiLevelHierarchy"/>
    <dgm:cxn modelId="{79CBE70D-2A5D-4F96-BC31-CA599202BC90}" type="presOf" srcId="{3E0664C9-45A9-42A5-8C8A-A02F169FED05}" destId="{DF0A00FF-54CE-44D6-9EC0-8CD6E27B1025}" srcOrd="0" destOrd="0" presId="urn:microsoft.com/office/officeart/2008/layout/HorizontalMultiLevelHierarchy"/>
    <dgm:cxn modelId="{254CE718-C9B4-4C70-90BB-8B4D98B517DE}" srcId="{F73781C6-245A-43FE-92C7-2A8E2FBD05AD}" destId="{0BDC98FC-6F72-4F37-B804-4E54E39ABD44}" srcOrd="0" destOrd="0" parTransId="{DEA0FCFE-1DE5-498B-B358-220DE8F376E0}" sibTransId="{83E22F05-FA96-4C64-8A98-1C72119CCAE0}"/>
    <dgm:cxn modelId="{96176125-8AF3-4EDF-96EF-DDC1A7171496}" type="presOf" srcId="{7591EF03-6A74-4475-9076-2EEF3493D991}" destId="{0A266634-F3A1-48D9-975A-6C4BE1B4D086}" srcOrd="0" destOrd="0" presId="urn:microsoft.com/office/officeart/2008/layout/HorizontalMultiLevelHierarchy"/>
    <dgm:cxn modelId="{49A25B36-C346-4D19-8B28-5F6B4ECCADF2}" type="presOf" srcId="{5CE7F268-6B79-4306-ABEF-99C13678B028}" destId="{5F0027B3-650A-45CF-AD95-EC321876BD9A}" srcOrd="1" destOrd="0" presId="urn:microsoft.com/office/officeart/2008/layout/HorizontalMultiLevelHierarchy"/>
    <dgm:cxn modelId="{3FEDC03A-BC42-4269-9A71-6A782FD367DD}" type="presOf" srcId="{603E804A-7413-4CCB-AFEB-A77CE3E23C3D}" destId="{CABD5C92-72EE-4DAD-9374-2C527DF2E308}" srcOrd="1" destOrd="0" presId="urn:microsoft.com/office/officeart/2008/layout/HorizontalMultiLevelHierarchy"/>
    <dgm:cxn modelId="{C1E97D3C-37B1-45D0-AE76-B6EFE8C4903E}" srcId="{0BDC98FC-6F72-4F37-B804-4E54E39ABD44}" destId="{7591EF03-6A74-4475-9076-2EEF3493D991}" srcOrd="1" destOrd="0" parTransId="{5CE7F268-6B79-4306-ABEF-99C13678B028}" sibTransId="{6E0747F0-7329-4249-B8E1-66EA3F89CB7B}"/>
    <dgm:cxn modelId="{16AEB067-5441-420B-A465-034E6EB1B041}" srcId="{0BDC98FC-6F72-4F37-B804-4E54E39ABD44}" destId="{0E610B79-AC67-496E-8672-D19F558B5DC5}" srcOrd="2" destOrd="0" parTransId="{3E0664C9-45A9-42A5-8C8A-A02F169FED05}" sibTransId="{AB9D0BCD-FCD8-4336-A225-F226B910E8BB}"/>
    <dgm:cxn modelId="{91A52469-B577-45C5-9966-738030A971F4}" type="presOf" srcId="{0E610B79-AC67-496E-8672-D19F558B5DC5}" destId="{6677343E-B508-4819-8EF8-B34932C73FD9}" srcOrd="0" destOrd="0" presId="urn:microsoft.com/office/officeart/2008/layout/HorizontalMultiLevelHierarchy"/>
    <dgm:cxn modelId="{2D885E49-FBCE-4D16-AE2D-71385F482331}" srcId="{0BDC98FC-6F72-4F37-B804-4E54E39ABD44}" destId="{8AFBCE70-92AC-4C7E-8362-E36777C229DE}" srcOrd="0" destOrd="0" parTransId="{603E804A-7413-4CCB-AFEB-A77CE3E23C3D}" sibTransId="{8D295CC0-7831-4C80-A500-39504FFF027A}"/>
    <dgm:cxn modelId="{033AF475-A985-4BDD-AF74-75AA1D6ABCD9}" type="presOf" srcId="{8AFBCE70-92AC-4C7E-8362-E36777C229DE}" destId="{51AB21F7-65BC-4DD4-AC68-9558B94A4A06}" srcOrd="0" destOrd="0" presId="urn:microsoft.com/office/officeart/2008/layout/HorizontalMultiLevelHierarchy"/>
    <dgm:cxn modelId="{119C4BAE-0637-4197-87A8-9438A9E94357}" type="presOf" srcId="{603E804A-7413-4CCB-AFEB-A77CE3E23C3D}" destId="{32929807-B5D0-4CD0-8021-6458859544EF}" srcOrd="0" destOrd="0" presId="urn:microsoft.com/office/officeart/2008/layout/HorizontalMultiLevelHierarchy"/>
    <dgm:cxn modelId="{30DF7FCD-9C3C-4F70-8A00-F09D8DB64EDA}" type="presOf" srcId="{5CE7F268-6B79-4306-ABEF-99C13678B028}" destId="{03E9AD81-C85E-4F40-8302-A891A998394D}" srcOrd="0" destOrd="0" presId="urn:microsoft.com/office/officeart/2008/layout/HorizontalMultiLevelHierarchy"/>
    <dgm:cxn modelId="{5029EBDF-2550-43FA-A2F0-65B40534C189}" type="presOf" srcId="{0BDC98FC-6F72-4F37-B804-4E54E39ABD44}" destId="{7CA3C4E4-C4E9-40BB-9471-28D79F4B74F4}" srcOrd="0" destOrd="0" presId="urn:microsoft.com/office/officeart/2008/layout/HorizontalMultiLevelHierarchy"/>
    <dgm:cxn modelId="{058545E4-12A6-48A9-9548-636FE17FA5D2}" type="presOf" srcId="{F73781C6-245A-43FE-92C7-2A8E2FBD05AD}" destId="{85E07A00-307D-4898-8CAF-BE25A1E473E5}" srcOrd="0" destOrd="0" presId="urn:microsoft.com/office/officeart/2008/layout/HorizontalMultiLevelHierarchy"/>
    <dgm:cxn modelId="{890AD965-94EF-4808-BC43-A1E55771AAE0}" type="presParOf" srcId="{85E07A00-307D-4898-8CAF-BE25A1E473E5}" destId="{DC4E9780-FC00-4615-8947-AEB1437E1C1B}" srcOrd="0" destOrd="0" presId="urn:microsoft.com/office/officeart/2008/layout/HorizontalMultiLevelHierarchy"/>
    <dgm:cxn modelId="{6B724B0E-52F7-4765-AD35-96675DF37F07}" type="presParOf" srcId="{DC4E9780-FC00-4615-8947-AEB1437E1C1B}" destId="{7CA3C4E4-C4E9-40BB-9471-28D79F4B74F4}" srcOrd="0" destOrd="0" presId="urn:microsoft.com/office/officeart/2008/layout/HorizontalMultiLevelHierarchy"/>
    <dgm:cxn modelId="{E7CEE8BD-CD55-46AB-BA51-9709D11A8C9E}" type="presParOf" srcId="{DC4E9780-FC00-4615-8947-AEB1437E1C1B}" destId="{274A3A79-A88B-4810-9EDF-62ED17871F41}" srcOrd="1" destOrd="0" presId="urn:microsoft.com/office/officeart/2008/layout/HorizontalMultiLevelHierarchy"/>
    <dgm:cxn modelId="{75BC337C-0E6E-4A48-B1A3-5FBD2865583D}" type="presParOf" srcId="{274A3A79-A88B-4810-9EDF-62ED17871F41}" destId="{32929807-B5D0-4CD0-8021-6458859544EF}" srcOrd="0" destOrd="0" presId="urn:microsoft.com/office/officeart/2008/layout/HorizontalMultiLevelHierarchy"/>
    <dgm:cxn modelId="{DC87BCCE-5C89-4CB1-9F9F-EC6308617C2E}" type="presParOf" srcId="{32929807-B5D0-4CD0-8021-6458859544EF}" destId="{CABD5C92-72EE-4DAD-9374-2C527DF2E308}" srcOrd="0" destOrd="0" presId="urn:microsoft.com/office/officeart/2008/layout/HorizontalMultiLevelHierarchy"/>
    <dgm:cxn modelId="{71C2D14B-D7F8-4200-AED7-0E503E6070AF}" type="presParOf" srcId="{274A3A79-A88B-4810-9EDF-62ED17871F41}" destId="{57759FDD-7866-4F2C-9082-9412FF924407}" srcOrd="1" destOrd="0" presId="urn:microsoft.com/office/officeart/2008/layout/HorizontalMultiLevelHierarchy"/>
    <dgm:cxn modelId="{A51C3596-EAF0-4B45-AA02-3E91CC860476}" type="presParOf" srcId="{57759FDD-7866-4F2C-9082-9412FF924407}" destId="{51AB21F7-65BC-4DD4-AC68-9558B94A4A06}" srcOrd="0" destOrd="0" presId="urn:microsoft.com/office/officeart/2008/layout/HorizontalMultiLevelHierarchy"/>
    <dgm:cxn modelId="{B2589758-530D-41ED-84E4-2084F67C380F}" type="presParOf" srcId="{57759FDD-7866-4F2C-9082-9412FF924407}" destId="{F6664E7D-45CD-4693-8E25-7F6B92F62D1F}" srcOrd="1" destOrd="0" presId="urn:microsoft.com/office/officeart/2008/layout/HorizontalMultiLevelHierarchy"/>
    <dgm:cxn modelId="{24B2F0C2-9F05-4E88-83E3-086B4D535692}" type="presParOf" srcId="{274A3A79-A88B-4810-9EDF-62ED17871F41}" destId="{03E9AD81-C85E-4F40-8302-A891A998394D}" srcOrd="2" destOrd="0" presId="urn:microsoft.com/office/officeart/2008/layout/HorizontalMultiLevelHierarchy"/>
    <dgm:cxn modelId="{14827F68-6FDA-4F5F-A25F-9FCF59BF3376}" type="presParOf" srcId="{03E9AD81-C85E-4F40-8302-A891A998394D}" destId="{5F0027B3-650A-45CF-AD95-EC321876BD9A}" srcOrd="0" destOrd="0" presId="urn:microsoft.com/office/officeart/2008/layout/HorizontalMultiLevelHierarchy"/>
    <dgm:cxn modelId="{199C6270-4F03-495C-847A-CFA12EAC49EF}" type="presParOf" srcId="{274A3A79-A88B-4810-9EDF-62ED17871F41}" destId="{AD34499E-172F-4973-8343-C665F4861A5C}" srcOrd="3" destOrd="0" presId="urn:microsoft.com/office/officeart/2008/layout/HorizontalMultiLevelHierarchy"/>
    <dgm:cxn modelId="{A19D9B7F-31F0-49CB-B093-3BBAFEE8A084}" type="presParOf" srcId="{AD34499E-172F-4973-8343-C665F4861A5C}" destId="{0A266634-F3A1-48D9-975A-6C4BE1B4D086}" srcOrd="0" destOrd="0" presId="urn:microsoft.com/office/officeart/2008/layout/HorizontalMultiLevelHierarchy"/>
    <dgm:cxn modelId="{BA7FDF09-FF50-4378-BA17-7BE29E745E8B}" type="presParOf" srcId="{AD34499E-172F-4973-8343-C665F4861A5C}" destId="{4FC4B4DF-676F-46BA-9C38-B3EE238338C7}" srcOrd="1" destOrd="0" presId="urn:microsoft.com/office/officeart/2008/layout/HorizontalMultiLevelHierarchy"/>
    <dgm:cxn modelId="{E89377CD-AB9E-430D-A353-05FDE6451908}" type="presParOf" srcId="{274A3A79-A88B-4810-9EDF-62ED17871F41}" destId="{DF0A00FF-54CE-44D6-9EC0-8CD6E27B1025}" srcOrd="4" destOrd="0" presId="urn:microsoft.com/office/officeart/2008/layout/HorizontalMultiLevelHierarchy"/>
    <dgm:cxn modelId="{9B9C2E33-6507-4F81-9089-EB7545829A4F}" type="presParOf" srcId="{DF0A00FF-54CE-44D6-9EC0-8CD6E27B1025}" destId="{C88E5350-6A4C-439D-B147-31658BDF1E95}" srcOrd="0" destOrd="0" presId="urn:microsoft.com/office/officeart/2008/layout/HorizontalMultiLevelHierarchy"/>
    <dgm:cxn modelId="{5A7F0669-54B2-40CC-8D36-1213FF3CD2F4}" type="presParOf" srcId="{274A3A79-A88B-4810-9EDF-62ED17871F41}" destId="{135EAFF6-39E1-4852-9398-19963D23E836}" srcOrd="5" destOrd="0" presId="urn:microsoft.com/office/officeart/2008/layout/HorizontalMultiLevelHierarchy"/>
    <dgm:cxn modelId="{FC96B31C-E98A-48D3-A8B1-1160CAABCF13}" type="presParOf" srcId="{135EAFF6-39E1-4852-9398-19963D23E836}" destId="{6677343E-B508-4819-8EF8-B34932C73FD9}" srcOrd="0" destOrd="0" presId="urn:microsoft.com/office/officeart/2008/layout/HorizontalMultiLevelHierarchy"/>
    <dgm:cxn modelId="{7922D42A-293D-45F0-8081-201F4AEA277B}" type="presParOf" srcId="{135EAFF6-39E1-4852-9398-19963D23E836}" destId="{FA9E9050-F17F-4731-9ED0-8C3A40516576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14C8D1A-C607-482E-A935-80E91CE6E127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7B4875AB-50C6-45C0-A4FF-880032BF43D1}">
      <dgm:prSet phldrT="[Metin]"/>
      <dgm:spPr/>
      <dgm:t>
        <a:bodyPr/>
        <a:lstStyle/>
        <a:p>
          <a:r>
            <a:rPr lang="tr-TR" dirty="0"/>
            <a:t>Dinin kaynağına dair iddialar;</a:t>
          </a:r>
        </a:p>
      </dgm:t>
    </dgm:pt>
    <dgm:pt modelId="{8DDF6158-94EB-4EA3-8042-386F622CAFA6}" type="parTrans" cxnId="{CC3E3E66-0ED5-404B-BF4F-A734BB9982B8}">
      <dgm:prSet/>
      <dgm:spPr/>
      <dgm:t>
        <a:bodyPr/>
        <a:lstStyle/>
        <a:p>
          <a:endParaRPr lang="tr-TR"/>
        </a:p>
      </dgm:t>
    </dgm:pt>
    <dgm:pt modelId="{5B5AACA5-8467-440B-BB36-97DF2CB3C2A0}" type="sibTrans" cxnId="{CC3E3E66-0ED5-404B-BF4F-A734BB9982B8}">
      <dgm:prSet/>
      <dgm:spPr/>
      <dgm:t>
        <a:bodyPr/>
        <a:lstStyle/>
        <a:p>
          <a:endParaRPr lang="tr-TR"/>
        </a:p>
      </dgm:t>
    </dgm:pt>
    <dgm:pt modelId="{4B0A9B9A-5677-4EF4-BBD0-5CE76F6D9EE9}">
      <dgm:prSet phldrT="[Metin]"/>
      <dgm:spPr/>
      <dgm:t>
        <a:bodyPr/>
        <a:lstStyle/>
        <a:p>
          <a:r>
            <a:rPr lang="tr-TR" dirty="0"/>
            <a:t>Taylor dinin kaynağının ataların ruhlarına tapınma anlamına gelen </a:t>
          </a:r>
          <a:r>
            <a:rPr lang="tr-TR" b="1" u="sng" dirty="0"/>
            <a:t>animizm</a:t>
          </a:r>
          <a:r>
            <a:rPr lang="tr-TR" dirty="0"/>
            <a:t> olduğunu iddia etti. </a:t>
          </a:r>
        </a:p>
      </dgm:t>
    </dgm:pt>
    <dgm:pt modelId="{92899344-26D3-4E1F-AB50-8073727EB053}" type="parTrans" cxnId="{59011640-0A39-4ABF-B435-3CE8FC160A51}">
      <dgm:prSet/>
      <dgm:spPr/>
      <dgm:t>
        <a:bodyPr/>
        <a:lstStyle/>
        <a:p>
          <a:endParaRPr lang="tr-TR"/>
        </a:p>
      </dgm:t>
    </dgm:pt>
    <dgm:pt modelId="{24DAFFB8-B902-4FCD-90C8-7E569E25F8B6}" type="sibTrans" cxnId="{59011640-0A39-4ABF-B435-3CE8FC160A51}">
      <dgm:prSet/>
      <dgm:spPr/>
      <dgm:t>
        <a:bodyPr/>
        <a:lstStyle/>
        <a:p>
          <a:endParaRPr lang="tr-TR"/>
        </a:p>
      </dgm:t>
    </dgm:pt>
    <dgm:pt modelId="{0B467F9D-3A52-49B4-ABAB-9C99A588F329}">
      <dgm:prSet/>
      <dgm:spPr/>
      <dgm:t>
        <a:bodyPr/>
        <a:lstStyle/>
        <a:p>
          <a:r>
            <a:rPr lang="tr-TR" dirty="0" err="1"/>
            <a:t>Frazer</a:t>
          </a:r>
          <a:r>
            <a:rPr lang="tr-TR" dirty="0"/>
            <a:t> </a:t>
          </a:r>
          <a:r>
            <a:rPr lang="tr-TR" b="1" u="sng" dirty="0"/>
            <a:t>büyü, </a:t>
          </a:r>
        </a:p>
      </dgm:t>
    </dgm:pt>
    <dgm:pt modelId="{AA1FA7B7-C5ED-4A12-B666-6D374A74208E}" type="parTrans" cxnId="{DE1E8C77-D9F9-4898-B51C-3A375FEA5374}">
      <dgm:prSet/>
      <dgm:spPr/>
      <dgm:t>
        <a:bodyPr/>
        <a:lstStyle/>
        <a:p>
          <a:endParaRPr lang="tr-TR"/>
        </a:p>
      </dgm:t>
    </dgm:pt>
    <dgm:pt modelId="{F7894F84-A97B-4517-A816-95261B597EC6}" type="sibTrans" cxnId="{DE1E8C77-D9F9-4898-B51C-3A375FEA5374}">
      <dgm:prSet/>
      <dgm:spPr/>
      <dgm:t>
        <a:bodyPr/>
        <a:lstStyle/>
        <a:p>
          <a:endParaRPr lang="tr-TR"/>
        </a:p>
      </dgm:t>
    </dgm:pt>
    <dgm:pt modelId="{236C3D3D-1A44-4828-9FBA-C07399279F9B}">
      <dgm:prSet/>
      <dgm:spPr/>
      <dgm:t>
        <a:bodyPr/>
        <a:lstStyle/>
        <a:p>
          <a:r>
            <a:rPr lang="tr-TR" dirty="0"/>
            <a:t>Emile </a:t>
          </a:r>
          <a:r>
            <a:rPr lang="tr-TR" dirty="0" err="1"/>
            <a:t>Durkheim</a:t>
          </a:r>
          <a:r>
            <a:rPr lang="tr-TR" dirty="0"/>
            <a:t> ise bitki ve hayvanların kutsallığına inanma anlamına gelen </a:t>
          </a:r>
          <a:r>
            <a:rPr lang="tr-TR" b="1" u="sng" dirty="0"/>
            <a:t>totemizm</a:t>
          </a:r>
          <a:r>
            <a:rPr lang="tr-TR" b="0" u="none" dirty="0"/>
            <a:t> (korkudan) </a:t>
          </a:r>
          <a:r>
            <a:rPr lang="tr-TR" dirty="0"/>
            <a:t>olduğunu ileri sürdü. </a:t>
          </a:r>
        </a:p>
      </dgm:t>
    </dgm:pt>
    <dgm:pt modelId="{FE194E6A-C072-4BD9-A003-C20642501528}" type="parTrans" cxnId="{48EECBA2-EA23-49A8-9A3E-DFC0EF690AA8}">
      <dgm:prSet/>
      <dgm:spPr/>
      <dgm:t>
        <a:bodyPr/>
        <a:lstStyle/>
        <a:p>
          <a:endParaRPr lang="tr-TR"/>
        </a:p>
      </dgm:t>
    </dgm:pt>
    <dgm:pt modelId="{60432AAA-898E-4C09-B343-E558DC220036}" type="sibTrans" cxnId="{48EECBA2-EA23-49A8-9A3E-DFC0EF690AA8}">
      <dgm:prSet/>
      <dgm:spPr/>
      <dgm:t>
        <a:bodyPr/>
        <a:lstStyle/>
        <a:p>
          <a:endParaRPr lang="tr-TR"/>
        </a:p>
      </dgm:t>
    </dgm:pt>
    <dgm:pt modelId="{918E6A8D-A24C-4423-A65D-DDA105204478}" type="pres">
      <dgm:prSet presAssocID="{414C8D1A-C607-482E-A935-80E91CE6E127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7B42B875-C885-4F8D-86F9-E59F6D6CA098}" type="pres">
      <dgm:prSet presAssocID="{7B4875AB-50C6-45C0-A4FF-880032BF43D1}" presName="root" presStyleCnt="0"/>
      <dgm:spPr/>
    </dgm:pt>
    <dgm:pt modelId="{35F932D4-E671-478A-BB02-CB11A32AC95E}" type="pres">
      <dgm:prSet presAssocID="{7B4875AB-50C6-45C0-A4FF-880032BF43D1}" presName="rootComposite" presStyleCnt="0"/>
      <dgm:spPr/>
    </dgm:pt>
    <dgm:pt modelId="{A6D8E664-6DA9-4057-967F-5D5B1139C28F}" type="pres">
      <dgm:prSet presAssocID="{7B4875AB-50C6-45C0-A4FF-880032BF43D1}" presName="rootText" presStyleLbl="node1" presStyleIdx="0" presStyleCnt="1" custScaleX="408034" custLinFactNeighborX="5220" custLinFactNeighborY="3132"/>
      <dgm:spPr/>
    </dgm:pt>
    <dgm:pt modelId="{02D0380F-9DB5-4C2C-BE30-1A5FA5048797}" type="pres">
      <dgm:prSet presAssocID="{7B4875AB-50C6-45C0-A4FF-880032BF43D1}" presName="rootConnector" presStyleLbl="node1" presStyleIdx="0" presStyleCnt="1"/>
      <dgm:spPr/>
    </dgm:pt>
    <dgm:pt modelId="{0783E1C4-21E3-4C5D-83FC-CF1015D2F26D}" type="pres">
      <dgm:prSet presAssocID="{7B4875AB-50C6-45C0-A4FF-880032BF43D1}" presName="childShape" presStyleCnt="0"/>
      <dgm:spPr/>
    </dgm:pt>
    <dgm:pt modelId="{2F12099B-F4DC-4725-AE71-6597D68BE73C}" type="pres">
      <dgm:prSet presAssocID="{92899344-26D3-4E1F-AB50-8073727EB053}" presName="Name13" presStyleLbl="parChTrans1D2" presStyleIdx="0" presStyleCnt="3"/>
      <dgm:spPr/>
    </dgm:pt>
    <dgm:pt modelId="{9129E865-4EFB-4FEB-BAAD-28FC0AB07F0F}" type="pres">
      <dgm:prSet presAssocID="{4B0A9B9A-5677-4EF4-BBD0-5CE76F6D9EE9}" presName="childText" presStyleLbl="bgAcc1" presStyleIdx="0" presStyleCnt="3" custScaleX="438514">
        <dgm:presLayoutVars>
          <dgm:bulletEnabled val="1"/>
        </dgm:presLayoutVars>
      </dgm:prSet>
      <dgm:spPr/>
    </dgm:pt>
    <dgm:pt modelId="{C45A82E5-5047-4CC4-8BA5-1BCEB473503B}" type="pres">
      <dgm:prSet presAssocID="{AA1FA7B7-C5ED-4A12-B666-6D374A74208E}" presName="Name13" presStyleLbl="parChTrans1D2" presStyleIdx="1" presStyleCnt="3"/>
      <dgm:spPr/>
    </dgm:pt>
    <dgm:pt modelId="{FC7CFE9D-7594-4883-8EFC-E5D1D6A41C7B}" type="pres">
      <dgm:prSet presAssocID="{0B467F9D-3A52-49B4-ABAB-9C99A588F329}" presName="childText" presStyleLbl="bgAcc1" presStyleIdx="1" presStyleCnt="3" custScaleX="438514">
        <dgm:presLayoutVars>
          <dgm:bulletEnabled val="1"/>
        </dgm:presLayoutVars>
      </dgm:prSet>
      <dgm:spPr/>
    </dgm:pt>
    <dgm:pt modelId="{745874C2-445F-4B32-BA4E-239DF37670F4}" type="pres">
      <dgm:prSet presAssocID="{FE194E6A-C072-4BD9-A003-C20642501528}" presName="Name13" presStyleLbl="parChTrans1D2" presStyleIdx="2" presStyleCnt="3"/>
      <dgm:spPr/>
    </dgm:pt>
    <dgm:pt modelId="{EC1ACCB4-D209-45D0-B024-3A501B0FBB4C}" type="pres">
      <dgm:prSet presAssocID="{236C3D3D-1A44-4828-9FBA-C07399279F9B}" presName="childText" presStyleLbl="bgAcc1" presStyleIdx="2" presStyleCnt="3" custScaleX="438514">
        <dgm:presLayoutVars>
          <dgm:bulletEnabled val="1"/>
        </dgm:presLayoutVars>
      </dgm:prSet>
      <dgm:spPr/>
    </dgm:pt>
  </dgm:ptLst>
  <dgm:cxnLst>
    <dgm:cxn modelId="{59011640-0A39-4ABF-B435-3CE8FC160A51}" srcId="{7B4875AB-50C6-45C0-A4FF-880032BF43D1}" destId="{4B0A9B9A-5677-4EF4-BBD0-5CE76F6D9EE9}" srcOrd="0" destOrd="0" parTransId="{92899344-26D3-4E1F-AB50-8073727EB053}" sibTransId="{24DAFFB8-B902-4FCD-90C8-7E569E25F8B6}"/>
    <dgm:cxn modelId="{75A20A44-D5C6-41CE-95AD-6319B776FF2C}" type="presOf" srcId="{7B4875AB-50C6-45C0-A4FF-880032BF43D1}" destId="{02D0380F-9DB5-4C2C-BE30-1A5FA5048797}" srcOrd="1" destOrd="0" presId="urn:microsoft.com/office/officeart/2005/8/layout/hierarchy3"/>
    <dgm:cxn modelId="{E6286A65-69DA-419B-9EE5-2970E434B281}" type="presOf" srcId="{4B0A9B9A-5677-4EF4-BBD0-5CE76F6D9EE9}" destId="{9129E865-4EFB-4FEB-BAAD-28FC0AB07F0F}" srcOrd="0" destOrd="0" presId="urn:microsoft.com/office/officeart/2005/8/layout/hierarchy3"/>
    <dgm:cxn modelId="{FB660866-4A5C-461D-969B-91ABB83665D3}" type="presOf" srcId="{92899344-26D3-4E1F-AB50-8073727EB053}" destId="{2F12099B-F4DC-4725-AE71-6597D68BE73C}" srcOrd="0" destOrd="0" presId="urn:microsoft.com/office/officeart/2005/8/layout/hierarchy3"/>
    <dgm:cxn modelId="{CC3E3E66-0ED5-404B-BF4F-A734BB9982B8}" srcId="{414C8D1A-C607-482E-A935-80E91CE6E127}" destId="{7B4875AB-50C6-45C0-A4FF-880032BF43D1}" srcOrd="0" destOrd="0" parTransId="{8DDF6158-94EB-4EA3-8042-386F622CAFA6}" sibTransId="{5B5AACA5-8467-440B-BB36-97DF2CB3C2A0}"/>
    <dgm:cxn modelId="{20CA8550-E66E-4C24-B035-E83AEC597603}" type="presOf" srcId="{0B467F9D-3A52-49B4-ABAB-9C99A588F329}" destId="{FC7CFE9D-7594-4883-8EFC-E5D1D6A41C7B}" srcOrd="0" destOrd="0" presId="urn:microsoft.com/office/officeart/2005/8/layout/hierarchy3"/>
    <dgm:cxn modelId="{DE1E8C77-D9F9-4898-B51C-3A375FEA5374}" srcId="{7B4875AB-50C6-45C0-A4FF-880032BF43D1}" destId="{0B467F9D-3A52-49B4-ABAB-9C99A588F329}" srcOrd="1" destOrd="0" parTransId="{AA1FA7B7-C5ED-4A12-B666-6D374A74208E}" sibTransId="{F7894F84-A97B-4517-A816-95261B597EC6}"/>
    <dgm:cxn modelId="{D8715E89-6229-449F-9434-0C4E4906E6DF}" type="presOf" srcId="{414C8D1A-C607-482E-A935-80E91CE6E127}" destId="{918E6A8D-A24C-4423-A65D-DDA105204478}" srcOrd="0" destOrd="0" presId="urn:microsoft.com/office/officeart/2005/8/layout/hierarchy3"/>
    <dgm:cxn modelId="{9E2A448E-2F27-42A8-AD09-7CBEAD29D8CB}" type="presOf" srcId="{FE194E6A-C072-4BD9-A003-C20642501528}" destId="{745874C2-445F-4B32-BA4E-239DF37670F4}" srcOrd="0" destOrd="0" presId="urn:microsoft.com/office/officeart/2005/8/layout/hierarchy3"/>
    <dgm:cxn modelId="{48EECBA2-EA23-49A8-9A3E-DFC0EF690AA8}" srcId="{7B4875AB-50C6-45C0-A4FF-880032BF43D1}" destId="{236C3D3D-1A44-4828-9FBA-C07399279F9B}" srcOrd="2" destOrd="0" parTransId="{FE194E6A-C072-4BD9-A003-C20642501528}" sibTransId="{60432AAA-898E-4C09-B343-E558DC220036}"/>
    <dgm:cxn modelId="{DB1236C6-0E1B-486C-BFA9-ECFDB821ECE3}" type="presOf" srcId="{7B4875AB-50C6-45C0-A4FF-880032BF43D1}" destId="{A6D8E664-6DA9-4057-967F-5D5B1139C28F}" srcOrd="0" destOrd="0" presId="urn:microsoft.com/office/officeart/2005/8/layout/hierarchy3"/>
    <dgm:cxn modelId="{2A7D68C8-A531-4900-84DE-79A288CA9746}" type="presOf" srcId="{236C3D3D-1A44-4828-9FBA-C07399279F9B}" destId="{EC1ACCB4-D209-45D0-B024-3A501B0FBB4C}" srcOrd="0" destOrd="0" presId="urn:microsoft.com/office/officeart/2005/8/layout/hierarchy3"/>
    <dgm:cxn modelId="{A50AC7D6-6874-4F35-8F9C-B67B6654C812}" type="presOf" srcId="{AA1FA7B7-C5ED-4A12-B666-6D374A74208E}" destId="{C45A82E5-5047-4CC4-8BA5-1BCEB473503B}" srcOrd="0" destOrd="0" presId="urn:microsoft.com/office/officeart/2005/8/layout/hierarchy3"/>
    <dgm:cxn modelId="{8136DE99-8D59-416C-8343-40286B090F57}" type="presParOf" srcId="{918E6A8D-A24C-4423-A65D-DDA105204478}" destId="{7B42B875-C885-4F8D-86F9-E59F6D6CA098}" srcOrd="0" destOrd="0" presId="urn:microsoft.com/office/officeart/2005/8/layout/hierarchy3"/>
    <dgm:cxn modelId="{B937E3EB-D420-4042-86A4-30362C495777}" type="presParOf" srcId="{7B42B875-C885-4F8D-86F9-E59F6D6CA098}" destId="{35F932D4-E671-478A-BB02-CB11A32AC95E}" srcOrd="0" destOrd="0" presId="urn:microsoft.com/office/officeart/2005/8/layout/hierarchy3"/>
    <dgm:cxn modelId="{66799A10-F706-4D0F-B415-169A688A4413}" type="presParOf" srcId="{35F932D4-E671-478A-BB02-CB11A32AC95E}" destId="{A6D8E664-6DA9-4057-967F-5D5B1139C28F}" srcOrd="0" destOrd="0" presId="urn:microsoft.com/office/officeart/2005/8/layout/hierarchy3"/>
    <dgm:cxn modelId="{498F2A1D-86EA-4001-85FE-FB2DAED43B1C}" type="presParOf" srcId="{35F932D4-E671-478A-BB02-CB11A32AC95E}" destId="{02D0380F-9DB5-4C2C-BE30-1A5FA5048797}" srcOrd="1" destOrd="0" presId="urn:microsoft.com/office/officeart/2005/8/layout/hierarchy3"/>
    <dgm:cxn modelId="{F7EDC00D-B732-4BA7-84F9-EADD238171E7}" type="presParOf" srcId="{7B42B875-C885-4F8D-86F9-E59F6D6CA098}" destId="{0783E1C4-21E3-4C5D-83FC-CF1015D2F26D}" srcOrd="1" destOrd="0" presId="urn:microsoft.com/office/officeart/2005/8/layout/hierarchy3"/>
    <dgm:cxn modelId="{94771280-E2D7-4529-8B6D-F065FEEB4792}" type="presParOf" srcId="{0783E1C4-21E3-4C5D-83FC-CF1015D2F26D}" destId="{2F12099B-F4DC-4725-AE71-6597D68BE73C}" srcOrd="0" destOrd="0" presId="urn:microsoft.com/office/officeart/2005/8/layout/hierarchy3"/>
    <dgm:cxn modelId="{A7F4C78A-191E-4C9B-8552-2030EAB1CC70}" type="presParOf" srcId="{0783E1C4-21E3-4C5D-83FC-CF1015D2F26D}" destId="{9129E865-4EFB-4FEB-BAAD-28FC0AB07F0F}" srcOrd="1" destOrd="0" presId="urn:microsoft.com/office/officeart/2005/8/layout/hierarchy3"/>
    <dgm:cxn modelId="{C8DB3793-C672-47B0-8803-004BBB76E568}" type="presParOf" srcId="{0783E1C4-21E3-4C5D-83FC-CF1015D2F26D}" destId="{C45A82E5-5047-4CC4-8BA5-1BCEB473503B}" srcOrd="2" destOrd="0" presId="urn:microsoft.com/office/officeart/2005/8/layout/hierarchy3"/>
    <dgm:cxn modelId="{4F1E1EC9-3C4F-4D44-9530-0C3632FAFD07}" type="presParOf" srcId="{0783E1C4-21E3-4C5D-83FC-CF1015D2F26D}" destId="{FC7CFE9D-7594-4883-8EFC-E5D1D6A41C7B}" srcOrd="3" destOrd="0" presId="urn:microsoft.com/office/officeart/2005/8/layout/hierarchy3"/>
    <dgm:cxn modelId="{BF4DF4CD-4806-49D1-8852-EA932BDD2929}" type="presParOf" srcId="{0783E1C4-21E3-4C5D-83FC-CF1015D2F26D}" destId="{745874C2-445F-4B32-BA4E-239DF37670F4}" srcOrd="4" destOrd="0" presId="urn:microsoft.com/office/officeart/2005/8/layout/hierarchy3"/>
    <dgm:cxn modelId="{AD9A721F-1FDF-4BF5-82D6-FC0899F771DD}" type="presParOf" srcId="{0783E1C4-21E3-4C5D-83FC-CF1015D2F26D}" destId="{EC1ACCB4-D209-45D0-B024-3A501B0FBB4C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297CF2-028F-4FE4-9EE7-08DBDBCFFE18}">
      <dsp:nvSpPr>
        <dsp:cNvPr id="0" name=""/>
        <dsp:cNvSpPr/>
      </dsp:nvSpPr>
      <dsp:spPr>
        <a:xfrm>
          <a:off x="5210472" y="2601434"/>
          <a:ext cx="1771054" cy="177105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4800" kern="1200" dirty="0"/>
            <a:t>DİN</a:t>
          </a:r>
        </a:p>
      </dsp:txBody>
      <dsp:txXfrm>
        <a:off x="5469837" y="2860799"/>
        <a:ext cx="1252324" cy="1252324"/>
      </dsp:txXfrm>
    </dsp:sp>
    <dsp:sp modelId="{95E182A4-3AEE-43A8-97F7-688C788AD180}">
      <dsp:nvSpPr>
        <dsp:cNvPr id="0" name=""/>
        <dsp:cNvSpPr/>
      </dsp:nvSpPr>
      <dsp:spPr>
        <a:xfrm rot="16200000">
          <a:off x="5736542" y="1642481"/>
          <a:ext cx="718914" cy="60215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r-TR" sz="1600" kern="1200"/>
        </a:p>
      </dsp:txBody>
      <dsp:txXfrm>
        <a:off x="5826866" y="1853237"/>
        <a:ext cx="538267" cy="361294"/>
      </dsp:txXfrm>
    </dsp:sp>
    <dsp:sp modelId="{B5233D16-F141-47AF-9887-EC7F44753900}">
      <dsp:nvSpPr>
        <dsp:cNvPr id="0" name=""/>
        <dsp:cNvSpPr/>
      </dsp:nvSpPr>
      <dsp:spPr>
        <a:xfrm>
          <a:off x="5476130" y="5254"/>
          <a:ext cx="1239738" cy="123973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600" kern="1200" dirty="0"/>
            <a:t>Kanun</a:t>
          </a:r>
        </a:p>
      </dsp:txBody>
      <dsp:txXfrm>
        <a:off x="5657685" y="186809"/>
        <a:ext cx="876628" cy="876628"/>
      </dsp:txXfrm>
    </dsp:sp>
    <dsp:sp modelId="{672CA86C-B342-459C-AEB4-83CD06D42689}">
      <dsp:nvSpPr>
        <dsp:cNvPr id="0" name=""/>
        <dsp:cNvSpPr/>
      </dsp:nvSpPr>
      <dsp:spPr>
        <a:xfrm rot="18163636">
          <a:off x="6570968" y="1887490"/>
          <a:ext cx="718914" cy="60215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r-TR" sz="1600" kern="1200"/>
        </a:p>
      </dsp:txBody>
      <dsp:txXfrm>
        <a:off x="6612459" y="2083907"/>
        <a:ext cx="538267" cy="361294"/>
      </dsp:txXfrm>
    </dsp:sp>
    <dsp:sp modelId="{52428A8E-579F-43D3-9DA4-BD6ABF5319B0}">
      <dsp:nvSpPr>
        <dsp:cNvPr id="0" name=""/>
        <dsp:cNvSpPr/>
      </dsp:nvSpPr>
      <dsp:spPr>
        <a:xfrm>
          <a:off x="7023357" y="459561"/>
          <a:ext cx="1239738" cy="123973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600" kern="1200" dirty="0"/>
            <a:t>Hüküm</a:t>
          </a:r>
        </a:p>
      </dsp:txBody>
      <dsp:txXfrm>
        <a:off x="7204912" y="641116"/>
        <a:ext cx="876628" cy="876628"/>
      </dsp:txXfrm>
    </dsp:sp>
    <dsp:sp modelId="{0F9CC742-07D4-400F-AFDF-301BEB46A22C}">
      <dsp:nvSpPr>
        <dsp:cNvPr id="0" name=""/>
        <dsp:cNvSpPr/>
      </dsp:nvSpPr>
      <dsp:spPr>
        <a:xfrm rot="20127273">
          <a:off x="7140470" y="2544730"/>
          <a:ext cx="718914" cy="60215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r-TR" sz="1600" kern="1200"/>
        </a:p>
      </dsp:txBody>
      <dsp:txXfrm>
        <a:off x="7148632" y="2702684"/>
        <a:ext cx="538267" cy="361294"/>
      </dsp:txXfrm>
    </dsp:sp>
    <dsp:sp modelId="{C041810C-16DA-42E2-9E8C-5297315E3E9C}">
      <dsp:nvSpPr>
        <dsp:cNvPr id="0" name=""/>
        <dsp:cNvSpPr/>
      </dsp:nvSpPr>
      <dsp:spPr>
        <a:xfrm>
          <a:off x="8079350" y="1678242"/>
          <a:ext cx="1239738" cy="123973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600" kern="1200" dirty="0"/>
            <a:t>Ceza</a:t>
          </a:r>
        </a:p>
      </dsp:txBody>
      <dsp:txXfrm>
        <a:off x="8260905" y="1859797"/>
        <a:ext cx="876628" cy="876628"/>
      </dsp:txXfrm>
    </dsp:sp>
    <dsp:sp modelId="{93F76595-07DB-4B45-94C4-C9DA243FAC49}">
      <dsp:nvSpPr>
        <dsp:cNvPr id="0" name=""/>
        <dsp:cNvSpPr/>
      </dsp:nvSpPr>
      <dsp:spPr>
        <a:xfrm rot="490909">
          <a:off x="7264234" y="3405531"/>
          <a:ext cx="718914" cy="60215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r-TR" sz="1600" kern="1200"/>
        </a:p>
      </dsp:txBody>
      <dsp:txXfrm>
        <a:off x="7265153" y="3513109"/>
        <a:ext cx="538267" cy="361294"/>
      </dsp:txXfrm>
    </dsp:sp>
    <dsp:sp modelId="{A52F796A-33D5-4491-8160-F99C860D8551}">
      <dsp:nvSpPr>
        <dsp:cNvPr id="0" name=""/>
        <dsp:cNvSpPr/>
      </dsp:nvSpPr>
      <dsp:spPr>
        <a:xfrm>
          <a:off x="8308839" y="3274375"/>
          <a:ext cx="1239738" cy="123973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100" kern="1200" dirty="0"/>
            <a:t>Ödüllendirme</a:t>
          </a:r>
        </a:p>
      </dsp:txBody>
      <dsp:txXfrm>
        <a:off x="8490394" y="3455930"/>
        <a:ext cx="876628" cy="876628"/>
      </dsp:txXfrm>
    </dsp:sp>
    <dsp:sp modelId="{A06F9783-0098-4B09-88C1-DF1FB2A1ED10}">
      <dsp:nvSpPr>
        <dsp:cNvPr id="0" name=""/>
        <dsp:cNvSpPr/>
      </dsp:nvSpPr>
      <dsp:spPr>
        <a:xfrm rot="2454545">
          <a:off x="6902968" y="4196596"/>
          <a:ext cx="718914" cy="60215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r-TR" sz="1600" kern="1200"/>
        </a:p>
      </dsp:txBody>
      <dsp:txXfrm>
        <a:off x="6925030" y="4257879"/>
        <a:ext cx="538267" cy="361294"/>
      </dsp:txXfrm>
    </dsp:sp>
    <dsp:sp modelId="{556B0334-5F31-499D-A0DA-7B30E2052187}">
      <dsp:nvSpPr>
        <dsp:cNvPr id="0" name=""/>
        <dsp:cNvSpPr/>
      </dsp:nvSpPr>
      <dsp:spPr>
        <a:xfrm>
          <a:off x="7638963" y="4741198"/>
          <a:ext cx="1239738" cy="123973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600" kern="1200" dirty="0"/>
            <a:t>Saygı</a:t>
          </a:r>
        </a:p>
      </dsp:txBody>
      <dsp:txXfrm>
        <a:off x="7820518" y="4922753"/>
        <a:ext cx="876628" cy="876628"/>
      </dsp:txXfrm>
    </dsp:sp>
    <dsp:sp modelId="{DC984D50-91A0-4701-96FB-64D394EEF885}">
      <dsp:nvSpPr>
        <dsp:cNvPr id="0" name=""/>
        <dsp:cNvSpPr/>
      </dsp:nvSpPr>
      <dsp:spPr>
        <a:xfrm rot="4418182">
          <a:off x="6171369" y="4666765"/>
          <a:ext cx="718914" cy="60215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r-TR" sz="1600" kern="1200"/>
        </a:p>
      </dsp:txBody>
      <dsp:txXfrm>
        <a:off x="6236245" y="4700532"/>
        <a:ext cx="538267" cy="361294"/>
      </dsp:txXfrm>
    </dsp:sp>
    <dsp:sp modelId="{61841506-DAC7-451C-9942-47123D53B39D}">
      <dsp:nvSpPr>
        <dsp:cNvPr id="0" name=""/>
        <dsp:cNvSpPr/>
      </dsp:nvSpPr>
      <dsp:spPr>
        <a:xfrm>
          <a:off x="6282403" y="5613006"/>
          <a:ext cx="1239738" cy="123973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600" kern="1200" dirty="0"/>
            <a:t>İtaat</a:t>
          </a:r>
        </a:p>
      </dsp:txBody>
      <dsp:txXfrm>
        <a:off x="6463958" y="5794561"/>
        <a:ext cx="876628" cy="876628"/>
      </dsp:txXfrm>
    </dsp:sp>
    <dsp:sp modelId="{2DED5812-C9F6-4B3F-9ED9-9E1229A915BF}">
      <dsp:nvSpPr>
        <dsp:cNvPr id="0" name=""/>
        <dsp:cNvSpPr/>
      </dsp:nvSpPr>
      <dsp:spPr>
        <a:xfrm rot="6381818">
          <a:off x="5301716" y="4666765"/>
          <a:ext cx="718914" cy="60215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r-TR" sz="1600" kern="1200"/>
        </a:p>
      </dsp:txBody>
      <dsp:txXfrm rot="10800000">
        <a:off x="5417487" y="4700532"/>
        <a:ext cx="538267" cy="361294"/>
      </dsp:txXfrm>
    </dsp:sp>
    <dsp:sp modelId="{B777552B-F452-4B71-83E5-7B3C8100A439}">
      <dsp:nvSpPr>
        <dsp:cNvPr id="0" name=""/>
        <dsp:cNvSpPr/>
      </dsp:nvSpPr>
      <dsp:spPr>
        <a:xfrm>
          <a:off x="4669857" y="5613006"/>
          <a:ext cx="1239738" cy="123973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600" kern="1200" dirty="0"/>
            <a:t>Teslimiyet</a:t>
          </a:r>
        </a:p>
      </dsp:txBody>
      <dsp:txXfrm>
        <a:off x="4851412" y="5794561"/>
        <a:ext cx="876628" cy="876628"/>
      </dsp:txXfrm>
    </dsp:sp>
    <dsp:sp modelId="{083DDDDB-523C-473C-B32B-B0198083FBE4}">
      <dsp:nvSpPr>
        <dsp:cNvPr id="0" name=""/>
        <dsp:cNvSpPr/>
      </dsp:nvSpPr>
      <dsp:spPr>
        <a:xfrm rot="8345455">
          <a:off x="4570117" y="4196596"/>
          <a:ext cx="718914" cy="60215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r-TR" sz="1600" kern="1200"/>
        </a:p>
      </dsp:txBody>
      <dsp:txXfrm rot="10800000">
        <a:off x="4728702" y="4257879"/>
        <a:ext cx="538267" cy="361294"/>
      </dsp:txXfrm>
    </dsp:sp>
    <dsp:sp modelId="{DD63BC72-5481-4B2E-8386-58980DFB7941}">
      <dsp:nvSpPr>
        <dsp:cNvPr id="0" name=""/>
        <dsp:cNvSpPr/>
      </dsp:nvSpPr>
      <dsp:spPr>
        <a:xfrm>
          <a:off x="3313297" y="4741198"/>
          <a:ext cx="1239738" cy="123973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600" kern="1200" dirty="0"/>
            <a:t>İbadet</a:t>
          </a:r>
        </a:p>
      </dsp:txBody>
      <dsp:txXfrm>
        <a:off x="3494852" y="4922753"/>
        <a:ext cx="876628" cy="876628"/>
      </dsp:txXfrm>
    </dsp:sp>
    <dsp:sp modelId="{CC56D03B-CF0C-4A63-B713-4A89216BDA9E}">
      <dsp:nvSpPr>
        <dsp:cNvPr id="0" name=""/>
        <dsp:cNvSpPr/>
      </dsp:nvSpPr>
      <dsp:spPr>
        <a:xfrm rot="10309091">
          <a:off x="4208850" y="3405531"/>
          <a:ext cx="718914" cy="60215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r-TR" sz="1600" kern="1200"/>
        </a:p>
      </dsp:txBody>
      <dsp:txXfrm rot="10800000">
        <a:off x="4388578" y="3513109"/>
        <a:ext cx="538267" cy="361294"/>
      </dsp:txXfrm>
    </dsp:sp>
    <dsp:sp modelId="{5606F8F8-7F84-4EDF-B388-ACB180FDEAED}">
      <dsp:nvSpPr>
        <dsp:cNvPr id="0" name=""/>
        <dsp:cNvSpPr/>
      </dsp:nvSpPr>
      <dsp:spPr>
        <a:xfrm>
          <a:off x="2643421" y="3274375"/>
          <a:ext cx="1239738" cy="123973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600" kern="1200" dirty="0"/>
            <a:t>Egemenlik</a:t>
          </a:r>
        </a:p>
      </dsp:txBody>
      <dsp:txXfrm>
        <a:off x="2824976" y="3455930"/>
        <a:ext cx="876628" cy="876628"/>
      </dsp:txXfrm>
    </dsp:sp>
    <dsp:sp modelId="{AA94BB21-D404-49BC-890C-8FA83F95BC50}">
      <dsp:nvSpPr>
        <dsp:cNvPr id="0" name=""/>
        <dsp:cNvSpPr/>
      </dsp:nvSpPr>
      <dsp:spPr>
        <a:xfrm rot="12272727">
          <a:off x="4332615" y="2544730"/>
          <a:ext cx="718914" cy="60215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r-TR" sz="1600" kern="1200"/>
        </a:p>
      </dsp:txBody>
      <dsp:txXfrm rot="10800000">
        <a:off x="4505100" y="2702684"/>
        <a:ext cx="538267" cy="361294"/>
      </dsp:txXfrm>
    </dsp:sp>
    <dsp:sp modelId="{F20E6A07-F5FF-481E-AF7D-DA002C58C0BC}">
      <dsp:nvSpPr>
        <dsp:cNvPr id="0" name=""/>
        <dsp:cNvSpPr/>
      </dsp:nvSpPr>
      <dsp:spPr>
        <a:xfrm>
          <a:off x="2872911" y="1678242"/>
          <a:ext cx="1239738" cy="123973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600" kern="1200" dirty="0"/>
            <a:t>Âdet</a:t>
          </a:r>
        </a:p>
      </dsp:txBody>
      <dsp:txXfrm>
        <a:off x="3054466" y="1859797"/>
        <a:ext cx="876628" cy="876628"/>
      </dsp:txXfrm>
    </dsp:sp>
    <dsp:sp modelId="{B35F2712-E4D8-45E3-A874-31AC11FE1E01}">
      <dsp:nvSpPr>
        <dsp:cNvPr id="0" name=""/>
        <dsp:cNvSpPr/>
      </dsp:nvSpPr>
      <dsp:spPr>
        <a:xfrm rot="14236364">
          <a:off x="4902117" y="1887490"/>
          <a:ext cx="718914" cy="60215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r-TR" sz="1600" kern="1200"/>
        </a:p>
      </dsp:txBody>
      <dsp:txXfrm rot="10800000">
        <a:off x="5041273" y="2083907"/>
        <a:ext cx="538267" cy="361294"/>
      </dsp:txXfrm>
    </dsp:sp>
    <dsp:sp modelId="{64050D6B-CC5D-4C9E-A85A-81808A1D5C4F}">
      <dsp:nvSpPr>
        <dsp:cNvPr id="0" name=""/>
        <dsp:cNvSpPr/>
      </dsp:nvSpPr>
      <dsp:spPr>
        <a:xfrm>
          <a:off x="3928904" y="459561"/>
          <a:ext cx="1239738" cy="123973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600" kern="1200" dirty="0"/>
            <a:t>Yol</a:t>
          </a:r>
        </a:p>
      </dsp:txBody>
      <dsp:txXfrm>
        <a:off x="4110459" y="641116"/>
        <a:ext cx="876628" cy="87662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CC0FA2-2DCB-450D-BEBE-1D078DA9D75E}">
      <dsp:nvSpPr>
        <dsp:cNvPr id="0" name=""/>
        <dsp:cNvSpPr/>
      </dsp:nvSpPr>
      <dsp:spPr>
        <a:xfrm>
          <a:off x="1760072" y="0"/>
          <a:ext cx="8040662" cy="11429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0485" tIns="46990" rIns="70485" bIns="4699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3700" kern="1200" dirty="0" err="1"/>
            <a:t>Kur’ân’ı</a:t>
          </a:r>
          <a:r>
            <a:rPr lang="tr-TR" sz="3700" kern="1200" dirty="0"/>
            <a:t> Kerîm’de Din kelimesinin anlamı (92 yerde geçer)</a:t>
          </a:r>
        </a:p>
      </dsp:txBody>
      <dsp:txXfrm>
        <a:off x="1793549" y="33477"/>
        <a:ext cx="7973708" cy="1076045"/>
      </dsp:txXfrm>
    </dsp:sp>
    <dsp:sp modelId="{1C9EE8C6-02C9-4898-9F37-6B00CD6DC9FD}">
      <dsp:nvSpPr>
        <dsp:cNvPr id="0" name=""/>
        <dsp:cNvSpPr/>
      </dsp:nvSpPr>
      <dsp:spPr>
        <a:xfrm>
          <a:off x="2564139" y="1143000"/>
          <a:ext cx="804066" cy="8572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57249"/>
              </a:lnTo>
              <a:lnTo>
                <a:pt x="804066" y="857249"/>
              </a:lnTo>
            </a:path>
          </a:pathLst>
        </a:custGeom>
        <a:noFill/>
        <a:ln w="2222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00B820-25A7-44A2-B72A-81B29B3138FC}">
      <dsp:nvSpPr>
        <dsp:cNvPr id="0" name=""/>
        <dsp:cNvSpPr/>
      </dsp:nvSpPr>
      <dsp:spPr>
        <a:xfrm>
          <a:off x="3368205" y="1428750"/>
          <a:ext cx="7063721" cy="114299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0485" tIns="46990" rIns="70485" bIns="4699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3700" kern="1200" dirty="0"/>
            <a:t>Ceza, </a:t>
          </a:r>
          <a:r>
            <a:rPr lang="tr-TR" sz="3700" kern="1200" dirty="0" err="1"/>
            <a:t>mükâfât</a:t>
          </a:r>
          <a:r>
            <a:rPr lang="tr-TR" sz="3700" kern="1200" dirty="0"/>
            <a:t>, hüküm, hesap</a:t>
          </a:r>
        </a:p>
      </dsp:txBody>
      <dsp:txXfrm>
        <a:off x="3401682" y="1462227"/>
        <a:ext cx="6996767" cy="1076045"/>
      </dsp:txXfrm>
    </dsp:sp>
    <dsp:sp modelId="{E018DBC2-77E6-49C5-A5E2-C317D5535CE4}">
      <dsp:nvSpPr>
        <dsp:cNvPr id="0" name=""/>
        <dsp:cNvSpPr/>
      </dsp:nvSpPr>
      <dsp:spPr>
        <a:xfrm>
          <a:off x="2564139" y="1143000"/>
          <a:ext cx="804066" cy="22859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85999"/>
              </a:lnTo>
              <a:lnTo>
                <a:pt x="804066" y="2285999"/>
              </a:lnTo>
            </a:path>
          </a:pathLst>
        </a:custGeom>
        <a:noFill/>
        <a:ln w="2222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C08A25-CA32-41E0-899C-EF72FDB04DFC}">
      <dsp:nvSpPr>
        <dsp:cNvPr id="0" name=""/>
        <dsp:cNvSpPr/>
      </dsp:nvSpPr>
      <dsp:spPr>
        <a:xfrm>
          <a:off x="3368205" y="2857500"/>
          <a:ext cx="7063721" cy="114299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0485" tIns="46990" rIns="70485" bIns="4699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3700" kern="1200" dirty="0"/>
            <a:t>İtaat, teslimiyet, hizmet, ibadet</a:t>
          </a:r>
        </a:p>
      </dsp:txBody>
      <dsp:txXfrm>
        <a:off x="3401682" y="2890977"/>
        <a:ext cx="6996767" cy="1076045"/>
      </dsp:txXfrm>
    </dsp:sp>
    <dsp:sp modelId="{13F1C600-E92D-4C79-A54C-E204AD4E3497}">
      <dsp:nvSpPr>
        <dsp:cNvPr id="0" name=""/>
        <dsp:cNvSpPr/>
      </dsp:nvSpPr>
      <dsp:spPr>
        <a:xfrm>
          <a:off x="2564139" y="1143000"/>
          <a:ext cx="804066" cy="37147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14749"/>
              </a:lnTo>
              <a:lnTo>
                <a:pt x="804066" y="3714749"/>
              </a:lnTo>
            </a:path>
          </a:pathLst>
        </a:custGeom>
        <a:noFill/>
        <a:ln w="2222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2C85C1-11FB-47DA-BFEE-A4E0525337AA}">
      <dsp:nvSpPr>
        <dsp:cNvPr id="0" name=""/>
        <dsp:cNvSpPr/>
      </dsp:nvSpPr>
      <dsp:spPr>
        <a:xfrm>
          <a:off x="3368205" y="4286249"/>
          <a:ext cx="7063721" cy="114299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0485" tIns="46990" rIns="70485" bIns="4699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3700" kern="1200" dirty="0"/>
            <a:t>Üstün gelmek, hâkimiyet, zorlamak</a:t>
          </a:r>
        </a:p>
      </dsp:txBody>
      <dsp:txXfrm>
        <a:off x="3401682" y="4319726"/>
        <a:ext cx="6996767" cy="1076045"/>
      </dsp:txXfrm>
    </dsp:sp>
    <dsp:sp modelId="{959DFDFC-AD9A-484F-A260-F2FD85AEF4B4}">
      <dsp:nvSpPr>
        <dsp:cNvPr id="0" name=""/>
        <dsp:cNvSpPr/>
      </dsp:nvSpPr>
      <dsp:spPr>
        <a:xfrm>
          <a:off x="2564139" y="1143000"/>
          <a:ext cx="804066" cy="51435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143500"/>
              </a:lnTo>
              <a:lnTo>
                <a:pt x="804066" y="5143500"/>
              </a:lnTo>
            </a:path>
          </a:pathLst>
        </a:custGeom>
        <a:noFill/>
        <a:ln w="2222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FC9376-5E49-4E01-AE28-23792A51EFB6}">
      <dsp:nvSpPr>
        <dsp:cNvPr id="0" name=""/>
        <dsp:cNvSpPr/>
      </dsp:nvSpPr>
      <dsp:spPr>
        <a:xfrm>
          <a:off x="3368205" y="5715000"/>
          <a:ext cx="7043623" cy="114299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0485" tIns="46990" rIns="70485" bIns="4699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3700" kern="1200" dirty="0"/>
            <a:t>Âdet, yol, kanun, Şeriat, millet, mezhep</a:t>
          </a:r>
        </a:p>
      </dsp:txBody>
      <dsp:txXfrm>
        <a:off x="3401682" y="5748477"/>
        <a:ext cx="6976669" cy="107604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0FE282-1D14-461B-A6F5-BF52578853BA}">
      <dsp:nvSpPr>
        <dsp:cNvPr id="0" name=""/>
        <dsp:cNvSpPr/>
      </dsp:nvSpPr>
      <dsp:spPr>
        <a:xfrm>
          <a:off x="5063969" y="2585691"/>
          <a:ext cx="2064061" cy="168661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900" kern="1200" dirty="0"/>
            <a:t>Din kelimesinin diğer kullanım şekilleri</a:t>
          </a:r>
        </a:p>
      </dsp:txBody>
      <dsp:txXfrm>
        <a:off x="5366244" y="2832690"/>
        <a:ext cx="1459511" cy="1192618"/>
      </dsp:txXfrm>
    </dsp:sp>
    <dsp:sp modelId="{8C6FD537-D3EE-47F9-8BDC-46F1D943CA30}">
      <dsp:nvSpPr>
        <dsp:cNvPr id="0" name=""/>
        <dsp:cNvSpPr/>
      </dsp:nvSpPr>
      <dsp:spPr>
        <a:xfrm rot="16200000">
          <a:off x="5898845" y="1918216"/>
          <a:ext cx="394308" cy="61329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r-TR" sz="1500" kern="1200"/>
        </a:p>
      </dsp:txBody>
      <dsp:txXfrm>
        <a:off x="5957991" y="2100020"/>
        <a:ext cx="276016" cy="367974"/>
      </dsp:txXfrm>
    </dsp:sp>
    <dsp:sp modelId="{4904EE14-87A8-42DE-8688-E8535D12526C}">
      <dsp:nvSpPr>
        <dsp:cNvPr id="0" name=""/>
        <dsp:cNvSpPr/>
      </dsp:nvSpPr>
      <dsp:spPr>
        <a:xfrm>
          <a:off x="4949299" y="-32306"/>
          <a:ext cx="2293401" cy="187401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900" kern="1200" dirty="0" err="1"/>
            <a:t>Ed-dinü’l-kayyim</a:t>
          </a:r>
          <a:r>
            <a:rPr lang="tr-TR" sz="1900" kern="1200" dirty="0"/>
            <a:t> (dosdoğru din)</a:t>
          </a:r>
        </a:p>
      </dsp:txBody>
      <dsp:txXfrm>
        <a:off x="5285160" y="242138"/>
        <a:ext cx="1621679" cy="1325130"/>
      </dsp:txXfrm>
    </dsp:sp>
    <dsp:sp modelId="{6C669B41-8799-4859-95D2-A78942D9554E}">
      <dsp:nvSpPr>
        <dsp:cNvPr id="0" name=""/>
        <dsp:cNvSpPr/>
      </dsp:nvSpPr>
      <dsp:spPr>
        <a:xfrm>
          <a:off x="7279215" y="3122354"/>
          <a:ext cx="364217" cy="61329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r-TR" sz="1500" kern="1200"/>
        </a:p>
      </dsp:txBody>
      <dsp:txXfrm>
        <a:off x="7279215" y="3245012"/>
        <a:ext cx="254952" cy="367974"/>
      </dsp:txXfrm>
    </dsp:sp>
    <dsp:sp modelId="{4A5832E9-4A3E-4114-8763-8BB18A5D5E3C}">
      <dsp:nvSpPr>
        <dsp:cNvPr id="0" name=""/>
        <dsp:cNvSpPr/>
      </dsp:nvSpPr>
      <dsp:spPr>
        <a:xfrm>
          <a:off x="7815234" y="2491990"/>
          <a:ext cx="2293401" cy="187401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900" kern="1200" dirty="0" err="1"/>
            <a:t>Dinü’l</a:t>
          </a:r>
          <a:r>
            <a:rPr lang="tr-TR" sz="1900" kern="1200" dirty="0"/>
            <a:t>-hak 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900" kern="1200" dirty="0"/>
            <a:t>(hak din)</a:t>
          </a:r>
        </a:p>
      </dsp:txBody>
      <dsp:txXfrm>
        <a:off x="8151095" y="2766434"/>
        <a:ext cx="1621679" cy="1325130"/>
      </dsp:txXfrm>
    </dsp:sp>
    <dsp:sp modelId="{666BDED4-2A5B-4ECF-8BAB-3542C4CC8F72}">
      <dsp:nvSpPr>
        <dsp:cNvPr id="0" name=""/>
        <dsp:cNvSpPr/>
      </dsp:nvSpPr>
      <dsp:spPr>
        <a:xfrm rot="5400000">
          <a:off x="5898845" y="4326492"/>
          <a:ext cx="394308" cy="61329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r-TR" sz="1500" kern="1200"/>
        </a:p>
      </dsp:txBody>
      <dsp:txXfrm>
        <a:off x="5957991" y="4390004"/>
        <a:ext cx="276016" cy="367974"/>
      </dsp:txXfrm>
    </dsp:sp>
    <dsp:sp modelId="{EC1FD167-D0B7-4E22-B57E-143E1D26D417}">
      <dsp:nvSpPr>
        <dsp:cNvPr id="0" name=""/>
        <dsp:cNvSpPr/>
      </dsp:nvSpPr>
      <dsp:spPr>
        <a:xfrm>
          <a:off x="4949299" y="5016287"/>
          <a:ext cx="2293401" cy="187401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900" kern="1200" dirty="0" err="1"/>
            <a:t>Dinullah</a:t>
          </a:r>
          <a:r>
            <a:rPr lang="tr-TR" sz="1900" kern="1200" dirty="0"/>
            <a:t> (Allah’ın dini)</a:t>
          </a:r>
        </a:p>
      </dsp:txBody>
      <dsp:txXfrm>
        <a:off x="5285160" y="5290731"/>
        <a:ext cx="1621679" cy="1325130"/>
      </dsp:txXfrm>
    </dsp:sp>
    <dsp:sp modelId="{91B3DF6C-D7F3-4302-9687-BD029999B773}">
      <dsp:nvSpPr>
        <dsp:cNvPr id="0" name=""/>
        <dsp:cNvSpPr/>
      </dsp:nvSpPr>
      <dsp:spPr>
        <a:xfrm rot="10800000">
          <a:off x="4586241" y="3122354"/>
          <a:ext cx="337594" cy="61329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r-TR" sz="1500" kern="1200"/>
        </a:p>
      </dsp:txBody>
      <dsp:txXfrm rot="10800000">
        <a:off x="4687519" y="3245012"/>
        <a:ext cx="236316" cy="367974"/>
      </dsp:txXfrm>
    </dsp:sp>
    <dsp:sp modelId="{3AC2F0DE-28FF-4091-9C6B-B58DCED35B4E}">
      <dsp:nvSpPr>
        <dsp:cNvPr id="0" name=""/>
        <dsp:cNvSpPr/>
      </dsp:nvSpPr>
      <dsp:spPr>
        <a:xfrm>
          <a:off x="2133597" y="2491990"/>
          <a:ext cx="2293401" cy="187401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900" kern="1200" dirty="0"/>
            <a:t>Din, Hem uluhiyeti hem de </a:t>
          </a:r>
          <a:r>
            <a:rPr lang="tr-TR" sz="1900" kern="1200" dirty="0" err="1"/>
            <a:t>rububiyeti</a:t>
          </a:r>
          <a:r>
            <a:rPr lang="tr-TR" sz="1900" kern="1200" dirty="0"/>
            <a:t> ifade eder</a:t>
          </a:r>
        </a:p>
      </dsp:txBody>
      <dsp:txXfrm>
        <a:off x="2469458" y="2766434"/>
        <a:ext cx="1621679" cy="132513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54CF1F-4426-4FE7-8943-A0048B2D056A}">
      <dsp:nvSpPr>
        <dsp:cNvPr id="0" name=""/>
        <dsp:cNvSpPr/>
      </dsp:nvSpPr>
      <dsp:spPr>
        <a:xfrm>
          <a:off x="859118" y="3162"/>
          <a:ext cx="10473763" cy="94505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60960" rIns="91440" bIns="6096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4800" kern="1200" dirty="0"/>
            <a:t>Ahmet Hamdi Akseki’nin DİN tanımı:</a:t>
          </a:r>
        </a:p>
      </dsp:txBody>
      <dsp:txXfrm>
        <a:off x="886798" y="30842"/>
        <a:ext cx="10418403" cy="889698"/>
      </dsp:txXfrm>
    </dsp:sp>
    <dsp:sp modelId="{35AEF54B-86DF-4089-B6E3-9BB217676F7F}">
      <dsp:nvSpPr>
        <dsp:cNvPr id="0" name=""/>
        <dsp:cNvSpPr/>
      </dsp:nvSpPr>
      <dsp:spPr>
        <a:xfrm>
          <a:off x="1906494" y="948221"/>
          <a:ext cx="1047376" cy="7087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08793"/>
              </a:lnTo>
              <a:lnTo>
                <a:pt x="1047376" y="708793"/>
              </a:lnTo>
            </a:path>
          </a:pathLst>
        </a:custGeom>
        <a:noFill/>
        <a:ln w="2222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687007D-DF88-48A0-85E1-8A4D4F1ADE14}">
      <dsp:nvSpPr>
        <dsp:cNvPr id="0" name=""/>
        <dsp:cNvSpPr/>
      </dsp:nvSpPr>
      <dsp:spPr>
        <a:xfrm>
          <a:off x="2953871" y="1184485"/>
          <a:ext cx="8379010" cy="94505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3200" kern="1200" dirty="0"/>
            <a:t>Allah’ın peygamberleri aracılığıyla gönderdiği ve</a:t>
          </a:r>
        </a:p>
      </dsp:txBody>
      <dsp:txXfrm>
        <a:off x="2981551" y="1212165"/>
        <a:ext cx="8323650" cy="889698"/>
      </dsp:txXfrm>
    </dsp:sp>
    <dsp:sp modelId="{467D4619-2109-4E5F-8879-5B3CF88C750A}">
      <dsp:nvSpPr>
        <dsp:cNvPr id="0" name=""/>
        <dsp:cNvSpPr/>
      </dsp:nvSpPr>
      <dsp:spPr>
        <a:xfrm>
          <a:off x="1906494" y="948221"/>
          <a:ext cx="1047376" cy="18901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90117"/>
              </a:lnTo>
              <a:lnTo>
                <a:pt x="1047376" y="1890117"/>
              </a:lnTo>
            </a:path>
          </a:pathLst>
        </a:custGeom>
        <a:noFill/>
        <a:ln w="2222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61BB89-6EE4-4E16-B463-CF8D3DF0D9AA}">
      <dsp:nvSpPr>
        <dsp:cNvPr id="0" name=""/>
        <dsp:cNvSpPr/>
      </dsp:nvSpPr>
      <dsp:spPr>
        <a:xfrm>
          <a:off x="2953871" y="2365809"/>
          <a:ext cx="8379010" cy="94505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3200" kern="1200" dirty="0"/>
            <a:t>Akıl sahibi şuurlu insanları,</a:t>
          </a:r>
        </a:p>
      </dsp:txBody>
      <dsp:txXfrm>
        <a:off x="2981551" y="2393489"/>
        <a:ext cx="8323650" cy="889698"/>
      </dsp:txXfrm>
    </dsp:sp>
    <dsp:sp modelId="{A1C106CE-5B7B-4EB1-965B-8F5C5CB538FA}">
      <dsp:nvSpPr>
        <dsp:cNvPr id="0" name=""/>
        <dsp:cNvSpPr/>
      </dsp:nvSpPr>
      <dsp:spPr>
        <a:xfrm>
          <a:off x="1906494" y="948221"/>
          <a:ext cx="1047376" cy="30714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71440"/>
              </a:lnTo>
              <a:lnTo>
                <a:pt x="1047376" y="3071440"/>
              </a:lnTo>
            </a:path>
          </a:pathLst>
        </a:custGeom>
        <a:noFill/>
        <a:ln w="2222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03F624F-0F95-4010-A6EF-5F2330E91104}">
      <dsp:nvSpPr>
        <dsp:cNvPr id="0" name=""/>
        <dsp:cNvSpPr/>
      </dsp:nvSpPr>
      <dsp:spPr>
        <a:xfrm>
          <a:off x="2953871" y="3547132"/>
          <a:ext cx="8379010" cy="94505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3200" kern="1200" dirty="0"/>
            <a:t>Kendi hür irade ve arzularıyla</a:t>
          </a:r>
        </a:p>
      </dsp:txBody>
      <dsp:txXfrm>
        <a:off x="2981551" y="3574812"/>
        <a:ext cx="8323650" cy="889698"/>
      </dsp:txXfrm>
    </dsp:sp>
    <dsp:sp modelId="{AA9C2D71-EC3F-42E4-A795-738D81B43B1A}">
      <dsp:nvSpPr>
        <dsp:cNvPr id="0" name=""/>
        <dsp:cNvSpPr/>
      </dsp:nvSpPr>
      <dsp:spPr>
        <a:xfrm>
          <a:off x="1906494" y="948221"/>
          <a:ext cx="1047376" cy="42527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252763"/>
              </a:lnTo>
              <a:lnTo>
                <a:pt x="1047376" y="4252763"/>
              </a:lnTo>
            </a:path>
          </a:pathLst>
        </a:custGeom>
        <a:noFill/>
        <a:ln w="2222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CE831B7-617B-4197-AC2C-8E52EA0A0D99}">
      <dsp:nvSpPr>
        <dsp:cNvPr id="0" name=""/>
        <dsp:cNvSpPr/>
      </dsp:nvSpPr>
      <dsp:spPr>
        <a:xfrm>
          <a:off x="2953871" y="4728455"/>
          <a:ext cx="8379010" cy="94505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3200" kern="1200" dirty="0"/>
            <a:t>Hayırlı olan şeylere yönlendiren,</a:t>
          </a:r>
        </a:p>
      </dsp:txBody>
      <dsp:txXfrm>
        <a:off x="2981551" y="4756135"/>
        <a:ext cx="8323650" cy="889698"/>
      </dsp:txXfrm>
    </dsp:sp>
    <dsp:sp modelId="{905297B1-90AE-4F83-9AB5-EE0BC28AE488}">
      <dsp:nvSpPr>
        <dsp:cNvPr id="0" name=""/>
        <dsp:cNvSpPr/>
      </dsp:nvSpPr>
      <dsp:spPr>
        <a:xfrm>
          <a:off x="1906494" y="948221"/>
          <a:ext cx="1047376" cy="54340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434086"/>
              </a:lnTo>
              <a:lnTo>
                <a:pt x="1047376" y="5434086"/>
              </a:lnTo>
            </a:path>
          </a:pathLst>
        </a:custGeom>
        <a:noFill/>
        <a:ln w="2222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9E95949-5C82-4F1F-B404-55AA9A51EE50}">
      <dsp:nvSpPr>
        <dsp:cNvPr id="0" name=""/>
        <dsp:cNvSpPr/>
      </dsp:nvSpPr>
      <dsp:spPr>
        <a:xfrm>
          <a:off x="2953871" y="5909778"/>
          <a:ext cx="8379010" cy="94505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3200" kern="1200" dirty="0"/>
            <a:t>İlahi kanunlar bütünüdür.</a:t>
          </a:r>
        </a:p>
      </dsp:txBody>
      <dsp:txXfrm>
        <a:off x="2981551" y="5937458"/>
        <a:ext cx="8323650" cy="88969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0A00FF-54CE-44D6-9EC0-8CD6E27B1025}">
      <dsp:nvSpPr>
        <dsp:cNvPr id="0" name=""/>
        <dsp:cNvSpPr/>
      </dsp:nvSpPr>
      <dsp:spPr>
        <a:xfrm>
          <a:off x="1303020" y="3429000"/>
          <a:ext cx="908358" cy="15986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54179" y="0"/>
              </a:lnTo>
              <a:lnTo>
                <a:pt x="454179" y="1598636"/>
              </a:lnTo>
              <a:lnTo>
                <a:pt x="908358" y="1598636"/>
              </a:lnTo>
            </a:path>
          </a:pathLst>
        </a:custGeom>
        <a:noFill/>
        <a:ln w="2222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r-TR" sz="600" kern="1200"/>
        </a:p>
      </dsp:txBody>
      <dsp:txXfrm>
        <a:off x="1711232" y="4182351"/>
        <a:ext cx="91934" cy="91934"/>
      </dsp:txXfrm>
    </dsp:sp>
    <dsp:sp modelId="{03E9AD81-C85E-4F40-8302-A891A998394D}">
      <dsp:nvSpPr>
        <dsp:cNvPr id="0" name=""/>
        <dsp:cNvSpPr/>
      </dsp:nvSpPr>
      <dsp:spPr>
        <a:xfrm>
          <a:off x="1303020" y="3302896"/>
          <a:ext cx="89831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126103"/>
              </a:moveTo>
              <a:lnTo>
                <a:pt x="449157" y="126103"/>
              </a:lnTo>
              <a:lnTo>
                <a:pt x="449157" y="45720"/>
              </a:lnTo>
              <a:lnTo>
                <a:pt x="898315" y="45720"/>
              </a:lnTo>
            </a:path>
          </a:pathLst>
        </a:custGeom>
        <a:noFill/>
        <a:ln w="2222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r-TR" sz="500" kern="1200"/>
        </a:p>
      </dsp:txBody>
      <dsp:txXfrm>
        <a:off x="1729630" y="3326069"/>
        <a:ext cx="45095" cy="45095"/>
      </dsp:txXfrm>
    </dsp:sp>
    <dsp:sp modelId="{32929807-B5D0-4CD0-8021-6458859544EF}">
      <dsp:nvSpPr>
        <dsp:cNvPr id="0" name=""/>
        <dsp:cNvSpPr/>
      </dsp:nvSpPr>
      <dsp:spPr>
        <a:xfrm>
          <a:off x="1303020" y="1689702"/>
          <a:ext cx="888271" cy="1739297"/>
        </a:xfrm>
        <a:custGeom>
          <a:avLst/>
          <a:gdLst/>
          <a:ahLst/>
          <a:cxnLst/>
          <a:rect l="0" t="0" r="0" b="0"/>
          <a:pathLst>
            <a:path>
              <a:moveTo>
                <a:pt x="0" y="1739297"/>
              </a:moveTo>
              <a:lnTo>
                <a:pt x="444135" y="1739297"/>
              </a:lnTo>
              <a:lnTo>
                <a:pt x="444135" y="0"/>
              </a:lnTo>
              <a:lnTo>
                <a:pt x="888271" y="0"/>
              </a:lnTo>
            </a:path>
          </a:pathLst>
        </a:custGeom>
        <a:noFill/>
        <a:ln w="2222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r-TR" sz="700" kern="1200"/>
        </a:p>
      </dsp:txBody>
      <dsp:txXfrm>
        <a:off x="1698330" y="2510526"/>
        <a:ext cx="97649" cy="97649"/>
      </dsp:txXfrm>
    </dsp:sp>
    <dsp:sp modelId="{7CA3C4E4-C4E9-40BB-9471-28D79F4B74F4}">
      <dsp:nvSpPr>
        <dsp:cNvPr id="0" name=""/>
        <dsp:cNvSpPr/>
      </dsp:nvSpPr>
      <dsp:spPr>
        <a:xfrm rot="16200000">
          <a:off x="-2777490" y="2777490"/>
          <a:ext cx="6858000" cy="130302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5000" kern="1200" dirty="0"/>
            <a:t>Farklı açılardan din tanımı:</a:t>
          </a:r>
        </a:p>
      </dsp:txBody>
      <dsp:txXfrm>
        <a:off x="-2777490" y="2777490"/>
        <a:ext cx="6858000" cy="1303020"/>
      </dsp:txXfrm>
    </dsp:sp>
    <dsp:sp modelId="{51AB21F7-65BC-4DD4-AC68-9558B94A4A06}">
      <dsp:nvSpPr>
        <dsp:cNvPr id="0" name=""/>
        <dsp:cNvSpPr/>
      </dsp:nvSpPr>
      <dsp:spPr>
        <a:xfrm>
          <a:off x="2191291" y="1038192"/>
          <a:ext cx="9625561" cy="130302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3000" kern="1200" dirty="0"/>
            <a:t>Emile </a:t>
          </a:r>
          <a:r>
            <a:rPr lang="tr-TR" sz="3000" kern="1200" dirty="0" err="1"/>
            <a:t>Durkheim</a:t>
          </a:r>
          <a:r>
            <a:rPr lang="tr-TR" sz="3000" kern="1200" dirty="0"/>
            <a:t>: Din, bir cemaatin meydana gelmesini sağlayan ayin ve inançlar sistemidir. (Din sosyolojisi)</a:t>
          </a:r>
        </a:p>
      </dsp:txBody>
      <dsp:txXfrm>
        <a:off x="2191291" y="1038192"/>
        <a:ext cx="9625561" cy="1303020"/>
      </dsp:txXfrm>
    </dsp:sp>
    <dsp:sp modelId="{0A266634-F3A1-48D9-975A-6C4BE1B4D086}">
      <dsp:nvSpPr>
        <dsp:cNvPr id="0" name=""/>
        <dsp:cNvSpPr/>
      </dsp:nvSpPr>
      <dsp:spPr>
        <a:xfrm>
          <a:off x="2201335" y="2697106"/>
          <a:ext cx="9625561" cy="130302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3000" kern="1200" dirty="0" err="1"/>
            <a:t>Rudolf</a:t>
          </a:r>
          <a:r>
            <a:rPr lang="tr-TR" sz="3000" kern="1200" dirty="0"/>
            <a:t> </a:t>
          </a:r>
          <a:r>
            <a:rPr lang="tr-TR" sz="3000" kern="1200" dirty="0" err="1"/>
            <a:t>Otto</a:t>
          </a:r>
          <a:r>
            <a:rPr lang="tr-TR" sz="3000" kern="1200" dirty="0"/>
            <a:t>: Din, insanın kutsal saydığı şeylerle olan ilişkisidir. (Felsefe)</a:t>
          </a:r>
        </a:p>
      </dsp:txBody>
      <dsp:txXfrm>
        <a:off x="2201335" y="2697106"/>
        <a:ext cx="9625561" cy="1303020"/>
      </dsp:txXfrm>
    </dsp:sp>
    <dsp:sp modelId="{6677343E-B508-4819-8EF8-B34932C73FD9}">
      <dsp:nvSpPr>
        <dsp:cNvPr id="0" name=""/>
        <dsp:cNvSpPr/>
      </dsp:nvSpPr>
      <dsp:spPr>
        <a:xfrm>
          <a:off x="2211378" y="4376126"/>
          <a:ext cx="9625561" cy="130302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3000" kern="1200" dirty="0"/>
            <a:t>Edward B. </a:t>
          </a:r>
          <a:r>
            <a:rPr lang="tr-TR" sz="3000" kern="1200" dirty="0" err="1"/>
            <a:t>Tylor</a:t>
          </a:r>
          <a:r>
            <a:rPr lang="tr-TR" sz="3000" kern="1200" dirty="0"/>
            <a:t>: Din, ruhi varlıklara inançtır. (Kültür Antropoloğu)</a:t>
          </a:r>
        </a:p>
      </dsp:txBody>
      <dsp:txXfrm>
        <a:off x="2211378" y="4376126"/>
        <a:ext cx="9625561" cy="130302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D8E664-6DA9-4057-967F-5D5B1139C28F}">
      <dsp:nvSpPr>
        <dsp:cNvPr id="0" name=""/>
        <dsp:cNvSpPr/>
      </dsp:nvSpPr>
      <dsp:spPr>
        <a:xfrm>
          <a:off x="369843" y="32441"/>
          <a:ext cx="8340357" cy="102201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68580" rIns="102870" bIns="68580" numCol="1" spcCol="1270" anchor="ctr" anchorCtr="0">
          <a:noAutofit/>
        </a:bodyPr>
        <a:lstStyle/>
        <a:p>
          <a:pPr marL="0" lvl="0" indent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5400" kern="1200" dirty="0"/>
            <a:t>Dinin kaynağına dair iddialar;</a:t>
          </a:r>
        </a:p>
      </dsp:txBody>
      <dsp:txXfrm>
        <a:off x="399777" y="62375"/>
        <a:ext cx="8280489" cy="962149"/>
      </dsp:txXfrm>
    </dsp:sp>
    <dsp:sp modelId="{2F12099B-F4DC-4725-AE71-6597D68BE73C}">
      <dsp:nvSpPr>
        <dsp:cNvPr id="0" name=""/>
        <dsp:cNvSpPr/>
      </dsp:nvSpPr>
      <dsp:spPr>
        <a:xfrm>
          <a:off x="1203878" y="1054459"/>
          <a:ext cx="727337" cy="7345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34503"/>
              </a:lnTo>
              <a:lnTo>
                <a:pt x="727337" y="734503"/>
              </a:lnTo>
            </a:path>
          </a:pathLst>
        </a:custGeom>
        <a:noFill/>
        <a:ln w="2222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29E865-4EFB-4FEB-BAAD-28FC0AB07F0F}">
      <dsp:nvSpPr>
        <dsp:cNvPr id="0" name=""/>
        <dsp:cNvSpPr/>
      </dsp:nvSpPr>
      <dsp:spPr>
        <a:xfrm>
          <a:off x="1931215" y="1277953"/>
          <a:ext cx="7170703" cy="102201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200" kern="1200" dirty="0"/>
            <a:t>Taylor dinin kaynağının ataların ruhlarına tapınma anlamına gelen </a:t>
          </a:r>
          <a:r>
            <a:rPr lang="tr-TR" sz="2200" b="1" u="sng" kern="1200" dirty="0"/>
            <a:t>animizm</a:t>
          </a:r>
          <a:r>
            <a:rPr lang="tr-TR" sz="2200" kern="1200" dirty="0"/>
            <a:t> olduğunu iddia etti. </a:t>
          </a:r>
        </a:p>
      </dsp:txBody>
      <dsp:txXfrm>
        <a:off x="1961149" y="1307887"/>
        <a:ext cx="7110835" cy="962149"/>
      </dsp:txXfrm>
    </dsp:sp>
    <dsp:sp modelId="{C45A82E5-5047-4CC4-8BA5-1BCEB473503B}">
      <dsp:nvSpPr>
        <dsp:cNvPr id="0" name=""/>
        <dsp:cNvSpPr/>
      </dsp:nvSpPr>
      <dsp:spPr>
        <a:xfrm>
          <a:off x="1203878" y="1054459"/>
          <a:ext cx="727337" cy="20120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12025"/>
              </a:lnTo>
              <a:lnTo>
                <a:pt x="727337" y="2012025"/>
              </a:lnTo>
            </a:path>
          </a:pathLst>
        </a:custGeom>
        <a:noFill/>
        <a:ln w="2222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7CFE9D-7594-4883-8EFC-E5D1D6A41C7B}">
      <dsp:nvSpPr>
        <dsp:cNvPr id="0" name=""/>
        <dsp:cNvSpPr/>
      </dsp:nvSpPr>
      <dsp:spPr>
        <a:xfrm>
          <a:off x="1931215" y="2555475"/>
          <a:ext cx="7170703" cy="102201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200" kern="1200" dirty="0" err="1"/>
            <a:t>Frazer</a:t>
          </a:r>
          <a:r>
            <a:rPr lang="tr-TR" sz="2200" kern="1200" dirty="0"/>
            <a:t> </a:t>
          </a:r>
          <a:r>
            <a:rPr lang="tr-TR" sz="2200" b="1" u="sng" kern="1200" dirty="0"/>
            <a:t>büyü, </a:t>
          </a:r>
        </a:p>
      </dsp:txBody>
      <dsp:txXfrm>
        <a:off x="1961149" y="2585409"/>
        <a:ext cx="7110835" cy="962149"/>
      </dsp:txXfrm>
    </dsp:sp>
    <dsp:sp modelId="{745874C2-445F-4B32-BA4E-239DF37670F4}">
      <dsp:nvSpPr>
        <dsp:cNvPr id="0" name=""/>
        <dsp:cNvSpPr/>
      </dsp:nvSpPr>
      <dsp:spPr>
        <a:xfrm>
          <a:off x="1203878" y="1054459"/>
          <a:ext cx="727337" cy="328954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89547"/>
              </a:lnTo>
              <a:lnTo>
                <a:pt x="727337" y="3289547"/>
              </a:lnTo>
            </a:path>
          </a:pathLst>
        </a:custGeom>
        <a:noFill/>
        <a:ln w="2222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1ACCB4-D209-45D0-B024-3A501B0FBB4C}">
      <dsp:nvSpPr>
        <dsp:cNvPr id="0" name=""/>
        <dsp:cNvSpPr/>
      </dsp:nvSpPr>
      <dsp:spPr>
        <a:xfrm>
          <a:off x="1931215" y="3832997"/>
          <a:ext cx="7170703" cy="102201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200" kern="1200" dirty="0"/>
            <a:t>Emile </a:t>
          </a:r>
          <a:r>
            <a:rPr lang="tr-TR" sz="2200" kern="1200" dirty="0" err="1"/>
            <a:t>Durkheim</a:t>
          </a:r>
          <a:r>
            <a:rPr lang="tr-TR" sz="2200" kern="1200" dirty="0"/>
            <a:t> ise bitki ve hayvanların kutsallığına inanma anlamına gelen </a:t>
          </a:r>
          <a:r>
            <a:rPr lang="tr-TR" sz="2200" b="1" u="sng" kern="1200" dirty="0"/>
            <a:t>totemizm</a:t>
          </a:r>
          <a:r>
            <a:rPr lang="tr-TR" sz="2200" b="0" u="none" kern="1200" dirty="0"/>
            <a:t> (korkudan) </a:t>
          </a:r>
          <a:r>
            <a:rPr lang="tr-TR" sz="2200" kern="1200" dirty="0"/>
            <a:t>olduğunu ileri sürdü. </a:t>
          </a:r>
        </a:p>
      </dsp:txBody>
      <dsp:txXfrm>
        <a:off x="1961149" y="3862931"/>
        <a:ext cx="7110835" cy="96214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085490-303C-4848-B73A-065CB946B99C}" type="datetimeFigureOut">
              <a:rPr lang="tr-TR" smtClean="0"/>
              <a:t>2.11.2020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AFA7D9-4703-429B-B8BF-4F5A2B34CDA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77562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/>
              <a:t>Antropoloji, geçmiş ve günümüz topluluklarında yaşayan insanların çeşitli yönlerini inceleyen bilim dalı. İnsanın iskelet, kafatası gibi fiziki yapısını araştıran antropoloji, insanlık tarihinin en eski dönemlerinin aydınlatılmasına yardımcı olur.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AFA7D9-4703-429B-B8BF-4F5A2B34CDAA}" type="slidenum">
              <a:rPr lang="tr-TR" smtClean="0"/>
              <a:t>13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597031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2E793FFD-0A5D-4C97-BD27-B35CF8BE671F}" type="datetimeFigureOut">
              <a:rPr lang="tr-TR" smtClean="0"/>
              <a:t>2.11.2020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CCEB90C4-7313-4D23-B365-C0B992AB05B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314208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93FFD-0A5D-4C97-BD27-B35CF8BE671F}" type="datetimeFigureOut">
              <a:rPr lang="tr-TR" smtClean="0"/>
              <a:t>2.11.2020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B90C4-7313-4D23-B365-C0B992AB05B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000008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2E793FFD-0A5D-4C97-BD27-B35CF8BE671F}" type="datetimeFigureOut">
              <a:rPr lang="tr-TR" smtClean="0"/>
              <a:t>2.11.2020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CCEB90C4-7313-4D23-B365-C0B992AB05B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071341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93FFD-0A5D-4C97-BD27-B35CF8BE671F}" type="datetimeFigureOut">
              <a:rPr lang="tr-TR" smtClean="0"/>
              <a:t>2.11.2020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CCEB90C4-7313-4D23-B365-C0B992AB05B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826253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2E793FFD-0A5D-4C97-BD27-B35CF8BE671F}" type="datetimeFigureOut">
              <a:rPr lang="tr-TR" smtClean="0"/>
              <a:t>2.11.2020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CCEB90C4-7313-4D23-B365-C0B992AB05B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909402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93FFD-0A5D-4C97-BD27-B35CF8BE671F}" type="datetimeFigureOut">
              <a:rPr lang="tr-TR" smtClean="0"/>
              <a:t>2.11.2020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B90C4-7313-4D23-B365-C0B992AB05B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815970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93FFD-0A5D-4C97-BD27-B35CF8BE671F}" type="datetimeFigureOut">
              <a:rPr lang="tr-TR" smtClean="0"/>
              <a:t>2.11.2020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B90C4-7313-4D23-B365-C0B992AB05B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315431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93FFD-0A5D-4C97-BD27-B35CF8BE671F}" type="datetimeFigureOut">
              <a:rPr lang="tr-TR" smtClean="0"/>
              <a:t>2.11.2020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B90C4-7313-4D23-B365-C0B992AB05B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236176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93FFD-0A5D-4C97-BD27-B35CF8BE671F}" type="datetimeFigureOut">
              <a:rPr lang="tr-TR" smtClean="0"/>
              <a:t>2.11.2020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B90C4-7313-4D23-B365-C0B992AB05B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422078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2E793FFD-0A5D-4C97-BD27-B35CF8BE671F}" type="datetimeFigureOut">
              <a:rPr lang="tr-TR" smtClean="0"/>
              <a:t>2.11.2020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CCEB90C4-7313-4D23-B365-C0B992AB05B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22400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93FFD-0A5D-4C97-BD27-B35CF8BE671F}" type="datetimeFigureOut">
              <a:rPr lang="tr-TR" smtClean="0"/>
              <a:t>2.11.2020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B90C4-7313-4D23-B365-C0B992AB05B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315295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2E793FFD-0A5D-4C97-BD27-B35CF8BE671F}" type="datetimeFigureOut">
              <a:rPr lang="tr-TR" smtClean="0"/>
              <a:t>2.11.2020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CCEB90C4-7313-4D23-B365-C0B992AB05B2}" type="slidenum">
              <a:rPr lang="tr-TR" smtClean="0"/>
              <a:t>‹#›</a:t>
            </a:fld>
            <a:endParaRPr lang="tr-TR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2449137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09kQbiBQ0P8?feature=oembed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videoseries?list=RD09kQbiBQ0P8" TargetMode="Externa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van 2"/>
          <p:cNvSpPr>
            <a:spLocks noGrp="1"/>
          </p:cNvSpPr>
          <p:nvPr>
            <p:ph type="ctrTitle"/>
          </p:nvPr>
        </p:nvSpPr>
        <p:spPr>
          <a:xfrm>
            <a:off x="-500743" y="969468"/>
            <a:ext cx="13193486" cy="1475013"/>
          </a:xfrm>
        </p:spPr>
        <p:txBody>
          <a:bodyPr>
            <a:noAutofit/>
          </a:bodyPr>
          <a:lstStyle/>
          <a:p>
            <a:pPr algn="ctr"/>
            <a:r>
              <a:rPr lang="tr-TR" sz="9600" cap="none" dirty="0">
                <a:ln w="0"/>
                <a:solidFill>
                  <a:schemeClr val="accent1">
                    <a:lumMod val="90000"/>
                    <a:lumOff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Dinin Tanımı ve Kaynağı</a:t>
            </a:r>
            <a:endParaRPr lang="tr-TR" sz="16600" cap="none" dirty="0">
              <a:ln w="0"/>
              <a:solidFill>
                <a:schemeClr val="accent1">
                  <a:lumMod val="90000"/>
                  <a:lumOff val="1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24814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: Köşeleri Yuvarlatılmış 1">
            <a:extLst>
              <a:ext uri="{FF2B5EF4-FFF2-40B4-BE49-F238E27FC236}">
                <a16:creationId xmlns:a16="http://schemas.microsoft.com/office/drawing/2014/main" id="{20ABE773-8B13-4D4B-AC1D-7903C3545207}"/>
              </a:ext>
            </a:extLst>
          </p:cNvPr>
          <p:cNvSpPr/>
          <p:nvPr/>
        </p:nvSpPr>
        <p:spPr>
          <a:xfrm>
            <a:off x="92110" y="1587641"/>
            <a:ext cx="6065855" cy="48031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dirty="0"/>
              <a:t>«Yoksa kralın kanunlarına (din) göre kardeşini alıkoyamazdı.» (</a:t>
            </a:r>
            <a:r>
              <a:rPr lang="tr-TR" sz="3600" dirty="0" err="1"/>
              <a:t>Yûsuf</a:t>
            </a:r>
            <a:r>
              <a:rPr lang="tr-TR" sz="3600" dirty="0"/>
              <a:t>, 76)</a:t>
            </a:r>
          </a:p>
          <a:p>
            <a:pPr algn="ctr"/>
            <a:r>
              <a:rPr lang="tr-TR" sz="3600" dirty="0"/>
              <a:t>«De ki: Şüphesiz </a:t>
            </a:r>
            <a:r>
              <a:rPr lang="tr-TR" sz="3600" dirty="0" err="1"/>
              <a:t>Rabb’im</a:t>
            </a:r>
            <a:r>
              <a:rPr lang="tr-TR" sz="3600" dirty="0"/>
              <a:t> beni doğru bir yola, dosdoğru bir dine, Hakk’a yönelen İbrahim’in dinine iletti. (</a:t>
            </a:r>
            <a:r>
              <a:rPr lang="tr-TR" sz="3600" dirty="0" err="1"/>
              <a:t>En’âm</a:t>
            </a:r>
            <a:r>
              <a:rPr lang="tr-TR" sz="3600" dirty="0"/>
              <a:t>, 161) </a:t>
            </a:r>
          </a:p>
        </p:txBody>
      </p:sp>
      <p:sp>
        <p:nvSpPr>
          <p:cNvPr id="3" name="Dikdörtgen: Köşeleri Yuvarlatılmış 2">
            <a:extLst>
              <a:ext uri="{FF2B5EF4-FFF2-40B4-BE49-F238E27FC236}">
                <a16:creationId xmlns:a16="http://schemas.microsoft.com/office/drawing/2014/main" id="{1E9406DE-8D63-42CF-9C88-9128540F2426}"/>
              </a:ext>
            </a:extLst>
          </p:cNvPr>
          <p:cNvSpPr/>
          <p:nvPr/>
        </p:nvSpPr>
        <p:spPr>
          <a:xfrm>
            <a:off x="92110" y="113880"/>
            <a:ext cx="12007780" cy="106512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tr-TR" sz="4800" dirty="0"/>
              <a:t>Âdet, yol, kanun, Şeriat, millet, mezhep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E8CCC642-48A6-4499-88C3-04013D54C9C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43411" y="1410957"/>
            <a:ext cx="5156479" cy="5156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106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yagram 1">
            <a:extLst>
              <a:ext uri="{FF2B5EF4-FFF2-40B4-BE49-F238E27FC236}">
                <a16:creationId xmlns:a16="http://schemas.microsoft.com/office/drawing/2014/main" id="{739F8870-0C27-412B-A7DF-7485126C933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96280794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3642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90FE282-1D14-461B-A6F5-BF52578853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graphicEl>
                                              <a:dgm id="{090FE282-1D14-461B-A6F5-BF52578853B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graphicEl>
                                              <a:dgm id="{090FE282-1D14-461B-A6F5-BF52578853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graphicEl>
                                              <a:dgm id="{090FE282-1D14-461B-A6F5-BF52578853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C6FD537-D3EE-47F9-8BDC-46F1D943CA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graphicEl>
                                              <a:dgm id="{8C6FD537-D3EE-47F9-8BDC-46F1D943CA3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graphicEl>
                                              <a:dgm id="{8C6FD537-D3EE-47F9-8BDC-46F1D943CA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graphicEl>
                                              <a:dgm id="{8C6FD537-D3EE-47F9-8BDC-46F1D943CA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904EE14-87A8-42DE-8688-E8535D1252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graphicEl>
                                              <a:dgm id="{4904EE14-87A8-42DE-8688-E8535D12526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graphicEl>
                                              <a:dgm id="{4904EE14-87A8-42DE-8688-E8535D1252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graphicEl>
                                              <a:dgm id="{4904EE14-87A8-42DE-8688-E8535D1252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C669B41-8799-4859-95D2-A78942D955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>
                                            <p:graphicEl>
                                              <a:dgm id="{6C669B41-8799-4859-95D2-A78942D9554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graphicEl>
                                              <a:dgm id="{6C669B41-8799-4859-95D2-A78942D955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graphicEl>
                                              <a:dgm id="{6C669B41-8799-4859-95D2-A78942D955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A5832E9-4A3E-4114-8763-8BB18A5D5E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>
                                            <p:graphicEl>
                                              <a:dgm id="{4A5832E9-4A3E-4114-8763-8BB18A5D5E3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graphicEl>
                                              <a:dgm id="{4A5832E9-4A3E-4114-8763-8BB18A5D5E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graphicEl>
                                              <a:dgm id="{4A5832E9-4A3E-4114-8763-8BB18A5D5E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66BDED4-2A5B-4ECF-8BAB-3542C4CC8F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">
                                            <p:graphicEl>
                                              <a:dgm id="{666BDED4-2A5B-4ECF-8BAB-3542C4CC8F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>
                                            <p:graphicEl>
                                              <a:dgm id="{666BDED4-2A5B-4ECF-8BAB-3542C4CC8F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>
                                            <p:graphicEl>
                                              <a:dgm id="{666BDED4-2A5B-4ECF-8BAB-3542C4CC8F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C1FD167-D0B7-4E22-B57E-143E1D26D4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">
                                            <p:graphicEl>
                                              <a:dgm id="{EC1FD167-D0B7-4E22-B57E-143E1D26D41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graphicEl>
                                              <a:dgm id="{EC1FD167-D0B7-4E22-B57E-143E1D26D4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>
                                            <p:graphicEl>
                                              <a:dgm id="{EC1FD167-D0B7-4E22-B57E-143E1D26D4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1B3DF6C-D7F3-4302-9687-BD029999B7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">
                                            <p:graphicEl>
                                              <a:dgm id="{91B3DF6C-D7F3-4302-9687-BD029999B77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>
                                            <p:graphicEl>
                                              <a:dgm id="{91B3DF6C-D7F3-4302-9687-BD029999B7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">
                                            <p:graphicEl>
                                              <a:dgm id="{91B3DF6C-D7F3-4302-9687-BD029999B7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AC2F0DE-28FF-4091-9C6B-B58DCED35B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">
                                            <p:graphicEl>
                                              <a:dgm id="{3AC2F0DE-28FF-4091-9C6B-B58DCED35B4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">
                                            <p:graphicEl>
                                              <a:dgm id="{3AC2F0DE-28FF-4091-9C6B-B58DCED35B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">
                                            <p:graphicEl>
                                              <a:dgm id="{3AC2F0DE-28FF-4091-9C6B-B58DCED35B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yagram 2">
            <a:extLst>
              <a:ext uri="{FF2B5EF4-FFF2-40B4-BE49-F238E27FC236}">
                <a16:creationId xmlns:a16="http://schemas.microsoft.com/office/drawing/2014/main" id="{F3954860-E860-4D13-B3C6-97BE9C8363F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01494996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21588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B54CF1F-4426-4FE7-8943-A0048B2D05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graphicEl>
                                              <a:dgm id="{2B54CF1F-4426-4FE7-8943-A0048B2D056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graphicEl>
                                              <a:dgm id="{2B54CF1F-4426-4FE7-8943-A0048B2D05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graphicEl>
                                              <a:dgm id="{2B54CF1F-4426-4FE7-8943-A0048B2D05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5AEF54B-86DF-4089-B6E3-9BB217676F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graphicEl>
                                              <a:dgm id="{35AEF54B-86DF-4089-B6E3-9BB217676F7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graphicEl>
                                              <a:dgm id="{35AEF54B-86DF-4089-B6E3-9BB217676F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graphicEl>
                                              <a:dgm id="{35AEF54B-86DF-4089-B6E3-9BB217676F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687007D-DF88-48A0-85E1-8A4D4F1ADE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graphicEl>
                                              <a:dgm id="{7687007D-DF88-48A0-85E1-8A4D4F1ADE1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graphicEl>
                                              <a:dgm id="{7687007D-DF88-48A0-85E1-8A4D4F1ADE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graphicEl>
                                              <a:dgm id="{7687007D-DF88-48A0-85E1-8A4D4F1ADE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67D4619-2109-4E5F-8879-5B3CF88C75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graphicEl>
                                              <a:dgm id="{467D4619-2109-4E5F-8879-5B3CF88C750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graphicEl>
                                              <a:dgm id="{467D4619-2109-4E5F-8879-5B3CF88C75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graphicEl>
                                              <a:dgm id="{467D4619-2109-4E5F-8879-5B3CF88C75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061BB89-6EE4-4E16-B463-CF8D3DF0D9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graphicEl>
                                              <a:dgm id="{7061BB89-6EE4-4E16-B463-CF8D3DF0D9A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graphicEl>
                                              <a:dgm id="{7061BB89-6EE4-4E16-B463-CF8D3DF0D9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graphicEl>
                                              <a:dgm id="{7061BB89-6EE4-4E16-B463-CF8D3DF0D9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1C106CE-5B7B-4EB1-965B-8F5C5CB538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graphicEl>
                                              <a:dgm id="{A1C106CE-5B7B-4EB1-965B-8F5C5CB538F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graphicEl>
                                              <a:dgm id="{A1C106CE-5B7B-4EB1-965B-8F5C5CB538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graphicEl>
                                              <a:dgm id="{A1C106CE-5B7B-4EB1-965B-8F5C5CB538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03F624F-0F95-4010-A6EF-5F2330E911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graphicEl>
                                              <a:dgm id="{E03F624F-0F95-4010-A6EF-5F2330E9110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graphicEl>
                                              <a:dgm id="{E03F624F-0F95-4010-A6EF-5F2330E911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graphicEl>
                                              <a:dgm id="{E03F624F-0F95-4010-A6EF-5F2330E911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A9C2D71-EC3F-42E4-A795-738D81B43B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graphicEl>
                                              <a:dgm id="{AA9C2D71-EC3F-42E4-A795-738D81B43B1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graphicEl>
                                              <a:dgm id="{AA9C2D71-EC3F-42E4-A795-738D81B43B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graphicEl>
                                              <a:dgm id="{AA9C2D71-EC3F-42E4-A795-738D81B43B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CE831B7-617B-4197-AC2C-8E52EA0A0D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>
                                            <p:graphicEl>
                                              <a:dgm id="{9CE831B7-617B-4197-AC2C-8E52EA0A0D9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graphicEl>
                                              <a:dgm id="{9CE831B7-617B-4197-AC2C-8E52EA0A0D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graphicEl>
                                              <a:dgm id="{9CE831B7-617B-4197-AC2C-8E52EA0A0D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05297B1-90AE-4F83-9AB5-EE0BC28AE4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">
                                            <p:graphicEl>
                                              <a:dgm id="{905297B1-90AE-4F83-9AB5-EE0BC28AE48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graphicEl>
                                              <a:dgm id="{905297B1-90AE-4F83-9AB5-EE0BC28AE4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graphicEl>
                                              <a:dgm id="{905297B1-90AE-4F83-9AB5-EE0BC28AE4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9E95949-5C82-4F1F-B404-55AA9A51EE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">
                                            <p:graphicEl>
                                              <a:dgm id="{09E95949-5C82-4F1F-B404-55AA9A51EE5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">
                                            <p:graphicEl>
                                              <a:dgm id="{09E95949-5C82-4F1F-B404-55AA9A51EE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">
                                            <p:graphicEl>
                                              <a:dgm id="{09E95949-5C82-4F1F-B404-55AA9A51EE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yagram 1">
            <a:extLst>
              <a:ext uri="{FF2B5EF4-FFF2-40B4-BE49-F238E27FC236}">
                <a16:creationId xmlns:a16="http://schemas.microsoft.com/office/drawing/2014/main" id="{292A6445-AEFA-4BE5-9B32-733606E5CC9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06700801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288283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CA3C4E4-C4E9-40BB-9471-28D79F4B74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graphicEl>
                                              <a:dgm id="{7CA3C4E4-C4E9-40BB-9471-28D79F4B74F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graphicEl>
                                              <a:dgm id="{7CA3C4E4-C4E9-40BB-9471-28D79F4B74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graphicEl>
                                              <a:dgm id="{7CA3C4E4-C4E9-40BB-9471-28D79F4B74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2929807-B5D0-4CD0-8021-6458859544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graphicEl>
                                              <a:dgm id="{32929807-B5D0-4CD0-8021-6458859544E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graphicEl>
                                              <a:dgm id="{32929807-B5D0-4CD0-8021-6458859544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graphicEl>
                                              <a:dgm id="{32929807-B5D0-4CD0-8021-6458859544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1AB21F7-65BC-4DD4-AC68-9558B94A4A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graphicEl>
                                              <a:dgm id="{51AB21F7-65BC-4DD4-AC68-9558B94A4A0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graphicEl>
                                              <a:dgm id="{51AB21F7-65BC-4DD4-AC68-9558B94A4A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graphicEl>
                                              <a:dgm id="{51AB21F7-65BC-4DD4-AC68-9558B94A4A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3E9AD81-C85E-4F40-8302-A891A99839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>
                                            <p:graphicEl>
                                              <a:dgm id="{03E9AD81-C85E-4F40-8302-A891A998394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graphicEl>
                                              <a:dgm id="{03E9AD81-C85E-4F40-8302-A891A99839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graphicEl>
                                              <a:dgm id="{03E9AD81-C85E-4F40-8302-A891A99839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A266634-F3A1-48D9-975A-6C4BE1B4D0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>
                                            <p:graphicEl>
                                              <a:dgm id="{0A266634-F3A1-48D9-975A-6C4BE1B4D08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graphicEl>
                                              <a:dgm id="{0A266634-F3A1-48D9-975A-6C4BE1B4D0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graphicEl>
                                              <a:dgm id="{0A266634-F3A1-48D9-975A-6C4BE1B4D0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F0A00FF-54CE-44D6-9EC0-8CD6E27B10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">
                                            <p:graphicEl>
                                              <a:dgm id="{DF0A00FF-54CE-44D6-9EC0-8CD6E27B102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>
                                            <p:graphicEl>
                                              <a:dgm id="{DF0A00FF-54CE-44D6-9EC0-8CD6E27B10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>
                                            <p:graphicEl>
                                              <a:dgm id="{DF0A00FF-54CE-44D6-9EC0-8CD6E27B10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677343E-B508-4819-8EF8-B34932C73F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">
                                            <p:graphicEl>
                                              <a:dgm id="{6677343E-B508-4819-8EF8-B34932C73FD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graphicEl>
                                              <a:dgm id="{6677343E-B508-4819-8EF8-B34932C73F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>
                                            <p:graphicEl>
                                              <a:dgm id="{6677343E-B508-4819-8EF8-B34932C73F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: Köşeleri Yuvarlatılmış 1">
            <a:extLst>
              <a:ext uri="{FF2B5EF4-FFF2-40B4-BE49-F238E27FC236}">
                <a16:creationId xmlns:a16="http://schemas.microsoft.com/office/drawing/2014/main" id="{E8F81017-9824-426C-A4B7-4F763C4AAE4F}"/>
              </a:ext>
            </a:extLst>
          </p:cNvPr>
          <p:cNvSpPr/>
          <p:nvPr/>
        </p:nvSpPr>
        <p:spPr>
          <a:xfrm>
            <a:off x="2454310" y="200967"/>
            <a:ext cx="7283380" cy="11203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dirty="0"/>
              <a:t>Son tahlilde yapılan din tanımı:</a:t>
            </a:r>
          </a:p>
        </p:txBody>
      </p:sp>
      <p:sp>
        <p:nvSpPr>
          <p:cNvPr id="3" name="Dikdörtgen: Köşeleri Yuvarlatılmış 2">
            <a:extLst>
              <a:ext uri="{FF2B5EF4-FFF2-40B4-BE49-F238E27FC236}">
                <a16:creationId xmlns:a16="http://schemas.microsoft.com/office/drawing/2014/main" id="{E3F93456-7A7D-42E3-B048-45E211648172}"/>
              </a:ext>
            </a:extLst>
          </p:cNvPr>
          <p:cNvSpPr/>
          <p:nvPr/>
        </p:nvSpPr>
        <p:spPr>
          <a:xfrm>
            <a:off x="202642" y="1557494"/>
            <a:ext cx="11786716" cy="5015802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400" dirty="0"/>
              <a:t>Din, insanların mutlu bir hayat sürmesini amaçlayan Allah’ın veya din kurucularının kutsal kitaplarda yer alan sözlerinden, insanların bu amacı gerçekleştirmesi için yaptıkları davranışlardan ve oluşturdukları kurumlardan meydana gelen bir sistemdir.</a:t>
            </a:r>
          </a:p>
        </p:txBody>
      </p:sp>
    </p:spTree>
    <p:extLst>
      <p:ext uri="{BB962C8B-B14F-4D97-AF65-F5344CB8AC3E}">
        <p14:creationId xmlns:p14="http://schemas.microsoft.com/office/powerpoint/2010/main" val="744559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>
            <a:extLst>
              <a:ext uri="{FF2B5EF4-FFF2-40B4-BE49-F238E27FC236}">
                <a16:creationId xmlns:a16="http://schemas.microsoft.com/office/drawing/2014/main" id="{83677147-836F-4F2C-9BAC-E445BE8026E0}"/>
              </a:ext>
            </a:extLst>
          </p:cNvPr>
          <p:cNvSpPr txBox="1"/>
          <p:nvPr/>
        </p:nvSpPr>
        <p:spPr>
          <a:xfrm>
            <a:off x="3047163" y="3246846"/>
            <a:ext cx="60943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dirty="0"/>
              <a:t>https://www.youtube.com/watch?v=09kQbiBQ0P8</a:t>
            </a:r>
          </a:p>
        </p:txBody>
      </p:sp>
      <p:pic>
        <p:nvPicPr>
          <p:cNvPr id="4" name="Çevrimiçi Medya 3" title="Sevdim Seni Mabuduma - Musab Yüksel - Yasin Yüksel - Düet İlahi">
            <a:hlinkClick r:id="" action="ppaction://media"/>
            <a:extLst>
              <a:ext uri="{FF2B5EF4-FFF2-40B4-BE49-F238E27FC236}">
                <a16:creationId xmlns:a16="http://schemas.microsoft.com/office/drawing/2014/main" id="{B5B5AD7A-981D-47B5-B7B2-B80AC9F1F965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4994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Ä°lgili resim">
            <a:extLst>
              <a:ext uri="{FF2B5EF4-FFF2-40B4-BE49-F238E27FC236}">
                <a16:creationId xmlns:a16="http://schemas.microsoft.com/office/drawing/2014/main" id="{CDCD8C7C-2431-48B9-99A6-210FD9701A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50747" y="4974465"/>
            <a:ext cx="1319444" cy="1773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Bulut Belirtme Çizgisi 5">
            <a:extLst>
              <a:ext uri="{FF2B5EF4-FFF2-40B4-BE49-F238E27FC236}">
                <a16:creationId xmlns:a16="http://schemas.microsoft.com/office/drawing/2014/main" id="{50136CD2-2AB8-40B7-83C1-985E1F19591C}"/>
              </a:ext>
            </a:extLst>
          </p:cNvPr>
          <p:cNvSpPr/>
          <p:nvPr/>
        </p:nvSpPr>
        <p:spPr>
          <a:xfrm>
            <a:off x="552659" y="200967"/>
            <a:ext cx="7978391" cy="4049487"/>
          </a:xfrm>
          <a:prstGeom prst="cloudCallout">
            <a:avLst>
              <a:gd name="adj1" fmla="val 33475"/>
              <a:gd name="adj2" fmla="val 78237"/>
            </a:avLst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4400" dirty="0">
                <a:ea typeface="Shaikh Hamdullah Mushaf" panose="03020500000000020004" pitchFamily="66" charset="-78"/>
                <a:cs typeface="Shaikh Hamdullah Mushaf" panose="03020500000000020004" pitchFamily="66" charset="-78"/>
              </a:rPr>
              <a:t>Dinin kaynağı noktasında doğru bilgiye nasıl </a:t>
            </a:r>
            <a:r>
              <a:rPr lang="tr-TR" sz="4400">
                <a:ea typeface="Shaikh Hamdullah Mushaf" panose="03020500000000020004" pitchFamily="66" charset="-78"/>
                <a:cs typeface="Shaikh Hamdullah Mushaf" panose="03020500000000020004" pitchFamily="66" charset="-78"/>
              </a:rPr>
              <a:t>ulaşabiliriz sizce</a:t>
            </a:r>
            <a:r>
              <a:rPr lang="tr-TR" sz="4400" dirty="0">
                <a:ea typeface="Shaikh Hamdullah Mushaf" panose="03020500000000020004" pitchFamily="66" charset="-78"/>
                <a:cs typeface="Shaikh Hamdullah Mushaf" panose="03020500000000020004" pitchFamily="66" charset="-78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101936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: Köşeleri Yuvarlatılmış 1">
            <a:extLst>
              <a:ext uri="{FF2B5EF4-FFF2-40B4-BE49-F238E27FC236}">
                <a16:creationId xmlns:a16="http://schemas.microsoft.com/office/drawing/2014/main" id="{BC293CA0-6C32-4DFD-8916-9E9A4236E926}"/>
              </a:ext>
            </a:extLst>
          </p:cNvPr>
          <p:cNvSpPr/>
          <p:nvPr/>
        </p:nvSpPr>
        <p:spPr>
          <a:xfrm>
            <a:off x="184220" y="1168121"/>
            <a:ext cx="5653871" cy="452175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dirty="0"/>
              <a:t>Dinin kaynağı noktasında birçok farklı görüş ileri sürülmüş. Bunlar Evrimci görüş ve vahiy temelli görüş olarak iki başlık altında toplanabilir.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37F6F626-B04D-4654-8DEB-96B1B622C5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3073" y="1168121"/>
            <a:ext cx="5134708" cy="4521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0226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sim 5">
            <a:extLst>
              <a:ext uri="{FF2B5EF4-FFF2-40B4-BE49-F238E27FC236}">
                <a16:creationId xmlns:a16="http://schemas.microsoft.com/office/drawing/2014/main" id="{20ACE6D2-5CD3-4B54-8283-371963DE76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Yuvarlatılmış Dikdörtgen 2">
            <a:extLst>
              <a:ext uri="{FF2B5EF4-FFF2-40B4-BE49-F238E27FC236}">
                <a16:creationId xmlns:a16="http://schemas.microsoft.com/office/drawing/2014/main" id="{E7BBE648-DB47-440C-B97D-662C8072C697}"/>
              </a:ext>
            </a:extLst>
          </p:cNvPr>
          <p:cNvSpPr/>
          <p:nvPr/>
        </p:nvSpPr>
        <p:spPr>
          <a:xfrm>
            <a:off x="522516" y="153237"/>
            <a:ext cx="11424974" cy="2057400"/>
          </a:xfrm>
          <a:prstGeom prst="roundRect">
            <a:avLst/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3600" dirty="0"/>
              <a:t>Bazı bilim adamları dinin kökeninin hala ilkel hayat yaşayan kabilelerin din ve kültürlerinin incelenmesi ile bulunabileceğini iddia ettiler. </a:t>
            </a:r>
          </a:p>
        </p:txBody>
      </p:sp>
    </p:spTree>
    <p:extLst>
      <p:ext uri="{BB962C8B-B14F-4D97-AF65-F5344CB8AC3E}">
        <p14:creationId xmlns:p14="http://schemas.microsoft.com/office/powerpoint/2010/main" val="774346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Yuvarlatılmış Dikdörtgen 2">
            <a:extLst>
              <a:ext uri="{FF2B5EF4-FFF2-40B4-BE49-F238E27FC236}">
                <a16:creationId xmlns:a16="http://schemas.microsoft.com/office/drawing/2014/main" id="{15571F1E-2D1C-43DA-BEF0-11ECAB27AEFD}"/>
              </a:ext>
            </a:extLst>
          </p:cNvPr>
          <p:cNvSpPr/>
          <p:nvPr/>
        </p:nvSpPr>
        <p:spPr>
          <a:xfrm>
            <a:off x="391886" y="5136801"/>
            <a:ext cx="11384781" cy="1226318"/>
          </a:xfrm>
          <a:prstGeom prst="roundRect">
            <a:avLst/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3600" dirty="0"/>
              <a:t>Bu yaklaşımların ortak özelliği, sosyolojik ve psikolojik temelli teoriler olmalarıdır.</a:t>
            </a:r>
          </a:p>
        </p:txBody>
      </p:sp>
      <p:graphicFrame>
        <p:nvGraphicFramePr>
          <p:cNvPr id="6" name="Diyagram 5">
            <a:extLst>
              <a:ext uri="{FF2B5EF4-FFF2-40B4-BE49-F238E27FC236}">
                <a16:creationId xmlns:a16="http://schemas.microsoft.com/office/drawing/2014/main" id="{90A4F19D-C73F-4B66-9321-07980130173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04322451"/>
              </p:ext>
            </p:extLst>
          </p:nvPr>
        </p:nvGraphicFramePr>
        <p:xfrm>
          <a:off x="1" y="70339"/>
          <a:ext cx="9365064" cy="48554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4375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6D8E664-6DA9-4057-967F-5D5B1139C2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graphicEl>
                                              <a:dgm id="{A6D8E664-6DA9-4057-967F-5D5B1139C2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graphicEl>
                                              <a:dgm id="{A6D8E664-6DA9-4057-967F-5D5B1139C2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graphicEl>
                                              <a:dgm id="{A6D8E664-6DA9-4057-967F-5D5B1139C2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F12099B-F4DC-4725-AE71-6597D68BE7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graphicEl>
                                              <a:dgm id="{2F12099B-F4DC-4725-AE71-6597D68BE73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graphicEl>
                                              <a:dgm id="{2F12099B-F4DC-4725-AE71-6597D68BE7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graphicEl>
                                              <a:dgm id="{2F12099B-F4DC-4725-AE71-6597D68BE7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129E865-4EFB-4FEB-BAAD-28FC0AB07F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>
                                            <p:graphicEl>
                                              <a:dgm id="{9129E865-4EFB-4FEB-BAAD-28FC0AB07F0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graphicEl>
                                              <a:dgm id="{9129E865-4EFB-4FEB-BAAD-28FC0AB07F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graphicEl>
                                              <a:dgm id="{9129E865-4EFB-4FEB-BAAD-28FC0AB07F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45A82E5-5047-4CC4-8BA5-1BCEB47350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>
                                            <p:graphicEl>
                                              <a:dgm id="{C45A82E5-5047-4CC4-8BA5-1BCEB473503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>
                                            <p:graphicEl>
                                              <a:dgm id="{C45A82E5-5047-4CC4-8BA5-1BCEB47350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graphicEl>
                                              <a:dgm id="{C45A82E5-5047-4CC4-8BA5-1BCEB47350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C7CFE9D-7594-4883-8EFC-E5D1D6A41C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>
                                            <p:graphicEl>
                                              <a:dgm id="{FC7CFE9D-7594-4883-8EFC-E5D1D6A41C7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>
                                            <p:graphicEl>
                                              <a:dgm id="{FC7CFE9D-7594-4883-8EFC-E5D1D6A41C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>
                                            <p:graphicEl>
                                              <a:dgm id="{FC7CFE9D-7594-4883-8EFC-E5D1D6A41C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45874C2-445F-4B32-BA4E-239DF37670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">
                                            <p:graphicEl>
                                              <a:dgm id="{745874C2-445F-4B32-BA4E-239DF37670F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>
                                            <p:graphicEl>
                                              <a:dgm id="{745874C2-445F-4B32-BA4E-239DF37670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>
                                            <p:graphicEl>
                                              <a:dgm id="{745874C2-445F-4B32-BA4E-239DF37670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C1ACCB4-D209-45D0-B024-3A501B0FBB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6">
                                            <p:graphicEl>
                                              <a:dgm id="{EC1ACCB4-D209-45D0-B024-3A501B0FBB4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>
                                            <p:graphicEl>
                                              <a:dgm id="{EC1ACCB4-D209-45D0-B024-3A501B0FBB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>
                                            <p:graphicEl>
                                              <a:dgm id="{EC1ACCB4-D209-45D0-B024-3A501B0FBB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Graphic spid="6" grpId="0">
        <p:bldSub>
          <a:bldDgm bld="one"/>
        </p:bldSub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400" dirty="0"/>
              <a:t>Neler öğreneceğiz?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81193" y="2477541"/>
            <a:ext cx="11029615" cy="3678303"/>
          </a:xfrm>
        </p:spPr>
        <p:txBody>
          <a:bodyPr>
            <a:normAutofit/>
          </a:bodyPr>
          <a:lstStyle/>
          <a:p>
            <a:r>
              <a:rPr lang="tr-TR" sz="6000" dirty="0">
                <a:solidFill>
                  <a:schemeClr val="accent1">
                    <a:lumMod val="90000"/>
                    <a:lumOff val="10000"/>
                  </a:schemeClr>
                </a:solidFill>
              </a:rPr>
              <a:t>İslam inancında imanın mahiyetini araştırır.</a:t>
            </a:r>
          </a:p>
        </p:txBody>
      </p:sp>
    </p:spTree>
    <p:extLst>
      <p:ext uri="{BB962C8B-B14F-4D97-AF65-F5344CB8AC3E}">
        <p14:creationId xmlns:p14="http://schemas.microsoft.com/office/powerpoint/2010/main" val="40440094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7D7C671D-964B-4AFC-9F42-4C3066E0C7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Yuvarlatılmış Dikdörtgen 2">
            <a:extLst>
              <a:ext uri="{FF2B5EF4-FFF2-40B4-BE49-F238E27FC236}">
                <a16:creationId xmlns:a16="http://schemas.microsoft.com/office/drawing/2014/main" id="{AE1872BA-43B0-46D3-A2F8-852DCCDA44A3}"/>
              </a:ext>
            </a:extLst>
          </p:cNvPr>
          <p:cNvSpPr/>
          <p:nvPr/>
        </p:nvSpPr>
        <p:spPr>
          <a:xfrm>
            <a:off x="211016" y="391886"/>
            <a:ext cx="11274249" cy="2602523"/>
          </a:xfrm>
          <a:prstGeom prst="roundRect">
            <a:avLst/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3600" dirty="0"/>
              <a:t>Bu teorilerin hepsi söylemde kaldı hiçbiri ispatlanamadı. Çünkü bu düşüncelerin temeli seyyahların anılarına, misyonerlerin raporlarına dayanıyordu. Bizzat inceleme ve gözlem yapılmamıştı. </a:t>
            </a:r>
          </a:p>
        </p:txBody>
      </p:sp>
      <p:sp>
        <p:nvSpPr>
          <p:cNvPr id="4" name="Dikdörtgen: Köşeleri Yuvarlatılmış 3">
            <a:extLst>
              <a:ext uri="{FF2B5EF4-FFF2-40B4-BE49-F238E27FC236}">
                <a16:creationId xmlns:a16="http://schemas.microsoft.com/office/drawing/2014/main" id="{7EF4D02A-3900-4B5C-A394-BEC20D237971}"/>
              </a:ext>
            </a:extLst>
          </p:cNvPr>
          <p:cNvSpPr/>
          <p:nvPr/>
        </p:nvSpPr>
        <p:spPr>
          <a:xfrm>
            <a:off x="211017" y="5275385"/>
            <a:ext cx="11907295" cy="140676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dirty="0"/>
              <a:t>Daha sonra ilkel kabilelerde bizzat yapılan incelemelerde bu teorilerin pek tutarlı olmadığı ortaya konuldu.</a:t>
            </a:r>
          </a:p>
        </p:txBody>
      </p:sp>
    </p:spTree>
    <p:extLst>
      <p:ext uri="{BB962C8B-B14F-4D97-AF65-F5344CB8AC3E}">
        <p14:creationId xmlns:p14="http://schemas.microsoft.com/office/powerpoint/2010/main" val="526945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: Köşeleri Yuvarlatılmış 1">
            <a:extLst>
              <a:ext uri="{FF2B5EF4-FFF2-40B4-BE49-F238E27FC236}">
                <a16:creationId xmlns:a16="http://schemas.microsoft.com/office/drawing/2014/main" id="{29411978-4BFC-4194-842B-52A10A447513}"/>
              </a:ext>
            </a:extLst>
          </p:cNvPr>
          <p:cNvSpPr/>
          <p:nvPr/>
        </p:nvSpPr>
        <p:spPr>
          <a:xfrm>
            <a:off x="172496" y="1185704"/>
            <a:ext cx="5263662" cy="4875125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dirty="0"/>
              <a:t>Dinin kaynağı konusundaki en son bilimsel çalışmalar, dinin kaynağının </a:t>
            </a:r>
            <a:r>
              <a:rPr lang="tr-TR" sz="3600" b="1" u="sng" dirty="0"/>
              <a:t>tevhit</a:t>
            </a:r>
            <a:r>
              <a:rPr lang="tr-TR" sz="3600" dirty="0"/>
              <a:t> olduğunu destekler. Bu sonuç vahyin bildirdiği tevhit inancı ile de örtüşür.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4D9AC712-E180-4554-8031-814315881F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7350" y="1185704"/>
            <a:ext cx="6650962" cy="487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646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>
            <a:extLst>
              <a:ext uri="{FF2B5EF4-FFF2-40B4-BE49-F238E27FC236}">
                <a16:creationId xmlns:a16="http://schemas.microsoft.com/office/drawing/2014/main" id="{89082562-85C4-4AE9-B0CC-5C2132B66C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8828" y="0"/>
            <a:ext cx="12230828" cy="6858000"/>
          </a:xfrm>
          <a:prstGeom prst="rect">
            <a:avLst/>
          </a:prstGeom>
        </p:spPr>
      </p:pic>
      <p:sp>
        <p:nvSpPr>
          <p:cNvPr id="2" name="Dikdörtgen: Köşeleri Yuvarlatılmış 1">
            <a:extLst>
              <a:ext uri="{FF2B5EF4-FFF2-40B4-BE49-F238E27FC236}">
                <a16:creationId xmlns:a16="http://schemas.microsoft.com/office/drawing/2014/main" id="{9B1BC44A-8ABB-444E-8CDB-AE47C507B549}"/>
              </a:ext>
            </a:extLst>
          </p:cNvPr>
          <p:cNvSpPr/>
          <p:nvPr/>
        </p:nvSpPr>
        <p:spPr>
          <a:xfrm>
            <a:off x="847411" y="251209"/>
            <a:ext cx="10497178" cy="270300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dirty="0"/>
              <a:t>İslam alimlerine göre dinin kaynağı kesinlikle ilahi vahiydir. Buradaki dinden maksat da Hz. Adem (</a:t>
            </a:r>
            <a:r>
              <a:rPr lang="tr-TR" sz="3600" dirty="0" err="1"/>
              <a:t>a.s</a:t>
            </a:r>
            <a:r>
              <a:rPr lang="tr-TR" sz="3600" dirty="0"/>
              <a:t>.) ile başlayıp Hz. Muhammed’in peygamberliği ile tamamlanan dindir. Bu dinin adı İslam’dır.</a:t>
            </a:r>
          </a:p>
        </p:txBody>
      </p:sp>
    </p:spTree>
    <p:extLst>
      <p:ext uri="{BB962C8B-B14F-4D97-AF65-F5344CB8AC3E}">
        <p14:creationId xmlns:p14="http://schemas.microsoft.com/office/powerpoint/2010/main" val="1745513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uvarlatılmış Dikdörtgen 2">
            <a:extLst>
              <a:ext uri="{FF2B5EF4-FFF2-40B4-BE49-F238E27FC236}">
                <a16:creationId xmlns:a16="http://schemas.microsoft.com/office/drawing/2014/main" id="{AD5F3545-5FDD-4EA7-8379-2EFCFA27EF3A}"/>
              </a:ext>
            </a:extLst>
          </p:cNvPr>
          <p:cNvSpPr/>
          <p:nvPr/>
        </p:nvSpPr>
        <p:spPr>
          <a:xfrm>
            <a:off x="6347210" y="1620298"/>
            <a:ext cx="5620378" cy="3999242"/>
          </a:xfrm>
          <a:prstGeom prst="roundRect">
            <a:avLst/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AE" sz="4000" dirty="0">
                <a:latin typeface="Shaikh Hamdullah Mushaf" panose="03020500000000020004" pitchFamily="66" charset="-78"/>
                <a:ea typeface="Shaikh Hamdullah Mushaf" panose="03020500000000020004" pitchFamily="66" charset="-78"/>
                <a:cs typeface="Shaikh Hamdullah Mushaf" panose="03020500000000020004" pitchFamily="66" charset="-78"/>
              </a:rPr>
              <a:t>اِنَّٓا اَوْحَيْنَٓا اِلَيْكَ كَمَٓا اَوْحَيْنَٓا اِلٰى نُوحٍ وَالنَّبِيّ۪نَ مِنْ بَعْدِه۪ۚ وَاَوْحَيْنَٓا اِلٰٓى اِبْرٰه۪يمَ وَاِسْمٰع۪يلَ وَاِسْحٰقَ وَيَعْقُوبَ وَالْاَسْبَاطِ وَع۪يسٰى وَاَيُّوبَ وَيُونُسَ وَهٰرُونَ وَسُلَيْمٰنَۚ وَاٰتَيْنَا دَاوُ۫دَ زَبُوراًۚ ﴿١٦٣﴾</a:t>
            </a:r>
            <a:endParaRPr lang="tr-TR" sz="4000" dirty="0">
              <a:latin typeface="Shaikh Hamdullah Mushaf" panose="03020500000000020004" pitchFamily="66" charset="-78"/>
              <a:ea typeface="Shaikh Hamdullah Mushaf" panose="03020500000000020004" pitchFamily="66" charset="-78"/>
              <a:cs typeface="Shaikh Hamdullah Mushaf" panose="03020500000000020004" pitchFamily="66" charset="-78"/>
            </a:endParaRPr>
          </a:p>
        </p:txBody>
      </p:sp>
      <p:sp>
        <p:nvSpPr>
          <p:cNvPr id="3" name="Dikdörtgen: Köşeleri Yuvarlatılmış 2">
            <a:extLst>
              <a:ext uri="{FF2B5EF4-FFF2-40B4-BE49-F238E27FC236}">
                <a16:creationId xmlns:a16="http://schemas.microsoft.com/office/drawing/2014/main" id="{381DA31A-A805-42F2-B7AB-D17EEA076518}"/>
              </a:ext>
            </a:extLst>
          </p:cNvPr>
          <p:cNvSpPr/>
          <p:nvPr/>
        </p:nvSpPr>
        <p:spPr>
          <a:xfrm>
            <a:off x="184220" y="1620298"/>
            <a:ext cx="6005565" cy="399924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dirty="0"/>
              <a:t>Biz </a:t>
            </a:r>
            <a:r>
              <a:rPr lang="tr-TR" sz="3200" dirty="0" err="1"/>
              <a:t>Nûh’a</a:t>
            </a:r>
            <a:r>
              <a:rPr lang="tr-TR" sz="3200" dirty="0"/>
              <a:t> ve ondan sonra gelen peygamberlere </a:t>
            </a:r>
            <a:r>
              <a:rPr lang="tr-TR" sz="3200" dirty="0" err="1"/>
              <a:t>vahyettiğimiz</a:t>
            </a:r>
            <a:r>
              <a:rPr lang="tr-TR" sz="3200" dirty="0"/>
              <a:t> gibi sana da </a:t>
            </a:r>
            <a:r>
              <a:rPr lang="tr-TR" sz="3200" dirty="0" err="1"/>
              <a:t>vahyettik</a:t>
            </a:r>
            <a:r>
              <a:rPr lang="tr-TR" sz="3200" dirty="0"/>
              <a:t>. Ve </a:t>
            </a:r>
            <a:r>
              <a:rPr lang="tr-TR" sz="3200" dirty="0" err="1"/>
              <a:t>İbrâhim’e</a:t>
            </a:r>
            <a:r>
              <a:rPr lang="tr-TR" sz="3200" dirty="0"/>
              <a:t>, </a:t>
            </a:r>
            <a:r>
              <a:rPr lang="tr-TR" sz="3200" dirty="0" err="1"/>
              <a:t>İsmâil’e</a:t>
            </a:r>
            <a:r>
              <a:rPr lang="tr-TR" sz="3200" dirty="0"/>
              <a:t>, İshak’a, </a:t>
            </a:r>
            <a:r>
              <a:rPr lang="tr-TR" sz="3200" dirty="0" err="1"/>
              <a:t>Ya‘kûb’a</a:t>
            </a:r>
            <a:r>
              <a:rPr lang="tr-TR" sz="3200" dirty="0"/>
              <a:t>, torunlara, </a:t>
            </a:r>
            <a:r>
              <a:rPr lang="tr-TR" sz="3200" dirty="0" err="1"/>
              <a:t>Îsâ’ya</a:t>
            </a:r>
            <a:r>
              <a:rPr lang="tr-TR" sz="3200" dirty="0"/>
              <a:t>, </a:t>
            </a:r>
            <a:r>
              <a:rPr lang="tr-TR" sz="3200" dirty="0" err="1"/>
              <a:t>Eyyûb’a</a:t>
            </a:r>
            <a:r>
              <a:rPr lang="tr-TR" sz="3200" dirty="0"/>
              <a:t>, </a:t>
            </a:r>
            <a:r>
              <a:rPr lang="tr-TR" sz="3200" dirty="0" err="1"/>
              <a:t>Yûnus’a</a:t>
            </a:r>
            <a:r>
              <a:rPr lang="tr-TR" sz="3200" dirty="0"/>
              <a:t>, </a:t>
            </a:r>
            <a:r>
              <a:rPr lang="tr-TR" sz="3200" dirty="0" err="1"/>
              <a:t>Hârûn’a</a:t>
            </a:r>
            <a:r>
              <a:rPr lang="tr-TR" sz="3200" dirty="0"/>
              <a:t> ve Süleyman’a </a:t>
            </a:r>
            <a:r>
              <a:rPr lang="tr-TR" sz="3200" dirty="0" err="1"/>
              <a:t>vahyettik</a:t>
            </a:r>
            <a:r>
              <a:rPr lang="tr-TR" sz="3200" dirty="0"/>
              <a:t>. </a:t>
            </a:r>
            <a:r>
              <a:rPr lang="tr-TR" sz="3200" dirty="0" err="1"/>
              <a:t>Dâvûd’a</a:t>
            </a:r>
            <a:r>
              <a:rPr lang="tr-TR" sz="3200" dirty="0"/>
              <a:t> da </a:t>
            </a:r>
            <a:r>
              <a:rPr lang="tr-TR" sz="3200" dirty="0" err="1"/>
              <a:t>Zebûr’u</a:t>
            </a:r>
            <a:r>
              <a:rPr lang="tr-TR" sz="3200" dirty="0"/>
              <a:t> verdik. (Nisa, 163)</a:t>
            </a:r>
          </a:p>
        </p:txBody>
      </p:sp>
    </p:spTree>
    <p:extLst>
      <p:ext uri="{BB962C8B-B14F-4D97-AF65-F5344CB8AC3E}">
        <p14:creationId xmlns:p14="http://schemas.microsoft.com/office/powerpoint/2010/main" val="1241606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43367684-68BF-4C17-8498-0D69D6A3B1E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68730" y="0"/>
            <a:ext cx="7654539" cy="6866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485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uvarlatılmış Dikdörtgen 2">
            <a:extLst>
              <a:ext uri="{FF2B5EF4-FFF2-40B4-BE49-F238E27FC236}">
                <a16:creationId xmlns:a16="http://schemas.microsoft.com/office/drawing/2014/main" id="{AD5F3545-5FDD-4EA7-8379-2EFCFA27EF3A}"/>
              </a:ext>
            </a:extLst>
          </p:cNvPr>
          <p:cNvSpPr/>
          <p:nvPr/>
        </p:nvSpPr>
        <p:spPr>
          <a:xfrm>
            <a:off x="6347210" y="1620298"/>
            <a:ext cx="5620378" cy="3999242"/>
          </a:xfrm>
          <a:prstGeom prst="roundRect">
            <a:avLst/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AE" sz="4800" dirty="0">
                <a:latin typeface="Shaikh Hamdullah Mushaf" panose="03020500000000020004" pitchFamily="66" charset="-78"/>
                <a:ea typeface="Shaikh Hamdullah Mushaf" panose="03020500000000020004" pitchFamily="66" charset="-78"/>
                <a:cs typeface="Shaikh Hamdullah Mushaf" panose="03020500000000020004" pitchFamily="66" charset="-78"/>
              </a:rPr>
              <a:t>وَاَنْزَلْـنَٓا اِلَيْكَ الْكِتَابَ بِالْحَقِّ مُصَدِّقاً لِمَا بَيْنَ يَدَيْهِ مِنَ الْكِتَابِ وَمُهَيْمِناً عَلَيْهِ</a:t>
            </a:r>
            <a:endParaRPr lang="tr-TR" sz="4800" dirty="0">
              <a:latin typeface="Shaikh Hamdullah Mushaf" panose="03020500000000020004" pitchFamily="66" charset="-78"/>
              <a:ea typeface="Shaikh Hamdullah Mushaf" panose="03020500000000020004" pitchFamily="66" charset="-78"/>
              <a:cs typeface="Shaikh Hamdullah Mushaf" panose="03020500000000020004" pitchFamily="66" charset="-78"/>
            </a:endParaRPr>
          </a:p>
        </p:txBody>
      </p:sp>
      <p:sp>
        <p:nvSpPr>
          <p:cNvPr id="3" name="Dikdörtgen: Köşeleri Yuvarlatılmış 2">
            <a:extLst>
              <a:ext uri="{FF2B5EF4-FFF2-40B4-BE49-F238E27FC236}">
                <a16:creationId xmlns:a16="http://schemas.microsoft.com/office/drawing/2014/main" id="{381DA31A-A805-42F2-B7AB-D17EEA076518}"/>
              </a:ext>
            </a:extLst>
          </p:cNvPr>
          <p:cNvSpPr/>
          <p:nvPr/>
        </p:nvSpPr>
        <p:spPr>
          <a:xfrm>
            <a:off x="184220" y="1620298"/>
            <a:ext cx="6005565" cy="399924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dirty="0"/>
              <a:t>(Resulüm!) Sana da kendisinden önceki kitapları tasdik edici ve onları koruyucu olarak bu kitabı hak ile indirdik… (Maide, 48)</a:t>
            </a:r>
          </a:p>
        </p:txBody>
      </p:sp>
    </p:spTree>
    <p:extLst>
      <p:ext uri="{BB962C8B-B14F-4D97-AF65-F5344CB8AC3E}">
        <p14:creationId xmlns:p14="http://schemas.microsoft.com/office/powerpoint/2010/main" val="3217159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>
            <a:extLst>
              <a:ext uri="{FF2B5EF4-FFF2-40B4-BE49-F238E27FC236}">
                <a16:creationId xmlns:a16="http://schemas.microsoft.com/office/drawing/2014/main" id="{1225345E-23BD-444D-BE17-A1F63DD35F18}"/>
              </a:ext>
            </a:extLst>
          </p:cNvPr>
          <p:cNvSpPr txBox="1"/>
          <p:nvPr/>
        </p:nvSpPr>
        <p:spPr>
          <a:xfrm>
            <a:off x="3047163" y="3108347"/>
            <a:ext cx="609432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dirty="0"/>
              <a:t>https://www.youtube.com/watch?v=u8xjasrxjt0&amp;list=RD09kQbiBQ0P8&amp;index=16</a:t>
            </a:r>
          </a:p>
        </p:txBody>
      </p:sp>
      <p:pic>
        <p:nvPicPr>
          <p:cNvPr id="4" name="Çevrimiçi Medya 3" title="Eyüp Sabrım Yok Benim - Musab Yüksel - Yasin Yüksel Düet">
            <a:hlinkClick r:id="" action="ppaction://media"/>
            <a:extLst>
              <a:ext uri="{FF2B5EF4-FFF2-40B4-BE49-F238E27FC236}">
                <a16:creationId xmlns:a16="http://schemas.microsoft.com/office/drawing/2014/main" id="{430A88AC-46C7-40C1-9684-E271784B7C29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3959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uvarlatılmış Dikdörtgen 2">
            <a:extLst>
              <a:ext uri="{FF2B5EF4-FFF2-40B4-BE49-F238E27FC236}">
                <a16:creationId xmlns:a16="http://schemas.microsoft.com/office/drawing/2014/main" id="{C48428F3-ED25-482C-BEE5-4BE33ABCB25C}"/>
              </a:ext>
            </a:extLst>
          </p:cNvPr>
          <p:cNvSpPr/>
          <p:nvPr/>
        </p:nvSpPr>
        <p:spPr>
          <a:xfrm>
            <a:off x="1879043" y="2723104"/>
            <a:ext cx="8695172" cy="3356147"/>
          </a:xfrm>
          <a:prstGeom prst="roundRect">
            <a:avLst/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3600" dirty="0">
                <a:ea typeface="Shaikh Hamdullah Mushaf" panose="03020500000000020004" pitchFamily="66" charset="-78"/>
                <a:cs typeface="Shaikh Hamdullah Mushaf" panose="03020500000000020004" pitchFamily="66" charset="-78"/>
              </a:rPr>
              <a:t>Dinin kaynağı Yüce Allah’tır. Hiçbir insan ve hatta peygamber kendi başına din kuramaz. Allah dinini seçtiği peygamberler aracılığı ile gönderir. İnsanlara da bu dini anlayabilecek özellikler vermiştir.</a:t>
            </a:r>
          </a:p>
        </p:txBody>
      </p:sp>
      <p:sp>
        <p:nvSpPr>
          <p:cNvPr id="3" name="Yuvarlatılmış Dikdörtgen 2">
            <a:extLst>
              <a:ext uri="{FF2B5EF4-FFF2-40B4-BE49-F238E27FC236}">
                <a16:creationId xmlns:a16="http://schemas.microsoft.com/office/drawing/2014/main" id="{74B212EF-3BDA-468A-97C8-B8A7E2A02544}"/>
              </a:ext>
            </a:extLst>
          </p:cNvPr>
          <p:cNvSpPr/>
          <p:nvPr/>
        </p:nvSpPr>
        <p:spPr>
          <a:xfrm>
            <a:off x="4749521" y="1055079"/>
            <a:ext cx="2692958" cy="1165607"/>
          </a:xfrm>
          <a:prstGeom prst="roundRect">
            <a:avLst/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3600" dirty="0"/>
              <a:t>Velhasıl…</a:t>
            </a:r>
          </a:p>
        </p:txBody>
      </p:sp>
    </p:spTree>
    <p:extLst>
      <p:ext uri="{BB962C8B-B14F-4D97-AF65-F5344CB8AC3E}">
        <p14:creationId xmlns:p14="http://schemas.microsoft.com/office/powerpoint/2010/main" val="3682632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65686" y="1801227"/>
            <a:ext cx="9260627" cy="325554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3" name="Metin kutusu 2"/>
          <p:cNvSpPr txBox="1"/>
          <p:nvPr/>
        </p:nvSpPr>
        <p:spPr>
          <a:xfrm>
            <a:off x="9005454" y="5929747"/>
            <a:ext cx="3034145" cy="830997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/>
              <a:t>Tekirdağ/Çerkezköy</a:t>
            </a:r>
          </a:p>
          <a:p>
            <a:pPr algn="ctr"/>
            <a:r>
              <a:rPr lang="tr-TR" sz="2400" b="1" dirty="0"/>
              <a:t>01.11.2020</a:t>
            </a:r>
          </a:p>
        </p:txBody>
      </p:sp>
    </p:spTree>
    <p:extLst>
      <p:ext uri="{BB962C8B-B14F-4D97-AF65-F5344CB8AC3E}">
        <p14:creationId xmlns:p14="http://schemas.microsoft.com/office/powerpoint/2010/main" val="4199586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Ä°lgili resim">
            <a:extLst>
              <a:ext uri="{FF2B5EF4-FFF2-40B4-BE49-F238E27FC236}">
                <a16:creationId xmlns:a16="http://schemas.microsoft.com/office/drawing/2014/main" id="{54172B2D-F475-4284-B22C-90C84164FE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45913" y="4890847"/>
            <a:ext cx="1319444" cy="1773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Bulut Belirtme Çizgisi 5">
            <a:extLst>
              <a:ext uri="{FF2B5EF4-FFF2-40B4-BE49-F238E27FC236}">
                <a16:creationId xmlns:a16="http://schemas.microsoft.com/office/drawing/2014/main" id="{1633F68E-C38E-4F8D-94B2-A38708FC8B22}"/>
              </a:ext>
            </a:extLst>
          </p:cNvPr>
          <p:cNvSpPr/>
          <p:nvPr/>
        </p:nvSpPr>
        <p:spPr>
          <a:xfrm>
            <a:off x="130003" y="579120"/>
            <a:ext cx="7275632" cy="3570849"/>
          </a:xfrm>
          <a:prstGeom prst="cloudCallout">
            <a:avLst>
              <a:gd name="adj1" fmla="val 33475"/>
              <a:gd name="adj2" fmla="val 78237"/>
            </a:avLst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4400" dirty="0">
                <a:ea typeface="Shaikh Hamdullah Mushaf" panose="03020500000000020004" pitchFamily="66" charset="-78"/>
                <a:cs typeface="Shaikh Hamdullah Mushaf" panose="03020500000000020004" pitchFamily="66" charset="-78"/>
              </a:rPr>
              <a:t>Size göre din nedir? Din sizin için ne ifade ediyor?</a:t>
            </a:r>
          </a:p>
        </p:txBody>
      </p:sp>
    </p:spTree>
    <p:extLst>
      <p:ext uri="{BB962C8B-B14F-4D97-AF65-F5344CB8AC3E}">
        <p14:creationId xmlns:p14="http://schemas.microsoft.com/office/powerpoint/2010/main" val="2643047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yagram 1">
            <a:extLst>
              <a:ext uri="{FF2B5EF4-FFF2-40B4-BE49-F238E27FC236}">
                <a16:creationId xmlns:a16="http://schemas.microsoft.com/office/drawing/2014/main" id="{1C8AC5EE-12D1-4A04-8965-0625B0A2A29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39470428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2239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2297CF2-028F-4FE4-9EE7-08DBDBCFFE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graphicEl>
                                              <a:dgm id="{52297CF2-028F-4FE4-9EE7-08DBDBCFFE1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graphicEl>
                                              <a:dgm id="{52297CF2-028F-4FE4-9EE7-08DBDBCFFE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graphicEl>
                                              <a:dgm id="{52297CF2-028F-4FE4-9EE7-08DBDBCFFE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5E182A4-3AEE-43A8-97F7-688C788AD1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graphicEl>
                                              <a:dgm id="{95E182A4-3AEE-43A8-97F7-688C788AD18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graphicEl>
                                              <a:dgm id="{95E182A4-3AEE-43A8-97F7-688C788AD1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graphicEl>
                                              <a:dgm id="{95E182A4-3AEE-43A8-97F7-688C788AD1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5233D16-F141-47AF-9887-EC7F447539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graphicEl>
                                              <a:dgm id="{B5233D16-F141-47AF-9887-EC7F4475390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graphicEl>
                                              <a:dgm id="{B5233D16-F141-47AF-9887-EC7F447539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graphicEl>
                                              <a:dgm id="{B5233D16-F141-47AF-9887-EC7F447539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72CA86C-B342-459C-AEB4-83CD06D426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>
                                            <p:graphicEl>
                                              <a:dgm id="{672CA86C-B342-459C-AEB4-83CD06D4268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graphicEl>
                                              <a:dgm id="{672CA86C-B342-459C-AEB4-83CD06D426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graphicEl>
                                              <a:dgm id="{672CA86C-B342-459C-AEB4-83CD06D426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2428A8E-579F-43D3-9DA4-BD6ABF5319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>
                                            <p:graphicEl>
                                              <a:dgm id="{52428A8E-579F-43D3-9DA4-BD6ABF5319B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graphicEl>
                                              <a:dgm id="{52428A8E-579F-43D3-9DA4-BD6ABF5319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graphicEl>
                                              <a:dgm id="{52428A8E-579F-43D3-9DA4-BD6ABF5319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F9CC742-07D4-400F-AFDF-301BEB46A2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">
                                            <p:graphicEl>
                                              <a:dgm id="{0F9CC742-07D4-400F-AFDF-301BEB46A22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>
                                            <p:graphicEl>
                                              <a:dgm id="{0F9CC742-07D4-400F-AFDF-301BEB46A2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>
                                            <p:graphicEl>
                                              <a:dgm id="{0F9CC742-07D4-400F-AFDF-301BEB46A2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041810C-16DA-42E2-9E8C-5297315E3E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">
                                            <p:graphicEl>
                                              <a:dgm id="{C041810C-16DA-42E2-9E8C-5297315E3E9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graphicEl>
                                              <a:dgm id="{C041810C-16DA-42E2-9E8C-5297315E3E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>
                                            <p:graphicEl>
                                              <a:dgm id="{C041810C-16DA-42E2-9E8C-5297315E3E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3F76595-07DB-4B45-94C4-C9DA243FAC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">
                                            <p:graphicEl>
                                              <a:dgm id="{93F76595-07DB-4B45-94C4-C9DA243FAC4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>
                                            <p:graphicEl>
                                              <a:dgm id="{93F76595-07DB-4B45-94C4-C9DA243FAC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">
                                            <p:graphicEl>
                                              <a:dgm id="{93F76595-07DB-4B45-94C4-C9DA243FAC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52F796A-33D5-4491-8160-F99C860D85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">
                                            <p:graphicEl>
                                              <a:dgm id="{A52F796A-33D5-4491-8160-F99C860D855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">
                                            <p:graphicEl>
                                              <a:dgm id="{A52F796A-33D5-4491-8160-F99C860D85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">
                                            <p:graphicEl>
                                              <a:dgm id="{A52F796A-33D5-4491-8160-F99C860D85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06F9783-0098-4B09-88C1-DF1FB2A1ED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">
                                            <p:graphicEl>
                                              <a:dgm id="{A06F9783-0098-4B09-88C1-DF1FB2A1ED1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">
                                            <p:graphicEl>
                                              <a:dgm id="{A06F9783-0098-4B09-88C1-DF1FB2A1ED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">
                                            <p:graphicEl>
                                              <a:dgm id="{A06F9783-0098-4B09-88C1-DF1FB2A1ED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56B0334-5F31-499D-A0DA-7B30E20521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">
                                            <p:graphicEl>
                                              <a:dgm id="{556B0334-5F31-499D-A0DA-7B30E205218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">
                                            <p:graphicEl>
                                              <a:dgm id="{556B0334-5F31-499D-A0DA-7B30E20521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">
                                            <p:graphicEl>
                                              <a:dgm id="{556B0334-5F31-499D-A0DA-7B30E20521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C984D50-91A0-4701-96FB-64D394EEF8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">
                                            <p:graphicEl>
                                              <a:dgm id="{DC984D50-91A0-4701-96FB-64D394EEF88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">
                                            <p:graphicEl>
                                              <a:dgm id="{DC984D50-91A0-4701-96FB-64D394EEF8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">
                                            <p:graphicEl>
                                              <a:dgm id="{DC984D50-91A0-4701-96FB-64D394EEF8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1841506-DAC7-451C-9942-47123D53B3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">
                                            <p:graphicEl>
                                              <a:dgm id="{61841506-DAC7-451C-9942-47123D53B39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">
                                            <p:graphicEl>
                                              <a:dgm id="{61841506-DAC7-451C-9942-47123D53B3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">
                                            <p:graphicEl>
                                              <a:dgm id="{61841506-DAC7-451C-9942-47123D53B3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DED5812-C9F6-4B3F-9ED9-9E1229A915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2">
                                            <p:graphicEl>
                                              <a:dgm id="{2DED5812-C9F6-4B3F-9ED9-9E1229A915B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">
                                            <p:graphicEl>
                                              <a:dgm id="{2DED5812-C9F6-4B3F-9ED9-9E1229A915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">
                                            <p:graphicEl>
                                              <a:dgm id="{2DED5812-C9F6-4B3F-9ED9-9E1229A915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777552B-F452-4B71-83E5-7B3C8100A4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">
                                            <p:graphicEl>
                                              <a:dgm id="{B777552B-F452-4B71-83E5-7B3C8100A43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">
                                            <p:graphicEl>
                                              <a:dgm id="{B777552B-F452-4B71-83E5-7B3C8100A4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">
                                            <p:graphicEl>
                                              <a:dgm id="{B777552B-F452-4B71-83E5-7B3C8100A4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83DDDDB-523C-473C-B32B-B0198083FB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">
                                            <p:graphicEl>
                                              <a:dgm id="{083DDDDB-523C-473C-B32B-B0198083FBE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">
                                            <p:graphicEl>
                                              <a:dgm id="{083DDDDB-523C-473C-B32B-B0198083FB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">
                                            <p:graphicEl>
                                              <a:dgm id="{083DDDDB-523C-473C-B32B-B0198083FB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D63BC72-5481-4B2E-8386-58980DFB79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2">
                                            <p:graphicEl>
                                              <a:dgm id="{DD63BC72-5481-4B2E-8386-58980DFB794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">
                                            <p:graphicEl>
                                              <a:dgm id="{DD63BC72-5481-4B2E-8386-58980DFB79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">
                                            <p:graphicEl>
                                              <a:dgm id="{DD63BC72-5481-4B2E-8386-58980DFB79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C56D03B-CF0C-4A63-B713-4A89216BDA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2">
                                            <p:graphicEl>
                                              <a:dgm id="{CC56D03B-CF0C-4A63-B713-4A89216BDA9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2">
                                            <p:graphicEl>
                                              <a:dgm id="{CC56D03B-CF0C-4A63-B713-4A89216BDA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2">
                                            <p:graphicEl>
                                              <a:dgm id="{CC56D03B-CF0C-4A63-B713-4A89216BDA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606F8F8-7F84-4EDF-B388-ACB180FDEA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2">
                                            <p:graphicEl>
                                              <a:dgm id="{5606F8F8-7F84-4EDF-B388-ACB180FDEAE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">
                                            <p:graphicEl>
                                              <a:dgm id="{5606F8F8-7F84-4EDF-B388-ACB180FDEA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">
                                            <p:graphicEl>
                                              <a:dgm id="{5606F8F8-7F84-4EDF-B388-ACB180FDEA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A94BB21-D404-49BC-890C-8FA83F95BC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2">
                                            <p:graphicEl>
                                              <a:dgm id="{AA94BB21-D404-49BC-890C-8FA83F95BC5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2">
                                            <p:graphicEl>
                                              <a:dgm id="{AA94BB21-D404-49BC-890C-8FA83F95BC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2">
                                            <p:graphicEl>
                                              <a:dgm id="{AA94BB21-D404-49BC-890C-8FA83F95BC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20E6A07-F5FF-481E-AF7D-DA002C58C0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2">
                                            <p:graphicEl>
                                              <a:dgm id="{F20E6A07-F5FF-481E-AF7D-DA002C58C0B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2">
                                            <p:graphicEl>
                                              <a:dgm id="{F20E6A07-F5FF-481E-AF7D-DA002C58C0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2">
                                            <p:graphicEl>
                                              <a:dgm id="{F20E6A07-F5FF-481E-AF7D-DA002C58C0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35F2712-E4D8-45E3-A874-31AC11FE1E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2">
                                            <p:graphicEl>
                                              <a:dgm id="{B35F2712-E4D8-45E3-A874-31AC11FE1E0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2">
                                            <p:graphicEl>
                                              <a:dgm id="{B35F2712-E4D8-45E3-A874-31AC11FE1E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2">
                                            <p:graphicEl>
                                              <a:dgm id="{B35F2712-E4D8-45E3-A874-31AC11FE1E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4050D6B-CC5D-4C9E-A85A-81808A1D5C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1000"/>
                                        <p:tgtEl>
                                          <p:spTgt spid="2">
                                            <p:graphicEl>
                                              <a:dgm id="{64050D6B-CC5D-4C9E-A85A-81808A1D5C4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2">
                                            <p:graphicEl>
                                              <a:dgm id="{64050D6B-CC5D-4C9E-A85A-81808A1D5C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2">
                                            <p:graphicEl>
                                              <a:dgm id="{64050D6B-CC5D-4C9E-A85A-81808A1D5C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Yuvarlatılmış Dikdörtgen 2">
            <a:extLst>
              <a:ext uri="{FF2B5EF4-FFF2-40B4-BE49-F238E27FC236}">
                <a16:creationId xmlns:a16="http://schemas.microsoft.com/office/drawing/2014/main" id="{8D3C2F7C-3503-4025-B9AE-A4B240D66B6D}"/>
              </a:ext>
            </a:extLst>
          </p:cNvPr>
          <p:cNvSpPr/>
          <p:nvPr/>
        </p:nvSpPr>
        <p:spPr>
          <a:xfrm>
            <a:off x="200970" y="1497205"/>
            <a:ext cx="5667268" cy="4697236"/>
          </a:xfrm>
          <a:prstGeom prst="roundRect">
            <a:avLst/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3600" dirty="0"/>
              <a:t>Dinlerin farklı yapılara sahip olması, tarifi yapan kişinin dine yaklaşım biçimi ve din anlayışı gibi nedenlerden dolayı üzerinde anlaşılan bir din tanımı yapılamamıştır.</a:t>
            </a:r>
          </a:p>
        </p:txBody>
      </p:sp>
      <p:pic>
        <p:nvPicPr>
          <p:cNvPr id="2" name="Resim 1">
            <a:extLst>
              <a:ext uri="{FF2B5EF4-FFF2-40B4-BE49-F238E27FC236}">
                <a16:creationId xmlns:a16="http://schemas.microsoft.com/office/drawing/2014/main" id="{92386A54-D628-4963-8D09-61620FF211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6631" y="1497205"/>
            <a:ext cx="5714399" cy="4697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787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yagram 1">
            <a:extLst>
              <a:ext uri="{FF2B5EF4-FFF2-40B4-BE49-F238E27FC236}">
                <a16:creationId xmlns:a16="http://schemas.microsoft.com/office/drawing/2014/main" id="{35A8D2E8-CBD0-4E26-94C6-5E459AC6418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16412453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11632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4CC0FA2-2DCB-450D-BEBE-1D078DA9D7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graphicEl>
                                              <a:dgm id="{B4CC0FA2-2DCB-450D-BEBE-1D078DA9D75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graphicEl>
                                              <a:dgm id="{B4CC0FA2-2DCB-450D-BEBE-1D078DA9D7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graphicEl>
                                              <a:dgm id="{B4CC0FA2-2DCB-450D-BEBE-1D078DA9D7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C9EE8C6-02C9-4898-9F37-6B00CD6DC9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graphicEl>
                                              <a:dgm id="{1C9EE8C6-02C9-4898-9F37-6B00CD6DC9F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graphicEl>
                                              <a:dgm id="{1C9EE8C6-02C9-4898-9F37-6B00CD6DC9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graphicEl>
                                              <a:dgm id="{1C9EE8C6-02C9-4898-9F37-6B00CD6DC9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F00B820-25A7-44A2-B72A-81B29B3138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graphicEl>
                                              <a:dgm id="{7F00B820-25A7-44A2-B72A-81B29B3138F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graphicEl>
                                              <a:dgm id="{7F00B820-25A7-44A2-B72A-81B29B3138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graphicEl>
                                              <a:dgm id="{7F00B820-25A7-44A2-B72A-81B29B3138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018DBC2-77E6-49C5-A5E2-C317D5535C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>
                                            <p:graphicEl>
                                              <a:dgm id="{E018DBC2-77E6-49C5-A5E2-C317D5535CE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graphicEl>
                                              <a:dgm id="{E018DBC2-77E6-49C5-A5E2-C317D5535C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graphicEl>
                                              <a:dgm id="{E018DBC2-77E6-49C5-A5E2-C317D5535C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6C08A25-CA32-41E0-899C-EF72FDB04D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>
                                            <p:graphicEl>
                                              <a:dgm id="{A6C08A25-CA32-41E0-899C-EF72FDB04DF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graphicEl>
                                              <a:dgm id="{A6C08A25-CA32-41E0-899C-EF72FDB04D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graphicEl>
                                              <a:dgm id="{A6C08A25-CA32-41E0-899C-EF72FDB04D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3F1C600-E92D-4C79-A54C-E204AD4E34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">
                                            <p:graphicEl>
                                              <a:dgm id="{13F1C600-E92D-4C79-A54C-E204AD4E349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>
                                            <p:graphicEl>
                                              <a:dgm id="{13F1C600-E92D-4C79-A54C-E204AD4E34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>
                                            <p:graphicEl>
                                              <a:dgm id="{13F1C600-E92D-4C79-A54C-E204AD4E34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B2C85C1-11FB-47DA-BFEE-A4E0525337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">
                                            <p:graphicEl>
                                              <a:dgm id="{5B2C85C1-11FB-47DA-BFEE-A4E0525337A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graphicEl>
                                              <a:dgm id="{5B2C85C1-11FB-47DA-BFEE-A4E0525337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>
                                            <p:graphicEl>
                                              <a:dgm id="{5B2C85C1-11FB-47DA-BFEE-A4E0525337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59DFDFC-AD9A-484F-A260-F2FD85AEF4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">
                                            <p:graphicEl>
                                              <a:dgm id="{959DFDFC-AD9A-484F-A260-F2FD85AEF4B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>
                                            <p:graphicEl>
                                              <a:dgm id="{959DFDFC-AD9A-484F-A260-F2FD85AEF4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">
                                            <p:graphicEl>
                                              <a:dgm id="{959DFDFC-AD9A-484F-A260-F2FD85AEF4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8FC9376-5E49-4E01-AE28-23792A51EF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">
                                            <p:graphicEl>
                                              <a:dgm id="{78FC9376-5E49-4E01-AE28-23792A51EFB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">
                                            <p:graphicEl>
                                              <a:dgm id="{78FC9376-5E49-4E01-AE28-23792A51EF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">
                                            <p:graphicEl>
                                              <a:dgm id="{78FC9376-5E49-4E01-AE28-23792A51EF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DAFBA57E-F80F-404E-8017-CFD9287CB0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2" name="Dikdörtgen: Köşeleri Yuvarlatılmış 1">
            <a:extLst>
              <a:ext uri="{FF2B5EF4-FFF2-40B4-BE49-F238E27FC236}">
                <a16:creationId xmlns:a16="http://schemas.microsoft.com/office/drawing/2014/main" id="{20ABE773-8B13-4D4B-AC1D-7903C3545207}"/>
              </a:ext>
            </a:extLst>
          </p:cNvPr>
          <p:cNvSpPr/>
          <p:nvPr/>
        </p:nvSpPr>
        <p:spPr>
          <a:xfrm>
            <a:off x="6034035" y="1461618"/>
            <a:ext cx="6065855" cy="22357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dirty="0"/>
              <a:t>Özellikle Mekke Döneminde inen ayetlerde din kavramın «</a:t>
            </a:r>
            <a:r>
              <a:rPr lang="tr-TR" sz="3600" dirty="0" err="1"/>
              <a:t>yevm</a:t>
            </a:r>
            <a:r>
              <a:rPr lang="tr-TR" sz="3600" dirty="0"/>
              <a:t>» kelimesi ile birlikte kullanılır.</a:t>
            </a:r>
          </a:p>
        </p:txBody>
      </p:sp>
      <p:sp>
        <p:nvSpPr>
          <p:cNvPr id="3" name="Dikdörtgen: Köşeleri Yuvarlatılmış 2">
            <a:extLst>
              <a:ext uri="{FF2B5EF4-FFF2-40B4-BE49-F238E27FC236}">
                <a16:creationId xmlns:a16="http://schemas.microsoft.com/office/drawing/2014/main" id="{1E9406DE-8D63-42CF-9C88-9128540F2426}"/>
              </a:ext>
            </a:extLst>
          </p:cNvPr>
          <p:cNvSpPr/>
          <p:nvPr/>
        </p:nvSpPr>
        <p:spPr>
          <a:xfrm>
            <a:off x="92110" y="113880"/>
            <a:ext cx="12007780" cy="106512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tr-TR" sz="4800" dirty="0"/>
              <a:t>Ceza, </a:t>
            </a:r>
            <a:r>
              <a:rPr lang="tr-TR" sz="4800" dirty="0" err="1"/>
              <a:t>mükâfât</a:t>
            </a:r>
            <a:r>
              <a:rPr lang="tr-TR" sz="4800" dirty="0"/>
              <a:t>, hüküm, hesap</a:t>
            </a:r>
          </a:p>
        </p:txBody>
      </p:sp>
      <p:sp>
        <p:nvSpPr>
          <p:cNvPr id="4" name="Dikdörtgen: Köşeleri Yuvarlatılmış 3">
            <a:extLst>
              <a:ext uri="{FF2B5EF4-FFF2-40B4-BE49-F238E27FC236}">
                <a16:creationId xmlns:a16="http://schemas.microsoft.com/office/drawing/2014/main" id="{D5118818-E9B8-47BB-BAC9-5A4A266A99D6}"/>
              </a:ext>
            </a:extLst>
          </p:cNvPr>
          <p:cNvSpPr/>
          <p:nvPr/>
        </p:nvSpPr>
        <p:spPr>
          <a:xfrm>
            <a:off x="6034034" y="4097633"/>
            <a:ext cx="6065855" cy="259749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dirty="0"/>
              <a:t>«</a:t>
            </a:r>
            <a:r>
              <a:rPr lang="tr-TR" sz="3600" dirty="0" err="1"/>
              <a:t>yenmü’d</a:t>
            </a:r>
            <a:r>
              <a:rPr lang="tr-TR" sz="3600" dirty="0"/>
              <a:t>-din» din günü; hesap, ceza-mükâfat günü.</a:t>
            </a:r>
          </a:p>
        </p:txBody>
      </p:sp>
    </p:spTree>
    <p:extLst>
      <p:ext uri="{BB962C8B-B14F-4D97-AF65-F5344CB8AC3E}">
        <p14:creationId xmlns:p14="http://schemas.microsoft.com/office/powerpoint/2010/main" val="87672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sim 5">
            <a:extLst>
              <a:ext uri="{FF2B5EF4-FFF2-40B4-BE49-F238E27FC236}">
                <a16:creationId xmlns:a16="http://schemas.microsoft.com/office/drawing/2014/main" id="{53E2AAA3-3271-4A41-B610-51C1C11155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"/>
            <a:ext cx="12192001" cy="6858001"/>
          </a:xfrm>
          <a:prstGeom prst="rect">
            <a:avLst/>
          </a:prstGeom>
        </p:spPr>
      </p:pic>
      <p:sp>
        <p:nvSpPr>
          <p:cNvPr id="2" name="Dikdörtgen: Köşeleri Yuvarlatılmış 1">
            <a:extLst>
              <a:ext uri="{FF2B5EF4-FFF2-40B4-BE49-F238E27FC236}">
                <a16:creationId xmlns:a16="http://schemas.microsoft.com/office/drawing/2014/main" id="{20ABE773-8B13-4D4B-AC1D-7903C3545207}"/>
              </a:ext>
            </a:extLst>
          </p:cNvPr>
          <p:cNvSpPr/>
          <p:nvPr/>
        </p:nvSpPr>
        <p:spPr>
          <a:xfrm>
            <a:off x="92111" y="1321360"/>
            <a:ext cx="5062694" cy="22357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dirty="0"/>
              <a:t>Özellikle Mekke döneminin ikinci yarısında inen ayetlerde bu anlamlarda kullanılmıştır.</a:t>
            </a:r>
          </a:p>
        </p:txBody>
      </p:sp>
      <p:sp>
        <p:nvSpPr>
          <p:cNvPr id="3" name="Dikdörtgen: Köşeleri Yuvarlatılmış 2">
            <a:extLst>
              <a:ext uri="{FF2B5EF4-FFF2-40B4-BE49-F238E27FC236}">
                <a16:creationId xmlns:a16="http://schemas.microsoft.com/office/drawing/2014/main" id="{1E9406DE-8D63-42CF-9C88-9128540F2426}"/>
              </a:ext>
            </a:extLst>
          </p:cNvPr>
          <p:cNvSpPr/>
          <p:nvPr/>
        </p:nvSpPr>
        <p:spPr>
          <a:xfrm>
            <a:off x="92110" y="113880"/>
            <a:ext cx="12007780" cy="106512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tr-TR" sz="4800" dirty="0"/>
              <a:t>İtaat, teslimiyet, hizmet, ibadet</a:t>
            </a:r>
          </a:p>
        </p:txBody>
      </p:sp>
      <p:sp>
        <p:nvSpPr>
          <p:cNvPr id="4" name="Dikdörtgen: Köşeleri Yuvarlatılmış 3">
            <a:extLst>
              <a:ext uri="{FF2B5EF4-FFF2-40B4-BE49-F238E27FC236}">
                <a16:creationId xmlns:a16="http://schemas.microsoft.com/office/drawing/2014/main" id="{D5118818-E9B8-47BB-BAC9-5A4A266A99D6}"/>
              </a:ext>
            </a:extLst>
          </p:cNvPr>
          <p:cNvSpPr/>
          <p:nvPr/>
        </p:nvSpPr>
        <p:spPr>
          <a:xfrm>
            <a:off x="92111" y="4032739"/>
            <a:ext cx="5062694" cy="23496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dirty="0"/>
              <a:t>«Allah sizin için bu dini seçti» (Bakara, 132). İlk dönemlerde vurgulanan sorumluluk ve hesaptan tevhit ve teslimiyete geçiş.</a:t>
            </a:r>
          </a:p>
        </p:txBody>
      </p:sp>
      <p:sp>
        <p:nvSpPr>
          <p:cNvPr id="5" name="Dikdörtgen: Köşeleri Yuvarlatılmış 4">
            <a:extLst>
              <a:ext uri="{FF2B5EF4-FFF2-40B4-BE49-F238E27FC236}">
                <a16:creationId xmlns:a16="http://schemas.microsoft.com/office/drawing/2014/main" id="{D42696FF-0A76-4A43-AF10-772877C15234}"/>
              </a:ext>
            </a:extLst>
          </p:cNvPr>
          <p:cNvSpPr/>
          <p:nvPr/>
        </p:nvSpPr>
        <p:spPr>
          <a:xfrm>
            <a:off x="7395586" y="4632288"/>
            <a:ext cx="4704303" cy="175008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dirty="0"/>
              <a:t>Din, Allah tarafından konulan ve insanları ona ulaştıran yoldur.</a:t>
            </a:r>
          </a:p>
        </p:txBody>
      </p:sp>
    </p:spTree>
    <p:extLst>
      <p:ext uri="{BB962C8B-B14F-4D97-AF65-F5344CB8AC3E}">
        <p14:creationId xmlns:p14="http://schemas.microsoft.com/office/powerpoint/2010/main" val="2857773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EF36DE3F-114C-46A4-86AF-F106AD53817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61773" y="1904162"/>
            <a:ext cx="4438117" cy="4225332"/>
          </a:xfrm>
          <a:prstGeom prst="rect">
            <a:avLst/>
          </a:prstGeom>
        </p:spPr>
      </p:pic>
      <p:sp>
        <p:nvSpPr>
          <p:cNvPr id="2" name="Dikdörtgen: Köşeleri Yuvarlatılmış 1">
            <a:extLst>
              <a:ext uri="{FF2B5EF4-FFF2-40B4-BE49-F238E27FC236}">
                <a16:creationId xmlns:a16="http://schemas.microsoft.com/office/drawing/2014/main" id="{20ABE773-8B13-4D4B-AC1D-7903C3545207}"/>
              </a:ext>
            </a:extLst>
          </p:cNvPr>
          <p:cNvSpPr/>
          <p:nvPr/>
        </p:nvSpPr>
        <p:spPr>
          <a:xfrm>
            <a:off x="92110" y="1904163"/>
            <a:ext cx="6509657" cy="42253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400" dirty="0"/>
              <a:t>«Göklerdeki her şey, yerdeki her şey onundur. Din de daima onundur. (</a:t>
            </a:r>
            <a:r>
              <a:rPr lang="tr-TR" sz="4400" dirty="0" err="1"/>
              <a:t>Nahl</a:t>
            </a:r>
            <a:r>
              <a:rPr lang="tr-TR" sz="4400" dirty="0"/>
              <a:t>, 52)</a:t>
            </a:r>
          </a:p>
        </p:txBody>
      </p:sp>
      <p:sp>
        <p:nvSpPr>
          <p:cNvPr id="3" name="Dikdörtgen: Köşeleri Yuvarlatılmış 2">
            <a:extLst>
              <a:ext uri="{FF2B5EF4-FFF2-40B4-BE49-F238E27FC236}">
                <a16:creationId xmlns:a16="http://schemas.microsoft.com/office/drawing/2014/main" id="{1E9406DE-8D63-42CF-9C88-9128540F2426}"/>
              </a:ext>
            </a:extLst>
          </p:cNvPr>
          <p:cNvSpPr/>
          <p:nvPr/>
        </p:nvSpPr>
        <p:spPr>
          <a:xfrm>
            <a:off x="92110" y="113880"/>
            <a:ext cx="12007780" cy="106512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tr-TR" sz="4800" dirty="0"/>
              <a:t>Üstün gelmek, hâkimiyet, zorlamak</a:t>
            </a:r>
          </a:p>
        </p:txBody>
      </p:sp>
    </p:spTree>
    <p:extLst>
      <p:ext uri="{BB962C8B-B14F-4D97-AF65-F5344CB8AC3E}">
        <p14:creationId xmlns:p14="http://schemas.microsoft.com/office/powerpoint/2010/main" val="2066378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theme/theme1.xml><?xml version="1.0" encoding="utf-8"?>
<a:theme xmlns:a="http://schemas.openxmlformats.org/drawingml/2006/main" name="Kar Payı">
  <a:themeElements>
    <a:clrScheme name="Kar Payı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4D1434"/>
      </a:accent1>
      <a:accent2>
        <a:srgbClr val="903163"/>
      </a:accent2>
      <a:accent3>
        <a:srgbClr val="B2324B"/>
      </a:accent3>
      <a:accent4>
        <a:srgbClr val="969FA7"/>
      </a:accent4>
      <a:accent5>
        <a:srgbClr val="66B1CE"/>
      </a:accent5>
      <a:accent6>
        <a:srgbClr val="40619D"/>
      </a:accent6>
      <a:hlink>
        <a:srgbClr val="828282"/>
      </a:hlink>
      <a:folHlink>
        <a:srgbClr val="A5A5A5"/>
      </a:folHlink>
    </a:clrScheme>
    <a:fontScheme name="Kar Payı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Kar Payı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C21699FF-00E4-43C8-BBCC-D7E5536C3717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9712</TotalTime>
  <Words>838</Words>
  <Application>Microsoft Office PowerPoint</Application>
  <PresentationFormat>Geniş ekran</PresentationFormat>
  <Paragraphs>76</Paragraphs>
  <Slides>28</Slides>
  <Notes>1</Notes>
  <HiddenSlides>0</HiddenSlides>
  <MMClips>2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28</vt:i4>
      </vt:variant>
    </vt:vector>
  </HeadingPairs>
  <TitlesOfParts>
    <vt:vector size="33" baseType="lpstr">
      <vt:lpstr>Calibri</vt:lpstr>
      <vt:lpstr>Gill Sans MT</vt:lpstr>
      <vt:lpstr>Shaikh Hamdullah Mushaf</vt:lpstr>
      <vt:lpstr>Wingdings 2</vt:lpstr>
      <vt:lpstr>Kar Payı</vt:lpstr>
      <vt:lpstr>Dinin Tanımı ve Kaynağı</vt:lpstr>
      <vt:lpstr>Neler öğreneceğiz?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>Silentall Unattended Installer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ALLAH İNANCI VE İNSAN</dc:title>
  <dc:creator>Nurullah Yalçın</dc:creator>
  <cp:lastModifiedBy>Nurullah Yalçın</cp:lastModifiedBy>
  <cp:revision>633</cp:revision>
  <dcterms:created xsi:type="dcterms:W3CDTF">2019-07-15T06:01:13Z</dcterms:created>
  <dcterms:modified xsi:type="dcterms:W3CDTF">2020-11-02T07:50:21Z</dcterms:modified>
</cp:coreProperties>
</file>