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8" r:id="rId2"/>
    <p:sldId id="315" r:id="rId3"/>
    <p:sldId id="671" r:id="rId4"/>
    <p:sldId id="797" r:id="rId5"/>
    <p:sldId id="798" r:id="rId6"/>
    <p:sldId id="672" r:id="rId7"/>
    <p:sldId id="805" r:id="rId8"/>
    <p:sldId id="806" r:id="rId9"/>
    <p:sldId id="799" r:id="rId10"/>
    <p:sldId id="801" r:id="rId11"/>
    <p:sldId id="808" r:id="rId12"/>
    <p:sldId id="809" r:id="rId13"/>
    <p:sldId id="810" r:id="rId14"/>
    <p:sldId id="763" r:id="rId15"/>
    <p:sldId id="802" r:id="rId16"/>
    <p:sldId id="765" r:id="rId17"/>
    <p:sldId id="804" r:id="rId18"/>
    <p:sldId id="800" r:id="rId19"/>
    <p:sldId id="796" r:id="rId20"/>
    <p:sldId id="807" r:id="rId21"/>
    <p:sldId id="26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8000" autoAdjust="0"/>
  </p:normalViewPr>
  <p:slideViewPr>
    <p:cSldViewPr snapToGrid="0">
      <p:cViewPr varScale="1">
        <p:scale>
          <a:sx n="76" d="100"/>
          <a:sy n="76" d="100"/>
        </p:scale>
        <p:origin x="10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62A72-7F5F-40E3-8A6B-CD6551C0ABD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4EDC5F3A-B884-410C-9376-6314A73B1F81}">
      <dgm:prSet phldrT="[Metin]"/>
      <dgm:spPr/>
      <dgm:t>
        <a:bodyPr/>
        <a:lstStyle/>
        <a:p>
          <a:r>
            <a:rPr lang="tr-TR" dirty="0"/>
            <a:t>İMAN</a:t>
          </a:r>
        </a:p>
      </dgm:t>
    </dgm:pt>
    <dgm:pt modelId="{7BE91888-BF1B-4976-BC41-04A38A626BE7}" type="parTrans" cxnId="{F171FB3B-8EDC-4D44-8E71-5B3EB19B5AC0}">
      <dgm:prSet/>
      <dgm:spPr/>
      <dgm:t>
        <a:bodyPr/>
        <a:lstStyle/>
        <a:p>
          <a:endParaRPr lang="tr-TR"/>
        </a:p>
      </dgm:t>
    </dgm:pt>
    <dgm:pt modelId="{689E48BC-E05A-4114-B335-DE208C3CB6BB}" type="sibTrans" cxnId="{F171FB3B-8EDC-4D44-8E71-5B3EB19B5AC0}">
      <dgm:prSet/>
      <dgm:spPr/>
      <dgm:t>
        <a:bodyPr/>
        <a:lstStyle/>
        <a:p>
          <a:endParaRPr lang="tr-TR"/>
        </a:p>
      </dgm:t>
    </dgm:pt>
    <dgm:pt modelId="{EAA206CD-A56E-45B0-8E6A-DFE6C134279D}">
      <dgm:prSet phldrT="[Metin]" custT="1"/>
      <dgm:spPr/>
      <dgm:t>
        <a:bodyPr/>
        <a:lstStyle/>
        <a:p>
          <a:r>
            <a:rPr lang="tr-TR" sz="2400" dirty="0"/>
            <a:t>Emniyet ve güven içinde bulunmak</a:t>
          </a:r>
        </a:p>
      </dgm:t>
    </dgm:pt>
    <dgm:pt modelId="{A8CCBD9C-518F-4AF5-82A1-FE356C802F75}" type="parTrans" cxnId="{677B9E7A-319F-44BB-AD84-E65BD09BD94E}">
      <dgm:prSet/>
      <dgm:spPr/>
      <dgm:t>
        <a:bodyPr/>
        <a:lstStyle/>
        <a:p>
          <a:endParaRPr lang="tr-TR"/>
        </a:p>
      </dgm:t>
    </dgm:pt>
    <dgm:pt modelId="{459290B0-A63B-4957-9027-82AF74C1A111}" type="sibTrans" cxnId="{677B9E7A-319F-44BB-AD84-E65BD09BD94E}">
      <dgm:prSet/>
      <dgm:spPr/>
      <dgm:t>
        <a:bodyPr/>
        <a:lstStyle/>
        <a:p>
          <a:endParaRPr lang="tr-TR"/>
        </a:p>
      </dgm:t>
    </dgm:pt>
    <dgm:pt modelId="{881D4DED-62CE-4218-B7FA-CBD620F51023}">
      <dgm:prSet phldrT="[Metin]"/>
      <dgm:spPr/>
      <dgm:t>
        <a:bodyPr/>
        <a:lstStyle/>
        <a:p>
          <a:r>
            <a:rPr lang="tr-TR" dirty="0"/>
            <a:t>Gönülden benimsemek</a:t>
          </a:r>
        </a:p>
      </dgm:t>
    </dgm:pt>
    <dgm:pt modelId="{A687F411-F11F-4BF6-8332-B9D6C3E470A5}" type="parTrans" cxnId="{9466B57D-2789-43DD-8D80-25294316EA7C}">
      <dgm:prSet/>
      <dgm:spPr/>
      <dgm:t>
        <a:bodyPr/>
        <a:lstStyle/>
        <a:p>
          <a:endParaRPr lang="tr-TR"/>
        </a:p>
      </dgm:t>
    </dgm:pt>
    <dgm:pt modelId="{E99FCFF8-F54D-4266-B768-868B46ADA114}" type="sibTrans" cxnId="{9466B57D-2789-43DD-8D80-25294316EA7C}">
      <dgm:prSet/>
      <dgm:spPr/>
      <dgm:t>
        <a:bodyPr/>
        <a:lstStyle/>
        <a:p>
          <a:endParaRPr lang="tr-TR"/>
        </a:p>
      </dgm:t>
    </dgm:pt>
    <dgm:pt modelId="{238805C6-F515-40A1-A39F-8E3ECBA3BC17}">
      <dgm:prSet phldrT="[Metin]"/>
      <dgm:spPr/>
      <dgm:t>
        <a:bodyPr/>
        <a:lstStyle/>
        <a:p>
          <a:r>
            <a:rPr lang="tr-TR" dirty="0"/>
            <a:t>Yürekten inanmak</a:t>
          </a:r>
        </a:p>
      </dgm:t>
    </dgm:pt>
    <dgm:pt modelId="{5554A7D4-DAAA-4ECF-BCAB-C87BADFBDBE5}" type="parTrans" cxnId="{D2AAF6DE-59D8-4E7B-9F04-99F1758BDE46}">
      <dgm:prSet/>
      <dgm:spPr/>
      <dgm:t>
        <a:bodyPr/>
        <a:lstStyle/>
        <a:p>
          <a:endParaRPr lang="tr-TR"/>
        </a:p>
      </dgm:t>
    </dgm:pt>
    <dgm:pt modelId="{A98F349B-FB0F-48C4-BE21-D1CF7EE1FF85}" type="sibTrans" cxnId="{D2AAF6DE-59D8-4E7B-9F04-99F1758BDE46}">
      <dgm:prSet/>
      <dgm:spPr/>
      <dgm:t>
        <a:bodyPr/>
        <a:lstStyle/>
        <a:p>
          <a:endParaRPr lang="tr-TR"/>
        </a:p>
      </dgm:t>
    </dgm:pt>
    <dgm:pt modelId="{38FC1B37-AE52-47DB-BB2C-237C3D1FB6A3}" type="pres">
      <dgm:prSet presAssocID="{DB362A72-7F5F-40E3-8A6B-CD6551C0ABDD}" presName="Name0" presStyleCnt="0">
        <dgm:presLayoutVars>
          <dgm:chMax val="1"/>
          <dgm:dir/>
          <dgm:animLvl val="ctr"/>
          <dgm:resizeHandles val="exact"/>
        </dgm:presLayoutVars>
      </dgm:prSet>
      <dgm:spPr/>
    </dgm:pt>
    <dgm:pt modelId="{523A5FF1-85E7-4B3B-A063-D96CD67015DF}" type="pres">
      <dgm:prSet presAssocID="{4EDC5F3A-B884-410C-9376-6314A73B1F81}" presName="centerShape" presStyleLbl="node0" presStyleIdx="0" presStyleCnt="1"/>
      <dgm:spPr/>
    </dgm:pt>
    <dgm:pt modelId="{06327A6B-CDF2-4B84-A606-B655CE8C1766}" type="pres">
      <dgm:prSet presAssocID="{A8CCBD9C-518F-4AF5-82A1-FE356C802F75}" presName="parTrans" presStyleLbl="sibTrans2D1" presStyleIdx="0" presStyleCnt="3"/>
      <dgm:spPr/>
    </dgm:pt>
    <dgm:pt modelId="{2884DCAD-8938-4205-B1B2-B6E0088743C9}" type="pres">
      <dgm:prSet presAssocID="{A8CCBD9C-518F-4AF5-82A1-FE356C802F75}" presName="connectorText" presStyleLbl="sibTrans2D1" presStyleIdx="0" presStyleCnt="3"/>
      <dgm:spPr/>
    </dgm:pt>
    <dgm:pt modelId="{5E8E7DDB-C020-4EEE-AEDB-AFCF55676845}" type="pres">
      <dgm:prSet presAssocID="{EAA206CD-A56E-45B0-8E6A-DFE6C134279D}" presName="node" presStyleLbl="node1" presStyleIdx="0" presStyleCnt="3">
        <dgm:presLayoutVars>
          <dgm:bulletEnabled val="1"/>
        </dgm:presLayoutVars>
      </dgm:prSet>
      <dgm:spPr/>
    </dgm:pt>
    <dgm:pt modelId="{C53CF93A-2BE0-42EC-AA99-7E55F1EBBAE7}" type="pres">
      <dgm:prSet presAssocID="{A687F411-F11F-4BF6-8332-B9D6C3E470A5}" presName="parTrans" presStyleLbl="sibTrans2D1" presStyleIdx="1" presStyleCnt="3"/>
      <dgm:spPr/>
    </dgm:pt>
    <dgm:pt modelId="{F70D5ADB-7115-40C4-9DA6-9006B6BE6C90}" type="pres">
      <dgm:prSet presAssocID="{A687F411-F11F-4BF6-8332-B9D6C3E470A5}" presName="connectorText" presStyleLbl="sibTrans2D1" presStyleIdx="1" presStyleCnt="3"/>
      <dgm:spPr/>
    </dgm:pt>
    <dgm:pt modelId="{8089ACC2-5D65-4186-AC37-73AC1EC3F999}" type="pres">
      <dgm:prSet presAssocID="{881D4DED-62CE-4218-B7FA-CBD620F51023}" presName="node" presStyleLbl="node1" presStyleIdx="1" presStyleCnt="3">
        <dgm:presLayoutVars>
          <dgm:bulletEnabled val="1"/>
        </dgm:presLayoutVars>
      </dgm:prSet>
      <dgm:spPr/>
    </dgm:pt>
    <dgm:pt modelId="{21DC6BE6-3AFE-4827-A581-D929C02F097B}" type="pres">
      <dgm:prSet presAssocID="{5554A7D4-DAAA-4ECF-BCAB-C87BADFBDBE5}" presName="parTrans" presStyleLbl="sibTrans2D1" presStyleIdx="2" presStyleCnt="3"/>
      <dgm:spPr/>
    </dgm:pt>
    <dgm:pt modelId="{82D3D024-18BF-4567-A6F9-8F83E13D7154}" type="pres">
      <dgm:prSet presAssocID="{5554A7D4-DAAA-4ECF-BCAB-C87BADFBDBE5}" presName="connectorText" presStyleLbl="sibTrans2D1" presStyleIdx="2" presStyleCnt="3"/>
      <dgm:spPr/>
    </dgm:pt>
    <dgm:pt modelId="{0510FE58-1958-4B93-BF47-A6533C1D0727}" type="pres">
      <dgm:prSet presAssocID="{238805C6-F515-40A1-A39F-8E3ECBA3BC17}" presName="node" presStyleLbl="node1" presStyleIdx="2" presStyleCnt="3">
        <dgm:presLayoutVars>
          <dgm:bulletEnabled val="1"/>
        </dgm:presLayoutVars>
      </dgm:prSet>
      <dgm:spPr/>
    </dgm:pt>
  </dgm:ptLst>
  <dgm:cxnLst>
    <dgm:cxn modelId="{79F1AA23-ED72-416E-A0D0-5B683F4601AF}" type="presOf" srcId="{A687F411-F11F-4BF6-8332-B9D6C3E470A5}" destId="{F70D5ADB-7115-40C4-9DA6-9006B6BE6C90}" srcOrd="1" destOrd="0" presId="urn:microsoft.com/office/officeart/2005/8/layout/radial5"/>
    <dgm:cxn modelId="{994AF02A-690B-4396-B70E-5D9AF26DE6F3}" type="presOf" srcId="{5554A7D4-DAAA-4ECF-BCAB-C87BADFBDBE5}" destId="{82D3D024-18BF-4567-A6F9-8F83E13D7154}" srcOrd="1" destOrd="0" presId="urn:microsoft.com/office/officeart/2005/8/layout/radial5"/>
    <dgm:cxn modelId="{3B03002C-70F4-42CB-BD62-671D6432E428}" type="presOf" srcId="{5554A7D4-DAAA-4ECF-BCAB-C87BADFBDBE5}" destId="{21DC6BE6-3AFE-4827-A581-D929C02F097B}" srcOrd="0" destOrd="0" presId="urn:microsoft.com/office/officeart/2005/8/layout/radial5"/>
    <dgm:cxn modelId="{F171FB3B-8EDC-4D44-8E71-5B3EB19B5AC0}" srcId="{DB362A72-7F5F-40E3-8A6B-CD6551C0ABDD}" destId="{4EDC5F3A-B884-410C-9376-6314A73B1F81}" srcOrd="0" destOrd="0" parTransId="{7BE91888-BF1B-4976-BC41-04A38A626BE7}" sibTransId="{689E48BC-E05A-4114-B335-DE208C3CB6BB}"/>
    <dgm:cxn modelId="{23CD435C-36A8-4A2D-9A77-124C3F72C693}" type="presOf" srcId="{DB362A72-7F5F-40E3-8A6B-CD6551C0ABDD}" destId="{38FC1B37-AE52-47DB-BB2C-237C3D1FB6A3}" srcOrd="0" destOrd="0" presId="urn:microsoft.com/office/officeart/2005/8/layout/radial5"/>
    <dgm:cxn modelId="{3BEE7F44-A59B-4B98-83C2-B9E508F72339}" type="presOf" srcId="{881D4DED-62CE-4218-B7FA-CBD620F51023}" destId="{8089ACC2-5D65-4186-AC37-73AC1EC3F999}" srcOrd="0" destOrd="0" presId="urn:microsoft.com/office/officeart/2005/8/layout/radial5"/>
    <dgm:cxn modelId="{3B49674E-6A14-400F-A9C5-DB24CA8D4211}" type="presOf" srcId="{238805C6-F515-40A1-A39F-8E3ECBA3BC17}" destId="{0510FE58-1958-4B93-BF47-A6533C1D0727}" srcOrd="0" destOrd="0" presId="urn:microsoft.com/office/officeart/2005/8/layout/radial5"/>
    <dgm:cxn modelId="{90A95559-6A0D-41E0-AE10-0E81BE2B2898}" type="presOf" srcId="{A687F411-F11F-4BF6-8332-B9D6C3E470A5}" destId="{C53CF93A-2BE0-42EC-AA99-7E55F1EBBAE7}" srcOrd="0" destOrd="0" presId="urn:microsoft.com/office/officeart/2005/8/layout/radial5"/>
    <dgm:cxn modelId="{C325F659-9165-44BD-A0DB-A1353D11C536}" type="presOf" srcId="{A8CCBD9C-518F-4AF5-82A1-FE356C802F75}" destId="{2884DCAD-8938-4205-B1B2-B6E0088743C9}" srcOrd="1" destOrd="0" presId="urn:microsoft.com/office/officeart/2005/8/layout/radial5"/>
    <dgm:cxn modelId="{677B9E7A-319F-44BB-AD84-E65BD09BD94E}" srcId="{4EDC5F3A-B884-410C-9376-6314A73B1F81}" destId="{EAA206CD-A56E-45B0-8E6A-DFE6C134279D}" srcOrd="0" destOrd="0" parTransId="{A8CCBD9C-518F-4AF5-82A1-FE356C802F75}" sibTransId="{459290B0-A63B-4957-9027-82AF74C1A111}"/>
    <dgm:cxn modelId="{9466B57D-2789-43DD-8D80-25294316EA7C}" srcId="{4EDC5F3A-B884-410C-9376-6314A73B1F81}" destId="{881D4DED-62CE-4218-B7FA-CBD620F51023}" srcOrd="1" destOrd="0" parTransId="{A687F411-F11F-4BF6-8332-B9D6C3E470A5}" sibTransId="{E99FCFF8-F54D-4266-B768-868B46ADA114}"/>
    <dgm:cxn modelId="{7BFBF47D-9E4F-4012-AC06-B51A4C7EDCF8}" type="presOf" srcId="{A8CCBD9C-518F-4AF5-82A1-FE356C802F75}" destId="{06327A6B-CDF2-4B84-A606-B655CE8C1766}" srcOrd="0" destOrd="0" presId="urn:microsoft.com/office/officeart/2005/8/layout/radial5"/>
    <dgm:cxn modelId="{FF4973A1-2808-4D8F-BFA3-C2EA3F207314}" type="presOf" srcId="{4EDC5F3A-B884-410C-9376-6314A73B1F81}" destId="{523A5FF1-85E7-4B3B-A063-D96CD67015DF}" srcOrd="0" destOrd="0" presId="urn:microsoft.com/office/officeart/2005/8/layout/radial5"/>
    <dgm:cxn modelId="{D2AAF6DE-59D8-4E7B-9F04-99F1758BDE46}" srcId="{4EDC5F3A-B884-410C-9376-6314A73B1F81}" destId="{238805C6-F515-40A1-A39F-8E3ECBA3BC17}" srcOrd="2" destOrd="0" parTransId="{5554A7D4-DAAA-4ECF-BCAB-C87BADFBDBE5}" sibTransId="{A98F349B-FB0F-48C4-BE21-D1CF7EE1FF85}"/>
    <dgm:cxn modelId="{8F6D2BF3-E7EB-4429-A3B6-F5E5D165D3AC}" type="presOf" srcId="{EAA206CD-A56E-45B0-8E6A-DFE6C134279D}" destId="{5E8E7DDB-C020-4EEE-AEDB-AFCF55676845}" srcOrd="0" destOrd="0" presId="urn:microsoft.com/office/officeart/2005/8/layout/radial5"/>
    <dgm:cxn modelId="{5922E179-A841-4DA6-BA03-CFBF1534275B}" type="presParOf" srcId="{38FC1B37-AE52-47DB-BB2C-237C3D1FB6A3}" destId="{523A5FF1-85E7-4B3B-A063-D96CD67015DF}" srcOrd="0" destOrd="0" presId="urn:microsoft.com/office/officeart/2005/8/layout/radial5"/>
    <dgm:cxn modelId="{7D7AA2A6-8D5E-4047-A929-2AF99984FAAE}" type="presParOf" srcId="{38FC1B37-AE52-47DB-BB2C-237C3D1FB6A3}" destId="{06327A6B-CDF2-4B84-A606-B655CE8C1766}" srcOrd="1" destOrd="0" presId="urn:microsoft.com/office/officeart/2005/8/layout/radial5"/>
    <dgm:cxn modelId="{EA1EA0A0-7C11-4D3E-9597-FA58379BC67D}" type="presParOf" srcId="{06327A6B-CDF2-4B84-A606-B655CE8C1766}" destId="{2884DCAD-8938-4205-B1B2-B6E0088743C9}" srcOrd="0" destOrd="0" presId="urn:microsoft.com/office/officeart/2005/8/layout/radial5"/>
    <dgm:cxn modelId="{7F00F2E7-ADB0-4108-80A4-BDC8866AF478}" type="presParOf" srcId="{38FC1B37-AE52-47DB-BB2C-237C3D1FB6A3}" destId="{5E8E7DDB-C020-4EEE-AEDB-AFCF55676845}" srcOrd="2" destOrd="0" presId="urn:microsoft.com/office/officeart/2005/8/layout/radial5"/>
    <dgm:cxn modelId="{04C123F1-B31F-472B-9371-5ACF4F3F1386}" type="presParOf" srcId="{38FC1B37-AE52-47DB-BB2C-237C3D1FB6A3}" destId="{C53CF93A-2BE0-42EC-AA99-7E55F1EBBAE7}" srcOrd="3" destOrd="0" presId="urn:microsoft.com/office/officeart/2005/8/layout/radial5"/>
    <dgm:cxn modelId="{FC9D0FAE-9929-4598-AF3A-D02D6F191C5D}" type="presParOf" srcId="{C53CF93A-2BE0-42EC-AA99-7E55F1EBBAE7}" destId="{F70D5ADB-7115-40C4-9DA6-9006B6BE6C90}" srcOrd="0" destOrd="0" presId="urn:microsoft.com/office/officeart/2005/8/layout/radial5"/>
    <dgm:cxn modelId="{08D64F14-D611-43C6-A977-5C64322CA793}" type="presParOf" srcId="{38FC1B37-AE52-47DB-BB2C-237C3D1FB6A3}" destId="{8089ACC2-5D65-4186-AC37-73AC1EC3F999}" srcOrd="4" destOrd="0" presId="urn:microsoft.com/office/officeart/2005/8/layout/radial5"/>
    <dgm:cxn modelId="{8648589E-1CAE-4A78-87D7-335651B516FB}" type="presParOf" srcId="{38FC1B37-AE52-47DB-BB2C-237C3D1FB6A3}" destId="{21DC6BE6-3AFE-4827-A581-D929C02F097B}" srcOrd="5" destOrd="0" presId="urn:microsoft.com/office/officeart/2005/8/layout/radial5"/>
    <dgm:cxn modelId="{90A046A5-829C-4730-AD0F-5E00F354E4B2}" type="presParOf" srcId="{21DC6BE6-3AFE-4827-A581-D929C02F097B}" destId="{82D3D024-18BF-4567-A6F9-8F83E13D7154}" srcOrd="0" destOrd="0" presId="urn:microsoft.com/office/officeart/2005/8/layout/radial5"/>
    <dgm:cxn modelId="{82AD2D6B-58E6-470B-A96B-207A9248DE85}" type="presParOf" srcId="{38FC1B37-AE52-47DB-BB2C-237C3D1FB6A3}" destId="{0510FE58-1958-4B93-BF47-A6533C1D0727}"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113DE-FB33-4151-A69D-0DEBF7A26C6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550B22B1-4D68-4172-83D2-70F10C882C50}">
      <dgm:prSet phldrT="[Metin]"/>
      <dgm:spPr/>
      <dgm:t>
        <a:bodyPr/>
        <a:lstStyle/>
        <a:p>
          <a:r>
            <a:rPr lang="tr-TR" dirty="0"/>
            <a:t>İSLAM</a:t>
          </a:r>
        </a:p>
      </dgm:t>
    </dgm:pt>
    <dgm:pt modelId="{8409A5BA-55C3-4CE4-8CC2-11C64F8F159E}" type="parTrans" cxnId="{D3186758-4A85-42A1-AB31-848F4D1B5D85}">
      <dgm:prSet/>
      <dgm:spPr/>
      <dgm:t>
        <a:bodyPr/>
        <a:lstStyle/>
        <a:p>
          <a:endParaRPr lang="tr-TR"/>
        </a:p>
      </dgm:t>
    </dgm:pt>
    <dgm:pt modelId="{08B93CC6-7BBB-4EE9-8D80-3C446938A123}" type="sibTrans" cxnId="{D3186758-4A85-42A1-AB31-848F4D1B5D85}">
      <dgm:prSet/>
      <dgm:spPr/>
      <dgm:t>
        <a:bodyPr/>
        <a:lstStyle/>
        <a:p>
          <a:endParaRPr lang="tr-TR"/>
        </a:p>
      </dgm:t>
    </dgm:pt>
    <dgm:pt modelId="{A3695269-3A90-4D32-8505-E6414A8276F0}">
      <dgm:prSet phldrT="[Metin]"/>
      <dgm:spPr/>
      <dgm:t>
        <a:bodyPr/>
        <a:lstStyle/>
        <a:p>
          <a:r>
            <a:rPr lang="tr-TR" dirty="0"/>
            <a:t>Boğun eğme</a:t>
          </a:r>
        </a:p>
      </dgm:t>
    </dgm:pt>
    <dgm:pt modelId="{1132DCAD-6446-4DF3-90E2-9574DCA5678A}" type="parTrans" cxnId="{6D95AA17-E82A-4D72-BE90-EFC3B25313F0}">
      <dgm:prSet/>
      <dgm:spPr/>
      <dgm:t>
        <a:bodyPr/>
        <a:lstStyle/>
        <a:p>
          <a:endParaRPr lang="tr-TR"/>
        </a:p>
      </dgm:t>
    </dgm:pt>
    <dgm:pt modelId="{1DB65B74-AA80-4A93-B01F-9E46A5B9DD23}" type="sibTrans" cxnId="{6D95AA17-E82A-4D72-BE90-EFC3B25313F0}">
      <dgm:prSet/>
      <dgm:spPr/>
      <dgm:t>
        <a:bodyPr/>
        <a:lstStyle/>
        <a:p>
          <a:endParaRPr lang="tr-TR"/>
        </a:p>
      </dgm:t>
    </dgm:pt>
    <dgm:pt modelId="{0C5182E9-DE32-4B34-AD23-02342AE74D60}">
      <dgm:prSet phldrT="[Metin]"/>
      <dgm:spPr/>
      <dgm:t>
        <a:bodyPr/>
        <a:lstStyle/>
        <a:p>
          <a:r>
            <a:rPr lang="tr-TR" dirty="0"/>
            <a:t>İtaat </a:t>
          </a:r>
        </a:p>
      </dgm:t>
    </dgm:pt>
    <dgm:pt modelId="{53793478-6153-457D-A017-EE75EFB49D9D}" type="parTrans" cxnId="{5224CDF3-5041-494A-A167-EEF66D159999}">
      <dgm:prSet/>
      <dgm:spPr/>
      <dgm:t>
        <a:bodyPr/>
        <a:lstStyle/>
        <a:p>
          <a:endParaRPr lang="tr-TR"/>
        </a:p>
      </dgm:t>
    </dgm:pt>
    <dgm:pt modelId="{D7760104-9F2A-4780-B027-92B258E1B063}" type="sibTrans" cxnId="{5224CDF3-5041-494A-A167-EEF66D159999}">
      <dgm:prSet/>
      <dgm:spPr/>
      <dgm:t>
        <a:bodyPr/>
        <a:lstStyle/>
        <a:p>
          <a:endParaRPr lang="tr-TR"/>
        </a:p>
      </dgm:t>
    </dgm:pt>
    <dgm:pt modelId="{845278B9-A7CA-426F-BDB3-DA1B5FC5E5FB}">
      <dgm:prSet phldrT="[Metin]"/>
      <dgm:spPr/>
      <dgm:t>
        <a:bodyPr/>
        <a:lstStyle/>
        <a:p>
          <a:r>
            <a:rPr lang="tr-TR" dirty="0"/>
            <a:t>Güven </a:t>
          </a:r>
        </a:p>
      </dgm:t>
    </dgm:pt>
    <dgm:pt modelId="{81D3D1D2-6EB5-4999-BF17-61BBD429FEDD}" type="parTrans" cxnId="{B1A83A6C-6BF9-49BE-8730-49BCFE6519EF}">
      <dgm:prSet/>
      <dgm:spPr/>
      <dgm:t>
        <a:bodyPr/>
        <a:lstStyle/>
        <a:p>
          <a:endParaRPr lang="tr-TR"/>
        </a:p>
      </dgm:t>
    </dgm:pt>
    <dgm:pt modelId="{852CF482-16F7-4902-B8B8-CE78161483E0}" type="sibTrans" cxnId="{B1A83A6C-6BF9-49BE-8730-49BCFE6519EF}">
      <dgm:prSet/>
      <dgm:spPr/>
      <dgm:t>
        <a:bodyPr/>
        <a:lstStyle/>
        <a:p>
          <a:endParaRPr lang="tr-TR"/>
        </a:p>
      </dgm:t>
    </dgm:pt>
    <dgm:pt modelId="{992D2549-2419-4115-BA87-1C9566E71FA2}">
      <dgm:prSet phldrT="[Metin]"/>
      <dgm:spPr/>
      <dgm:t>
        <a:bodyPr/>
        <a:lstStyle/>
        <a:p>
          <a:r>
            <a:rPr lang="tr-TR" dirty="0"/>
            <a:t>Kurtuluşa erme</a:t>
          </a:r>
        </a:p>
      </dgm:t>
    </dgm:pt>
    <dgm:pt modelId="{C4FCA75F-E5E0-4A9E-8873-B7B7EDC519C0}" type="parTrans" cxnId="{1FD75493-94AA-4782-8C0D-1D4C3F7F98B4}">
      <dgm:prSet/>
      <dgm:spPr/>
      <dgm:t>
        <a:bodyPr/>
        <a:lstStyle/>
        <a:p>
          <a:endParaRPr lang="tr-TR"/>
        </a:p>
      </dgm:t>
    </dgm:pt>
    <dgm:pt modelId="{F87714DD-4AC3-4805-B0B5-3E8CE0841C6D}" type="sibTrans" cxnId="{1FD75493-94AA-4782-8C0D-1D4C3F7F98B4}">
      <dgm:prSet/>
      <dgm:spPr/>
      <dgm:t>
        <a:bodyPr/>
        <a:lstStyle/>
        <a:p>
          <a:endParaRPr lang="tr-TR"/>
        </a:p>
      </dgm:t>
    </dgm:pt>
    <dgm:pt modelId="{F62FB5FC-3248-45F8-ACC9-B10ABE958EF2}">
      <dgm:prSet/>
      <dgm:spPr/>
      <dgm:t>
        <a:bodyPr/>
        <a:lstStyle/>
        <a:p>
          <a:r>
            <a:rPr lang="tr-TR" dirty="0"/>
            <a:t>Barış ve sulh yapma</a:t>
          </a:r>
        </a:p>
      </dgm:t>
    </dgm:pt>
    <dgm:pt modelId="{3C0DFA37-9CFE-4C64-9D26-7D5AABE4F1DB}" type="parTrans" cxnId="{47160E69-8DD1-4FA5-AA45-BC4A52BBACA9}">
      <dgm:prSet/>
      <dgm:spPr/>
      <dgm:t>
        <a:bodyPr/>
        <a:lstStyle/>
        <a:p>
          <a:endParaRPr lang="tr-TR"/>
        </a:p>
      </dgm:t>
    </dgm:pt>
    <dgm:pt modelId="{CB78786D-7B22-4953-BB20-0EA3E6266856}" type="sibTrans" cxnId="{47160E69-8DD1-4FA5-AA45-BC4A52BBACA9}">
      <dgm:prSet/>
      <dgm:spPr/>
      <dgm:t>
        <a:bodyPr/>
        <a:lstStyle/>
        <a:p>
          <a:endParaRPr lang="tr-TR"/>
        </a:p>
      </dgm:t>
    </dgm:pt>
    <dgm:pt modelId="{52E2F702-4A87-4A98-A81D-13DF064AF4D8}">
      <dgm:prSet/>
      <dgm:spPr/>
      <dgm:t>
        <a:bodyPr/>
        <a:lstStyle/>
        <a:p>
          <a:r>
            <a:rPr lang="tr-TR" dirty="0"/>
            <a:t>Esenlikte kılmak</a:t>
          </a:r>
        </a:p>
      </dgm:t>
    </dgm:pt>
    <dgm:pt modelId="{0C785C09-B23A-4EA5-B6C3-0E5FCBB55E1B}" type="parTrans" cxnId="{DEA29888-7835-47A1-B1D6-C6E5D5275E0F}">
      <dgm:prSet/>
      <dgm:spPr/>
      <dgm:t>
        <a:bodyPr/>
        <a:lstStyle/>
        <a:p>
          <a:endParaRPr lang="tr-TR"/>
        </a:p>
      </dgm:t>
    </dgm:pt>
    <dgm:pt modelId="{76BC6CE9-7A4C-4880-9496-0AC84305E0AF}" type="sibTrans" cxnId="{DEA29888-7835-47A1-B1D6-C6E5D5275E0F}">
      <dgm:prSet/>
      <dgm:spPr/>
      <dgm:t>
        <a:bodyPr/>
        <a:lstStyle/>
        <a:p>
          <a:endParaRPr lang="tr-TR"/>
        </a:p>
      </dgm:t>
    </dgm:pt>
    <dgm:pt modelId="{17FF1823-39C9-473B-9A62-702685E73EE9}">
      <dgm:prSet/>
      <dgm:spPr/>
      <dgm:t>
        <a:bodyPr/>
        <a:lstStyle/>
        <a:p>
          <a:r>
            <a:rPr lang="tr-TR" dirty="0"/>
            <a:t>Bir şeye teslim olmak</a:t>
          </a:r>
        </a:p>
      </dgm:t>
    </dgm:pt>
    <dgm:pt modelId="{65155A84-1E6B-42C1-8629-838BBA56322A}" type="parTrans" cxnId="{0D3E5964-5391-4120-838F-AEFCC38F21E5}">
      <dgm:prSet/>
      <dgm:spPr/>
      <dgm:t>
        <a:bodyPr/>
        <a:lstStyle/>
        <a:p>
          <a:endParaRPr lang="tr-TR"/>
        </a:p>
      </dgm:t>
    </dgm:pt>
    <dgm:pt modelId="{74C275D9-781B-4AFA-8765-B351B1E512BA}" type="sibTrans" cxnId="{0D3E5964-5391-4120-838F-AEFCC38F21E5}">
      <dgm:prSet/>
      <dgm:spPr/>
      <dgm:t>
        <a:bodyPr/>
        <a:lstStyle/>
        <a:p>
          <a:endParaRPr lang="tr-TR"/>
        </a:p>
      </dgm:t>
    </dgm:pt>
    <dgm:pt modelId="{C4AC0C34-D39E-4FB0-928E-A4B5DEC0A788}" type="pres">
      <dgm:prSet presAssocID="{7B8113DE-FB33-4151-A69D-0DEBF7A26C69}" presName="Name0" presStyleCnt="0">
        <dgm:presLayoutVars>
          <dgm:chMax val="1"/>
          <dgm:dir/>
          <dgm:animLvl val="ctr"/>
          <dgm:resizeHandles val="exact"/>
        </dgm:presLayoutVars>
      </dgm:prSet>
      <dgm:spPr/>
    </dgm:pt>
    <dgm:pt modelId="{A5DFB6BB-E4BF-4C87-9AA2-E71B1A5D2791}" type="pres">
      <dgm:prSet presAssocID="{550B22B1-4D68-4172-83D2-70F10C882C50}" presName="centerShape" presStyleLbl="node0" presStyleIdx="0" presStyleCnt="1"/>
      <dgm:spPr/>
    </dgm:pt>
    <dgm:pt modelId="{CC3E34E4-61B8-45FF-8E63-301D31FF43F6}" type="pres">
      <dgm:prSet presAssocID="{1132DCAD-6446-4DF3-90E2-9574DCA5678A}" presName="parTrans" presStyleLbl="sibTrans2D1" presStyleIdx="0" presStyleCnt="7"/>
      <dgm:spPr/>
    </dgm:pt>
    <dgm:pt modelId="{5770BBFE-3E3A-40C1-A10E-58F4ABCF213B}" type="pres">
      <dgm:prSet presAssocID="{1132DCAD-6446-4DF3-90E2-9574DCA5678A}" presName="connectorText" presStyleLbl="sibTrans2D1" presStyleIdx="0" presStyleCnt="7"/>
      <dgm:spPr/>
    </dgm:pt>
    <dgm:pt modelId="{FEC2FE2E-86A6-45D4-8C8B-30A06854BFB8}" type="pres">
      <dgm:prSet presAssocID="{A3695269-3A90-4D32-8505-E6414A8276F0}" presName="node" presStyleLbl="node1" presStyleIdx="0" presStyleCnt="7">
        <dgm:presLayoutVars>
          <dgm:bulletEnabled val="1"/>
        </dgm:presLayoutVars>
      </dgm:prSet>
      <dgm:spPr/>
    </dgm:pt>
    <dgm:pt modelId="{4F4F2F71-ED30-4A70-AA10-40CFF1733445}" type="pres">
      <dgm:prSet presAssocID="{53793478-6153-457D-A017-EE75EFB49D9D}" presName="parTrans" presStyleLbl="sibTrans2D1" presStyleIdx="1" presStyleCnt="7"/>
      <dgm:spPr/>
    </dgm:pt>
    <dgm:pt modelId="{2A52E66E-9BF0-48AD-8782-8C7618225873}" type="pres">
      <dgm:prSet presAssocID="{53793478-6153-457D-A017-EE75EFB49D9D}" presName="connectorText" presStyleLbl="sibTrans2D1" presStyleIdx="1" presStyleCnt="7"/>
      <dgm:spPr/>
    </dgm:pt>
    <dgm:pt modelId="{7DD477FE-558D-44CC-99E0-4D763E7B06F7}" type="pres">
      <dgm:prSet presAssocID="{0C5182E9-DE32-4B34-AD23-02342AE74D60}" presName="node" presStyleLbl="node1" presStyleIdx="1" presStyleCnt="7">
        <dgm:presLayoutVars>
          <dgm:bulletEnabled val="1"/>
        </dgm:presLayoutVars>
      </dgm:prSet>
      <dgm:spPr/>
    </dgm:pt>
    <dgm:pt modelId="{F4F91BDA-241F-4042-8C97-6B9C88696A45}" type="pres">
      <dgm:prSet presAssocID="{81D3D1D2-6EB5-4999-BF17-61BBD429FEDD}" presName="parTrans" presStyleLbl="sibTrans2D1" presStyleIdx="2" presStyleCnt="7"/>
      <dgm:spPr/>
    </dgm:pt>
    <dgm:pt modelId="{123C13DC-249F-481C-9E79-95E75E96DE7C}" type="pres">
      <dgm:prSet presAssocID="{81D3D1D2-6EB5-4999-BF17-61BBD429FEDD}" presName="connectorText" presStyleLbl="sibTrans2D1" presStyleIdx="2" presStyleCnt="7"/>
      <dgm:spPr/>
    </dgm:pt>
    <dgm:pt modelId="{0247F803-0F0D-4C4B-B05A-C5A8C5F4CAC4}" type="pres">
      <dgm:prSet presAssocID="{845278B9-A7CA-426F-BDB3-DA1B5FC5E5FB}" presName="node" presStyleLbl="node1" presStyleIdx="2" presStyleCnt="7">
        <dgm:presLayoutVars>
          <dgm:bulletEnabled val="1"/>
        </dgm:presLayoutVars>
      </dgm:prSet>
      <dgm:spPr/>
    </dgm:pt>
    <dgm:pt modelId="{A4188541-10CC-41EC-980E-DA272705C880}" type="pres">
      <dgm:prSet presAssocID="{C4FCA75F-E5E0-4A9E-8873-B7B7EDC519C0}" presName="parTrans" presStyleLbl="sibTrans2D1" presStyleIdx="3" presStyleCnt="7"/>
      <dgm:spPr/>
    </dgm:pt>
    <dgm:pt modelId="{1D96F25C-B839-4087-A218-A4B4A85346CD}" type="pres">
      <dgm:prSet presAssocID="{C4FCA75F-E5E0-4A9E-8873-B7B7EDC519C0}" presName="connectorText" presStyleLbl="sibTrans2D1" presStyleIdx="3" presStyleCnt="7"/>
      <dgm:spPr/>
    </dgm:pt>
    <dgm:pt modelId="{45E27EA8-2AF1-446B-8008-C26945F31A88}" type="pres">
      <dgm:prSet presAssocID="{992D2549-2419-4115-BA87-1C9566E71FA2}" presName="node" presStyleLbl="node1" presStyleIdx="3" presStyleCnt="7">
        <dgm:presLayoutVars>
          <dgm:bulletEnabled val="1"/>
        </dgm:presLayoutVars>
      </dgm:prSet>
      <dgm:spPr/>
    </dgm:pt>
    <dgm:pt modelId="{6498AE08-37B9-4BE2-9492-0B44B8735FC5}" type="pres">
      <dgm:prSet presAssocID="{3C0DFA37-9CFE-4C64-9D26-7D5AABE4F1DB}" presName="parTrans" presStyleLbl="sibTrans2D1" presStyleIdx="4" presStyleCnt="7"/>
      <dgm:spPr/>
    </dgm:pt>
    <dgm:pt modelId="{5C7821FB-4759-43AF-BC9B-5E723DDA36A3}" type="pres">
      <dgm:prSet presAssocID="{3C0DFA37-9CFE-4C64-9D26-7D5AABE4F1DB}" presName="connectorText" presStyleLbl="sibTrans2D1" presStyleIdx="4" presStyleCnt="7"/>
      <dgm:spPr/>
    </dgm:pt>
    <dgm:pt modelId="{FF0D3BA4-A4AE-46E2-8C04-70A17802C36E}" type="pres">
      <dgm:prSet presAssocID="{F62FB5FC-3248-45F8-ACC9-B10ABE958EF2}" presName="node" presStyleLbl="node1" presStyleIdx="4" presStyleCnt="7">
        <dgm:presLayoutVars>
          <dgm:bulletEnabled val="1"/>
        </dgm:presLayoutVars>
      </dgm:prSet>
      <dgm:spPr/>
    </dgm:pt>
    <dgm:pt modelId="{550EDE3A-12DA-451C-B4A2-098FE9076CBB}" type="pres">
      <dgm:prSet presAssocID="{0C785C09-B23A-4EA5-B6C3-0E5FCBB55E1B}" presName="parTrans" presStyleLbl="sibTrans2D1" presStyleIdx="5" presStyleCnt="7"/>
      <dgm:spPr/>
    </dgm:pt>
    <dgm:pt modelId="{834DE0E7-9A2C-4999-8D48-33963F09B925}" type="pres">
      <dgm:prSet presAssocID="{0C785C09-B23A-4EA5-B6C3-0E5FCBB55E1B}" presName="connectorText" presStyleLbl="sibTrans2D1" presStyleIdx="5" presStyleCnt="7"/>
      <dgm:spPr/>
    </dgm:pt>
    <dgm:pt modelId="{AA633690-B4F2-4DAF-A861-759A29681565}" type="pres">
      <dgm:prSet presAssocID="{52E2F702-4A87-4A98-A81D-13DF064AF4D8}" presName="node" presStyleLbl="node1" presStyleIdx="5" presStyleCnt="7">
        <dgm:presLayoutVars>
          <dgm:bulletEnabled val="1"/>
        </dgm:presLayoutVars>
      </dgm:prSet>
      <dgm:spPr/>
    </dgm:pt>
    <dgm:pt modelId="{7A94865E-9523-4E06-BB04-AE4BA2201F87}" type="pres">
      <dgm:prSet presAssocID="{65155A84-1E6B-42C1-8629-838BBA56322A}" presName="parTrans" presStyleLbl="sibTrans2D1" presStyleIdx="6" presStyleCnt="7"/>
      <dgm:spPr/>
    </dgm:pt>
    <dgm:pt modelId="{A2DF8427-F21B-4DCE-ABDB-CE65ADD06195}" type="pres">
      <dgm:prSet presAssocID="{65155A84-1E6B-42C1-8629-838BBA56322A}" presName="connectorText" presStyleLbl="sibTrans2D1" presStyleIdx="6" presStyleCnt="7"/>
      <dgm:spPr/>
    </dgm:pt>
    <dgm:pt modelId="{7C9171BC-AD7D-4D4B-998E-85FE63E62FA2}" type="pres">
      <dgm:prSet presAssocID="{17FF1823-39C9-473B-9A62-702685E73EE9}" presName="node" presStyleLbl="node1" presStyleIdx="6" presStyleCnt="7">
        <dgm:presLayoutVars>
          <dgm:bulletEnabled val="1"/>
        </dgm:presLayoutVars>
      </dgm:prSet>
      <dgm:spPr/>
    </dgm:pt>
  </dgm:ptLst>
  <dgm:cxnLst>
    <dgm:cxn modelId="{64454A03-7EAD-4AD6-B785-C82E11E586C5}" type="presOf" srcId="{52E2F702-4A87-4A98-A81D-13DF064AF4D8}" destId="{AA633690-B4F2-4DAF-A861-759A29681565}" srcOrd="0" destOrd="0" presId="urn:microsoft.com/office/officeart/2005/8/layout/radial5"/>
    <dgm:cxn modelId="{124D3C11-85FD-4DF9-8B16-DFF0FBABA918}" type="presOf" srcId="{550B22B1-4D68-4172-83D2-70F10C882C50}" destId="{A5DFB6BB-E4BF-4C87-9AA2-E71B1A5D2791}" srcOrd="0" destOrd="0" presId="urn:microsoft.com/office/officeart/2005/8/layout/radial5"/>
    <dgm:cxn modelId="{6D95AA17-E82A-4D72-BE90-EFC3B25313F0}" srcId="{550B22B1-4D68-4172-83D2-70F10C882C50}" destId="{A3695269-3A90-4D32-8505-E6414A8276F0}" srcOrd="0" destOrd="0" parTransId="{1132DCAD-6446-4DF3-90E2-9574DCA5678A}" sibTransId="{1DB65B74-AA80-4A93-B01F-9E46A5B9DD23}"/>
    <dgm:cxn modelId="{E5BDB319-DBD8-42F6-91CB-53EF97E55952}" type="presOf" srcId="{3C0DFA37-9CFE-4C64-9D26-7D5AABE4F1DB}" destId="{6498AE08-37B9-4BE2-9492-0B44B8735FC5}" srcOrd="0" destOrd="0" presId="urn:microsoft.com/office/officeart/2005/8/layout/radial5"/>
    <dgm:cxn modelId="{43008031-F6BD-45C2-BFCE-6B1186852E1E}" type="presOf" srcId="{1132DCAD-6446-4DF3-90E2-9574DCA5678A}" destId="{CC3E34E4-61B8-45FF-8E63-301D31FF43F6}" srcOrd="0" destOrd="0" presId="urn:microsoft.com/office/officeart/2005/8/layout/radial5"/>
    <dgm:cxn modelId="{CC10AD3B-1913-4CBB-A385-1AC3A3B5B058}" type="presOf" srcId="{17FF1823-39C9-473B-9A62-702685E73EE9}" destId="{7C9171BC-AD7D-4D4B-998E-85FE63E62FA2}" srcOrd="0" destOrd="0" presId="urn:microsoft.com/office/officeart/2005/8/layout/radial5"/>
    <dgm:cxn modelId="{0D3E5964-5391-4120-838F-AEFCC38F21E5}" srcId="{550B22B1-4D68-4172-83D2-70F10C882C50}" destId="{17FF1823-39C9-473B-9A62-702685E73EE9}" srcOrd="6" destOrd="0" parTransId="{65155A84-1E6B-42C1-8629-838BBA56322A}" sibTransId="{74C275D9-781B-4AFA-8765-B351B1E512BA}"/>
    <dgm:cxn modelId="{4674DF44-829C-4B2F-B4C7-EDF2ADE68770}" type="presOf" srcId="{65155A84-1E6B-42C1-8629-838BBA56322A}" destId="{A2DF8427-F21B-4DCE-ABDB-CE65ADD06195}" srcOrd="1" destOrd="0" presId="urn:microsoft.com/office/officeart/2005/8/layout/radial5"/>
    <dgm:cxn modelId="{6E74F746-926B-4E93-ACAF-E8CE2B522ABB}" type="presOf" srcId="{992D2549-2419-4115-BA87-1C9566E71FA2}" destId="{45E27EA8-2AF1-446B-8008-C26945F31A88}" srcOrd="0" destOrd="0" presId="urn:microsoft.com/office/officeart/2005/8/layout/radial5"/>
    <dgm:cxn modelId="{47160E69-8DD1-4FA5-AA45-BC4A52BBACA9}" srcId="{550B22B1-4D68-4172-83D2-70F10C882C50}" destId="{F62FB5FC-3248-45F8-ACC9-B10ABE958EF2}" srcOrd="4" destOrd="0" parTransId="{3C0DFA37-9CFE-4C64-9D26-7D5AABE4F1DB}" sibTransId="{CB78786D-7B22-4953-BB20-0EA3E6266856}"/>
    <dgm:cxn modelId="{B1A83A6C-6BF9-49BE-8730-49BCFE6519EF}" srcId="{550B22B1-4D68-4172-83D2-70F10C882C50}" destId="{845278B9-A7CA-426F-BDB3-DA1B5FC5E5FB}" srcOrd="2" destOrd="0" parTransId="{81D3D1D2-6EB5-4999-BF17-61BBD429FEDD}" sibTransId="{852CF482-16F7-4902-B8B8-CE78161483E0}"/>
    <dgm:cxn modelId="{5D7C2D4F-D1AF-400F-8EEF-AA783D7EFE75}" type="presOf" srcId="{C4FCA75F-E5E0-4A9E-8873-B7B7EDC519C0}" destId="{1D96F25C-B839-4087-A218-A4B4A85346CD}" srcOrd="1" destOrd="0" presId="urn:microsoft.com/office/officeart/2005/8/layout/radial5"/>
    <dgm:cxn modelId="{CFCE7B70-A727-4EAB-BC7C-1E8120E57BDA}" type="presOf" srcId="{3C0DFA37-9CFE-4C64-9D26-7D5AABE4F1DB}" destId="{5C7821FB-4759-43AF-BC9B-5E723DDA36A3}" srcOrd="1" destOrd="0" presId="urn:microsoft.com/office/officeart/2005/8/layout/radial5"/>
    <dgm:cxn modelId="{1C773E71-9FDE-4732-A7FE-9BDCE625F530}" type="presOf" srcId="{1132DCAD-6446-4DF3-90E2-9574DCA5678A}" destId="{5770BBFE-3E3A-40C1-A10E-58F4ABCF213B}" srcOrd="1" destOrd="0" presId="urn:microsoft.com/office/officeart/2005/8/layout/radial5"/>
    <dgm:cxn modelId="{D3186758-4A85-42A1-AB31-848F4D1B5D85}" srcId="{7B8113DE-FB33-4151-A69D-0DEBF7A26C69}" destId="{550B22B1-4D68-4172-83D2-70F10C882C50}" srcOrd="0" destOrd="0" parTransId="{8409A5BA-55C3-4CE4-8CC2-11C64F8F159E}" sibTransId="{08B93CC6-7BBB-4EE9-8D80-3C446938A123}"/>
    <dgm:cxn modelId="{06653A86-4AF8-493B-8781-B8084AE5F8DA}" type="presOf" srcId="{53793478-6153-457D-A017-EE75EFB49D9D}" destId="{4F4F2F71-ED30-4A70-AA10-40CFF1733445}" srcOrd="0" destOrd="0" presId="urn:microsoft.com/office/officeart/2005/8/layout/radial5"/>
    <dgm:cxn modelId="{DEA29888-7835-47A1-B1D6-C6E5D5275E0F}" srcId="{550B22B1-4D68-4172-83D2-70F10C882C50}" destId="{52E2F702-4A87-4A98-A81D-13DF064AF4D8}" srcOrd="5" destOrd="0" parTransId="{0C785C09-B23A-4EA5-B6C3-0E5FCBB55E1B}" sibTransId="{76BC6CE9-7A4C-4880-9496-0AC84305E0AF}"/>
    <dgm:cxn modelId="{F3389892-F125-43EA-AA37-0D4AC6BD266F}" type="presOf" srcId="{0C5182E9-DE32-4B34-AD23-02342AE74D60}" destId="{7DD477FE-558D-44CC-99E0-4D763E7B06F7}" srcOrd="0" destOrd="0" presId="urn:microsoft.com/office/officeart/2005/8/layout/radial5"/>
    <dgm:cxn modelId="{1FD75493-94AA-4782-8C0D-1D4C3F7F98B4}" srcId="{550B22B1-4D68-4172-83D2-70F10C882C50}" destId="{992D2549-2419-4115-BA87-1C9566E71FA2}" srcOrd="3" destOrd="0" parTransId="{C4FCA75F-E5E0-4A9E-8873-B7B7EDC519C0}" sibTransId="{F87714DD-4AC3-4805-B0B5-3E8CE0841C6D}"/>
    <dgm:cxn modelId="{BD02A09F-E80B-4FF3-A3A9-B7E7BC5AD31B}" type="presOf" srcId="{65155A84-1E6B-42C1-8629-838BBA56322A}" destId="{7A94865E-9523-4E06-BB04-AE4BA2201F87}" srcOrd="0" destOrd="0" presId="urn:microsoft.com/office/officeart/2005/8/layout/radial5"/>
    <dgm:cxn modelId="{1810C6A9-0179-48C5-AC72-EC7DB337447F}" type="presOf" srcId="{C4FCA75F-E5E0-4A9E-8873-B7B7EDC519C0}" destId="{A4188541-10CC-41EC-980E-DA272705C880}" srcOrd="0" destOrd="0" presId="urn:microsoft.com/office/officeart/2005/8/layout/radial5"/>
    <dgm:cxn modelId="{0F0F5CB2-EC3C-44AB-8A37-7FB93C711B2B}" type="presOf" srcId="{81D3D1D2-6EB5-4999-BF17-61BBD429FEDD}" destId="{123C13DC-249F-481C-9E79-95E75E96DE7C}" srcOrd="1" destOrd="0" presId="urn:microsoft.com/office/officeart/2005/8/layout/radial5"/>
    <dgm:cxn modelId="{2728EFB3-555F-41F0-8C55-4E06C9957280}" type="presOf" srcId="{A3695269-3A90-4D32-8505-E6414A8276F0}" destId="{FEC2FE2E-86A6-45D4-8C8B-30A06854BFB8}" srcOrd="0" destOrd="0" presId="urn:microsoft.com/office/officeart/2005/8/layout/radial5"/>
    <dgm:cxn modelId="{B3A98CC8-6723-4A5D-BD2C-432CD55BC96E}" type="presOf" srcId="{7B8113DE-FB33-4151-A69D-0DEBF7A26C69}" destId="{C4AC0C34-D39E-4FB0-928E-A4B5DEC0A788}" srcOrd="0" destOrd="0" presId="urn:microsoft.com/office/officeart/2005/8/layout/radial5"/>
    <dgm:cxn modelId="{958ED3CC-70A7-4CF6-A48A-7E7322332069}" type="presOf" srcId="{81D3D1D2-6EB5-4999-BF17-61BBD429FEDD}" destId="{F4F91BDA-241F-4042-8C97-6B9C88696A45}" srcOrd="0" destOrd="0" presId="urn:microsoft.com/office/officeart/2005/8/layout/radial5"/>
    <dgm:cxn modelId="{053CF3D2-7334-40E0-9C23-0F83B240AF2F}" type="presOf" srcId="{0C785C09-B23A-4EA5-B6C3-0E5FCBB55E1B}" destId="{834DE0E7-9A2C-4999-8D48-33963F09B925}" srcOrd="1" destOrd="0" presId="urn:microsoft.com/office/officeart/2005/8/layout/radial5"/>
    <dgm:cxn modelId="{10BAC6D7-500C-4C12-A2F1-A49CE716D8CC}" type="presOf" srcId="{53793478-6153-457D-A017-EE75EFB49D9D}" destId="{2A52E66E-9BF0-48AD-8782-8C7618225873}" srcOrd="1" destOrd="0" presId="urn:microsoft.com/office/officeart/2005/8/layout/radial5"/>
    <dgm:cxn modelId="{313697D8-2535-4DE0-A2AD-7C6FCC365161}" type="presOf" srcId="{845278B9-A7CA-426F-BDB3-DA1B5FC5E5FB}" destId="{0247F803-0F0D-4C4B-B05A-C5A8C5F4CAC4}" srcOrd="0" destOrd="0" presId="urn:microsoft.com/office/officeart/2005/8/layout/radial5"/>
    <dgm:cxn modelId="{831211E0-F505-412E-A13F-A1D13D50C96F}" type="presOf" srcId="{F62FB5FC-3248-45F8-ACC9-B10ABE958EF2}" destId="{FF0D3BA4-A4AE-46E2-8C04-70A17802C36E}" srcOrd="0" destOrd="0" presId="urn:microsoft.com/office/officeart/2005/8/layout/radial5"/>
    <dgm:cxn modelId="{5224CDF3-5041-494A-A167-EEF66D159999}" srcId="{550B22B1-4D68-4172-83D2-70F10C882C50}" destId="{0C5182E9-DE32-4B34-AD23-02342AE74D60}" srcOrd="1" destOrd="0" parTransId="{53793478-6153-457D-A017-EE75EFB49D9D}" sibTransId="{D7760104-9F2A-4780-B027-92B258E1B063}"/>
    <dgm:cxn modelId="{E56621FE-0B93-4FBD-A91A-5649117DE300}" type="presOf" srcId="{0C785C09-B23A-4EA5-B6C3-0E5FCBB55E1B}" destId="{550EDE3A-12DA-451C-B4A2-098FE9076CBB}" srcOrd="0" destOrd="0" presId="urn:microsoft.com/office/officeart/2005/8/layout/radial5"/>
    <dgm:cxn modelId="{A52E960B-3909-447D-9B19-7141DFF34958}" type="presParOf" srcId="{C4AC0C34-D39E-4FB0-928E-A4B5DEC0A788}" destId="{A5DFB6BB-E4BF-4C87-9AA2-E71B1A5D2791}" srcOrd="0" destOrd="0" presId="urn:microsoft.com/office/officeart/2005/8/layout/radial5"/>
    <dgm:cxn modelId="{C24C0B3C-228A-41FD-8992-B7AA6FABF1D4}" type="presParOf" srcId="{C4AC0C34-D39E-4FB0-928E-A4B5DEC0A788}" destId="{CC3E34E4-61B8-45FF-8E63-301D31FF43F6}" srcOrd="1" destOrd="0" presId="urn:microsoft.com/office/officeart/2005/8/layout/radial5"/>
    <dgm:cxn modelId="{E7E3A279-0200-4C4D-8EEB-6F0B1C2B6741}" type="presParOf" srcId="{CC3E34E4-61B8-45FF-8E63-301D31FF43F6}" destId="{5770BBFE-3E3A-40C1-A10E-58F4ABCF213B}" srcOrd="0" destOrd="0" presId="urn:microsoft.com/office/officeart/2005/8/layout/radial5"/>
    <dgm:cxn modelId="{8F78E81A-3499-479D-98A4-A8482E772EF6}" type="presParOf" srcId="{C4AC0C34-D39E-4FB0-928E-A4B5DEC0A788}" destId="{FEC2FE2E-86A6-45D4-8C8B-30A06854BFB8}" srcOrd="2" destOrd="0" presId="urn:microsoft.com/office/officeart/2005/8/layout/radial5"/>
    <dgm:cxn modelId="{428B3B99-9F19-4A08-A886-4C184B85A3D7}" type="presParOf" srcId="{C4AC0C34-D39E-4FB0-928E-A4B5DEC0A788}" destId="{4F4F2F71-ED30-4A70-AA10-40CFF1733445}" srcOrd="3" destOrd="0" presId="urn:microsoft.com/office/officeart/2005/8/layout/radial5"/>
    <dgm:cxn modelId="{475AF1EA-9E8D-4161-A83D-BE0511AE4710}" type="presParOf" srcId="{4F4F2F71-ED30-4A70-AA10-40CFF1733445}" destId="{2A52E66E-9BF0-48AD-8782-8C7618225873}" srcOrd="0" destOrd="0" presId="urn:microsoft.com/office/officeart/2005/8/layout/radial5"/>
    <dgm:cxn modelId="{3D379C5D-230D-4A8E-A58A-666D674B93C9}" type="presParOf" srcId="{C4AC0C34-D39E-4FB0-928E-A4B5DEC0A788}" destId="{7DD477FE-558D-44CC-99E0-4D763E7B06F7}" srcOrd="4" destOrd="0" presId="urn:microsoft.com/office/officeart/2005/8/layout/radial5"/>
    <dgm:cxn modelId="{AF555204-9EDD-4282-AB3E-09FEF4683994}" type="presParOf" srcId="{C4AC0C34-D39E-4FB0-928E-A4B5DEC0A788}" destId="{F4F91BDA-241F-4042-8C97-6B9C88696A45}" srcOrd="5" destOrd="0" presId="urn:microsoft.com/office/officeart/2005/8/layout/radial5"/>
    <dgm:cxn modelId="{05844402-7B52-4D96-B7F9-9A9B10B390BD}" type="presParOf" srcId="{F4F91BDA-241F-4042-8C97-6B9C88696A45}" destId="{123C13DC-249F-481C-9E79-95E75E96DE7C}" srcOrd="0" destOrd="0" presId="urn:microsoft.com/office/officeart/2005/8/layout/radial5"/>
    <dgm:cxn modelId="{CD9B596D-FAEA-477A-B91A-76B82B5D0D5B}" type="presParOf" srcId="{C4AC0C34-D39E-4FB0-928E-A4B5DEC0A788}" destId="{0247F803-0F0D-4C4B-B05A-C5A8C5F4CAC4}" srcOrd="6" destOrd="0" presId="urn:microsoft.com/office/officeart/2005/8/layout/radial5"/>
    <dgm:cxn modelId="{5CFB30AA-3246-4494-A172-49E25ABA4A25}" type="presParOf" srcId="{C4AC0C34-D39E-4FB0-928E-A4B5DEC0A788}" destId="{A4188541-10CC-41EC-980E-DA272705C880}" srcOrd="7" destOrd="0" presId="urn:microsoft.com/office/officeart/2005/8/layout/radial5"/>
    <dgm:cxn modelId="{21082D38-F1C2-4412-9E52-5AA9A8E49A72}" type="presParOf" srcId="{A4188541-10CC-41EC-980E-DA272705C880}" destId="{1D96F25C-B839-4087-A218-A4B4A85346CD}" srcOrd="0" destOrd="0" presId="urn:microsoft.com/office/officeart/2005/8/layout/radial5"/>
    <dgm:cxn modelId="{84CFF693-A6AE-45DF-82FE-B62BD8713AE6}" type="presParOf" srcId="{C4AC0C34-D39E-4FB0-928E-A4B5DEC0A788}" destId="{45E27EA8-2AF1-446B-8008-C26945F31A88}" srcOrd="8" destOrd="0" presId="urn:microsoft.com/office/officeart/2005/8/layout/radial5"/>
    <dgm:cxn modelId="{705000FA-3A1B-4CE4-874F-AAB2D85D064D}" type="presParOf" srcId="{C4AC0C34-D39E-4FB0-928E-A4B5DEC0A788}" destId="{6498AE08-37B9-4BE2-9492-0B44B8735FC5}" srcOrd="9" destOrd="0" presId="urn:microsoft.com/office/officeart/2005/8/layout/radial5"/>
    <dgm:cxn modelId="{F5F612C9-D93C-46C2-87C0-5A672547DE14}" type="presParOf" srcId="{6498AE08-37B9-4BE2-9492-0B44B8735FC5}" destId="{5C7821FB-4759-43AF-BC9B-5E723DDA36A3}" srcOrd="0" destOrd="0" presId="urn:microsoft.com/office/officeart/2005/8/layout/radial5"/>
    <dgm:cxn modelId="{1139A78F-AFB2-4065-AF0B-F73602ACC0A9}" type="presParOf" srcId="{C4AC0C34-D39E-4FB0-928E-A4B5DEC0A788}" destId="{FF0D3BA4-A4AE-46E2-8C04-70A17802C36E}" srcOrd="10" destOrd="0" presId="urn:microsoft.com/office/officeart/2005/8/layout/radial5"/>
    <dgm:cxn modelId="{4F6FD83E-14DB-42AD-9E4A-365DC225B2F8}" type="presParOf" srcId="{C4AC0C34-D39E-4FB0-928E-A4B5DEC0A788}" destId="{550EDE3A-12DA-451C-B4A2-098FE9076CBB}" srcOrd="11" destOrd="0" presId="urn:microsoft.com/office/officeart/2005/8/layout/radial5"/>
    <dgm:cxn modelId="{1C6A9BBD-AED0-4122-B1EC-883F2FDB5414}" type="presParOf" srcId="{550EDE3A-12DA-451C-B4A2-098FE9076CBB}" destId="{834DE0E7-9A2C-4999-8D48-33963F09B925}" srcOrd="0" destOrd="0" presId="urn:microsoft.com/office/officeart/2005/8/layout/radial5"/>
    <dgm:cxn modelId="{E08735E3-427A-471A-8765-6AE535E7FA69}" type="presParOf" srcId="{C4AC0C34-D39E-4FB0-928E-A4B5DEC0A788}" destId="{AA633690-B4F2-4DAF-A861-759A29681565}" srcOrd="12" destOrd="0" presId="urn:microsoft.com/office/officeart/2005/8/layout/radial5"/>
    <dgm:cxn modelId="{5FB82C79-822E-4E1D-A6E2-3E80C89E98C5}" type="presParOf" srcId="{C4AC0C34-D39E-4FB0-928E-A4B5DEC0A788}" destId="{7A94865E-9523-4E06-BB04-AE4BA2201F87}" srcOrd="13" destOrd="0" presId="urn:microsoft.com/office/officeart/2005/8/layout/radial5"/>
    <dgm:cxn modelId="{2D52A5D7-3CC9-484E-B369-79BCEFCABEE1}" type="presParOf" srcId="{7A94865E-9523-4E06-BB04-AE4BA2201F87}" destId="{A2DF8427-F21B-4DCE-ABDB-CE65ADD06195}" srcOrd="0" destOrd="0" presId="urn:microsoft.com/office/officeart/2005/8/layout/radial5"/>
    <dgm:cxn modelId="{4E923A1D-25CC-4781-A96E-D0FB148A293A}" type="presParOf" srcId="{C4AC0C34-D39E-4FB0-928E-A4B5DEC0A788}" destId="{7C9171BC-AD7D-4D4B-998E-85FE63E62FA2}"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A5FF1-85E7-4B3B-A063-D96CD67015DF}">
      <dsp:nvSpPr>
        <dsp:cNvPr id="0" name=""/>
        <dsp:cNvSpPr/>
      </dsp:nvSpPr>
      <dsp:spPr>
        <a:xfrm>
          <a:off x="4991695" y="3098633"/>
          <a:ext cx="2208609" cy="220860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tr-TR" sz="4500" kern="1200" dirty="0"/>
            <a:t>İMAN</a:t>
          </a:r>
        </a:p>
      </dsp:txBody>
      <dsp:txXfrm>
        <a:off x="5315138" y="3422076"/>
        <a:ext cx="1561723" cy="1561723"/>
      </dsp:txXfrm>
    </dsp:sp>
    <dsp:sp modelId="{06327A6B-CDF2-4B84-A606-B655CE8C1766}">
      <dsp:nvSpPr>
        <dsp:cNvPr id="0" name=""/>
        <dsp:cNvSpPr/>
      </dsp:nvSpPr>
      <dsp:spPr>
        <a:xfrm rot="16200000">
          <a:off x="5860906" y="2292905"/>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5931434" y="2513618"/>
        <a:ext cx="329130" cy="450557"/>
      </dsp:txXfrm>
    </dsp:sp>
    <dsp:sp modelId="{5E8E7DDB-C020-4EEE-AEDB-AFCF55676845}">
      <dsp:nvSpPr>
        <dsp:cNvPr id="0" name=""/>
        <dsp:cNvSpPr/>
      </dsp:nvSpPr>
      <dsp:spPr>
        <a:xfrm>
          <a:off x="4991695" y="2880"/>
          <a:ext cx="2208609" cy="220860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Emniyet ve güven içinde bulunmak</a:t>
          </a:r>
        </a:p>
      </dsp:txBody>
      <dsp:txXfrm>
        <a:off x="5315138" y="326323"/>
        <a:ext cx="1561723" cy="1561723"/>
      </dsp:txXfrm>
    </dsp:sp>
    <dsp:sp modelId="{C53CF93A-2BE0-42EC-AA99-7E55F1EBBAE7}">
      <dsp:nvSpPr>
        <dsp:cNvPr id="0" name=""/>
        <dsp:cNvSpPr/>
      </dsp:nvSpPr>
      <dsp:spPr>
        <a:xfrm rot="1800000">
          <a:off x="7189883" y="4594759"/>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7199332" y="4709680"/>
        <a:ext cx="329130" cy="450557"/>
      </dsp:txXfrm>
    </dsp:sp>
    <dsp:sp modelId="{8089ACC2-5D65-4186-AC37-73AC1EC3F999}">
      <dsp:nvSpPr>
        <dsp:cNvPr id="0" name=""/>
        <dsp:cNvSpPr/>
      </dsp:nvSpPr>
      <dsp:spPr>
        <a:xfrm>
          <a:off x="7672696" y="4646510"/>
          <a:ext cx="2208609" cy="220860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Gönülden benimsemek</a:t>
          </a:r>
        </a:p>
      </dsp:txBody>
      <dsp:txXfrm>
        <a:off x="7996139" y="4969953"/>
        <a:ext cx="1561723" cy="1561723"/>
      </dsp:txXfrm>
    </dsp:sp>
    <dsp:sp modelId="{21DC6BE6-3AFE-4827-A581-D929C02F097B}">
      <dsp:nvSpPr>
        <dsp:cNvPr id="0" name=""/>
        <dsp:cNvSpPr/>
      </dsp:nvSpPr>
      <dsp:spPr>
        <a:xfrm rot="9000000">
          <a:off x="4531930" y="4594759"/>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4663537" y="4709680"/>
        <a:ext cx="329130" cy="450557"/>
      </dsp:txXfrm>
    </dsp:sp>
    <dsp:sp modelId="{0510FE58-1958-4B93-BF47-A6533C1D0727}">
      <dsp:nvSpPr>
        <dsp:cNvPr id="0" name=""/>
        <dsp:cNvSpPr/>
      </dsp:nvSpPr>
      <dsp:spPr>
        <a:xfrm>
          <a:off x="2310693" y="4646510"/>
          <a:ext cx="2208609" cy="220860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Yürekten inanmak</a:t>
          </a:r>
        </a:p>
      </dsp:txBody>
      <dsp:txXfrm>
        <a:off x="2634136" y="4969953"/>
        <a:ext cx="1561723" cy="1561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FB6BB-E4BF-4C87-9AA2-E71B1A5D2791}">
      <dsp:nvSpPr>
        <dsp:cNvPr id="0" name=""/>
        <dsp:cNvSpPr/>
      </dsp:nvSpPr>
      <dsp:spPr>
        <a:xfrm>
          <a:off x="5107781" y="2572927"/>
          <a:ext cx="1976437" cy="1976437"/>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İSLAM</a:t>
          </a:r>
        </a:p>
      </dsp:txBody>
      <dsp:txXfrm>
        <a:off x="5397223" y="2862369"/>
        <a:ext cx="1397553" cy="1397553"/>
      </dsp:txXfrm>
    </dsp:sp>
    <dsp:sp modelId="{CC3E34E4-61B8-45FF-8E63-301D31FF43F6}">
      <dsp:nvSpPr>
        <dsp:cNvPr id="0" name=""/>
        <dsp:cNvSpPr/>
      </dsp:nvSpPr>
      <dsp:spPr>
        <a:xfrm rot="16200000">
          <a:off x="5886343" y="1853221"/>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5949240" y="2050516"/>
        <a:ext cx="293519" cy="403192"/>
      </dsp:txXfrm>
    </dsp:sp>
    <dsp:sp modelId="{FEC2FE2E-86A6-45D4-8C8B-30A06854BFB8}">
      <dsp:nvSpPr>
        <dsp:cNvPr id="0" name=""/>
        <dsp:cNvSpPr/>
      </dsp:nvSpPr>
      <dsp:spPr>
        <a:xfrm>
          <a:off x="5206603" y="297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Boğun eğme</a:t>
          </a:r>
        </a:p>
      </dsp:txBody>
      <dsp:txXfrm>
        <a:off x="5467101" y="263474"/>
        <a:ext cx="1257797" cy="1257797"/>
      </dsp:txXfrm>
    </dsp:sp>
    <dsp:sp modelId="{4F4F2F71-ED30-4A70-AA10-40CFF1733445}">
      <dsp:nvSpPr>
        <dsp:cNvPr id="0" name=""/>
        <dsp:cNvSpPr/>
      </dsp:nvSpPr>
      <dsp:spPr>
        <a:xfrm rot="19285714">
          <a:off x="6958961" y="236976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6972683" y="2543381"/>
        <a:ext cx="293519" cy="403192"/>
      </dsp:txXfrm>
    </dsp:sp>
    <dsp:sp modelId="{7DD477FE-558D-44CC-99E0-4D763E7B06F7}">
      <dsp:nvSpPr>
        <dsp:cNvPr id="0" name=""/>
        <dsp:cNvSpPr/>
      </dsp:nvSpPr>
      <dsp:spPr>
        <a:xfrm>
          <a:off x="7293133" y="100779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İtaat </a:t>
          </a:r>
        </a:p>
      </dsp:txBody>
      <dsp:txXfrm>
        <a:off x="7553631" y="1268294"/>
        <a:ext cx="1257797" cy="1257797"/>
      </dsp:txXfrm>
    </dsp:sp>
    <dsp:sp modelId="{F4F91BDA-241F-4042-8C97-6B9C88696A45}">
      <dsp:nvSpPr>
        <dsp:cNvPr id="0" name=""/>
        <dsp:cNvSpPr/>
      </dsp:nvSpPr>
      <dsp:spPr>
        <a:xfrm rot="771429">
          <a:off x="7223876" y="3530434"/>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7225453" y="3650836"/>
        <a:ext cx="293519" cy="403192"/>
      </dsp:txXfrm>
    </dsp:sp>
    <dsp:sp modelId="{0247F803-0F0D-4C4B-B05A-C5A8C5F4CAC4}">
      <dsp:nvSpPr>
        <dsp:cNvPr id="0" name=""/>
        <dsp:cNvSpPr/>
      </dsp:nvSpPr>
      <dsp:spPr>
        <a:xfrm>
          <a:off x="7808464" y="326560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Güven </a:t>
          </a:r>
        </a:p>
      </dsp:txBody>
      <dsp:txXfrm>
        <a:off x="8068962" y="3526104"/>
        <a:ext cx="1257797" cy="1257797"/>
      </dsp:txXfrm>
    </dsp:sp>
    <dsp:sp modelId="{A4188541-10CC-41EC-980E-DA272705C880}">
      <dsp:nvSpPr>
        <dsp:cNvPr id="0" name=""/>
        <dsp:cNvSpPr/>
      </dsp:nvSpPr>
      <dsp:spPr>
        <a:xfrm rot="3857143">
          <a:off x="6481601" y="446121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6517208" y="4538947"/>
        <a:ext cx="293519" cy="403192"/>
      </dsp:txXfrm>
    </dsp:sp>
    <dsp:sp modelId="{45E27EA8-2AF1-446B-8008-C26945F31A88}">
      <dsp:nvSpPr>
        <dsp:cNvPr id="0" name=""/>
        <dsp:cNvSpPr/>
      </dsp:nvSpPr>
      <dsp:spPr>
        <a:xfrm>
          <a:off x="6364540" y="5076230"/>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Kurtuluşa erme</a:t>
          </a:r>
        </a:p>
      </dsp:txBody>
      <dsp:txXfrm>
        <a:off x="6625038" y="5336728"/>
        <a:ext cx="1257797" cy="1257797"/>
      </dsp:txXfrm>
    </dsp:sp>
    <dsp:sp modelId="{6498AE08-37B9-4BE2-9492-0B44B8735FC5}">
      <dsp:nvSpPr>
        <dsp:cNvPr id="0" name=""/>
        <dsp:cNvSpPr/>
      </dsp:nvSpPr>
      <dsp:spPr>
        <a:xfrm rot="6942857">
          <a:off x="5291085" y="446121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10800000">
        <a:off x="5381272" y="4538947"/>
        <a:ext cx="293519" cy="403192"/>
      </dsp:txXfrm>
    </dsp:sp>
    <dsp:sp modelId="{FF0D3BA4-A4AE-46E2-8C04-70A17802C36E}">
      <dsp:nvSpPr>
        <dsp:cNvPr id="0" name=""/>
        <dsp:cNvSpPr/>
      </dsp:nvSpPr>
      <dsp:spPr>
        <a:xfrm>
          <a:off x="4048666" y="5076230"/>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Barış ve sulh yapma</a:t>
          </a:r>
        </a:p>
      </dsp:txBody>
      <dsp:txXfrm>
        <a:off x="4309164" y="5336728"/>
        <a:ext cx="1257797" cy="1257797"/>
      </dsp:txXfrm>
    </dsp:sp>
    <dsp:sp modelId="{550EDE3A-12DA-451C-B4A2-098FE9076CBB}">
      <dsp:nvSpPr>
        <dsp:cNvPr id="0" name=""/>
        <dsp:cNvSpPr/>
      </dsp:nvSpPr>
      <dsp:spPr>
        <a:xfrm rot="10028571">
          <a:off x="4548810" y="3530434"/>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10800000">
        <a:off x="4673027" y="3650836"/>
        <a:ext cx="293519" cy="403192"/>
      </dsp:txXfrm>
    </dsp:sp>
    <dsp:sp modelId="{AA633690-B4F2-4DAF-A861-759A29681565}">
      <dsp:nvSpPr>
        <dsp:cNvPr id="0" name=""/>
        <dsp:cNvSpPr/>
      </dsp:nvSpPr>
      <dsp:spPr>
        <a:xfrm>
          <a:off x="2604742" y="326560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Esenlikte kılmak</a:t>
          </a:r>
        </a:p>
      </dsp:txBody>
      <dsp:txXfrm>
        <a:off x="2865240" y="3526104"/>
        <a:ext cx="1257797" cy="1257797"/>
      </dsp:txXfrm>
    </dsp:sp>
    <dsp:sp modelId="{7A94865E-9523-4E06-BB04-AE4BA2201F87}">
      <dsp:nvSpPr>
        <dsp:cNvPr id="0" name=""/>
        <dsp:cNvSpPr/>
      </dsp:nvSpPr>
      <dsp:spPr>
        <a:xfrm rot="13114286">
          <a:off x="4813725" y="236976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10800000">
        <a:off x="4925797" y="2543381"/>
        <a:ext cx="293519" cy="403192"/>
      </dsp:txXfrm>
    </dsp:sp>
    <dsp:sp modelId="{7C9171BC-AD7D-4D4B-998E-85FE63E62FA2}">
      <dsp:nvSpPr>
        <dsp:cNvPr id="0" name=""/>
        <dsp:cNvSpPr/>
      </dsp:nvSpPr>
      <dsp:spPr>
        <a:xfrm>
          <a:off x="3120072" y="100779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Bir şeye teslim olmak</a:t>
          </a:r>
        </a:p>
      </dsp:txBody>
      <dsp:txXfrm>
        <a:off x="3380570" y="1268294"/>
        <a:ext cx="1257797" cy="12577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23.11.2020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23.11.2020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23.11.2020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23.11.2020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23.11.2020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23.11.2020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23.11.2020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23.11.2020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23.11.2020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cViVnNgDEi0?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160386"/>
            <a:ext cx="13193486" cy="1475013"/>
          </a:xfrm>
        </p:spPr>
        <p:txBody>
          <a:bodyPr>
            <a:noAutofit/>
          </a:bodyPr>
          <a:lstStyle/>
          <a:p>
            <a:pPr algn="ctr"/>
            <a:r>
              <a:rPr lang="tr-TR" sz="11500" cap="none" dirty="0">
                <a:ln w="0"/>
                <a:solidFill>
                  <a:schemeClr val="accent1">
                    <a:lumMod val="90000"/>
                    <a:lumOff val="10000"/>
                  </a:schemeClr>
                </a:solidFill>
                <a:effectLst>
                  <a:outerShdw blurRad="38100" dist="19050" dir="2700000" algn="tl" rotWithShape="0">
                    <a:schemeClr val="dk1">
                      <a:alpha val="40000"/>
                    </a:schemeClr>
                  </a:outerShdw>
                </a:effectLst>
              </a:rPr>
              <a:t>İslam ve İman İlişkisi</a:t>
            </a:r>
            <a:endParaRPr lang="tr-TR" sz="199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200970" y="1497205"/>
            <a:ext cx="5667268" cy="270300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Allah’a (</a:t>
            </a:r>
            <a:r>
              <a:rPr lang="tr-TR" sz="3200" dirty="0" err="1"/>
              <a:t>c.c</a:t>
            </a:r>
            <a:r>
              <a:rPr lang="tr-TR" sz="3200" dirty="0"/>
              <a:t>.) itaat etmek, Hz. Peygamber’in (</a:t>
            </a:r>
            <a:r>
              <a:rPr lang="tr-TR" sz="3200" dirty="0" err="1"/>
              <a:t>s.a.v</a:t>
            </a:r>
            <a:r>
              <a:rPr lang="tr-TR" sz="3200" dirty="0"/>
              <a:t>) din adına bildirmiş olduğu şeylerin hepsini kalp ile tasdik edip dil ile söylemektir. </a:t>
            </a:r>
          </a:p>
        </p:txBody>
      </p:sp>
      <p:sp>
        <p:nvSpPr>
          <p:cNvPr id="3" name="Ok: Aşağı 2">
            <a:extLst>
              <a:ext uri="{FF2B5EF4-FFF2-40B4-BE49-F238E27FC236}">
                <a16:creationId xmlns:a16="http://schemas.microsoft.com/office/drawing/2014/main" id="{CCD56BAC-B85F-445E-8D7A-390A64694FFB}"/>
              </a:ext>
            </a:extLst>
          </p:cNvPr>
          <p:cNvSpPr/>
          <p:nvPr/>
        </p:nvSpPr>
        <p:spPr>
          <a:xfrm>
            <a:off x="1115369" y="291402"/>
            <a:ext cx="3838470" cy="984738"/>
          </a:xfrm>
          <a:prstGeom prst="down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tr-TR" sz="4800" dirty="0"/>
              <a:t>İSLAM</a:t>
            </a:r>
          </a:p>
        </p:txBody>
      </p:sp>
      <p:sp>
        <p:nvSpPr>
          <p:cNvPr id="4" name="Yuvarlatılmış Dikdörtgen 2">
            <a:extLst>
              <a:ext uri="{FF2B5EF4-FFF2-40B4-BE49-F238E27FC236}">
                <a16:creationId xmlns:a16="http://schemas.microsoft.com/office/drawing/2014/main" id="{EDF178D2-D046-45E4-BB03-91641E1C277F}"/>
              </a:ext>
            </a:extLst>
          </p:cNvPr>
          <p:cNvSpPr/>
          <p:nvPr/>
        </p:nvSpPr>
        <p:spPr>
          <a:xfrm>
            <a:off x="200970" y="4421276"/>
            <a:ext cx="5667268" cy="207498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İnandıklarını yaşamak, sözleri ve davranışları ile kabul edip benimsediğini göstermek demektir.</a:t>
            </a:r>
          </a:p>
        </p:txBody>
      </p:sp>
      <p:pic>
        <p:nvPicPr>
          <p:cNvPr id="2" name="Resim 1">
            <a:extLst>
              <a:ext uri="{FF2B5EF4-FFF2-40B4-BE49-F238E27FC236}">
                <a16:creationId xmlns:a16="http://schemas.microsoft.com/office/drawing/2014/main" id="{C4ED9B9F-A724-496C-900E-93AB993072E5}"/>
              </a:ext>
            </a:extLst>
          </p:cNvPr>
          <p:cNvPicPr>
            <a:picLocks noChangeAspect="1"/>
          </p:cNvPicPr>
          <p:nvPr/>
        </p:nvPicPr>
        <p:blipFill>
          <a:blip r:embed="rId2"/>
          <a:stretch>
            <a:fillRect/>
          </a:stretch>
        </p:blipFill>
        <p:spPr>
          <a:xfrm>
            <a:off x="6096000" y="1497204"/>
            <a:ext cx="6015206" cy="4999055"/>
          </a:xfrm>
          <a:prstGeom prst="rect">
            <a:avLst/>
          </a:prstGeom>
        </p:spPr>
      </p:pic>
    </p:spTree>
    <p:extLst>
      <p:ext uri="{BB962C8B-B14F-4D97-AF65-F5344CB8AC3E}">
        <p14:creationId xmlns:p14="http://schemas.microsoft.com/office/powerpoint/2010/main" val="300135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1EB2E43-0E36-4E2F-B432-E382E79F81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2668" y="0"/>
            <a:ext cx="7946664" cy="6858000"/>
          </a:xfrm>
          <a:prstGeom prst="rect">
            <a:avLst/>
          </a:prstGeom>
        </p:spPr>
      </p:pic>
    </p:spTree>
    <p:extLst>
      <p:ext uri="{BB962C8B-B14F-4D97-AF65-F5344CB8AC3E}">
        <p14:creationId xmlns:p14="http://schemas.microsoft.com/office/powerpoint/2010/main" val="32538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A36F7708-7E4D-4ECC-8428-37AC0F58232E}"/>
              </a:ext>
            </a:extLst>
          </p:cNvPr>
          <p:cNvSpPr txBox="1"/>
          <p:nvPr/>
        </p:nvSpPr>
        <p:spPr>
          <a:xfrm>
            <a:off x="1966128" y="1012954"/>
            <a:ext cx="8440614" cy="4832092"/>
          </a:xfrm>
          <a:prstGeom prst="rect">
            <a:avLst/>
          </a:prstGeom>
          <a:noFill/>
        </p:spPr>
        <p:txBody>
          <a:bodyPr wrap="square">
            <a:spAutoFit/>
          </a:bodyPr>
          <a:lstStyle/>
          <a:p>
            <a:r>
              <a:rPr lang="tr-TR" sz="2800" b="1" dirty="0"/>
              <a:t>Nedir Teslimiyet? </a:t>
            </a:r>
            <a:r>
              <a:rPr lang="tr-TR" sz="2800" dirty="0"/>
              <a:t>(Muhammed Emin Yıldırım)</a:t>
            </a:r>
          </a:p>
          <a:p>
            <a:r>
              <a:rPr lang="tr-TR" sz="2800" dirty="0"/>
              <a:t>✔ Teslimiyet, kayıtsız ve şartsız bir şekilde Allah’a boyun eğmektir. </a:t>
            </a:r>
          </a:p>
          <a:p>
            <a:r>
              <a:rPr lang="tr-TR" sz="2800" dirty="0"/>
              <a:t>✔ Teslimiyet, koşulsuz ve pazarlıksız bir şekilde Allah’ın emirlerini kabul etmektir.</a:t>
            </a:r>
          </a:p>
          <a:p>
            <a:r>
              <a:rPr lang="tr-TR" sz="2800" dirty="0"/>
              <a:t>✔ Teslimiyet, zorlasa ve acıtsa bile istenilen her şeyi eksiksiz gereğini yerine getirmektir.</a:t>
            </a:r>
          </a:p>
          <a:p>
            <a:r>
              <a:rPr lang="tr-TR" sz="2800" dirty="0"/>
              <a:t>✔ Teslimiyet, sadece eli, dili, kolu yani bedeni değil, arzu ve istekleri bile ikna edip, kalbi itminana erdirmektir.</a:t>
            </a:r>
          </a:p>
          <a:p>
            <a:r>
              <a:rPr lang="tr-TR" sz="2800" dirty="0"/>
              <a:t>✔ Teslimiyet, bedeli ne olursa olsun hiçbir bahaneye sarılmadan Allah öncelikli yaşamaktır.</a:t>
            </a:r>
          </a:p>
        </p:txBody>
      </p:sp>
    </p:spTree>
    <p:extLst>
      <p:ext uri="{BB962C8B-B14F-4D97-AF65-F5344CB8AC3E}">
        <p14:creationId xmlns:p14="http://schemas.microsoft.com/office/powerpoint/2010/main" val="119411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58FE6D16-745A-41AB-A303-AF8FB2D6D3C1}"/>
              </a:ext>
            </a:extLst>
          </p:cNvPr>
          <p:cNvSpPr txBox="1"/>
          <p:nvPr/>
        </p:nvSpPr>
        <p:spPr>
          <a:xfrm>
            <a:off x="3047163" y="3246846"/>
            <a:ext cx="6094324" cy="369332"/>
          </a:xfrm>
          <a:prstGeom prst="rect">
            <a:avLst/>
          </a:prstGeom>
          <a:noFill/>
        </p:spPr>
        <p:txBody>
          <a:bodyPr wrap="square">
            <a:spAutoFit/>
          </a:bodyPr>
          <a:lstStyle/>
          <a:p>
            <a:r>
              <a:rPr lang="tr-TR" dirty="0"/>
              <a:t>https://www.youtube.com/watch?v=cViVnNgDEi0</a:t>
            </a:r>
          </a:p>
        </p:txBody>
      </p:sp>
      <p:pic>
        <p:nvPicPr>
          <p:cNvPr id="5" name="Çevrimiçi Medya 4" title="#25 | Muhteşem İlahi | İmanı Güçlendiren Video | Arabic Nasheed | الفكر يا انسان لو أطلقته">
            <a:hlinkClick r:id="" action="ppaction://media"/>
            <a:extLst>
              <a:ext uri="{FF2B5EF4-FFF2-40B4-BE49-F238E27FC236}">
                <a16:creationId xmlns:a16="http://schemas.microsoft.com/office/drawing/2014/main" id="{1521FF40-0EF2-4201-89C7-DBA889B8A49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44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0ABE773-8B13-4D4B-AC1D-7903C3545207}"/>
              </a:ext>
            </a:extLst>
          </p:cNvPr>
          <p:cNvSpPr/>
          <p:nvPr/>
        </p:nvSpPr>
        <p:spPr>
          <a:xfrm>
            <a:off x="80388" y="2337499"/>
            <a:ext cx="6065855" cy="3217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Mûsâ "Ey kavmim!" dedi, "Eğer Allah’a </a:t>
            </a:r>
            <a:r>
              <a:rPr lang="tr-TR" sz="3600" b="1" dirty="0">
                <a:solidFill>
                  <a:srgbClr val="00B0F0"/>
                </a:solidFill>
              </a:rPr>
              <a:t>iman</a:t>
            </a:r>
            <a:r>
              <a:rPr lang="tr-TR" sz="3600" dirty="0"/>
              <a:t> ettiyseniz, gerçekten O’na </a:t>
            </a:r>
            <a:r>
              <a:rPr lang="tr-TR" sz="3600" b="1" dirty="0">
                <a:solidFill>
                  <a:srgbClr val="00B0F0"/>
                </a:solidFill>
              </a:rPr>
              <a:t>teslim</a:t>
            </a:r>
            <a:r>
              <a:rPr lang="tr-TR" sz="3600" dirty="0"/>
              <a:t> olduysanız, artık yalnız O’na güvenip dayanın." </a:t>
            </a:r>
            <a:r>
              <a:rPr lang="tr-TR" sz="2400" dirty="0"/>
              <a:t>(</a:t>
            </a:r>
            <a:r>
              <a:rPr lang="tr-TR" sz="2400" dirty="0" err="1"/>
              <a:t>Yûnus</a:t>
            </a:r>
            <a:r>
              <a:rPr lang="tr-TR" sz="2400" dirty="0"/>
              <a:t>, 84.)</a:t>
            </a:r>
          </a:p>
        </p:txBody>
      </p:sp>
      <p:sp>
        <p:nvSpPr>
          <p:cNvPr id="3" name="Dikdörtgen: Köşeleri Yuvarlatılmış 2">
            <a:extLst>
              <a:ext uri="{FF2B5EF4-FFF2-40B4-BE49-F238E27FC236}">
                <a16:creationId xmlns:a16="http://schemas.microsoft.com/office/drawing/2014/main" id="{1E9406DE-8D63-42CF-9C88-9128540F2426}"/>
              </a:ext>
            </a:extLst>
          </p:cNvPr>
          <p:cNvSpPr/>
          <p:nvPr/>
        </p:nvSpPr>
        <p:spPr>
          <a:xfrm>
            <a:off x="80388" y="994786"/>
            <a:ext cx="12007780"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İslam ve İman kavramının aynı manada kullanıldığı da olmuştur.</a:t>
            </a:r>
          </a:p>
        </p:txBody>
      </p:sp>
      <p:sp>
        <p:nvSpPr>
          <p:cNvPr id="4" name="Yuvarlatılmış Dikdörtgen 2">
            <a:extLst>
              <a:ext uri="{FF2B5EF4-FFF2-40B4-BE49-F238E27FC236}">
                <a16:creationId xmlns:a16="http://schemas.microsoft.com/office/drawing/2014/main" id="{10798140-B3E2-4B08-BD65-C7C53FF247F0}"/>
              </a:ext>
            </a:extLst>
          </p:cNvPr>
          <p:cNvSpPr/>
          <p:nvPr/>
        </p:nvSpPr>
        <p:spPr>
          <a:xfrm>
            <a:off x="6692204" y="2337499"/>
            <a:ext cx="5395964" cy="321798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وَقَالَ مُوسٰى يَا قَوْمِ اِنْ كُنْتُمْ</a:t>
            </a:r>
            <a:r>
              <a:rPr lang="ar-AE" sz="4800" b="1"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a:t>
            </a:r>
            <a:r>
              <a:rPr lang="ar-AE" sz="4800" b="1" dirty="0">
                <a:solidFill>
                  <a:srgbClr val="00B0F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اٰمَنْتُمْ</a:t>
            </a:r>
            <a:r>
              <a:rPr lang="ar-AE" sz="4800" b="1"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بِاللّٰهِ فَعَلَيْهِ تَوَكَّلُٓوا اِنْ كُنْتُمْ </a:t>
            </a:r>
            <a:r>
              <a:rPr lang="ar-AE" sz="4800" b="1" dirty="0">
                <a:solidFill>
                  <a:srgbClr val="00B0F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مُسْلِم۪ين</a:t>
            </a:r>
            <a:r>
              <a:rPr lang="ar-AE" sz="4800" b="1" dirty="0">
                <a:latin typeface="Shaikh Hamdullah Mushaf" panose="03020500000000020004" pitchFamily="66" charset="-78"/>
                <a:ea typeface="Shaikh Hamdullah Mushaf" panose="03020500000000020004" pitchFamily="66" charset="-78"/>
                <a:cs typeface="Shaikh Hamdullah Mushaf" panose="03020500000000020004" pitchFamily="66" charset="-78"/>
              </a:rPr>
              <a:t>َ</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﴿٨٤﴾</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876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0ABE773-8B13-4D4B-AC1D-7903C3545207}"/>
              </a:ext>
            </a:extLst>
          </p:cNvPr>
          <p:cNvSpPr/>
          <p:nvPr/>
        </p:nvSpPr>
        <p:spPr>
          <a:xfrm>
            <a:off x="80388" y="2337499"/>
            <a:ext cx="6065855" cy="3771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Ey peygamber! Kalpleri inanmadığı halde ağızlarıyla "iman ettik" diyenlerden ve </a:t>
            </a:r>
            <a:r>
              <a:rPr lang="tr-TR" sz="3600" dirty="0" err="1"/>
              <a:t>yahudilerden</a:t>
            </a:r>
            <a:r>
              <a:rPr lang="tr-TR" sz="3600" dirty="0"/>
              <a:t> küfürde yarışanlar seni üzmesin. (</a:t>
            </a:r>
            <a:r>
              <a:rPr lang="tr-TR" sz="3600" dirty="0" err="1"/>
              <a:t>Mâide</a:t>
            </a:r>
            <a:r>
              <a:rPr lang="tr-TR" sz="3600" dirty="0"/>
              <a:t>, 41)</a:t>
            </a:r>
          </a:p>
        </p:txBody>
      </p:sp>
      <p:sp>
        <p:nvSpPr>
          <p:cNvPr id="3" name="Dikdörtgen: Köşeleri Yuvarlatılmış 2">
            <a:extLst>
              <a:ext uri="{FF2B5EF4-FFF2-40B4-BE49-F238E27FC236}">
                <a16:creationId xmlns:a16="http://schemas.microsoft.com/office/drawing/2014/main" id="{1E9406DE-8D63-42CF-9C88-9128540F2426}"/>
              </a:ext>
            </a:extLst>
          </p:cNvPr>
          <p:cNvSpPr/>
          <p:nvPr/>
        </p:nvSpPr>
        <p:spPr>
          <a:xfrm>
            <a:off x="80388" y="994786"/>
            <a:ext cx="12007780"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İmandaki asıl mesele…!</a:t>
            </a:r>
          </a:p>
        </p:txBody>
      </p:sp>
      <p:sp>
        <p:nvSpPr>
          <p:cNvPr id="4" name="Yuvarlatılmış Dikdörtgen 2">
            <a:extLst>
              <a:ext uri="{FF2B5EF4-FFF2-40B4-BE49-F238E27FC236}">
                <a16:creationId xmlns:a16="http://schemas.microsoft.com/office/drawing/2014/main" id="{10798140-B3E2-4B08-BD65-C7C53FF247F0}"/>
              </a:ext>
            </a:extLst>
          </p:cNvPr>
          <p:cNvSpPr/>
          <p:nvPr/>
        </p:nvSpPr>
        <p:spPr>
          <a:xfrm>
            <a:off x="6692204" y="2337499"/>
            <a:ext cx="5395964" cy="377189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الرَّسُولُ لَا يَحْزُنْكَ الَّذ۪ينَ يُسَارِعُونَ فِي الْكُفْرِ مِنَ الَّذ۪ينَ قَالُٓوا اٰمَنَّا بِاَفْوَاهِهِمْ وَلَمْ تُؤْمِنْ قُلُوبُهُمْۚ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6962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E8F81017-9824-426C-A4B7-4F763C4AAE4F}"/>
              </a:ext>
            </a:extLst>
          </p:cNvPr>
          <p:cNvSpPr/>
          <p:nvPr/>
        </p:nvSpPr>
        <p:spPr>
          <a:xfrm>
            <a:off x="93785" y="688314"/>
            <a:ext cx="5724211" cy="2406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İman ve İslam kavramlarının farklı anlamlara geldiğini kabul eden İslâm alimlerine göre </a:t>
            </a:r>
            <a:r>
              <a:rPr lang="tr-TR" sz="3600" dirty="0">
                <a:solidFill>
                  <a:srgbClr val="00B0F0"/>
                </a:solidFill>
              </a:rPr>
              <a:t>İman:</a:t>
            </a:r>
          </a:p>
        </p:txBody>
      </p:sp>
      <p:sp>
        <p:nvSpPr>
          <p:cNvPr id="3" name="Dikdörtgen: Köşeleri Yuvarlatılmış 2">
            <a:extLst>
              <a:ext uri="{FF2B5EF4-FFF2-40B4-BE49-F238E27FC236}">
                <a16:creationId xmlns:a16="http://schemas.microsoft.com/office/drawing/2014/main" id="{55F2B72A-0C87-4C9E-B910-5B242E8CB79F}"/>
              </a:ext>
            </a:extLst>
          </p:cNvPr>
          <p:cNvSpPr/>
          <p:nvPr/>
        </p:nvSpPr>
        <p:spPr>
          <a:xfrm>
            <a:off x="93783" y="3525718"/>
            <a:ext cx="5724211" cy="1199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İçten bağlılık demek olup </a:t>
            </a:r>
            <a:r>
              <a:rPr lang="tr-TR" sz="3600" dirty="0">
                <a:solidFill>
                  <a:srgbClr val="00B0F0"/>
                </a:solidFill>
              </a:rPr>
              <a:t>kalbin işidir</a:t>
            </a:r>
            <a:r>
              <a:rPr lang="tr-TR" sz="3600" dirty="0"/>
              <a:t>.</a:t>
            </a:r>
          </a:p>
        </p:txBody>
      </p:sp>
      <p:sp>
        <p:nvSpPr>
          <p:cNvPr id="4" name="Dikdörtgen: Köşeleri Yuvarlatılmış 3">
            <a:extLst>
              <a:ext uri="{FF2B5EF4-FFF2-40B4-BE49-F238E27FC236}">
                <a16:creationId xmlns:a16="http://schemas.microsoft.com/office/drawing/2014/main" id="{4EAFA980-27E4-41E3-99D8-ECD3BBAAE89D}"/>
              </a:ext>
            </a:extLst>
          </p:cNvPr>
          <p:cNvSpPr/>
          <p:nvPr/>
        </p:nvSpPr>
        <p:spPr>
          <a:xfrm>
            <a:off x="93784" y="5164019"/>
            <a:ext cx="5724211" cy="1199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rgbClr val="00B0F0"/>
                </a:solidFill>
              </a:rPr>
              <a:t>İslâm </a:t>
            </a:r>
            <a:r>
              <a:rPr lang="tr-TR" sz="3600" dirty="0"/>
              <a:t>ise dıştan boyun eğmek demek olup </a:t>
            </a:r>
            <a:r>
              <a:rPr lang="tr-TR" sz="3600" dirty="0">
                <a:solidFill>
                  <a:srgbClr val="00B0F0"/>
                </a:solidFill>
              </a:rPr>
              <a:t>organların işidir.</a:t>
            </a:r>
          </a:p>
        </p:txBody>
      </p:sp>
      <p:pic>
        <p:nvPicPr>
          <p:cNvPr id="5" name="Resim 4">
            <a:extLst>
              <a:ext uri="{FF2B5EF4-FFF2-40B4-BE49-F238E27FC236}">
                <a16:creationId xmlns:a16="http://schemas.microsoft.com/office/drawing/2014/main" id="{ED7C2677-CC28-4E9C-8C72-43BE763AA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6850" y="688314"/>
            <a:ext cx="5720571" cy="5674807"/>
          </a:xfrm>
          <a:prstGeom prst="rect">
            <a:avLst/>
          </a:prstGeom>
        </p:spPr>
      </p:pic>
    </p:spTree>
    <p:extLst>
      <p:ext uri="{BB962C8B-B14F-4D97-AF65-F5344CB8AC3E}">
        <p14:creationId xmlns:p14="http://schemas.microsoft.com/office/powerpoint/2010/main" val="7445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0ABE773-8B13-4D4B-AC1D-7903C3545207}"/>
              </a:ext>
            </a:extLst>
          </p:cNvPr>
          <p:cNvSpPr/>
          <p:nvPr/>
        </p:nvSpPr>
        <p:spPr>
          <a:xfrm>
            <a:off x="200969" y="1513534"/>
            <a:ext cx="6065855" cy="4173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Bedeviler, 'İman ettik' dediler. De ki: 'Siz iman etmediniz; ancak 'İslam (</a:t>
            </a:r>
            <a:r>
              <a:rPr lang="tr-TR" sz="3600" dirty="0" err="1"/>
              <a:t>müslüman</a:t>
            </a:r>
            <a:r>
              <a:rPr lang="tr-TR" sz="3600" dirty="0"/>
              <a:t> veya teslim) olduk deyin. İman henüz kalplerinize girmiş değildir. (</a:t>
            </a:r>
            <a:r>
              <a:rPr lang="tr-TR" sz="3600" dirty="0" err="1"/>
              <a:t>Hucurât</a:t>
            </a:r>
            <a:r>
              <a:rPr lang="tr-TR" sz="3600" dirty="0"/>
              <a:t>, 14)</a:t>
            </a:r>
          </a:p>
        </p:txBody>
      </p:sp>
      <p:sp>
        <p:nvSpPr>
          <p:cNvPr id="4" name="Yuvarlatılmış Dikdörtgen 2">
            <a:extLst>
              <a:ext uri="{FF2B5EF4-FFF2-40B4-BE49-F238E27FC236}">
                <a16:creationId xmlns:a16="http://schemas.microsoft.com/office/drawing/2014/main" id="{10798140-B3E2-4B08-BD65-C7C53FF247F0}"/>
              </a:ext>
            </a:extLst>
          </p:cNvPr>
          <p:cNvSpPr/>
          <p:nvPr/>
        </p:nvSpPr>
        <p:spPr>
          <a:xfrm>
            <a:off x="6595067" y="1714500"/>
            <a:ext cx="5395964" cy="377189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قَالَتِ الْاَعْرَابُ اٰمَنَّاۜ قُلْ لَمْ تُؤْمِنُوا وَلٰكِنْ قُولُٓوا اَسْلَمْنَا وَلَمَّا يَدْخُلِ الْا۪يمَانُ ف۪ي قُلُوبِكُمْۜ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6561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0079914E-A8B3-40DB-81AF-487F805B61C1}"/>
              </a:ext>
            </a:extLst>
          </p:cNvPr>
          <p:cNvSpPr/>
          <p:nvPr/>
        </p:nvSpPr>
        <p:spPr>
          <a:xfrm>
            <a:off x="140676" y="3758085"/>
            <a:ext cx="11867101" cy="159768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t>İslam kavramı daima daha geniş bir anlama sahiptir ve en genel anlamıyla teslimiyettir.</a:t>
            </a:r>
          </a:p>
        </p:txBody>
      </p:sp>
      <p:sp>
        <p:nvSpPr>
          <p:cNvPr id="3" name="Dikdörtgen: Köşeleri Yuvarlatılmış 2">
            <a:extLst>
              <a:ext uri="{FF2B5EF4-FFF2-40B4-BE49-F238E27FC236}">
                <a16:creationId xmlns:a16="http://schemas.microsoft.com/office/drawing/2014/main" id="{ACB74FF2-1BD5-4FD2-A0F2-8394E0CA20A2}"/>
              </a:ext>
            </a:extLst>
          </p:cNvPr>
          <p:cNvSpPr/>
          <p:nvPr/>
        </p:nvSpPr>
        <p:spPr>
          <a:xfrm>
            <a:off x="140676" y="5526590"/>
            <a:ext cx="11867101" cy="126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Teslimiyet ise üç şekilde olur: kalben (iman), dille (ikrar) ve organlarla (amel).</a:t>
            </a:r>
          </a:p>
        </p:txBody>
      </p:sp>
      <p:pic>
        <p:nvPicPr>
          <p:cNvPr id="4" name="Resim 3">
            <a:extLst>
              <a:ext uri="{FF2B5EF4-FFF2-40B4-BE49-F238E27FC236}">
                <a16:creationId xmlns:a16="http://schemas.microsoft.com/office/drawing/2014/main" id="{0A7BB23F-F26A-48F4-99A0-FB23CFE0303A}"/>
              </a:ext>
            </a:extLst>
          </p:cNvPr>
          <p:cNvPicPr>
            <a:picLocks noChangeAspect="1"/>
          </p:cNvPicPr>
          <p:nvPr/>
        </p:nvPicPr>
        <p:blipFill>
          <a:blip r:embed="rId2"/>
          <a:stretch>
            <a:fillRect/>
          </a:stretch>
        </p:blipFill>
        <p:spPr>
          <a:xfrm>
            <a:off x="2295784" y="70990"/>
            <a:ext cx="7556883" cy="3616970"/>
          </a:xfrm>
          <a:prstGeom prst="rect">
            <a:avLst/>
          </a:prstGeom>
        </p:spPr>
      </p:pic>
    </p:spTree>
    <p:extLst>
      <p:ext uri="{BB962C8B-B14F-4D97-AF65-F5344CB8AC3E}">
        <p14:creationId xmlns:p14="http://schemas.microsoft.com/office/powerpoint/2010/main" val="36522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İman kalbin bağlanışı ve teslimiyeti, İslam da dilin ve organların teslimiyeti ve amellerin yapılmasıdır. Görüşler ne olursa olsun hem imanda hem de İslam’a esas olan teslimiyettir. Dolayısıyla iman ve İslam arasında güçlü bir ilişki vardır.</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4749521" y="1055079"/>
            <a:ext cx="2692958"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Özetle</a:t>
            </a:r>
          </a:p>
        </p:txBody>
      </p:sp>
    </p:spTree>
    <p:extLst>
      <p:ext uri="{BB962C8B-B14F-4D97-AF65-F5344CB8AC3E}">
        <p14:creationId xmlns:p14="http://schemas.microsoft.com/office/powerpoint/2010/main" val="3682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İman ve İslam kavramları arasındaki ilişkiyi fark eder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D55B23-DC50-4FC8-B60F-F7A97E5C70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2003" y="1845128"/>
            <a:ext cx="7467994" cy="3167743"/>
          </a:xfrm>
          <a:prstGeom prst="rect">
            <a:avLst/>
          </a:prstGeom>
        </p:spPr>
      </p:pic>
    </p:spTree>
    <p:extLst>
      <p:ext uri="{BB962C8B-B14F-4D97-AF65-F5344CB8AC3E}">
        <p14:creationId xmlns:p14="http://schemas.microsoft.com/office/powerpoint/2010/main" val="1681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22.11.2020</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Sizce İman ve İslam kavramları arasında nasıl bir ilişki vardır?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İman nedir?</a:t>
            </a:r>
          </a:p>
        </p:txBody>
      </p:sp>
    </p:spTree>
    <p:extLst>
      <p:ext uri="{BB962C8B-B14F-4D97-AF65-F5344CB8AC3E}">
        <p14:creationId xmlns:p14="http://schemas.microsoft.com/office/powerpoint/2010/main" val="6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546BA8A3-FB4C-416A-8699-C7642B0D37CF}"/>
              </a:ext>
            </a:extLst>
          </p:cNvPr>
          <p:cNvGraphicFramePr/>
          <p:nvPr>
            <p:extLst>
              <p:ext uri="{D42A27DB-BD31-4B8C-83A1-F6EECF244321}">
                <p14:modId xmlns:p14="http://schemas.microsoft.com/office/powerpoint/2010/main" val="87017033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1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523A5FF1-85E7-4B3B-A063-D96CD67015DF}"/>
                                            </p:graphicEl>
                                          </p:spTgt>
                                        </p:tgtEl>
                                        <p:attrNameLst>
                                          <p:attrName>style.visibility</p:attrName>
                                        </p:attrNameLst>
                                      </p:cBhvr>
                                      <p:to>
                                        <p:strVal val="visible"/>
                                      </p:to>
                                    </p:set>
                                    <p:animEffect transition="in" filter="fade">
                                      <p:cBhvr>
                                        <p:cTn id="7" dur="1000"/>
                                        <p:tgtEl>
                                          <p:spTgt spid="2">
                                            <p:graphicEl>
                                              <a:dgm id="{523A5FF1-85E7-4B3B-A063-D96CD67015DF}"/>
                                            </p:graphicEl>
                                          </p:spTgt>
                                        </p:tgtEl>
                                      </p:cBhvr>
                                    </p:animEffect>
                                    <p:anim calcmode="lin" valueType="num">
                                      <p:cBhvr>
                                        <p:cTn id="8" dur="1000" fill="hold"/>
                                        <p:tgtEl>
                                          <p:spTgt spid="2">
                                            <p:graphicEl>
                                              <a:dgm id="{523A5FF1-85E7-4B3B-A063-D96CD67015DF}"/>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23A5FF1-85E7-4B3B-A063-D96CD67015D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06327A6B-CDF2-4B84-A606-B655CE8C1766}"/>
                                            </p:graphicEl>
                                          </p:spTgt>
                                        </p:tgtEl>
                                        <p:attrNameLst>
                                          <p:attrName>style.visibility</p:attrName>
                                        </p:attrNameLst>
                                      </p:cBhvr>
                                      <p:to>
                                        <p:strVal val="visible"/>
                                      </p:to>
                                    </p:set>
                                    <p:animEffect transition="in" filter="fade">
                                      <p:cBhvr>
                                        <p:cTn id="14" dur="1000"/>
                                        <p:tgtEl>
                                          <p:spTgt spid="2">
                                            <p:graphicEl>
                                              <a:dgm id="{06327A6B-CDF2-4B84-A606-B655CE8C1766}"/>
                                            </p:graphicEl>
                                          </p:spTgt>
                                        </p:tgtEl>
                                      </p:cBhvr>
                                    </p:animEffect>
                                    <p:anim calcmode="lin" valueType="num">
                                      <p:cBhvr>
                                        <p:cTn id="15" dur="1000" fill="hold"/>
                                        <p:tgtEl>
                                          <p:spTgt spid="2">
                                            <p:graphicEl>
                                              <a:dgm id="{06327A6B-CDF2-4B84-A606-B655CE8C1766}"/>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06327A6B-CDF2-4B84-A606-B655CE8C176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5E8E7DDB-C020-4EEE-AEDB-AFCF55676845}"/>
                                            </p:graphicEl>
                                          </p:spTgt>
                                        </p:tgtEl>
                                        <p:attrNameLst>
                                          <p:attrName>style.visibility</p:attrName>
                                        </p:attrNameLst>
                                      </p:cBhvr>
                                      <p:to>
                                        <p:strVal val="visible"/>
                                      </p:to>
                                    </p:set>
                                    <p:animEffect transition="in" filter="fade">
                                      <p:cBhvr>
                                        <p:cTn id="19" dur="1000"/>
                                        <p:tgtEl>
                                          <p:spTgt spid="2">
                                            <p:graphicEl>
                                              <a:dgm id="{5E8E7DDB-C020-4EEE-AEDB-AFCF55676845}"/>
                                            </p:graphicEl>
                                          </p:spTgt>
                                        </p:tgtEl>
                                      </p:cBhvr>
                                    </p:animEffect>
                                    <p:anim calcmode="lin" valueType="num">
                                      <p:cBhvr>
                                        <p:cTn id="20" dur="1000" fill="hold"/>
                                        <p:tgtEl>
                                          <p:spTgt spid="2">
                                            <p:graphicEl>
                                              <a:dgm id="{5E8E7DDB-C020-4EEE-AEDB-AFCF55676845}"/>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5E8E7DDB-C020-4EEE-AEDB-AFCF5567684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C53CF93A-2BE0-42EC-AA99-7E55F1EBBAE7}"/>
                                            </p:graphicEl>
                                          </p:spTgt>
                                        </p:tgtEl>
                                        <p:attrNameLst>
                                          <p:attrName>style.visibility</p:attrName>
                                        </p:attrNameLst>
                                      </p:cBhvr>
                                      <p:to>
                                        <p:strVal val="visible"/>
                                      </p:to>
                                    </p:set>
                                    <p:animEffect transition="in" filter="fade">
                                      <p:cBhvr>
                                        <p:cTn id="26" dur="1000"/>
                                        <p:tgtEl>
                                          <p:spTgt spid="2">
                                            <p:graphicEl>
                                              <a:dgm id="{C53CF93A-2BE0-42EC-AA99-7E55F1EBBAE7}"/>
                                            </p:graphicEl>
                                          </p:spTgt>
                                        </p:tgtEl>
                                      </p:cBhvr>
                                    </p:animEffect>
                                    <p:anim calcmode="lin" valueType="num">
                                      <p:cBhvr>
                                        <p:cTn id="27" dur="1000" fill="hold"/>
                                        <p:tgtEl>
                                          <p:spTgt spid="2">
                                            <p:graphicEl>
                                              <a:dgm id="{C53CF93A-2BE0-42EC-AA99-7E55F1EBBAE7}"/>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C53CF93A-2BE0-42EC-AA99-7E55F1EBBAE7}"/>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8089ACC2-5D65-4186-AC37-73AC1EC3F999}"/>
                                            </p:graphicEl>
                                          </p:spTgt>
                                        </p:tgtEl>
                                        <p:attrNameLst>
                                          <p:attrName>style.visibility</p:attrName>
                                        </p:attrNameLst>
                                      </p:cBhvr>
                                      <p:to>
                                        <p:strVal val="visible"/>
                                      </p:to>
                                    </p:set>
                                    <p:animEffect transition="in" filter="fade">
                                      <p:cBhvr>
                                        <p:cTn id="31" dur="1000"/>
                                        <p:tgtEl>
                                          <p:spTgt spid="2">
                                            <p:graphicEl>
                                              <a:dgm id="{8089ACC2-5D65-4186-AC37-73AC1EC3F999}"/>
                                            </p:graphicEl>
                                          </p:spTgt>
                                        </p:tgtEl>
                                      </p:cBhvr>
                                    </p:animEffect>
                                    <p:anim calcmode="lin" valueType="num">
                                      <p:cBhvr>
                                        <p:cTn id="32" dur="1000" fill="hold"/>
                                        <p:tgtEl>
                                          <p:spTgt spid="2">
                                            <p:graphicEl>
                                              <a:dgm id="{8089ACC2-5D65-4186-AC37-73AC1EC3F999}"/>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8089ACC2-5D65-4186-AC37-73AC1EC3F99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21DC6BE6-3AFE-4827-A581-D929C02F097B}"/>
                                            </p:graphicEl>
                                          </p:spTgt>
                                        </p:tgtEl>
                                        <p:attrNameLst>
                                          <p:attrName>style.visibility</p:attrName>
                                        </p:attrNameLst>
                                      </p:cBhvr>
                                      <p:to>
                                        <p:strVal val="visible"/>
                                      </p:to>
                                    </p:set>
                                    <p:animEffect transition="in" filter="fade">
                                      <p:cBhvr>
                                        <p:cTn id="38" dur="1000"/>
                                        <p:tgtEl>
                                          <p:spTgt spid="2">
                                            <p:graphicEl>
                                              <a:dgm id="{21DC6BE6-3AFE-4827-A581-D929C02F097B}"/>
                                            </p:graphicEl>
                                          </p:spTgt>
                                        </p:tgtEl>
                                      </p:cBhvr>
                                    </p:animEffect>
                                    <p:anim calcmode="lin" valueType="num">
                                      <p:cBhvr>
                                        <p:cTn id="39" dur="1000" fill="hold"/>
                                        <p:tgtEl>
                                          <p:spTgt spid="2">
                                            <p:graphicEl>
                                              <a:dgm id="{21DC6BE6-3AFE-4827-A581-D929C02F097B}"/>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21DC6BE6-3AFE-4827-A581-D929C02F097B}"/>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0510FE58-1958-4B93-BF47-A6533C1D0727}"/>
                                            </p:graphicEl>
                                          </p:spTgt>
                                        </p:tgtEl>
                                        <p:attrNameLst>
                                          <p:attrName>style.visibility</p:attrName>
                                        </p:attrNameLst>
                                      </p:cBhvr>
                                      <p:to>
                                        <p:strVal val="visible"/>
                                      </p:to>
                                    </p:set>
                                    <p:animEffect transition="in" filter="fade">
                                      <p:cBhvr>
                                        <p:cTn id="43" dur="1000"/>
                                        <p:tgtEl>
                                          <p:spTgt spid="2">
                                            <p:graphicEl>
                                              <a:dgm id="{0510FE58-1958-4B93-BF47-A6533C1D0727}"/>
                                            </p:graphicEl>
                                          </p:spTgt>
                                        </p:tgtEl>
                                      </p:cBhvr>
                                    </p:animEffect>
                                    <p:anim calcmode="lin" valueType="num">
                                      <p:cBhvr>
                                        <p:cTn id="44" dur="1000" fill="hold"/>
                                        <p:tgtEl>
                                          <p:spTgt spid="2">
                                            <p:graphicEl>
                                              <a:dgm id="{0510FE58-1958-4B93-BF47-A6533C1D072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0510FE58-1958-4B93-BF47-A6533C1D072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73688" y="1497205"/>
            <a:ext cx="5184946" cy="469723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Hz. Peygamber’i (</a:t>
            </a:r>
            <a:r>
              <a:rPr lang="tr-TR" sz="3200" dirty="0" err="1"/>
              <a:t>s.a.v</a:t>
            </a:r>
            <a:r>
              <a:rPr lang="tr-TR" sz="3200" dirty="0"/>
              <a:t>.) vahiy yoluyla Allah’tan (</a:t>
            </a:r>
            <a:r>
              <a:rPr lang="tr-TR" sz="3200" dirty="0" err="1"/>
              <a:t>c.c</a:t>
            </a:r>
            <a:r>
              <a:rPr lang="tr-TR" sz="3200" dirty="0"/>
              <a:t>.) getirdiği kesin olarak bilinen hükümlerde tasdik etmek, onun haber verdiği şeyleri tereddütsüz kabul edip bunların gerçek ve doğru olduğuna gönülden inanmak demektir.</a:t>
            </a:r>
          </a:p>
        </p:txBody>
      </p:sp>
      <p:sp>
        <p:nvSpPr>
          <p:cNvPr id="3" name="Ok: Aşağı 2">
            <a:extLst>
              <a:ext uri="{FF2B5EF4-FFF2-40B4-BE49-F238E27FC236}">
                <a16:creationId xmlns:a16="http://schemas.microsoft.com/office/drawing/2014/main" id="{CCD56BAC-B85F-445E-8D7A-390A64694FFB}"/>
              </a:ext>
            </a:extLst>
          </p:cNvPr>
          <p:cNvSpPr/>
          <p:nvPr/>
        </p:nvSpPr>
        <p:spPr>
          <a:xfrm>
            <a:off x="1115369" y="291402"/>
            <a:ext cx="3838470" cy="984738"/>
          </a:xfrm>
          <a:prstGeom prst="down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tr-TR" sz="5400" dirty="0"/>
              <a:t>İMAN</a:t>
            </a:r>
          </a:p>
        </p:txBody>
      </p:sp>
      <p:pic>
        <p:nvPicPr>
          <p:cNvPr id="4" name="Resim 3">
            <a:extLst>
              <a:ext uri="{FF2B5EF4-FFF2-40B4-BE49-F238E27FC236}">
                <a16:creationId xmlns:a16="http://schemas.microsoft.com/office/drawing/2014/main" id="{8E766DED-498D-4AF4-ACAC-3DE8C6B4B3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6255" y="1497204"/>
            <a:ext cx="6662057" cy="4697235"/>
          </a:xfrm>
          <a:prstGeom prst="rect">
            <a:avLst/>
          </a:prstGeom>
        </p:spPr>
      </p:pic>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9C9EE3F-91CC-442C-A947-4A8EB02587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6114" y="0"/>
            <a:ext cx="7919771" cy="6858000"/>
          </a:xfrm>
          <a:prstGeom prst="rect">
            <a:avLst/>
          </a:prstGeom>
        </p:spPr>
      </p:pic>
    </p:spTree>
    <p:extLst>
      <p:ext uri="{BB962C8B-B14F-4D97-AF65-F5344CB8AC3E}">
        <p14:creationId xmlns:p14="http://schemas.microsoft.com/office/powerpoint/2010/main" val="33222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7D696A0-833A-4300-9CB8-503AD9AB95FA}"/>
              </a:ext>
            </a:extLst>
          </p:cNvPr>
          <p:cNvPicPr>
            <a:picLocks noChangeAspect="1"/>
          </p:cNvPicPr>
          <p:nvPr/>
        </p:nvPicPr>
        <p:blipFill>
          <a:blip r:embed="rId2"/>
          <a:stretch>
            <a:fillRect/>
          </a:stretch>
        </p:blipFill>
        <p:spPr>
          <a:xfrm>
            <a:off x="2004019" y="2038350"/>
            <a:ext cx="8572500" cy="4819650"/>
          </a:xfrm>
          <a:prstGeom prst="rect">
            <a:avLst/>
          </a:prstGeom>
        </p:spPr>
      </p:pic>
      <p:sp>
        <p:nvSpPr>
          <p:cNvPr id="2" name="Kaydırma: Dikey 1">
            <a:extLst>
              <a:ext uri="{FF2B5EF4-FFF2-40B4-BE49-F238E27FC236}">
                <a16:creationId xmlns:a16="http://schemas.microsoft.com/office/drawing/2014/main" id="{98E80C28-4549-4F72-A9A4-136A82A1F9CB}"/>
              </a:ext>
            </a:extLst>
          </p:cNvPr>
          <p:cNvSpPr/>
          <p:nvPr/>
        </p:nvSpPr>
        <p:spPr>
          <a:xfrm>
            <a:off x="311500" y="95460"/>
            <a:ext cx="11957538" cy="226590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İman, güzel söz söylemek ve güzel umutlar beslemekten ibaret değildir. Bilakis iman kalpte yerleşen ve amelle tasdik edilendir. Hasan el-</a:t>
            </a:r>
            <a:r>
              <a:rPr lang="tr-TR" sz="3600" dirty="0" err="1"/>
              <a:t>Benna</a:t>
            </a:r>
            <a:endParaRPr lang="tr-TR" sz="3600" dirty="0"/>
          </a:p>
        </p:txBody>
      </p:sp>
    </p:spTree>
    <p:extLst>
      <p:ext uri="{BB962C8B-B14F-4D97-AF65-F5344CB8AC3E}">
        <p14:creationId xmlns:p14="http://schemas.microsoft.com/office/powerpoint/2010/main" val="16953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3C336607-ED13-4026-8F93-EE4F2F886675}"/>
              </a:ext>
            </a:extLst>
          </p:cNvPr>
          <p:cNvGraphicFramePr/>
          <p:nvPr>
            <p:extLst>
              <p:ext uri="{D42A27DB-BD31-4B8C-83A1-F6EECF244321}">
                <p14:modId xmlns:p14="http://schemas.microsoft.com/office/powerpoint/2010/main" val="413560531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6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A5DFB6BB-E4BF-4C87-9AA2-E71B1A5D2791}"/>
                                            </p:graphicEl>
                                          </p:spTgt>
                                        </p:tgtEl>
                                        <p:attrNameLst>
                                          <p:attrName>style.visibility</p:attrName>
                                        </p:attrNameLst>
                                      </p:cBhvr>
                                      <p:to>
                                        <p:strVal val="visible"/>
                                      </p:to>
                                    </p:set>
                                    <p:animEffect transition="in" filter="fade">
                                      <p:cBhvr>
                                        <p:cTn id="7" dur="1000"/>
                                        <p:tgtEl>
                                          <p:spTgt spid="2">
                                            <p:graphicEl>
                                              <a:dgm id="{A5DFB6BB-E4BF-4C87-9AA2-E71B1A5D2791}"/>
                                            </p:graphicEl>
                                          </p:spTgt>
                                        </p:tgtEl>
                                      </p:cBhvr>
                                    </p:animEffect>
                                    <p:anim calcmode="lin" valueType="num">
                                      <p:cBhvr>
                                        <p:cTn id="8" dur="1000" fill="hold"/>
                                        <p:tgtEl>
                                          <p:spTgt spid="2">
                                            <p:graphicEl>
                                              <a:dgm id="{A5DFB6BB-E4BF-4C87-9AA2-E71B1A5D279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A5DFB6BB-E4BF-4C87-9AA2-E71B1A5D279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CC3E34E4-61B8-45FF-8E63-301D31FF43F6}"/>
                                            </p:graphicEl>
                                          </p:spTgt>
                                        </p:tgtEl>
                                        <p:attrNameLst>
                                          <p:attrName>style.visibility</p:attrName>
                                        </p:attrNameLst>
                                      </p:cBhvr>
                                      <p:to>
                                        <p:strVal val="visible"/>
                                      </p:to>
                                    </p:set>
                                    <p:animEffect transition="in" filter="fade">
                                      <p:cBhvr>
                                        <p:cTn id="14" dur="1000"/>
                                        <p:tgtEl>
                                          <p:spTgt spid="2">
                                            <p:graphicEl>
                                              <a:dgm id="{CC3E34E4-61B8-45FF-8E63-301D31FF43F6}"/>
                                            </p:graphicEl>
                                          </p:spTgt>
                                        </p:tgtEl>
                                      </p:cBhvr>
                                    </p:animEffect>
                                    <p:anim calcmode="lin" valueType="num">
                                      <p:cBhvr>
                                        <p:cTn id="15" dur="1000" fill="hold"/>
                                        <p:tgtEl>
                                          <p:spTgt spid="2">
                                            <p:graphicEl>
                                              <a:dgm id="{CC3E34E4-61B8-45FF-8E63-301D31FF43F6}"/>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CC3E34E4-61B8-45FF-8E63-301D31FF43F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FEC2FE2E-86A6-45D4-8C8B-30A06854BFB8}"/>
                                            </p:graphicEl>
                                          </p:spTgt>
                                        </p:tgtEl>
                                        <p:attrNameLst>
                                          <p:attrName>style.visibility</p:attrName>
                                        </p:attrNameLst>
                                      </p:cBhvr>
                                      <p:to>
                                        <p:strVal val="visible"/>
                                      </p:to>
                                    </p:set>
                                    <p:animEffect transition="in" filter="fade">
                                      <p:cBhvr>
                                        <p:cTn id="19" dur="1000"/>
                                        <p:tgtEl>
                                          <p:spTgt spid="2">
                                            <p:graphicEl>
                                              <a:dgm id="{FEC2FE2E-86A6-45D4-8C8B-30A06854BFB8}"/>
                                            </p:graphicEl>
                                          </p:spTgt>
                                        </p:tgtEl>
                                      </p:cBhvr>
                                    </p:animEffect>
                                    <p:anim calcmode="lin" valueType="num">
                                      <p:cBhvr>
                                        <p:cTn id="20" dur="1000" fill="hold"/>
                                        <p:tgtEl>
                                          <p:spTgt spid="2">
                                            <p:graphicEl>
                                              <a:dgm id="{FEC2FE2E-86A6-45D4-8C8B-30A06854BFB8}"/>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FEC2FE2E-86A6-45D4-8C8B-30A06854BFB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4F4F2F71-ED30-4A70-AA10-40CFF1733445}"/>
                                            </p:graphicEl>
                                          </p:spTgt>
                                        </p:tgtEl>
                                        <p:attrNameLst>
                                          <p:attrName>style.visibility</p:attrName>
                                        </p:attrNameLst>
                                      </p:cBhvr>
                                      <p:to>
                                        <p:strVal val="visible"/>
                                      </p:to>
                                    </p:set>
                                    <p:animEffect transition="in" filter="fade">
                                      <p:cBhvr>
                                        <p:cTn id="26" dur="1000"/>
                                        <p:tgtEl>
                                          <p:spTgt spid="2">
                                            <p:graphicEl>
                                              <a:dgm id="{4F4F2F71-ED30-4A70-AA10-40CFF1733445}"/>
                                            </p:graphicEl>
                                          </p:spTgt>
                                        </p:tgtEl>
                                      </p:cBhvr>
                                    </p:animEffect>
                                    <p:anim calcmode="lin" valueType="num">
                                      <p:cBhvr>
                                        <p:cTn id="27" dur="1000" fill="hold"/>
                                        <p:tgtEl>
                                          <p:spTgt spid="2">
                                            <p:graphicEl>
                                              <a:dgm id="{4F4F2F71-ED30-4A70-AA10-40CFF173344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4F4F2F71-ED30-4A70-AA10-40CFF173344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7DD477FE-558D-44CC-99E0-4D763E7B06F7}"/>
                                            </p:graphicEl>
                                          </p:spTgt>
                                        </p:tgtEl>
                                        <p:attrNameLst>
                                          <p:attrName>style.visibility</p:attrName>
                                        </p:attrNameLst>
                                      </p:cBhvr>
                                      <p:to>
                                        <p:strVal val="visible"/>
                                      </p:to>
                                    </p:set>
                                    <p:animEffect transition="in" filter="fade">
                                      <p:cBhvr>
                                        <p:cTn id="31" dur="1000"/>
                                        <p:tgtEl>
                                          <p:spTgt spid="2">
                                            <p:graphicEl>
                                              <a:dgm id="{7DD477FE-558D-44CC-99E0-4D763E7B06F7}"/>
                                            </p:graphicEl>
                                          </p:spTgt>
                                        </p:tgtEl>
                                      </p:cBhvr>
                                    </p:animEffect>
                                    <p:anim calcmode="lin" valueType="num">
                                      <p:cBhvr>
                                        <p:cTn id="32" dur="1000" fill="hold"/>
                                        <p:tgtEl>
                                          <p:spTgt spid="2">
                                            <p:graphicEl>
                                              <a:dgm id="{7DD477FE-558D-44CC-99E0-4D763E7B06F7}"/>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7DD477FE-558D-44CC-99E0-4D763E7B06F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F4F91BDA-241F-4042-8C97-6B9C88696A45}"/>
                                            </p:graphicEl>
                                          </p:spTgt>
                                        </p:tgtEl>
                                        <p:attrNameLst>
                                          <p:attrName>style.visibility</p:attrName>
                                        </p:attrNameLst>
                                      </p:cBhvr>
                                      <p:to>
                                        <p:strVal val="visible"/>
                                      </p:to>
                                    </p:set>
                                    <p:animEffect transition="in" filter="fade">
                                      <p:cBhvr>
                                        <p:cTn id="38" dur="1000"/>
                                        <p:tgtEl>
                                          <p:spTgt spid="2">
                                            <p:graphicEl>
                                              <a:dgm id="{F4F91BDA-241F-4042-8C97-6B9C88696A45}"/>
                                            </p:graphicEl>
                                          </p:spTgt>
                                        </p:tgtEl>
                                      </p:cBhvr>
                                    </p:animEffect>
                                    <p:anim calcmode="lin" valueType="num">
                                      <p:cBhvr>
                                        <p:cTn id="39" dur="1000" fill="hold"/>
                                        <p:tgtEl>
                                          <p:spTgt spid="2">
                                            <p:graphicEl>
                                              <a:dgm id="{F4F91BDA-241F-4042-8C97-6B9C88696A45}"/>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F4F91BDA-241F-4042-8C97-6B9C88696A4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0247F803-0F0D-4C4B-B05A-C5A8C5F4CAC4}"/>
                                            </p:graphicEl>
                                          </p:spTgt>
                                        </p:tgtEl>
                                        <p:attrNameLst>
                                          <p:attrName>style.visibility</p:attrName>
                                        </p:attrNameLst>
                                      </p:cBhvr>
                                      <p:to>
                                        <p:strVal val="visible"/>
                                      </p:to>
                                    </p:set>
                                    <p:animEffect transition="in" filter="fade">
                                      <p:cBhvr>
                                        <p:cTn id="43" dur="1000"/>
                                        <p:tgtEl>
                                          <p:spTgt spid="2">
                                            <p:graphicEl>
                                              <a:dgm id="{0247F803-0F0D-4C4B-B05A-C5A8C5F4CAC4}"/>
                                            </p:graphicEl>
                                          </p:spTgt>
                                        </p:tgtEl>
                                      </p:cBhvr>
                                    </p:animEffect>
                                    <p:anim calcmode="lin" valueType="num">
                                      <p:cBhvr>
                                        <p:cTn id="44" dur="1000" fill="hold"/>
                                        <p:tgtEl>
                                          <p:spTgt spid="2">
                                            <p:graphicEl>
                                              <a:dgm id="{0247F803-0F0D-4C4B-B05A-C5A8C5F4CAC4}"/>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0247F803-0F0D-4C4B-B05A-C5A8C5F4CAC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A4188541-10CC-41EC-980E-DA272705C880}"/>
                                            </p:graphicEl>
                                          </p:spTgt>
                                        </p:tgtEl>
                                        <p:attrNameLst>
                                          <p:attrName>style.visibility</p:attrName>
                                        </p:attrNameLst>
                                      </p:cBhvr>
                                      <p:to>
                                        <p:strVal val="visible"/>
                                      </p:to>
                                    </p:set>
                                    <p:animEffect transition="in" filter="fade">
                                      <p:cBhvr>
                                        <p:cTn id="50" dur="1000"/>
                                        <p:tgtEl>
                                          <p:spTgt spid="2">
                                            <p:graphicEl>
                                              <a:dgm id="{A4188541-10CC-41EC-980E-DA272705C880}"/>
                                            </p:graphicEl>
                                          </p:spTgt>
                                        </p:tgtEl>
                                      </p:cBhvr>
                                    </p:animEffect>
                                    <p:anim calcmode="lin" valueType="num">
                                      <p:cBhvr>
                                        <p:cTn id="51" dur="1000" fill="hold"/>
                                        <p:tgtEl>
                                          <p:spTgt spid="2">
                                            <p:graphicEl>
                                              <a:dgm id="{A4188541-10CC-41EC-980E-DA272705C880}"/>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A4188541-10CC-41EC-980E-DA272705C88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45E27EA8-2AF1-446B-8008-C26945F31A88}"/>
                                            </p:graphicEl>
                                          </p:spTgt>
                                        </p:tgtEl>
                                        <p:attrNameLst>
                                          <p:attrName>style.visibility</p:attrName>
                                        </p:attrNameLst>
                                      </p:cBhvr>
                                      <p:to>
                                        <p:strVal val="visible"/>
                                      </p:to>
                                    </p:set>
                                    <p:animEffect transition="in" filter="fade">
                                      <p:cBhvr>
                                        <p:cTn id="55" dur="1000"/>
                                        <p:tgtEl>
                                          <p:spTgt spid="2">
                                            <p:graphicEl>
                                              <a:dgm id="{45E27EA8-2AF1-446B-8008-C26945F31A88}"/>
                                            </p:graphicEl>
                                          </p:spTgt>
                                        </p:tgtEl>
                                      </p:cBhvr>
                                    </p:animEffect>
                                    <p:anim calcmode="lin" valueType="num">
                                      <p:cBhvr>
                                        <p:cTn id="56" dur="1000" fill="hold"/>
                                        <p:tgtEl>
                                          <p:spTgt spid="2">
                                            <p:graphicEl>
                                              <a:dgm id="{45E27EA8-2AF1-446B-8008-C26945F31A88}"/>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45E27EA8-2AF1-446B-8008-C26945F31A88}"/>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6498AE08-37B9-4BE2-9492-0B44B8735FC5}"/>
                                            </p:graphicEl>
                                          </p:spTgt>
                                        </p:tgtEl>
                                        <p:attrNameLst>
                                          <p:attrName>style.visibility</p:attrName>
                                        </p:attrNameLst>
                                      </p:cBhvr>
                                      <p:to>
                                        <p:strVal val="visible"/>
                                      </p:to>
                                    </p:set>
                                    <p:animEffect transition="in" filter="fade">
                                      <p:cBhvr>
                                        <p:cTn id="62" dur="1000"/>
                                        <p:tgtEl>
                                          <p:spTgt spid="2">
                                            <p:graphicEl>
                                              <a:dgm id="{6498AE08-37B9-4BE2-9492-0B44B8735FC5}"/>
                                            </p:graphicEl>
                                          </p:spTgt>
                                        </p:tgtEl>
                                      </p:cBhvr>
                                    </p:animEffect>
                                    <p:anim calcmode="lin" valueType="num">
                                      <p:cBhvr>
                                        <p:cTn id="63" dur="1000" fill="hold"/>
                                        <p:tgtEl>
                                          <p:spTgt spid="2">
                                            <p:graphicEl>
                                              <a:dgm id="{6498AE08-37B9-4BE2-9492-0B44B8735FC5}"/>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6498AE08-37B9-4BE2-9492-0B44B8735FC5}"/>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FF0D3BA4-A4AE-46E2-8C04-70A17802C36E}"/>
                                            </p:graphicEl>
                                          </p:spTgt>
                                        </p:tgtEl>
                                        <p:attrNameLst>
                                          <p:attrName>style.visibility</p:attrName>
                                        </p:attrNameLst>
                                      </p:cBhvr>
                                      <p:to>
                                        <p:strVal val="visible"/>
                                      </p:to>
                                    </p:set>
                                    <p:animEffect transition="in" filter="fade">
                                      <p:cBhvr>
                                        <p:cTn id="67" dur="1000"/>
                                        <p:tgtEl>
                                          <p:spTgt spid="2">
                                            <p:graphicEl>
                                              <a:dgm id="{FF0D3BA4-A4AE-46E2-8C04-70A17802C36E}"/>
                                            </p:graphicEl>
                                          </p:spTgt>
                                        </p:tgtEl>
                                      </p:cBhvr>
                                    </p:animEffect>
                                    <p:anim calcmode="lin" valueType="num">
                                      <p:cBhvr>
                                        <p:cTn id="68" dur="1000" fill="hold"/>
                                        <p:tgtEl>
                                          <p:spTgt spid="2">
                                            <p:graphicEl>
                                              <a:dgm id="{FF0D3BA4-A4AE-46E2-8C04-70A17802C36E}"/>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FF0D3BA4-A4AE-46E2-8C04-70A17802C36E}"/>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550EDE3A-12DA-451C-B4A2-098FE9076CBB}"/>
                                            </p:graphicEl>
                                          </p:spTgt>
                                        </p:tgtEl>
                                        <p:attrNameLst>
                                          <p:attrName>style.visibility</p:attrName>
                                        </p:attrNameLst>
                                      </p:cBhvr>
                                      <p:to>
                                        <p:strVal val="visible"/>
                                      </p:to>
                                    </p:set>
                                    <p:animEffect transition="in" filter="fade">
                                      <p:cBhvr>
                                        <p:cTn id="74" dur="1000"/>
                                        <p:tgtEl>
                                          <p:spTgt spid="2">
                                            <p:graphicEl>
                                              <a:dgm id="{550EDE3A-12DA-451C-B4A2-098FE9076CBB}"/>
                                            </p:graphicEl>
                                          </p:spTgt>
                                        </p:tgtEl>
                                      </p:cBhvr>
                                    </p:animEffect>
                                    <p:anim calcmode="lin" valueType="num">
                                      <p:cBhvr>
                                        <p:cTn id="75" dur="1000" fill="hold"/>
                                        <p:tgtEl>
                                          <p:spTgt spid="2">
                                            <p:graphicEl>
                                              <a:dgm id="{550EDE3A-12DA-451C-B4A2-098FE9076CBB}"/>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550EDE3A-12DA-451C-B4A2-098FE9076CBB}"/>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AA633690-B4F2-4DAF-A861-759A29681565}"/>
                                            </p:graphicEl>
                                          </p:spTgt>
                                        </p:tgtEl>
                                        <p:attrNameLst>
                                          <p:attrName>style.visibility</p:attrName>
                                        </p:attrNameLst>
                                      </p:cBhvr>
                                      <p:to>
                                        <p:strVal val="visible"/>
                                      </p:to>
                                    </p:set>
                                    <p:animEffect transition="in" filter="fade">
                                      <p:cBhvr>
                                        <p:cTn id="79" dur="1000"/>
                                        <p:tgtEl>
                                          <p:spTgt spid="2">
                                            <p:graphicEl>
                                              <a:dgm id="{AA633690-B4F2-4DAF-A861-759A29681565}"/>
                                            </p:graphicEl>
                                          </p:spTgt>
                                        </p:tgtEl>
                                      </p:cBhvr>
                                    </p:animEffect>
                                    <p:anim calcmode="lin" valueType="num">
                                      <p:cBhvr>
                                        <p:cTn id="80" dur="1000" fill="hold"/>
                                        <p:tgtEl>
                                          <p:spTgt spid="2">
                                            <p:graphicEl>
                                              <a:dgm id="{AA633690-B4F2-4DAF-A861-759A29681565}"/>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AA633690-B4F2-4DAF-A861-759A29681565}"/>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7A94865E-9523-4E06-BB04-AE4BA2201F87}"/>
                                            </p:graphicEl>
                                          </p:spTgt>
                                        </p:tgtEl>
                                        <p:attrNameLst>
                                          <p:attrName>style.visibility</p:attrName>
                                        </p:attrNameLst>
                                      </p:cBhvr>
                                      <p:to>
                                        <p:strVal val="visible"/>
                                      </p:to>
                                    </p:set>
                                    <p:animEffect transition="in" filter="fade">
                                      <p:cBhvr>
                                        <p:cTn id="86" dur="1000"/>
                                        <p:tgtEl>
                                          <p:spTgt spid="2">
                                            <p:graphicEl>
                                              <a:dgm id="{7A94865E-9523-4E06-BB04-AE4BA2201F87}"/>
                                            </p:graphicEl>
                                          </p:spTgt>
                                        </p:tgtEl>
                                      </p:cBhvr>
                                    </p:animEffect>
                                    <p:anim calcmode="lin" valueType="num">
                                      <p:cBhvr>
                                        <p:cTn id="87" dur="1000" fill="hold"/>
                                        <p:tgtEl>
                                          <p:spTgt spid="2">
                                            <p:graphicEl>
                                              <a:dgm id="{7A94865E-9523-4E06-BB04-AE4BA2201F87}"/>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7A94865E-9523-4E06-BB04-AE4BA2201F87}"/>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7C9171BC-AD7D-4D4B-998E-85FE63E62FA2}"/>
                                            </p:graphicEl>
                                          </p:spTgt>
                                        </p:tgtEl>
                                        <p:attrNameLst>
                                          <p:attrName>style.visibility</p:attrName>
                                        </p:attrNameLst>
                                      </p:cBhvr>
                                      <p:to>
                                        <p:strVal val="visible"/>
                                      </p:to>
                                    </p:set>
                                    <p:animEffect transition="in" filter="fade">
                                      <p:cBhvr>
                                        <p:cTn id="91" dur="1000"/>
                                        <p:tgtEl>
                                          <p:spTgt spid="2">
                                            <p:graphicEl>
                                              <a:dgm id="{7C9171BC-AD7D-4D4B-998E-85FE63E62FA2}"/>
                                            </p:graphicEl>
                                          </p:spTgt>
                                        </p:tgtEl>
                                      </p:cBhvr>
                                    </p:animEffect>
                                    <p:anim calcmode="lin" valueType="num">
                                      <p:cBhvr>
                                        <p:cTn id="92" dur="1000" fill="hold"/>
                                        <p:tgtEl>
                                          <p:spTgt spid="2">
                                            <p:graphicEl>
                                              <a:dgm id="{7C9171BC-AD7D-4D4B-998E-85FE63E62FA2}"/>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7C9171BC-AD7D-4D4B-998E-85FE63E62FA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10156</TotalTime>
  <Words>525</Words>
  <Application>Microsoft Office PowerPoint</Application>
  <PresentationFormat>Geniş ekran</PresentationFormat>
  <Paragraphs>47</Paragraphs>
  <Slides>21</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Calibri</vt:lpstr>
      <vt:lpstr>Gill Sans MT</vt:lpstr>
      <vt:lpstr>Shaikh Hamdullah Mushaf</vt:lpstr>
      <vt:lpstr>Wingdings 2</vt:lpstr>
      <vt:lpstr>Kar Payı</vt:lpstr>
      <vt:lpstr>İslam ve İman İlişkisi</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626</cp:revision>
  <dcterms:created xsi:type="dcterms:W3CDTF">2019-07-15T06:01:13Z</dcterms:created>
  <dcterms:modified xsi:type="dcterms:W3CDTF">2020-11-22T21:33:31Z</dcterms:modified>
</cp:coreProperties>
</file>