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813" r:id="rId2"/>
    <p:sldId id="308" r:id="rId3"/>
    <p:sldId id="315" r:id="rId4"/>
    <p:sldId id="671" r:id="rId5"/>
    <p:sldId id="798" r:id="rId6"/>
    <p:sldId id="799" r:id="rId7"/>
    <p:sldId id="800" r:id="rId8"/>
    <p:sldId id="801" r:id="rId9"/>
    <p:sldId id="672" r:id="rId10"/>
    <p:sldId id="802" r:id="rId11"/>
    <p:sldId id="765" r:id="rId12"/>
    <p:sldId id="803" r:id="rId13"/>
    <p:sldId id="804" r:id="rId14"/>
    <p:sldId id="805" r:id="rId15"/>
    <p:sldId id="313" r:id="rId16"/>
    <p:sldId id="806" r:id="rId17"/>
    <p:sldId id="767" r:id="rId18"/>
    <p:sldId id="808" r:id="rId19"/>
    <p:sldId id="331" r:id="rId20"/>
    <p:sldId id="807" r:id="rId21"/>
    <p:sldId id="318" r:id="rId22"/>
    <p:sldId id="317" r:id="rId23"/>
    <p:sldId id="809" r:id="rId24"/>
    <p:sldId id="810" r:id="rId25"/>
    <p:sldId id="811" r:id="rId26"/>
    <p:sldId id="812" r:id="rId27"/>
    <p:sldId id="260"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88000" autoAdjust="0"/>
  </p:normalViewPr>
  <p:slideViewPr>
    <p:cSldViewPr snapToGrid="0">
      <p:cViewPr varScale="1">
        <p:scale>
          <a:sx n="76" d="100"/>
          <a:sy n="76" d="100"/>
        </p:scale>
        <p:origin x="103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29A3E-E874-430A-9686-59ADEFC989E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255D8DD1-8B6B-4010-9BA2-A24C5F6D6193}">
      <dgm:prSet phldrT="[Metin]"/>
      <dgm:spPr/>
      <dgm:t>
        <a:bodyPr/>
        <a:lstStyle/>
        <a:p>
          <a:r>
            <a:rPr lang="tr-TR" dirty="0"/>
            <a:t>Tafsili İman 3 Derecedir</a:t>
          </a:r>
        </a:p>
      </dgm:t>
    </dgm:pt>
    <dgm:pt modelId="{12C8347C-B464-4F6A-944E-C1D79C05F2F8}" type="parTrans" cxnId="{255E8096-3AFA-493D-A111-76104D81A6E1}">
      <dgm:prSet/>
      <dgm:spPr/>
      <dgm:t>
        <a:bodyPr/>
        <a:lstStyle/>
        <a:p>
          <a:endParaRPr lang="tr-TR"/>
        </a:p>
      </dgm:t>
    </dgm:pt>
    <dgm:pt modelId="{E737E501-22AA-4D39-9ECC-5E748E17BF7B}" type="sibTrans" cxnId="{255E8096-3AFA-493D-A111-76104D81A6E1}">
      <dgm:prSet/>
      <dgm:spPr/>
      <dgm:t>
        <a:bodyPr/>
        <a:lstStyle/>
        <a:p>
          <a:endParaRPr lang="tr-TR"/>
        </a:p>
      </dgm:t>
    </dgm:pt>
    <dgm:pt modelId="{242AFAA3-2DA2-449D-8BD2-36AFC1ABB04E}">
      <dgm:prSet phldrT="[Metin]" custT="1"/>
      <dgm:spPr/>
      <dgm:t>
        <a:bodyPr/>
        <a:lstStyle/>
        <a:p>
          <a:r>
            <a:rPr lang="tr-TR" sz="4000" dirty="0"/>
            <a:t>Birincisi: Allah’a, Peygambere ve ahirete inanmak.</a:t>
          </a:r>
        </a:p>
      </dgm:t>
    </dgm:pt>
    <dgm:pt modelId="{CAC99D31-0638-49F7-8AC2-919749E09B9E}" type="parTrans" cxnId="{94E7EB45-AE0F-4548-9901-CCD36310C43D}">
      <dgm:prSet/>
      <dgm:spPr/>
      <dgm:t>
        <a:bodyPr/>
        <a:lstStyle/>
        <a:p>
          <a:endParaRPr lang="tr-TR"/>
        </a:p>
      </dgm:t>
    </dgm:pt>
    <dgm:pt modelId="{4EDB56AB-ECEF-4576-8269-5C4254D503EE}" type="sibTrans" cxnId="{94E7EB45-AE0F-4548-9901-CCD36310C43D}">
      <dgm:prSet/>
      <dgm:spPr/>
      <dgm:t>
        <a:bodyPr/>
        <a:lstStyle/>
        <a:p>
          <a:endParaRPr lang="tr-TR"/>
        </a:p>
      </dgm:t>
    </dgm:pt>
    <dgm:pt modelId="{97474629-828F-4596-92E2-E8A79A83A29B}">
      <dgm:prSet phldrT="[Metin]" custT="1"/>
      <dgm:spPr/>
      <dgm:t>
        <a:bodyPr/>
        <a:lstStyle/>
        <a:p>
          <a:r>
            <a:rPr lang="tr-TR" sz="4000" dirty="0"/>
            <a:t>İkincisi: </a:t>
          </a:r>
          <a:r>
            <a:rPr lang="tr-TR" sz="4000" dirty="0" err="1"/>
            <a:t>Âmentü’de</a:t>
          </a:r>
          <a:r>
            <a:rPr lang="tr-TR" sz="4000" dirty="0"/>
            <a:t> ifade edilen şekliyle iman.</a:t>
          </a:r>
        </a:p>
      </dgm:t>
    </dgm:pt>
    <dgm:pt modelId="{94E60EC4-70FB-437B-838B-0A99D27D59AB}" type="parTrans" cxnId="{83BF3A1D-204D-478E-AD07-4BB079693CAF}">
      <dgm:prSet/>
      <dgm:spPr/>
      <dgm:t>
        <a:bodyPr/>
        <a:lstStyle/>
        <a:p>
          <a:endParaRPr lang="tr-TR"/>
        </a:p>
      </dgm:t>
    </dgm:pt>
    <dgm:pt modelId="{D402B2C1-AF14-4224-BB30-A67C54AC7861}" type="sibTrans" cxnId="{83BF3A1D-204D-478E-AD07-4BB079693CAF}">
      <dgm:prSet/>
      <dgm:spPr/>
      <dgm:t>
        <a:bodyPr/>
        <a:lstStyle/>
        <a:p>
          <a:endParaRPr lang="tr-TR"/>
        </a:p>
      </dgm:t>
    </dgm:pt>
    <dgm:pt modelId="{2D675446-4693-406D-B006-35C572FFCA7D}">
      <dgm:prSet/>
      <dgm:spPr/>
      <dgm:t>
        <a:bodyPr/>
        <a:lstStyle/>
        <a:p>
          <a:r>
            <a:rPr lang="tr-TR" dirty="0"/>
            <a:t>Üçüncüsü: </a:t>
          </a:r>
          <a:r>
            <a:rPr lang="tr-TR" dirty="0" err="1"/>
            <a:t>İtikadi</a:t>
          </a:r>
          <a:r>
            <a:rPr lang="tr-TR" dirty="0"/>
            <a:t>, ameli, ahlaki bütün hükümlere gönülden iman. Bunları benimsemek ve özümsemek. İmanın en üst derecesidir.</a:t>
          </a:r>
        </a:p>
      </dgm:t>
    </dgm:pt>
    <dgm:pt modelId="{EDB2443B-309D-46AE-A02F-C521D73AAAB6}" type="parTrans" cxnId="{33A3853F-7FFD-4B54-9C05-F06EBE1256C8}">
      <dgm:prSet/>
      <dgm:spPr/>
      <dgm:t>
        <a:bodyPr/>
        <a:lstStyle/>
        <a:p>
          <a:endParaRPr lang="tr-TR"/>
        </a:p>
      </dgm:t>
    </dgm:pt>
    <dgm:pt modelId="{7911E082-71BA-492A-A1E0-0489D3283EBC}" type="sibTrans" cxnId="{33A3853F-7FFD-4B54-9C05-F06EBE1256C8}">
      <dgm:prSet/>
      <dgm:spPr/>
      <dgm:t>
        <a:bodyPr/>
        <a:lstStyle/>
        <a:p>
          <a:endParaRPr lang="tr-TR"/>
        </a:p>
      </dgm:t>
    </dgm:pt>
    <dgm:pt modelId="{53C741CA-C569-4FC6-A188-3FCF3E479397}" type="pres">
      <dgm:prSet presAssocID="{14B29A3E-E874-430A-9686-59ADEFC989E0}" presName="diagram" presStyleCnt="0">
        <dgm:presLayoutVars>
          <dgm:chPref val="1"/>
          <dgm:dir/>
          <dgm:animOne val="branch"/>
          <dgm:animLvl val="lvl"/>
          <dgm:resizeHandles/>
        </dgm:presLayoutVars>
      </dgm:prSet>
      <dgm:spPr/>
    </dgm:pt>
    <dgm:pt modelId="{11A6BE6B-FD99-4E62-B949-560E99A4AFAD}" type="pres">
      <dgm:prSet presAssocID="{255D8DD1-8B6B-4010-9BA2-A24C5F6D6193}" presName="root" presStyleCnt="0"/>
      <dgm:spPr/>
    </dgm:pt>
    <dgm:pt modelId="{C45B2AD0-9D73-40DC-983C-89C5B7DF80E9}" type="pres">
      <dgm:prSet presAssocID="{255D8DD1-8B6B-4010-9BA2-A24C5F6D6193}" presName="rootComposite" presStyleCnt="0"/>
      <dgm:spPr/>
    </dgm:pt>
    <dgm:pt modelId="{20E53FF6-20A9-4CA2-BB3D-2D1588A734BB}" type="pres">
      <dgm:prSet presAssocID="{255D8DD1-8B6B-4010-9BA2-A24C5F6D6193}" presName="rootText" presStyleLbl="node1" presStyleIdx="0" presStyleCnt="1" custScaleX="251717"/>
      <dgm:spPr/>
    </dgm:pt>
    <dgm:pt modelId="{042EF744-51A9-4C6E-9ED7-066FF43A234B}" type="pres">
      <dgm:prSet presAssocID="{255D8DD1-8B6B-4010-9BA2-A24C5F6D6193}" presName="rootConnector" presStyleLbl="node1" presStyleIdx="0" presStyleCnt="1"/>
      <dgm:spPr/>
    </dgm:pt>
    <dgm:pt modelId="{E36D5A13-F508-40DC-88BF-B2AC895077F3}" type="pres">
      <dgm:prSet presAssocID="{255D8DD1-8B6B-4010-9BA2-A24C5F6D6193}" presName="childShape" presStyleCnt="0"/>
      <dgm:spPr/>
    </dgm:pt>
    <dgm:pt modelId="{956CCEBC-847B-4DF6-9571-A2C1297A92E4}" type="pres">
      <dgm:prSet presAssocID="{CAC99D31-0638-49F7-8AC2-919749E09B9E}" presName="Name13" presStyleLbl="parChTrans1D2" presStyleIdx="0" presStyleCnt="3"/>
      <dgm:spPr/>
    </dgm:pt>
    <dgm:pt modelId="{45281377-4DDE-4171-A2B8-07F001D57C82}" type="pres">
      <dgm:prSet presAssocID="{242AFAA3-2DA2-449D-8BD2-36AFC1ABB04E}" presName="childText" presStyleLbl="bgAcc1" presStyleIdx="0" presStyleCnt="3" custScaleX="369709">
        <dgm:presLayoutVars>
          <dgm:bulletEnabled val="1"/>
        </dgm:presLayoutVars>
      </dgm:prSet>
      <dgm:spPr/>
    </dgm:pt>
    <dgm:pt modelId="{37966C8A-30A4-43D6-AF86-2AB6B985D14C}" type="pres">
      <dgm:prSet presAssocID="{94E60EC4-70FB-437B-838B-0A99D27D59AB}" presName="Name13" presStyleLbl="parChTrans1D2" presStyleIdx="1" presStyleCnt="3"/>
      <dgm:spPr/>
    </dgm:pt>
    <dgm:pt modelId="{A5827236-D4A8-4D6D-99CD-0787DD37D007}" type="pres">
      <dgm:prSet presAssocID="{97474629-828F-4596-92E2-E8A79A83A29B}" presName="childText" presStyleLbl="bgAcc1" presStyleIdx="1" presStyleCnt="3" custScaleX="369709">
        <dgm:presLayoutVars>
          <dgm:bulletEnabled val="1"/>
        </dgm:presLayoutVars>
      </dgm:prSet>
      <dgm:spPr/>
    </dgm:pt>
    <dgm:pt modelId="{B6C177D3-DFE5-4236-BCD2-0FC6EB09802B}" type="pres">
      <dgm:prSet presAssocID="{EDB2443B-309D-46AE-A02F-C521D73AAAB6}" presName="Name13" presStyleLbl="parChTrans1D2" presStyleIdx="2" presStyleCnt="3"/>
      <dgm:spPr/>
    </dgm:pt>
    <dgm:pt modelId="{2CE69889-BD7C-484D-A51D-1F5839B1885D}" type="pres">
      <dgm:prSet presAssocID="{2D675446-4693-406D-B006-35C572FFCA7D}" presName="childText" presStyleLbl="bgAcc1" presStyleIdx="2" presStyleCnt="3" custScaleX="369709">
        <dgm:presLayoutVars>
          <dgm:bulletEnabled val="1"/>
        </dgm:presLayoutVars>
      </dgm:prSet>
      <dgm:spPr/>
    </dgm:pt>
  </dgm:ptLst>
  <dgm:cxnLst>
    <dgm:cxn modelId="{195DF205-1434-4FBB-9D14-5331DFEFB40B}" type="presOf" srcId="{94E60EC4-70FB-437B-838B-0A99D27D59AB}" destId="{37966C8A-30A4-43D6-AF86-2AB6B985D14C}" srcOrd="0" destOrd="0" presId="urn:microsoft.com/office/officeart/2005/8/layout/hierarchy3"/>
    <dgm:cxn modelId="{B7EE090F-9F40-499E-ADD5-52C88C8944FC}" type="presOf" srcId="{242AFAA3-2DA2-449D-8BD2-36AFC1ABB04E}" destId="{45281377-4DDE-4171-A2B8-07F001D57C82}" srcOrd="0" destOrd="0" presId="urn:microsoft.com/office/officeart/2005/8/layout/hierarchy3"/>
    <dgm:cxn modelId="{83BF3A1D-204D-478E-AD07-4BB079693CAF}" srcId="{255D8DD1-8B6B-4010-9BA2-A24C5F6D6193}" destId="{97474629-828F-4596-92E2-E8A79A83A29B}" srcOrd="1" destOrd="0" parTransId="{94E60EC4-70FB-437B-838B-0A99D27D59AB}" sibTransId="{D402B2C1-AF14-4224-BB30-A67C54AC7861}"/>
    <dgm:cxn modelId="{2B228121-C1E1-45A0-BF20-69297DFA3D7D}" type="presOf" srcId="{14B29A3E-E874-430A-9686-59ADEFC989E0}" destId="{53C741CA-C569-4FC6-A188-3FCF3E479397}" srcOrd="0" destOrd="0" presId="urn:microsoft.com/office/officeart/2005/8/layout/hierarchy3"/>
    <dgm:cxn modelId="{3FBB452A-BAD3-4E08-9B53-0EE69DCB38E6}" type="presOf" srcId="{2D675446-4693-406D-B006-35C572FFCA7D}" destId="{2CE69889-BD7C-484D-A51D-1F5839B1885D}" srcOrd="0" destOrd="0" presId="urn:microsoft.com/office/officeart/2005/8/layout/hierarchy3"/>
    <dgm:cxn modelId="{40FC4032-EE81-44B1-A7A2-5818182308AE}" type="presOf" srcId="{255D8DD1-8B6B-4010-9BA2-A24C5F6D6193}" destId="{20E53FF6-20A9-4CA2-BB3D-2D1588A734BB}" srcOrd="0" destOrd="0" presId="urn:microsoft.com/office/officeart/2005/8/layout/hierarchy3"/>
    <dgm:cxn modelId="{33A3853F-7FFD-4B54-9C05-F06EBE1256C8}" srcId="{255D8DD1-8B6B-4010-9BA2-A24C5F6D6193}" destId="{2D675446-4693-406D-B006-35C572FFCA7D}" srcOrd="2" destOrd="0" parTransId="{EDB2443B-309D-46AE-A02F-C521D73AAAB6}" sibTransId="{7911E082-71BA-492A-A1E0-0489D3283EBC}"/>
    <dgm:cxn modelId="{94E7EB45-AE0F-4548-9901-CCD36310C43D}" srcId="{255D8DD1-8B6B-4010-9BA2-A24C5F6D6193}" destId="{242AFAA3-2DA2-449D-8BD2-36AFC1ABB04E}" srcOrd="0" destOrd="0" parTransId="{CAC99D31-0638-49F7-8AC2-919749E09B9E}" sibTransId="{4EDB56AB-ECEF-4576-8269-5C4254D503EE}"/>
    <dgm:cxn modelId="{51631E8F-E76B-4BF7-9F68-B825081CBD22}" type="presOf" srcId="{255D8DD1-8B6B-4010-9BA2-A24C5F6D6193}" destId="{042EF744-51A9-4C6E-9ED7-066FF43A234B}" srcOrd="1" destOrd="0" presId="urn:microsoft.com/office/officeart/2005/8/layout/hierarchy3"/>
    <dgm:cxn modelId="{255E8096-3AFA-493D-A111-76104D81A6E1}" srcId="{14B29A3E-E874-430A-9686-59ADEFC989E0}" destId="{255D8DD1-8B6B-4010-9BA2-A24C5F6D6193}" srcOrd="0" destOrd="0" parTransId="{12C8347C-B464-4F6A-944E-C1D79C05F2F8}" sibTransId="{E737E501-22AA-4D39-9ECC-5E748E17BF7B}"/>
    <dgm:cxn modelId="{AC38D1C2-2602-4C4D-80F9-1CF2A041A9ED}" type="presOf" srcId="{CAC99D31-0638-49F7-8AC2-919749E09B9E}" destId="{956CCEBC-847B-4DF6-9571-A2C1297A92E4}" srcOrd="0" destOrd="0" presId="urn:microsoft.com/office/officeart/2005/8/layout/hierarchy3"/>
    <dgm:cxn modelId="{20EFD1E5-3A78-4FFD-9C33-EE50399D1694}" type="presOf" srcId="{EDB2443B-309D-46AE-A02F-C521D73AAAB6}" destId="{B6C177D3-DFE5-4236-BCD2-0FC6EB09802B}" srcOrd="0" destOrd="0" presId="urn:microsoft.com/office/officeart/2005/8/layout/hierarchy3"/>
    <dgm:cxn modelId="{772501E8-B186-496A-B28C-ABD27501D93B}" type="presOf" srcId="{97474629-828F-4596-92E2-E8A79A83A29B}" destId="{A5827236-D4A8-4D6D-99CD-0787DD37D007}" srcOrd="0" destOrd="0" presId="urn:microsoft.com/office/officeart/2005/8/layout/hierarchy3"/>
    <dgm:cxn modelId="{E739B39F-F72E-4654-A806-86E2E95D4201}" type="presParOf" srcId="{53C741CA-C569-4FC6-A188-3FCF3E479397}" destId="{11A6BE6B-FD99-4E62-B949-560E99A4AFAD}" srcOrd="0" destOrd="0" presId="urn:microsoft.com/office/officeart/2005/8/layout/hierarchy3"/>
    <dgm:cxn modelId="{4965203F-C3A8-4963-B8CF-FF5ED96D63E6}" type="presParOf" srcId="{11A6BE6B-FD99-4E62-B949-560E99A4AFAD}" destId="{C45B2AD0-9D73-40DC-983C-89C5B7DF80E9}" srcOrd="0" destOrd="0" presId="urn:microsoft.com/office/officeart/2005/8/layout/hierarchy3"/>
    <dgm:cxn modelId="{3ED525E6-56B0-4BFB-BE2F-A6F60C364CCB}" type="presParOf" srcId="{C45B2AD0-9D73-40DC-983C-89C5B7DF80E9}" destId="{20E53FF6-20A9-4CA2-BB3D-2D1588A734BB}" srcOrd="0" destOrd="0" presId="urn:microsoft.com/office/officeart/2005/8/layout/hierarchy3"/>
    <dgm:cxn modelId="{249EBD09-AF4C-4D84-A20A-0C96630E4544}" type="presParOf" srcId="{C45B2AD0-9D73-40DC-983C-89C5B7DF80E9}" destId="{042EF744-51A9-4C6E-9ED7-066FF43A234B}" srcOrd="1" destOrd="0" presId="urn:microsoft.com/office/officeart/2005/8/layout/hierarchy3"/>
    <dgm:cxn modelId="{CB0385A7-0726-4F2E-8098-3E3026D285B1}" type="presParOf" srcId="{11A6BE6B-FD99-4E62-B949-560E99A4AFAD}" destId="{E36D5A13-F508-40DC-88BF-B2AC895077F3}" srcOrd="1" destOrd="0" presId="urn:microsoft.com/office/officeart/2005/8/layout/hierarchy3"/>
    <dgm:cxn modelId="{8FD238B3-ACE3-407A-9748-2F62F3F13FA2}" type="presParOf" srcId="{E36D5A13-F508-40DC-88BF-B2AC895077F3}" destId="{956CCEBC-847B-4DF6-9571-A2C1297A92E4}" srcOrd="0" destOrd="0" presId="urn:microsoft.com/office/officeart/2005/8/layout/hierarchy3"/>
    <dgm:cxn modelId="{87FAC5CC-F3B1-4C95-AFD5-F33A2A5DF214}" type="presParOf" srcId="{E36D5A13-F508-40DC-88BF-B2AC895077F3}" destId="{45281377-4DDE-4171-A2B8-07F001D57C82}" srcOrd="1" destOrd="0" presId="urn:microsoft.com/office/officeart/2005/8/layout/hierarchy3"/>
    <dgm:cxn modelId="{D9A84491-D617-4444-A31D-59DFBA6A08EE}" type="presParOf" srcId="{E36D5A13-F508-40DC-88BF-B2AC895077F3}" destId="{37966C8A-30A4-43D6-AF86-2AB6B985D14C}" srcOrd="2" destOrd="0" presId="urn:microsoft.com/office/officeart/2005/8/layout/hierarchy3"/>
    <dgm:cxn modelId="{30CDBE68-5FC3-4168-BB2B-D691F3009726}" type="presParOf" srcId="{E36D5A13-F508-40DC-88BF-B2AC895077F3}" destId="{A5827236-D4A8-4D6D-99CD-0787DD37D007}" srcOrd="3" destOrd="0" presId="urn:microsoft.com/office/officeart/2005/8/layout/hierarchy3"/>
    <dgm:cxn modelId="{DB463F3B-EEC5-42A3-B1FA-0B14D9B63AD7}" type="presParOf" srcId="{E36D5A13-F508-40DC-88BF-B2AC895077F3}" destId="{B6C177D3-DFE5-4236-BCD2-0FC6EB09802B}" srcOrd="4" destOrd="0" presId="urn:microsoft.com/office/officeart/2005/8/layout/hierarchy3"/>
    <dgm:cxn modelId="{A7D5EEE1-8C8B-45FA-8BE9-0A7023F91583}" type="presParOf" srcId="{E36D5A13-F508-40DC-88BF-B2AC895077F3}" destId="{2CE69889-BD7C-484D-A51D-1F5839B1885D}"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C34895-DE5E-43C5-96F4-E013DCB2B57A}"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tr-TR"/>
        </a:p>
      </dgm:t>
    </dgm:pt>
    <dgm:pt modelId="{D846B09B-14B5-4C12-B408-59712A88E829}">
      <dgm:prSet phldrT="[Metin]"/>
      <dgm:spPr/>
      <dgm:t>
        <a:bodyPr/>
        <a:lstStyle/>
        <a:p>
          <a:r>
            <a:rPr lang="tr-TR" dirty="0"/>
            <a:t>ALLAHIN SIFATLARI</a:t>
          </a:r>
        </a:p>
      </dgm:t>
    </dgm:pt>
    <dgm:pt modelId="{FEF0FF75-3F8C-4E33-94A3-5D1ECCC6A97B}" type="parTrans" cxnId="{CCF71FBB-3834-4E8E-904D-33388A6A7305}">
      <dgm:prSet/>
      <dgm:spPr/>
      <dgm:t>
        <a:bodyPr/>
        <a:lstStyle/>
        <a:p>
          <a:endParaRPr lang="tr-TR"/>
        </a:p>
      </dgm:t>
    </dgm:pt>
    <dgm:pt modelId="{64A79A2B-CA86-467B-94DB-93BC9B63CD4D}" type="sibTrans" cxnId="{CCF71FBB-3834-4E8E-904D-33388A6A7305}">
      <dgm:prSet/>
      <dgm:spPr/>
      <dgm:t>
        <a:bodyPr/>
        <a:lstStyle/>
        <a:p>
          <a:endParaRPr lang="tr-TR"/>
        </a:p>
      </dgm:t>
    </dgm:pt>
    <dgm:pt modelId="{482624BF-4D47-4A8A-A3D4-C23F81E3233A}">
      <dgm:prSet phldrT="[Metin]"/>
      <dgm:spPr/>
      <dgm:t>
        <a:bodyPr/>
        <a:lstStyle/>
        <a:p>
          <a:r>
            <a:rPr lang="tr-TR" dirty="0" err="1"/>
            <a:t>Subûtî</a:t>
          </a:r>
          <a:r>
            <a:rPr lang="tr-TR" dirty="0"/>
            <a:t> Sıfatları</a:t>
          </a:r>
        </a:p>
      </dgm:t>
    </dgm:pt>
    <dgm:pt modelId="{582AA3AB-CDED-47A3-8A03-044FB7E5A0C5}" type="parTrans" cxnId="{78EA110F-6A71-40DA-8547-733D373E144A}">
      <dgm:prSet/>
      <dgm:spPr/>
      <dgm:t>
        <a:bodyPr/>
        <a:lstStyle/>
        <a:p>
          <a:endParaRPr lang="tr-TR"/>
        </a:p>
      </dgm:t>
    </dgm:pt>
    <dgm:pt modelId="{96F2C40C-8586-4476-82D6-21D4D73DDC19}" type="sibTrans" cxnId="{78EA110F-6A71-40DA-8547-733D373E144A}">
      <dgm:prSet/>
      <dgm:spPr/>
      <dgm:t>
        <a:bodyPr/>
        <a:lstStyle/>
        <a:p>
          <a:endParaRPr lang="tr-TR"/>
        </a:p>
      </dgm:t>
    </dgm:pt>
    <dgm:pt modelId="{DAD882D0-1D8C-43D2-842B-5DCC134D6865}">
      <dgm:prSet/>
      <dgm:spPr/>
      <dgm:t>
        <a:bodyPr/>
        <a:lstStyle/>
        <a:p>
          <a:r>
            <a:rPr lang="tr-TR" dirty="0"/>
            <a:t>Hayat </a:t>
          </a:r>
        </a:p>
      </dgm:t>
    </dgm:pt>
    <dgm:pt modelId="{999852E2-1A1B-4932-A1AB-F90DF485461D}" type="parTrans" cxnId="{F09C233E-8403-461E-845D-B89F7DB42423}">
      <dgm:prSet/>
      <dgm:spPr/>
      <dgm:t>
        <a:bodyPr/>
        <a:lstStyle/>
        <a:p>
          <a:endParaRPr lang="tr-TR"/>
        </a:p>
      </dgm:t>
    </dgm:pt>
    <dgm:pt modelId="{2D028C7C-ACDD-4DB1-B1C7-8EEDE4AE3CA9}" type="sibTrans" cxnId="{F09C233E-8403-461E-845D-B89F7DB42423}">
      <dgm:prSet/>
      <dgm:spPr/>
      <dgm:t>
        <a:bodyPr/>
        <a:lstStyle/>
        <a:p>
          <a:endParaRPr lang="tr-TR"/>
        </a:p>
      </dgm:t>
    </dgm:pt>
    <dgm:pt modelId="{08EF0B70-7AA6-4C56-99CE-3B098801BB2C}">
      <dgm:prSet/>
      <dgm:spPr/>
      <dgm:t>
        <a:bodyPr/>
        <a:lstStyle/>
        <a:p>
          <a:r>
            <a:rPr lang="tr-TR" dirty="0"/>
            <a:t>İlim </a:t>
          </a:r>
        </a:p>
      </dgm:t>
    </dgm:pt>
    <dgm:pt modelId="{28D8CE7A-A528-4839-BBD2-FB264BDCEBA1}" type="parTrans" cxnId="{082A5416-2DED-48EC-959E-CF9D8DFF8896}">
      <dgm:prSet/>
      <dgm:spPr/>
      <dgm:t>
        <a:bodyPr/>
        <a:lstStyle/>
        <a:p>
          <a:endParaRPr lang="tr-TR"/>
        </a:p>
      </dgm:t>
    </dgm:pt>
    <dgm:pt modelId="{A50EE5E0-B730-43B3-9659-BB0C0D0F4164}" type="sibTrans" cxnId="{082A5416-2DED-48EC-959E-CF9D8DFF8896}">
      <dgm:prSet/>
      <dgm:spPr/>
      <dgm:t>
        <a:bodyPr/>
        <a:lstStyle/>
        <a:p>
          <a:endParaRPr lang="tr-TR"/>
        </a:p>
      </dgm:t>
    </dgm:pt>
    <dgm:pt modelId="{7ABE027E-347B-40C3-B9F6-BDA342FE170D}">
      <dgm:prSet/>
      <dgm:spPr/>
      <dgm:t>
        <a:bodyPr/>
        <a:lstStyle/>
        <a:p>
          <a:r>
            <a:rPr lang="tr-TR" dirty="0"/>
            <a:t>Semi </a:t>
          </a:r>
        </a:p>
      </dgm:t>
    </dgm:pt>
    <dgm:pt modelId="{95FDFF38-307D-4163-9BFE-7DB5B8D83072}" type="parTrans" cxnId="{AD385760-343B-4D8D-80AE-8AA46918798C}">
      <dgm:prSet/>
      <dgm:spPr/>
      <dgm:t>
        <a:bodyPr/>
        <a:lstStyle/>
        <a:p>
          <a:endParaRPr lang="tr-TR"/>
        </a:p>
      </dgm:t>
    </dgm:pt>
    <dgm:pt modelId="{A4644145-DAEE-4FE7-83DE-416566634E40}" type="sibTrans" cxnId="{AD385760-343B-4D8D-80AE-8AA46918798C}">
      <dgm:prSet/>
      <dgm:spPr/>
      <dgm:t>
        <a:bodyPr/>
        <a:lstStyle/>
        <a:p>
          <a:endParaRPr lang="tr-TR"/>
        </a:p>
      </dgm:t>
    </dgm:pt>
    <dgm:pt modelId="{84C745BA-7B91-4C10-BB4D-EAB581A7872A}">
      <dgm:prSet/>
      <dgm:spPr/>
      <dgm:t>
        <a:bodyPr/>
        <a:lstStyle/>
        <a:p>
          <a:r>
            <a:rPr lang="tr-TR" dirty="0"/>
            <a:t>Basar </a:t>
          </a:r>
        </a:p>
      </dgm:t>
    </dgm:pt>
    <dgm:pt modelId="{D4FDCDE8-68BC-4CC8-B38E-FC9BB3DB6AEC}" type="parTrans" cxnId="{754684EC-B7D3-4270-989A-702A77F06C89}">
      <dgm:prSet/>
      <dgm:spPr/>
      <dgm:t>
        <a:bodyPr/>
        <a:lstStyle/>
        <a:p>
          <a:endParaRPr lang="tr-TR"/>
        </a:p>
      </dgm:t>
    </dgm:pt>
    <dgm:pt modelId="{BD2BC34A-0898-4122-B90B-DA5006B09DAD}" type="sibTrans" cxnId="{754684EC-B7D3-4270-989A-702A77F06C89}">
      <dgm:prSet/>
      <dgm:spPr/>
      <dgm:t>
        <a:bodyPr/>
        <a:lstStyle/>
        <a:p>
          <a:endParaRPr lang="tr-TR"/>
        </a:p>
      </dgm:t>
    </dgm:pt>
    <dgm:pt modelId="{182E7631-875D-4929-B205-D361CD002F29}">
      <dgm:prSet/>
      <dgm:spPr/>
      <dgm:t>
        <a:bodyPr/>
        <a:lstStyle/>
        <a:p>
          <a:r>
            <a:rPr lang="tr-TR" dirty="0" err="1"/>
            <a:t>İrâde</a:t>
          </a:r>
          <a:r>
            <a:rPr lang="tr-TR" dirty="0"/>
            <a:t> </a:t>
          </a:r>
        </a:p>
      </dgm:t>
    </dgm:pt>
    <dgm:pt modelId="{6F54D3EE-F36F-4B0C-9A05-89EBB7DC2761}" type="parTrans" cxnId="{DF7A94B8-FAA2-4A93-9813-0FDB581BF7DF}">
      <dgm:prSet/>
      <dgm:spPr/>
      <dgm:t>
        <a:bodyPr/>
        <a:lstStyle/>
        <a:p>
          <a:endParaRPr lang="tr-TR"/>
        </a:p>
      </dgm:t>
    </dgm:pt>
    <dgm:pt modelId="{8577B3B5-8517-454D-83E3-A921C7F1BDD7}" type="sibTrans" cxnId="{DF7A94B8-FAA2-4A93-9813-0FDB581BF7DF}">
      <dgm:prSet/>
      <dgm:spPr/>
      <dgm:t>
        <a:bodyPr/>
        <a:lstStyle/>
        <a:p>
          <a:endParaRPr lang="tr-TR"/>
        </a:p>
      </dgm:t>
    </dgm:pt>
    <dgm:pt modelId="{B29968E2-E4C7-420C-B309-961765E268E6}">
      <dgm:prSet/>
      <dgm:spPr/>
      <dgm:t>
        <a:bodyPr/>
        <a:lstStyle/>
        <a:p>
          <a:r>
            <a:rPr lang="tr-TR" dirty="0"/>
            <a:t>Kudret </a:t>
          </a:r>
        </a:p>
      </dgm:t>
    </dgm:pt>
    <dgm:pt modelId="{59F95494-D954-4979-B1ED-09C139449DA2}" type="parTrans" cxnId="{1AA58009-4820-48C9-B6CB-E88C4AD860D0}">
      <dgm:prSet/>
      <dgm:spPr/>
      <dgm:t>
        <a:bodyPr/>
        <a:lstStyle/>
        <a:p>
          <a:endParaRPr lang="tr-TR"/>
        </a:p>
      </dgm:t>
    </dgm:pt>
    <dgm:pt modelId="{204087EB-D0DE-4EEE-B49C-84AEA1C40333}" type="sibTrans" cxnId="{1AA58009-4820-48C9-B6CB-E88C4AD860D0}">
      <dgm:prSet/>
      <dgm:spPr/>
      <dgm:t>
        <a:bodyPr/>
        <a:lstStyle/>
        <a:p>
          <a:endParaRPr lang="tr-TR"/>
        </a:p>
      </dgm:t>
    </dgm:pt>
    <dgm:pt modelId="{C63C6F5E-8AC4-43D1-AA70-E3543A1BD907}">
      <dgm:prSet/>
      <dgm:spPr/>
      <dgm:t>
        <a:bodyPr/>
        <a:lstStyle/>
        <a:p>
          <a:r>
            <a:rPr lang="tr-TR" dirty="0"/>
            <a:t>Kelâm </a:t>
          </a:r>
        </a:p>
      </dgm:t>
    </dgm:pt>
    <dgm:pt modelId="{6DE4BDF1-51C3-4AED-BB65-DF04EF214DF0}" type="parTrans" cxnId="{2E4D594A-1F1B-4419-8AA7-DD9ACED78B6A}">
      <dgm:prSet/>
      <dgm:spPr/>
      <dgm:t>
        <a:bodyPr/>
        <a:lstStyle/>
        <a:p>
          <a:endParaRPr lang="tr-TR"/>
        </a:p>
      </dgm:t>
    </dgm:pt>
    <dgm:pt modelId="{599B57FA-CB2F-459E-B8CB-FE72BD6B860B}" type="sibTrans" cxnId="{2E4D594A-1F1B-4419-8AA7-DD9ACED78B6A}">
      <dgm:prSet/>
      <dgm:spPr/>
      <dgm:t>
        <a:bodyPr/>
        <a:lstStyle/>
        <a:p>
          <a:endParaRPr lang="tr-TR"/>
        </a:p>
      </dgm:t>
    </dgm:pt>
    <dgm:pt modelId="{4F5FA553-2226-4F55-9955-23EDFBAEC3CB}">
      <dgm:prSet/>
      <dgm:spPr/>
      <dgm:t>
        <a:bodyPr/>
        <a:lstStyle/>
        <a:p>
          <a:r>
            <a:rPr lang="tr-TR" dirty="0" err="1"/>
            <a:t>Tekvîn</a:t>
          </a:r>
          <a:r>
            <a:rPr lang="tr-TR" dirty="0"/>
            <a:t> </a:t>
          </a:r>
        </a:p>
      </dgm:t>
    </dgm:pt>
    <dgm:pt modelId="{D4FC2CBE-095F-43C0-AD9E-64A94F1E402D}" type="parTrans" cxnId="{8D5921F7-97D5-45EC-AB98-B5D980FDF4B7}">
      <dgm:prSet/>
      <dgm:spPr/>
      <dgm:t>
        <a:bodyPr/>
        <a:lstStyle/>
        <a:p>
          <a:endParaRPr lang="tr-TR"/>
        </a:p>
      </dgm:t>
    </dgm:pt>
    <dgm:pt modelId="{2398B44F-2251-4989-9961-B4EFDF508754}" type="sibTrans" cxnId="{8D5921F7-97D5-45EC-AB98-B5D980FDF4B7}">
      <dgm:prSet/>
      <dgm:spPr/>
      <dgm:t>
        <a:bodyPr/>
        <a:lstStyle/>
        <a:p>
          <a:endParaRPr lang="tr-TR"/>
        </a:p>
      </dgm:t>
    </dgm:pt>
    <dgm:pt modelId="{CBF1B941-7202-42AD-86F8-A5E3B005E189}">
      <dgm:prSet phldrT="[Metin]"/>
      <dgm:spPr/>
      <dgm:t>
        <a:bodyPr/>
        <a:lstStyle/>
        <a:p>
          <a:r>
            <a:rPr lang="tr-TR" dirty="0" err="1"/>
            <a:t>Zâtî</a:t>
          </a:r>
          <a:r>
            <a:rPr lang="tr-TR" dirty="0"/>
            <a:t> Sıfatları</a:t>
          </a:r>
        </a:p>
      </dgm:t>
    </dgm:pt>
    <dgm:pt modelId="{C9D7F892-F40F-4B23-8568-25F96C793054}" type="sibTrans" cxnId="{06929E2E-4910-401C-B30A-14CD2E5E0641}">
      <dgm:prSet/>
      <dgm:spPr/>
      <dgm:t>
        <a:bodyPr/>
        <a:lstStyle/>
        <a:p>
          <a:endParaRPr lang="tr-TR"/>
        </a:p>
      </dgm:t>
    </dgm:pt>
    <dgm:pt modelId="{C5B46BF0-0FD7-47E5-866B-2DB915A20211}" type="parTrans" cxnId="{06929E2E-4910-401C-B30A-14CD2E5E0641}">
      <dgm:prSet/>
      <dgm:spPr/>
      <dgm:t>
        <a:bodyPr/>
        <a:lstStyle/>
        <a:p>
          <a:endParaRPr lang="tr-TR"/>
        </a:p>
      </dgm:t>
    </dgm:pt>
    <dgm:pt modelId="{2F59EC0D-04A1-4864-A4BA-0B8AAEACED82}">
      <dgm:prSet/>
      <dgm:spPr/>
      <dgm:t>
        <a:bodyPr/>
        <a:lstStyle/>
        <a:p>
          <a:r>
            <a:rPr lang="tr-TR" dirty="0"/>
            <a:t>Kıyam </a:t>
          </a:r>
          <a:r>
            <a:rPr lang="tr-TR" dirty="0" err="1"/>
            <a:t>bi</a:t>
          </a:r>
          <a:r>
            <a:rPr lang="tr-TR" dirty="0"/>
            <a:t> </a:t>
          </a:r>
          <a:r>
            <a:rPr lang="tr-TR" dirty="0" err="1"/>
            <a:t>nefsihî</a:t>
          </a:r>
          <a:endParaRPr lang="tr-TR" dirty="0"/>
        </a:p>
      </dgm:t>
    </dgm:pt>
    <dgm:pt modelId="{946923AA-0615-4515-8975-97EDBA8C4DA7}" type="sibTrans" cxnId="{13CD5FFB-C2AD-416B-8D83-E15297D43F09}">
      <dgm:prSet/>
      <dgm:spPr/>
      <dgm:t>
        <a:bodyPr/>
        <a:lstStyle/>
        <a:p>
          <a:endParaRPr lang="tr-TR"/>
        </a:p>
      </dgm:t>
    </dgm:pt>
    <dgm:pt modelId="{A92C9E0A-D828-4133-9917-FEE998E65FA1}" type="parTrans" cxnId="{13CD5FFB-C2AD-416B-8D83-E15297D43F09}">
      <dgm:prSet/>
      <dgm:spPr/>
      <dgm:t>
        <a:bodyPr/>
        <a:lstStyle/>
        <a:p>
          <a:endParaRPr lang="tr-TR"/>
        </a:p>
      </dgm:t>
    </dgm:pt>
    <dgm:pt modelId="{CA79EB6E-EE8D-46A4-BA2D-9D27211AA3AE}">
      <dgm:prSet/>
      <dgm:spPr/>
      <dgm:t>
        <a:bodyPr/>
        <a:lstStyle/>
        <a:p>
          <a:r>
            <a:rPr lang="tr-TR" dirty="0" err="1"/>
            <a:t>Muhâlefetün</a:t>
          </a:r>
          <a:r>
            <a:rPr lang="tr-TR" dirty="0"/>
            <a:t> </a:t>
          </a:r>
          <a:r>
            <a:rPr lang="tr-TR" dirty="0" err="1"/>
            <a:t>lil-havâdis</a:t>
          </a:r>
          <a:endParaRPr lang="tr-TR" dirty="0"/>
        </a:p>
      </dgm:t>
    </dgm:pt>
    <dgm:pt modelId="{2A47E095-FE84-49CA-9222-C8A1B0F000DE}" type="sibTrans" cxnId="{4598C481-4DDD-4552-AA2C-0579A4932798}">
      <dgm:prSet/>
      <dgm:spPr/>
      <dgm:t>
        <a:bodyPr/>
        <a:lstStyle/>
        <a:p>
          <a:endParaRPr lang="tr-TR"/>
        </a:p>
      </dgm:t>
    </dgm:pt>
    <dgm:pt modelId="{FAB6F371-52C2-442A-94F6-056C295FCECB}" type="parTrans" cxnId="{4598C481-4DDD-4552-AA2C-0579A4932798}">
      <dgm:prSet/>
      <dgm:spPr/>
      <dgm:t>
        <a:bodyPr/>
        <a:lstStyle/>
        <a:p>
          <a:endParaRPr lang="tr-TR"/>
        </a:p>
      </dgm:t>
    </dgm:pt>
    <dgm:pt modelId="{21BB164E-0697-413E-8466-A3FE10F59E92}">
      <dgm:prSet/>
      <dgm:spPr/>
      <dgm:t>
        <a:bodyPr/>
        <a:lstStyle/>
        <a:p>
          <a:r>
            <a:rPr lang="tr-TR" dirty="0" err="1"/>
            <a:t>Vahdâniyet</a:t>
          </a:r>
          <a:r>
            <a:rPr lang="tr-TR" dirty="0"/>
            <a:t> </a:t>
          </a:r>
        </a:p>
      </dgm:t>
    </dgm:pt>
    <dgm:pt modelId="{DCBF70E5-E178-4A01-A4EB-FBD455E7E53C}" type="sibTrans" cxnId="{B278E5E8-33FB-4BE2-8757-40107AC0264A}">
      <dgm:prSet/>
      <dgm:spPr/>
      <dgm:t>
        <a:bodyPr/>
        <a:lstStyle/>
        <a:p>
          <a:endParaRPr lang="tr-TR"/>
        </a:p>
      </dgm:t>
    </dgm:pt>
    <dgm:pt modelId="{07AD50BF-886B-4309-95B3-F6032B9AC216}" type="parTrans" cxnId="{B278E5E8-33FB-4BE2-8757-40107AC0264A}">
      <dgm:prSet/>
      <dgm:spPr/>
      <dgm:t>
        <a:bodyPr/>
        <a:lstStyle/>
        <a:p>
          <a:endParaRPr lang="tr-TR"/>
        </a:p>
      </dgm:t>
    </dgm:pt>
    <dgm:pt modelId="{7FAF0E5D-76F8-4D60-8847-2B1DD2534EB4}">
      <dgm:prSet/>
      <dgm:spPr/>
      <dgm:t>
        <a:bodyPr/>
        <a:lstStyle/>
        <a:p>
          <a:r>
            <a:rPr lang="tr-TR" dirty="0" err="1"/>
            <a:t>Bekâ</a:t>
          </a:r>
          <a:r>
            <a:rPr lang="tr-TR" dirty="0"/>
            <a:t> </a:t>
          </a:r>
        </a:p>
      </dgm:t>
    </dgm:pt>
    <dgm:pt modelId="{44826A4B-21A5-4A3F-9B94-585E649734FA}" type="sibTrans" cxnId="{176F73A4-F6B6-4B25-B772-1F0A53D51319}">
      <dgm:prSet/>
      <dgm:spPr/>
      <dgm:t>
        <a:bodyPr/>
        <a:lstStyle/>
        <a:p>
          <a:endParaRPr lang="tr-TR"/>
        </a:p>
      </dgm:t>
    </dgm:pt>
    <dgm:pt modelId="{EE0AA990-5FF1-4AB8-BB5E-2029FCA1D405}" type="parTrans" cxnId="{176F73A4-F6B6-4B25-B772-1F0A53D51319}">
      <dgm:prSet/>
      <dgm:spPr/>
      <dgm:t>
        <a:bodyPr/>
        <a:lstStyle/>
        <a:p>
          <a:endParaRPr lang="tr-TR"/>
        </a:p>
      </dgm:t>
    </dgm:pt>
    <dgm:pt modelId="{D3310853-67DE-47DB-A662-2F0269C4C2D3}">
      <dgm:prSet/>
      <dgm:spPr/>
      <dgm:t>
        <a:bodyPr/>
        <a:lstStyle/>
        <a:p>
          <a:r>
            <a:rPr lang="tr-TR" dirty="0"/>
            <a:t>Kıdem </a:t>
          </a:r>
        </a:p>
      </dgm:t>
    </dgm:pt>
    <dgm:pt modelId="{0B2817A1-5D60-44F5-8443-F2E4CA1D4A47}" type="sibTrans" cxnId="{D1A6DFA4-16BC-418F-837F-7747ED4C7B5F}">
      <dgm:prSet/>
      <dgm:spPr/>
      <dgm:t>
        <a:bodyPr/>
        <a:lstStyle/>
        <a:p>
          <a:endParaRPr lang="tr-TR"/>
        </a:p>
      </dgm:t>
    </dgm:pt>
    <dgm:pt modelId="{5CE4AB67-D8FE-4918-9C23-15EE606CA575}" type="parTrans" cxnId="{D1A6DFA4-16BC-418F-837F-7747ED4C7B5F}">
      <dgm:prSet/>
      <dgm:spPr/>
      <dgm:t>
        <a:bodyPr/>
        <a:lstStyle/>
        <a:p>
          <a:endParaRPr lang="tr-TR"/>
        </a:p>
      </dgm:t>
    </dgm:pt>
    <dgm:pt modelId="{B5DC9891-7D97-4870-B7EF-30AF0C7A13C3}">
      <dgm:prSet/>
      <dgm:spPr/>
      <dgm:t>
        <a:bodyPr/>
        <a:lstStyle/>
        <a:p>
          <a:r>
            <a:rPr lang="tr-TR" dirty="0" err="1"/>
            <a:t>Vücûd</a:t>
          </a:r>
          <a:r>
            <a:rPr lang="tr-TR" dirty="0"/>
            <a:t> </a:t>
          </a:r>
        </a:p>
      </dgm:t>
    </dgm:pt>
    <dgm:pt modelId="{FCAEAAFE-9FFB-4E46-870B-43B9AF602D4F}" type="sibTrans" cxnId="{5B11172C-4C72-497A-957C-B069D1265D5D}">
      <dgm:prSet/>
      <dgm:spPr/>
      <dgm:t>
        <a:bodyPr/>
        <a:lstStyle/>
        <a:p>
          <a:endParaRPr lang="tr-TR"/>
        </a:p>
      </dgm:t>
    </dgm:pt>
    <dgm:pt modelId="{B2460246-6B34-4AAD-A83B-5BD56AAB8785}" type="parTrans" cxnId="{5B11172C-4C72-497A-957C-B069D1265D5D}">
      <dgm:prSet/>
      <dgm:spPr/>
      <dgm:t>
        <a:bodyPr/>
        <a:lstStyle/>
        <a:p>
          <a:endParaRPr lang="tr-TR"/>
        </a:p>
      </dgm:t>
    </dgm:pt>
    <dgm:pt modelId="{8E35016D-52E1-4FEB-AEA8-3DDD55EBC717}" type="pres">
      <dgm:prSet presAssocID="{74C34895-DE5E-43C5-96F4-E013DCB2B57A}" presName="hierChild1" presStyleCnt="0">
        <dgm:presLayoutVars>
          <dgm:orgChart val="1"/>
          <dgm:chPref val="1"/>
          <dgm:dir/>
          <dgm:animOne val="branch"/>
          <dgm:animLvl val="lvl"/>
          <dgm:resizeHandles/>
        </dgm:presLayoutVars>
      </dgm:prSet>
      <dgm:spPr/>
    </dgm:pt>
    <dgm:pt modelId="{582F12A7-04C2-45BB-A2EA-53C871E26124}" type="pres">
      <dgm:prSet presAssocID="{D846B09B-14B5-4C12-B408-59712A88E829}" presName="hierRoot1" presStyleCnt="0">
        <dgm:presLayoutVars>
          <dgm:hierBranch val="init"/>
        </dgm:presLayoutVars>
      </dgm:prSet>
      <dgm:spPr/>
    </dgm:pt>
    <dgm:pt modelId="{7B0098FB-9671-4A53-8106-DE766A8530F5}" type="pres">
      <dgm:prSet presAssocID="{D846B09B-14B5-4C12-B408-59712A88E829}" presName="rootComposite1" presStyleCnt="0"/>
      <dgm:spPr/>
    </dgm:pt>
    <dgm:pt modelId="{2AB1167C-B8CC-4B8E-95E6-CB189327D442}" type="pres">
      <dgm:prSet presAssocID="{D846B09B-14B5-4C12-B408-59712A88E829}" presName="rootText1" presStyleLbl="node0" presStyleIdx="0" presStyleCnt="1" custScaleX="414412">
        <dgm:presLayoutVars>
          <dgm:chPref val="3"/>
        </dgm:presLayoutVars>
      </dgm:prSet>
      <dgm:spPr/>
    </dgm:pt>
    <dgm:pt modelId="{19582FDB-9407-4E4E-A6C9-1F98563012F3}" type="pres">
      <dgm:prSet presAssocID="{D846B09B-14B5-4C12-B408-59712A88E829}" presName="rootConnector1" presStyleLbl="node1" presStyleIdx="0" presStyleCnt="0"/>
      <dgm:spPr/>
    </dgm:pt>
    <dgm:pt modelId="{ACF8392E-61FE-4683-88FB-CB57392E89DE}" type="pres">
      <dgm:prSet presAssocID="{D846B09B-14B5-4C12-B408-59712A88E829}" presName="hierChild2" presStyleCnt="0"/>
      <dgm:spPr/>
    </dgm:pt>
    <dgm:pt modelId="{FA531D1B-9DC6-4CBA-8B53-BE9DB1EF7DF5}" type="pres">
      <dgm:prSet presAssocID="{C5B46BF0-0FD7-47E5-866B-2DB915A20211}" presName="Name37" presStyleLbl="parChTrans1D2" presStyleIdx="0" presStyleCnt="2" custSzX="2149701"/>
      <dgm:spPr/>
    </dgm:pt>
    <dgm:pt modelId="{87A8BDB7-F518-4553-B082-6D7CEF45783E}" type="pres">
      <dgm:prSet presAssocID="{CBF1B941-7202-42AD-86F8-A5E3B005E189}" presName="hierRoot2" presStyleCnt="0">
        <dgm:presLayoutVars>
          <dgm:hierBranch val="init"/>
        </dgm:presLayoutVars>
      </dgm:prSet>
      <dgm:spPr/>
    </dgm:pt>
    <dgm:pt modelId="{D5DB1717-3EEA-4BCC-8E25-11E2039ADDFB}" type="pres">
      <dgm:prSet presAssocID="{CBF1B941-7202-42AD-86F8-A5E3B005E189}" presName="rootComposite" presStyleCnt="0"/>
      <dgm:spPr/>
    </dgm:pt>
    <dgm:pt modelId="{F22EB77F-43AE-4501-ABE7-B325F6A4ADB7}" type="pres">
      <dgm:prSet presAssocID="{CBF1B941-7202-42AD-86F8-A5E3B005E189}" presName="rootText" presStyleLbl="node2" presStyleIdx="0" presStyleCnt="2" custScaleX="414412" custLinFactNeighborX="-86468" custLinFactNeighborY="2702">
        <dgm:presLayoutVars>
          <dgm:chPref val="3"/>
        </dgm:presLayoutVars>
      </dgm:prSet>
      <dgm:spPr/>
    </dgm:pt>
    <dgm:pt modelId="{B7A9392F-3675-4323-8BA3-0249CDFC97A0}" type="pres">
      <dgm:prSet presAssocID="{CBF1B941-7202-42AD-86F8-A5E3B005E189}" presName="rootConnector" presStyleLbl="node2" presStyleIdx="0" presStyleCnt="2"/>
      <dgm:spPr/>
    </dgm:pt>
    <dgm:pt modelId="{D158F8CA-B6D0-4327-9C28-7EE0C8C4EE89}" type="pres">
      <dgm:prSet presAssocID="{CBF1B941-7202-42AD-86F8-A5E3B005E189}" presName="hierChild4" presStyleCnt="0"/>
      <dgm:spPr/>
    </dgm:pt>
    <dgm:pt modelId="{8F4B7F35-EB93-405A-8895-D666FC450571}" type="pres">
      <dgm:prSet presAssocID="{B2460246-6B34-4AAD-A83B-5BD56AAB8785}" presName="Name37" presStyleLbl="parChTrans1D3" presStyleIdx="0" presStyleCnt="14" custSzX="618689"/>
      <dgm:spPr/>
    </dgm:pt>
    <dgm:pt modelId="{9FB3FA64-E964-4215-9816-77379588E38E}" type="pres">
      <dgm:prSet presAssocID="{B5DC9891-7D97-4870-B7EF-30AF0C7A13C3}" presName="hierRoot2" presStyleCnt="0">
        <dgm:presLayoutVars>
          <dgm:hierBranch val="init"/>
        </dgm:presLayoutVars>
      </dgm:prSet>
      <dgm:spPr/>
    </dgm:pt>
    <dgm:pt modelId="{E25A4933-2903-4E6A-9D16-6DDCC4E487F3}" type="pres">
      <dgm:prSet presAssocID="{B5DC9891-7D97-4870-B7EF-30AF0C7A13C3}" presName="rootComposite" presStyleCnt="0"/>
      <dgm:spPr/>
    </dgm:pt>
    <dgm:pt modelId="{3AB70E30-02F6-4435-B6F6-EC2C83E81CBA}" type="pres">
      <dgm:prSet presAssocID="{B5DC9891-7D97-4870-B7EF-30AF0C7A13C3}" presName="rootText" presStyleLbl="node3" presStyleIdx="0" presStyleCnt="14" custScaleX="414412" custLinFactNeighborX="-86468" custLinFactNeighborY="2702">
        <dgm:presLayoutVars>
          <dgm:chPref val="3"/>
        </dgm:presLayoutVars>
      </dgm:prSet>
      <dgm:spPr/>
    </dgm:pt>
    <dgm:pt modelId="{089EE920-E290-4244-9D49-700816F7322B}" type="pres">
      <dgm:prSet presAssocID="{B5DC9891-7D97-4870-B7EF-30AF0C7A13C3}" presName="rootConnector" presStyleLbl="node3" presStyleIdx="0" presStyleCnt="14"/>
      <dgm:spPr/>
    </dgm:pt>
    <dgm:pt modelId="{F8ED995D-284C-4172-BC45-79F676A386E1}" type="pres">
      <dgm:prSet presAssocID="{B5DC9891-7D97-4870-B7EF-30AF0C7A13C3}" presName="hierChild4" presStyleCnt="0"/>
      <dgm:spPr/>
    </dgm:pt>
    <dgm:pt modelId="{5B0F37AC-9C4C-4A26-A4EC-DD02F7370FCE}" type="pres">
      <dgm:prSet presAssocID="{B5DC9891-7D97-4870-B7EF-30AF0C7A13C3}" presName="hierChild5" presStyleCnt="0"/>
      <dgm:spPr/>
    </dgm:pt>
    <dgm:pt modelId="{1C2DD5A5-B7C7-469A-8376-4575D60BFA66}" type="pres">
      <dgm:prSet presAssocID="{5CE4AB67-D8FE-4918-9C23-15EE606CA575}" presName="Name37" presStyleLbl="parChTrans1D3" presStyleIdx="1" presStyleCnt="14" custSzX="618689"/>
      <dgm:spPr/>
    </dgm:pt>
    <dgm:pt modelId="{C4929FDD-73C2-46AD-9759-14515568EDDF}" type="pres">
      <dgm:prSet presAssocID="{D3310853-67DE-47DB-A662-2F0269C4C2D3}" presName="hierRoot2" presStyleCnt="0">
        <dgm:presLayoutVars>
          <dgm:hierBranch val="init"/>
        </dgm:presLayoutVars>
      </dgm:prSet>
      <dgm:spPr/>
    </dgm:pt>
    <dgm:pt modelId="{809EC1AE-24FD-4F9C-8BA5-7178F7FF6694}" type="pres">
      <dgm:prSet presAssocID="{D3310853-67DE-47DB-A662-2F0269C4C2D3}" presName="rootComposite" presStyleCnt="0"/>
      <dgm:spPr/>
    </dgm:pt>
    <dgm:pt modelId="{714052F6-1CAC-4E25-8D6A-67A42648F7F7}" type="pres">
      <dgm:prSet presAssocID="{D3310853-67DE-47DB-A662-2F0269C4C2D3}" presName="rootText" presStyleLbl="node3" presStyleIdx="1" presStyleCnt="14" custScaleX="414412" custLinFactNeighborX="-86468" custLinFactNeighborY="2702">
        <dgm:presLayoutVars>
          <dgm:chPref val="3"/>
        </dgm:presLayoutVars>
      </dgm:prSet>
      <dgm:spPr/>
    </dgm:pt>
    <dgm:pt modelId="{3D7EA7AF-54E3-4F55-981C-1E16C767FF92}" type="pres">
      <dgm:prSet presAssocID="{D3310853-67DE-47DB-A662-2F0269C4C2D3}" presName="rootConnector" presStyleLbl="node3" presStyleIdx="1" presStyleCnt="14"/>
      <dgm:spPr/>
    </dgm:pt>
    <dgm:pt modelId="{7E675965-28FD-4B4F-8096-9970F0757ADE}" type="pres">
      <dgm:prSet presAssocID="{D3310853-67DE-47DB-A662-2F0269C4C2D3}" presName="hierChild4" presStyleCnt="0"/>
      <dgm:spPr/>
    </dgm:pt>
    <dgm:pt modelId="{BF64A072-1EA0-4347-8942-C719DD9A55E7}" type="pres">
      <dgm:prSet presAssocID="{D3310853-67DE-47DB-A662-2F0269C4C2D3}" presName="hierChild5" presStyleCnt="0"/>
      <dgm:spPr/>
    </dgm:pt>
    <dgm:pt modelId="{ED195170-2BB3-4989-98E3-7108EAEFBCB4}" type="pres">
      <dgm:prSet presAssocID="{EE0AA990-5FF1-4AB8-BB5E-2029FCA1D405}" presName="Name37" presStyleLbl="parChTrans1D3" presStyleIdx="2" presStyleCnt="14" custSzX="618689"/>
      <dgm:spPr/>
    </dgm:pt>
    <dgm:pt modelId="{C4703AD4-748C-4100-9744-EB42A366F810}" type="pres">
      <dgm:prSet presAssocID="{7FAF0E5D-76F8-4D60-8847-2B1DD2534EB4}" presName="hierRoot2" presStyleCnt="0">
        <dgm:presLayoutVars>
          <dgm:hierBranch val="init"/>
        </dgm:presLayoutVars>
      </dgm:prSet>
      <dgm:spPr/>
    </dgm:pt>
    <dgm:pt modelId="{7ED508AC-A282-449A-BF96-FC69474F3AE6}" type="pres">
      <dgm:prSet presAssocID="{7FAF0E5D-76F8-4D60-8847-2B1DD2534EB4}" presName="rootComposite" presStyleCnt="0"/>
      <dgm:spPr/>
    </dgm:pt>
    <dgm:pt modelId="{AC4744B6-54EF-4042-A34F-6442E141AE60}" type="pres">
      <dgm:prSet presAssocID="{7FAF0E5D-76F8-4D60-8847-2B1DD2534EB4}" presName="rootText" presStyleLbl="node3" presStyleIdx="2" presStyleCnt="14" custScaleX="414412" custLinFactNeighborX="-86468" custLinFactNeighborY="2702">
        <dgm:presLayoutVars>
          <dgm:chPref val="3"/>
        </dgm:presLayoutVars>
      </dgm:prSet>
      <dgm:spPr/>
    </dgm:pt>
    <dgm:pt modelId="{D1692E25-181F-4D87-9D4B-85D1F85323AD}" type="pres">
      <dgm:prSet presAssocID="{7FAF0E5D-76F8-4D60-8847-2B1DD2534EB4}" presName="rootConnector" presStyleLbl="node3" presStyleIdx="2" presStyleCnt="14"/>
      <dgm:spPr/>
    </dgm:pt>
    <dgm:pt modelId="{BB271DB4-E885-450D-AA08-6E23FB8F2888}" type="pres">
      <dgm:prSet presAssocID="{7FAF0E5D-76F8-4D60-8847-2B1DD2534EB4}" presName="hierChild4" presStyleCnt="0"/>
      <dgm:spPr/>
    </dgm:pt>
    <dgm:pt modelId="{68B0C3C9-718C-4C77-BA96-799A27E0A188}" type="pres">
      <dgm:prSet presAssocID="{7FAF0E5D-76F8-4D60-8847-2B1DD2534EB4}" presName="hierChild5" presStyleCnt="0"/>
      <dgm:spPr/>
    </dgm:pt>
    <dgm:pt modelId="{F7895BE2-E635-4A9E-8D6D-82C097837149}" type="pres">
      <dgm:prSet presAssocID="{07AD50BF-886B-4309-95B3-F6032B9AC216}" presName="Name37" presStyleLbl="parChTrans1D3" presStyleIdx="3" presStyleCnt="14" custSzX="618689"/>
      <dgm:spPr/>
    </dgm:pt>
    <dgm:pt modelId="{47AFE482-4550-4306-93D2-CC5E11A3C4C6}" type="pres">
      <dgm:prSet presAssocID="{21BB164E-0697-413E-8466-A3FE10F59E92}" presName="hierRoot2" presStyleCnt="0">
        <dgm:presLayoutVars>
          <dgm:hierBranch val="init"/>
        </dgm:presLayoutVars>
      </dgm:prSet>
      <dgm:spPr/>
    </dgm:pt>
    <dgm:pt modelId="{CFB7D8FD-5160-4F75-8EEE-08E061479023}" type="pres">
      <dgm:prSet presAssocID="{21BB164E-0697-413E-8466-A3FE10F59E92}" presName="rootComposite" presStyleCnt="0"/>
      <dgm:spPr/>
    </dgm:pt>
    <dgm:pt modelId="{0C057A20-9C30-4ECD-98C4-4172DBA60C64}" type="pres">
      <dgm:prSet presAssocID="{21BB164E-0697-413E-8466-A3FE10F59E92}" presName="rootText" presStyleLbl="node3" presStyleIdx="3" presStyleCnt="14" custScaleX="414412" custLinFactNeighborX="-86468" custLinFactNeighborY="2702">
        <dgm:presLayoutVars>
          <dgm:chPref val="3"/>
        </dgm:presLayoutVars>
      </dgm:prSet>
      <dgm:spPr/>
    </dgm:pt>
    <dgm:pt modelId="{DD3279A4-2AD8-4422-B290-46931B3D1214}" type="pres">
      <dgm:prSet presAssocID="{21BB164E-0697-413E-8466-A3FE10F59E92}" presName="rootConnector" presStyleLbl="node3" presStyleIdx="3" presStyleCnt="14"/>
      <dgm:spPr/>
    </dgm:pt>
    <dgm:pt modelId="{82223ED0-7166-4651-8B52-72B00F151562}" type="pres">
      <dgm:prSet presAssocID="{21BB164E-0697-413E-8466-A3FE10F59E92}" presName="hierChild4" presStyleCnt="0"/>
      <dgm:spPr/>
    </dgm:pt>
    <dgm:pt modelId="{F79675C9-9F81-4901-92BA-6462D1EEB57E}" type="pres">
      <dgm:prSet presAssocID="{21BB164E-0697-413E-8466-A3FE10F59E92}" presName="hierChild5" presStyleCnt="0"/>
      <dgm:spPr/>
    </dgm:pt>
    <dgm:pt modelId="{BF342089-E523-4E59-AC37-4C2A484E2547}" type="pres">
      <dgm:prSet presAssocID="{FAB6F371-52C2-442A-94F6-056C295FCECB}" presName="Name37" presStyleLbl="parChTrans1D3" presStyleIdx="4" presStyleCnt="14" custSzX="618689"/>
      <dgm:spPr/>
    </dgm:pt>
    <dgm:pt modelId="{E17DDC63-2F18-4667-96AE-6CFDB52E0808}" type="pres">
      <dgm:prSet presAssocID="{CA79EB6E-EE8D-46A4-BA2D-9D27211AA3AE}" presName="hierRoot2" presStyleCnt="0">
        <dgm:presLayoutVars>
          <dgm:hierBranch val="init"/>
        </dgm:presLayoutVars>
      </dgm:prSet>
      <dgm:spPr/>
    </dgm:pt>
    <dgm:pt modelId="{C8AB2819-EDCE-4677-93D0-A895C43F847F}" type="pres">
      <dgm:prSet presAssocID="{CA79EB6E-EE8D-46A4-BA2D-9D27211AA3AE}" presName="rootComposite" presStyleCnt="0"/>
      <dgm:spPr/>
    </dgm:pt>
    <dgm:pt modelId="{422D1AF2-3C5E-4F36-A730-BEB935E88C11}" type="pres">
      <dgm:prSet presAssocID="{CA79EB6E-EE8D-46A4-BA2D-9D27211AA3AE}" presName="rootText" presStyleLbl="node3" presStyleIdx="4" presStyleCnt="14" custScaleX="414412" custLinFactNeighborX="-86468" custLinFactNeighborY="2702">
        <dgm:presLayoutVars>
          <dgm:chPref val="3"/>
        </dgm:presLayoutVars>
      </dgm:prSet>
      <dgm:spPr/>
    </dgm:pt>
    <dgm:pt modelId="{62DF8F63-F302-482A-AF3C-084EBC678117}" type="pres">
      <dgm:prSet presAssocID="{CA79EB6E-EE8D-46A4-BA2D-9D27211AA3AE}" presName="rootConnector" presStyleLbl="node3" presStyleIdx="4" presStyleCnt="14"/>
      <dgm:spPr/>
    </dgm:pt>
    <dgm:pt modelId="{C43ACA5D-9E98-4968-8916-BBFC5CCB2C9C}" type="pres">
      <dgm:prSet presAssocID="{CA79EB6E-EE8D-46A4-BA2D-9D27211AA3AE}" presName="hierChild4" presStyleCnt="0"/>
      <dgm:spPr/>
    </dgm:pt>
    <dgm:pt modelId="{C71F771A-6545-4C88-8A1B-1B94CFED34D5}" type="pres">
      <dgm:prSet presAssocID="{CA79EB6E-EE8D-46A4-BA2D-9D27211AA3AE}" presName="hierChild5" presStyleCnt="0"/>
      <dgm:spPr/>
    </dgm:pt>
    <dgm:pt modelId="{B832F9EF-9011-4CE7-8A8A-41F2F44B4B88}" type="pres">
      <dgm:prSet presAssocID="{A92C9E0A-D828-4133-9917-FEE998E65FA1}" presName="Name37" presStyleLbl="parChTrans1D3" presStyleIdx="5" presStyleCnt="14" custSzX="618689"/>
      <dgm:spPr/>
    </dgm:pt>
    <dgm:pt modelId="{3A1D2FF5-5FA1-41EF-A721-8C97882ACDF4}" type="pres">
      <dgm:prSet presAssocID="{2F59EC0D-04A1-4864-A4BA-0B8AAEACED82}" presName="hierRoot2" presStyleCnt="0">
        <dgm:presLayoutVars>
          <dgm:hierBranch val="init"/>
        </dgm:presLayoutVars>
      </dgm:prSet>
      <dgm:spPr/>
    </dgm:pt>
    <dgm:pt modelId="{6CE10885-AFB7-402A-A145-A2C8EA92675B}" type="pres">
      <dgm:prSet presAssocID="{2F59EC0D-04A1-4864-A4BA-0B8AAEACED82}" presName="rootComposite" presStyleCnt="0"/>
      <dgm:spPr/>
    </dgm:pt>
    <dgm:pt modelId="{D98DEF8E-075C-4149-A2CC-8E51DAA819DC}" type="pres">
      <dgm:prSet presAssocID="{2F59EC0D-04A1-4864-A4BA-0B8AAEACED82}" presName="rootText" presStyleLbl="node3" presStyleIdx="5" presStyleCnt="14" custScaleX="414412" custLinFactNeighborX="-86468" custLinFactNeighborY="2702">
        <dgm:presLayoutVars>
          <dgm:chPref val="3"/>
        </dgm:presLayoutVars>
      </dgm:prSet>
      <dgm:spPr/>
    </dgm:pt>
    <dgm:pt modelId="{0100451B-5F3B-4B52-8C02-41734451ECC3}" type="pres">
      <dgm:prSet presAssocID="{2F59EC0D-04A1-4864-A4BA-0B8AAEACED82}" presName="rootConnector" presStyleLbl="node3" presStyleIdx="5" presStyleCnt="14"/>
      <dgm:spPr/>
    </dgm:pt>
    <dgm:pt modelId="{0BE3D27C-A50C-4175-967F-C185FA4168BF}" type="pres">
      <dgm:prSet presAssocID="{2F59EC0D-04A1-4864-A4BA-0B8AAEACED82}" presName="hierChild4" presStyleCnt="0"/>
      <dgm:spPr/>
    </dgm:pt>
    <dgm:pt modelId="{6E9876D1-2C94-42E0-82F0-B96D4FC12DA8}" type="pres">
      <dgm:prSet presAssocID="{2F59EC0D-04A1-4864-A4BA-0B8AAEACED82}" presName="hierChild5" presStyleCnt="0"/>
      <dgm:spPr/>
    </dgm:pt>
    <dgm:pt modelId="{93E71F82-5F49-4B75-ACFF-6CFF44917A74}" type="pres">
      <dgm:prSet presAssocID="{CBF1B941-7202-42AD-86F8-A5E3B005E189}" presName="hierChild5" presStyleCnt="0"/>
      <dgm:spPr/>
    </dgm:pt>
    <dgm:pt modelId="{31D50D32-AA64-4CE9-A5A3-F4363D6B4C7A}" type="pres">
      <dgm:prSet presAssocID="{582AA3AB-CDED-47A3-8A03-044FB7E5A0C5}" presName="Name37" presStyleLbl="parChTrans1D2" presStyleIdx="1" presStyleCnt="2" custSzX="2149701"/>
      <dgm:spPr/>
    </dgm:pt>
    <dgm:pt modelId="{8058081E-8873-4A9B-8856-B16FD418BA5F}" type="pres">
      <dgm:prSet presAssocID="{482624BF-4D47-4A8A-A3D4-C23F81E3233A}" presName="hierRoot2" presStyleCnt="0">
        <dgm:presLayoutVars>
          <dgm:hierBranch val="init"/>
        </dgm:presLayoutVars>
      </dgm:prSet>
      <dgm:spPr/>
    </dgm:pt>
    <dgm:pt modelId="{81E468D5-E113-49D8-A9E2-8CA56F1776B9}" type="pres">
      <dgm:prSet presAssocID="{482624BF-4D47-4A8A-A3D4-C23F81E3233A}" presName="rootComposite" presStyleCnt="0"/>
      <dgm:spPr/>
    </dgm:pt>
    <dgm:pt modelId="{AD3EA1E8-AB25-495C-8214-B0EFB721A8C5}" type="pres">
      <dgm:prSet presAssocID="{482624BF-4D47-4A8A-A3D4-C23F81E3233A}" presName="rootText" presStyleLbl="node2" presStyleIdx="1" presStyleCnt="2" custScaleX="414412" custLinFactX="13490" custLinFactNeighborX="100000" custLinFactNeighborY="47">
        <dgm:presLayoutVars>
          <dgm:chPref val="3"/>
        </dgm:presLayoutVars>
      </dgm:prSet>
      <dgm:spPr/>
    </dgm:pt>
    <dgm:pt modelId="{0B292AB6-E219-4EF1-A6FA-A59A3D9E7CFB}" type="pres">
      <dgm:prSet presAssocID="{482624BF-4D47-4A8A-A3D4-C23F81E3233A}" presName="rootConnector" presStyleLbl="node2" presStyleIdx="1" presStyleCnt="2"/>
      <dgm:spPr/>
    </dgm:pt>
    <dgm:pt modelId="{11A63394-3B4F-48D2-B006-D22DFC13136D}" type="pres">
      <dgm:prSet presAssocID="{482624BF-4D47-4A8A-A3D4-C23F81E3233A}" presName="hierChild4" presStyleCnt="0"/>
      <dgm:spPr/>
    </dgm:pt>
    <dgm:pt modelId="{1A5C1DFF-7A90-480B-8155-3E85A84C3EDA}" type="pres">
      <dgm:prSet presAssocID="{999852E2-1A1B-4932-A1AB-F90DF485461D}" presName="Name37" presStyleLbl="parChTrans1D3" presStyleIdx="6" presStyleCnt="14" custSzX="618689"/>
      <dgm:spPr/>
    </dgm:pt>
    <dgm:pt modelId="{A207DF13-E147-43DD-BC8F-BE70AD9D2BAF}" type="pres">
      <dgm:prSet presAssocID="{DAD882D0-1D8C-43D2-842B-5DCC134D6865}" presName="hierRoot2" presStyleCnt="0">
        <dgm:presLayoutVars>
          <dgm:hierBranch val="init"/>
        </dgm:presLayoutVars>
      </dgm:prSet>
      <dgm:spPr/>
    </dgm:pt>
    <dgm:pt modelId="{695AA4F6-6201-4865-BA66-24EA868F9E90}" type="pres">
      <dgm:prSet presAssocID="{DAD882D0-1D8C-43D2-842B-5DCC134D6865}" presName="rootComposite" presStyleCnt="0"/>
      <dgm:spPr/>
    </dgm:pt>
    <dgm:pt modelId="{22CC4DCB-42F4-43EC-880D-F0BBEE4602D4}" type="pres">
      <dgm:prSet presAssocID="{DAD882D0-1D8C-43D2-842B-5DCC134D6865}" presName="rootText" presStyleLbl="node3" presStyleIdx="6" presStyleCnt="14" custScaleX="414412" custLinFactX="13490" custLinFactNeighborX="100000" custLinFactNeighborY="47">
        <dgm:presLayoutVars>
          <dgm:chPref val="3"/>
        </dgm:presLayoutVars>
      </dgm:prSet>
      <dgm:spPr/>
    </dgm:pt>
    <dgm:pt modelId="{76673C68-2684-402F-AD6D-FB7D656C4262}" type="pres">
      <dgm:prSet presAssocID="{DAD882D0-1D8C-43D2-842B-5DCC134D6865}" presName="rootConnector" presStyleLbl="node3" presStyleIdx="6" presStyleCnt="14"/>
      <dgm:spPr/>
    </dgm:pt>
    <dgm:pt modelId="{5313FCFD-1D9F-4C25-A646-1D14F4219381}" type="pres">
      <dgm:prSet presAssocID="{DAD882D0-1D8C-43D2-842B-5DCC134D6865}" presName="hierChild4" presStyleCnt="0"/>
      <dgm:spPr/>
    </dgm:pt>
    <dgm:pt modelId="{88D82834-E553-4A12-9767-D88AD2206F2E}" type="pres">
      <dgm:prSet presAssocID="{DAD882D0-1D8C-43D2-842B-5DCC134D6865}" presName="hierChild5" presStyleCnt="0"/>
      <dgm:spPr/>
    </dgm:pt>
    <dgm:pt modelId="{837C2CBE-5934-415F-B3E5-B0893A780F4D}" type="pres">
      <dgm:prSet presAssocID="{28D8CE7A-A528-4839-BBD2-FB264BDCEBA1}" presName="Name37" presStyleLbl="parChTrans1D3" presStyleIdx="7" presStyleCnt="14" custSzX="618689"/>
      <dgm:spPr/>
    </dgm:pt>
    <dgm:pt modelId="{D3E6BF8C-1221-4871-AF59-75A072F4EF1A}" type="pres">
      <dgm:prSet presAssocID="{08EF0B70-7AA6-4C56-99CE-3B098801BB2C}" presName="hierRoot2" presStyleCnt="0">
        <dgm:presLayoutVars>
          <dgm:hierBranch val="init"/>
        </dgm:presLayoutVars>
      </dgm:prSet>
      <dgm:spPr/>
    </dgm:pt>
    <dgm:pt modelId="{CBD50373-22F1-463C-98C6-32E56CAAFEC2}" type="pres">
      <dgm:prSet presAssocID="{08EF0B70-7AA6-4C56-99CE-3B098801BB2C}" presName="rootComposite" presStyleCnt="0"/>
      <dgm:spPr/>
    </dgm:pt>
    <dgm:pt modelId="{59BD557A-1B92-4160-B2F5-3C0AE9422F4F}" type="pres">
      <dgm:prSet presAssocID="{08EF0B70-7AA6-4C56-99CE-3B098801BB2C}" presName="rootText" presStyleLbl="node3" presStyleIdx="7" presStyleCnt="14" custScaleX="414412" custLinFactX="13490" custLinFactNeighborX="100000" custLinFactNeighborY="47">
        <dgm:presLayoutVars>
          <dgm:chPref val="3"/>
        </dgm:presLayoutVars>
      </dgm:prSet>
      <dgm:spPr/>
    </dgm:pt>
    <dgm:pt modelId="{4CBF7D1F-7D39-4DC4-8108-4C593076CE56}" type="pres">
      <dgm:prSet presAssocID="{08EF0B70-7AA6-4C56-99CE-3B098801BB2C}" presName="rootConnector" presStyleLbl="node3" presStyleIdx="7" presStyleCnt="14"/>
      <dgm:spPr/>
    </dgm:pt>
    <dgm:pt modelId="{761DFFB1-1749-4A85-826F-F1D2558F1A87}" type="pres">
      <dgm:prSet presAssocID="{08EF0B70-7AA6-4C56-99CE-3B098801BB2C}" presName="hierChild4" presStyleCnt="0"/>
      <dgm:spPr/>
    </dgm:pt>
    <dgm:pt modelId="{E1AB11C5-46B6-40C2-86C8-D615991F1310}" type="pres">
      <dgm:prSet presAssocID="{08EF0B70-7AA6-4C56-99CE-3B098801BB2C}" presName="hierChild5" presStyleCnt="0"/>
      <dgm:spPr/>
    </dgm:pt>
    <dgm:pt modelId="{380876D3-BAED-4AD6-972B-9CDF85862AE1}" type="pres">
      <dgm:prSet presAssocID="{95FDFF38-307D-4163-9BFE-7DB5B8D83072}" presName="Name37" presStyleLbl="parChTrans1D3" presStyleIdx="8" presStyleCnt="14" custSzX="618689"/>
      <dgm:spPr/>
    </dgm:pt>
    <dgm:pt modelId="{266E7879-C8E4-44DB-BC93-4F3FCE51280B}" type="pres">
      <dgm:prSet presAssocID="{7ABE027E-347B-40C3-B9F6-BDA342FE170D}" presName="hierRoot2" presStyleCnt="0">
        <dgm:presLayoutVars>
          <dgm:hierBranch val="init"/>
        </dgm:presLayoutVars>
      </dgm:prSet>
      <dgm:spPr/>
    </dgm:pt>
    <dgm:pt modelId="{2064E360-7EF1-4094-A1B6-88EC820D1B61}" type="pres">
      <dgm:prSet presAssocID="{7ABE027E-347B-40C3-B9F6-BDA342FE170D}" presName="rootComposite" presStyleCnt="0"/>
      <dgm:spPr/>
    </dgm:pt>
    <dgm:pt modelId="{03BF135C-281D-412A-9AA0-3D365233C753}" type="pres">
      <dgm:prSet presAssocID="{7ABE027E-347B-40C3-B9F6-BDA342FE170D}" presName="rootText" presStyleLbl="node3" presStyleIdx="8" presStyleCnt="14" custScaleX="414412" custLinFactX="13490" custLinFactNeighborX="100000" custLinFactNeighborY="47">
        <dgm:presLayoutVars>
          <dgm:chPref val="3"/>
        </dgm:presLayoutVars>
      </dgm:prSet>
      <dgm:spPr/>
    </dgm:pt>
    <dgm:pt modelId="{37287171-C803-4119-9788-F30186389134}" type="pres">
      <dgm:prSet presAssocID="{7ABE027E-347B-40C3-B9F6-BDA342FE170D}" presName="rootConnector" presStyleLbl="node3" presStyleIdx="8" presStyleCnt="14"/>
      <dgm:spPr/>
    </dgm:pt>
    <dgm:pt modelId="{5C7AD0E2-BE2A-4FDE-A773-4279ED879F68}" type="pres">
      <dgm:prSet presAssocID="{7ABE027E-347B-40C3-B9F6-BDA342FE170D}" presName="hierChild4" presStyleCnt="0"/>
      <dgm:spPr/>
    </dgm:pt>
    <dgm:pt modelId="{DB0EDD0D-CA72-4F9C-864E-5A016ACCD70C}" type="pres">
      <dgm:prSet presAssocID="{7ABE027E-347B-40C3-B9F6-BDA342FE170D}" presName="hierChild5" presStyleCnt="0"/>
      <dgm:spPr/>
    </dgm:pt>
    <dgm:pt modelId="{93290E55-21E4-432A-B70E-4AD656A87F19}" type="pres">
      <dgm:prSet presAssocID="{D4FDCDE8-68BC-4CC8-B38E-FC9BB3DB6AEC}" presName="Name37" presStyleLbl="parChTrans1D3" presStyleIdx="9" presStyleCnt="14" custSzX="618689"/>
      <dgm:spPr/>
    </dgm:pt>
    <dgm:pt modelId="{78573B84-53F9-4046-AB79-BEFB4EDE8C70}" type="pres">
      <dgm:prSet presAssocID="{84C745BA-7B91-4C10-BB4D-EAB581A7872A}" presName="hierRoot2" presStyleCnt="0">
        <dgm:presLayoutVars>
          <dgm:hierBranch val="init"/>
        </dgm:presLayoutVars>
      </dgm:prSet>
      <dgm:spPr/>
    </dgm:pt>
    <dgm:pt modelId="{F3760F70-CE87-4287-BA6A-4115CA99C8AE}" type="pres">
      <dgm:prSet presAssocID="{84C745BA-7B91-4C10-BB4D-EAB581A7872A}" presName="rootComposite" presStyleCnt="0"/>
      <dgm:spPr/>
    </dgm:pt>
    <dgm:pt modelId="{9EB7DD75-F623-4B37-8567-75098926BBAC}" type="pres">
      <dgm:prSet presAssocID="{84C745BA-7B91-4C10-BB4D-EAB581A7872A}" presName="rootText" presStyleLbl="node3" presStyleIdx="9" presStyleCnt="14" custScaleX="414412" custLinFactX="13490" custLinFactNeighborX="100000" custLinFactNeighborY="47">
        <dgm:presLayoutVars>
          <dgm:chPref val="3"/>
        </dgm:presLayoutVars>
      </dgm:prSet>
      <dgm:spPr/>
    </dgm:pt>
    <dgm:pt modelId="{AFECD750-630A-470F-890D-9D48031AED16}" type="pres">
      <dgm:prSet presAssocID="{84C745BA-7B91-4C10-BB4D-EAB581A7872A}" presName="rootConnector" presStyleLbl="node3" presStyleIdx="9" presStyleCnt="14"/>
      <dgm:spPr/>
    </dgm:pt>
    <dgm:pt modelId="{E48F7660-2519-4C47-BA15-D52A0CFAB902}" type="pres">
      <dgm:prSet presAssocID="{84C745BA-7B91-4C10-BB4D-EAB581A7872A}" presName="hierChild4" presStyleCnt="0"/>
      <dgm:spPr/>
    </dgm:pt>
    <dgm:pt modelId="{5C49C01D-8D2A-439C-A2EF-B571F7B3C233}" type="pres">
      <dgm:prSet presAssocID="{84C745BA-7B91-4C10-BB4D-EAB581A7872A}" presName="hierChild5" presStyleCnt="0"/>
      <dgm:spPr/>
    </dgm:pt>
    <dgm:pt modelId="{CDADD90F-AE06-4FD7-970B-E45B21004278}" type="pres">
      <dgm:prSet presAssocID="{6F54D3EE-F36F-4B0C-9A05-89EBB7DC2761}" presName="Name37" presStyleLbl="parChTrans1D3" presStyleIdx="10" presStyleCnt="14" custSzX="618689"/>
      <dgm:spPr/>
    </dgm:pt>
    <dgm:pt modelId="{F06781EA-F3EA-4EAC-96A6-E8A54CC7D045}" type="pres">
      <dgm:prSet presAssocID="{182E7631-875D-4929-B205-D361CD002F29}" presName="hierRoot2" presStyleCnt="0">
        <dgm:presLayoutVars>
          <dgm:hierBranch val="init"/>
        </dgm:presLayoutVars>
      </dgm:prSet>
      <dgm:spPr/>
    </dgm:pt>
    <dgm:pt modelId="{0225CE36-011E-4FC9-ABAA-FB23C2F50D38}" type="pres">
      <dgm:prSet presAssocID="{182E7631-875D-4929-B205-D361CD002F29}" presName="rootComposite" presStyleCnt="0"/>
      <dgm:spPr/>
    </dgm:pt>
    <dgm:pt modelId="{9308CF20-53B6-43E6-92D5-174D76D13225}" type="pres">
      <dgm:prSet presAssocID="{182E7631-875D-4929-B205-D361CD002F29}" presName="rootText" presStyleLbl="node3" presStyleIdx="10" presStyleCnt="14" custScaleX="414412" custLinFactX="13490" custLinFactNeighborX="100000" custLinFactNeighborY="47">
        <dgm:presLayoutVars>
          <dgm:chPref val="3"/>
        </dgm:presLayoutVars>
      </dgm:prSet>
      <dgm:spPr/>
    </dgm:pt>
    <dgm:pt modelId="{64F1C2BC-EAB3-42C1-9AE9-DEFF5433B8AC}" type="pres">
      <dgm:prSet presAssocID="{182E7631-875D-4929-B205-D361CD002F29}" presName="rootConnector" presStyleLbl="node3" presStyleIdx="10" presStyleCnt="14"/>
      <dgm:spPr/>
    </dgm:pt>
    <dgm:pt modelId="{F656BCB7-C134-400A-9A1E-75923B910C1F}" type="pres">
      <dgm:prSet presAssocID="{182E7631-875D-4929-B205-D361CD002F29}" presName="hierChild4" presStyleCnt="0"/>
      <dgm:spPr/>
    </dgm:pt>
    <dgm:pt modelId="{195B040C-910E-4D7A-B25D-5F7196D31E38}" type="pres">
      <dgm:prSet presAssocID="{182E7631-875D-4929-B205-D361CD002F29}" presName="hierChild5" presStyleCnt="0"/>
      <dgm:spPr/>
    </dgm:pt>
    <dgm:pt modelId="{9C0BD8E3-1376-44FC-800B-4C6BFCA89EB7}" type="pres">
      <dgm:prSet presAssocID="{59F95494-D954-4979-B1ED-09C139449DA2}" presName="Name37" presStyleLbl="parChTrans1D3" presStyleIdx="11" presStyleCnt="14" custSzX="618689"/>
      <dgm:spPr/>
    </dgm:pt>
    <dgm:pt modelId="{B8995F64-D284-4E2A-8832-351476172B15}" type="pres">
      <dgm:prSet presAssocID="{B29968E2-E4C7-420C-B309-961765E268E6}" presName="hierRoot2" presStyleCnt="0">
        <dgm:presLayoutVars>
          <dgm:hierBranch val="init"/>
        </dgm:presLayoutVars>
      </dgm:prSet>
      <dgm:spPr/>
    </dgm:pt>
    <dgm:pt modelId="{93B6DE32-3359-4A48-81C8-496DA6F09EC6}" type="pres">
      <dgm:prSet presAssocID="{B29968E2-E4C7-420C-B309-961765E268E6}" presName="rootComposite" presStyleCnt="0"/>
      <dgm:spPr/>
    </dgm:pt>
    <dgm:pt modelId="{3133F470-94CA-4E62-92F0-86B1F8C5135D}" type="pres">
      <dgm:prSet presAssocID="{B29968E2-E4C7-420C-B309-961765E268E6}" presName="rootText" presStyleLbl="node3" presStyleIdx="11" presStyleCnt="14" custScaleX="414412" custLinFactX="13490" custLinFactNeighborX="100000" custLinFactNeighborY="47">
        <dgm:presLayoutVars>
          <dgm:chPref val="3"/>
        </dgm:presLayoutVars>
      </dgm:prSet>
      <dgm:spPr/>
    </dgm:pt>
    <dgm:pt modelId="{EC697373-27B1-4768-85B4-53D3A42E52B0}" type="pres">
      <dgm:prSet presAssocID="{B29968E2-E4C7-420C-B309-961765E268E6}" presName="rootConnector" presStyleLbl="node3" presStyleIdx="11" presStyleCnt="14"/>
      <dgm:spPr/>
    </dgm:pt>
    <dgm:pt modelId="{19E6195E-F306-4D20-865C-5C611F28DDA9}" type="pres">
      <dgm:prSet presAssocID="{B29968E2-E4C7-420C-B309-961765E268E6}" presName="hierChild4" presStyleCnt="0"/>
      <dgm:spPr/>
    </dgm:pt>
    <dgm:pt modelId="{0B050828-7F49-44FD-8038-D6D592A84298}" type="pres">
      <dgm:prSet presAssocID="{B29968E2-E4C7-420C-B309-961765E268E6}" presName="hierChild5" presStyleCnt="0"/>
      <dgm:spPr/>
    </dgm:pt>
    <dgm:pt modelId="{57FC1BDE-3ADA-4107-AADB-F1BCA0592CCB}" type="pres">
      <dgm:prSet presAssocID="{6DE4BDF1-51C3-4AED-BB65-DF04EF214DF0}" presName="Name37" presStyleLbl="parChTrans1D3" presStyleIdx="12" presStyleCnt="14" custSzX="618689"/>
      <dgm:spPr/>
    </dgm:pt>
    <dgm:pt modelId="{79960760-652B-48BE-AA25-958C021C9A17}" type="pres">
      <dgm:prSet presAssocID="{C63C6F5E-8AC4-43D1-AA70-E3543A1BD907}" presName="hierRoot2" presStyleCnt="0">
        <dgm:presLayoutVars>
          <dgm:hierBranch val="init"/>
        </dgm:presLayoutVars>
      </dgm:prSet>
      <dgm:spPr/>
    </dgm:pt>
    <dgm:pt modelId="{D103FC8A-DCF7-427A-8362-4D6FC343004B}" type="pres">
      <dgm:prSet presAssocID="{C63C6F5E-8AC4-43D1-AA70-E3543A1BD907}" presName="rootComposite" presStyleCnt="0"/>
      <dgm:spPr/>
    </dgm:pt>
    <dgm:pt modelId="{9C9486CA-266E-42AD-8117-AFC7100B5FBE}" type="pres">
      <dgm:prSet presAssocID="{C63C6F5E-8AC4-43D1-AA70-E3543A1BD907}" presName="rootText" presStyleLbl="node3" presStyleIdx="12" presStyleCnt="14" custScaleX="414412" custLinFactX="13490" custLinFactNeighborX="100000" custLinFactNeighborY="47">
        <dgm:presLayoutVars>
          <dgm:chPref val="3"/>
        </dgm:presLayoutVars>
      </dgm:prSet>
      <dgm:spPr/>
    </dgm:pt>
    <dgm:pt modelId="{42973FEF-7CD3-4621-8719-A2D0F24F331B}" type="pres">
      <dgm:prSet presAssocID="{C63C6F5E-8AC4-43D1-AA70-E3543A1BD907}" presName="rootConnector" presStyleLbl="node3" presStyleIdx="12" presStyleCnt="14"/>
      <dgm:spPr/>
    </dgm:pt>
    <dgm:pt modelId="{1CA19A35-8FE3-4C7B-809F-E239E742F3C7}" type="pres">
      <dgm:prSet presAssocID="{C63C6F5E-8AC4-43D1-AA70-E3543A1BD907}" presName="hierChild4" presStyleCnt="0"/>
      <dgm:spPr/>
    </dgm:pt>
    <dgm:pt modelId="{A1074162-1D28-44DF-B397-5506CCDC985C}" type="pres">
      <dgm:prSet presAssocID="{C63C6F5E-8AC4-43D1-AA70-E3543A1BD907}" presName="hierChild5" presStyleCnt="0"/>
      <dgm:spPr/>
    </dgm:pt>
    <dgm:pt modelId="{A963B7FA-B174-43A7-841E-B11F98C689C0}" type="pres">
      <dgm:prSet presAssocID="{D4FC2CBE-095F-43C0-AD9E-64A94F1E402D}" presName="Name37" presStyleLbl="parChTrans1D3" presStyleIdx="13" presStyleCnt="14" custSzX="618689"/>
      <dgm:spPr/>
    </dgm:pt>
    <dgm:pt modelId="{9F3D2A0E-538E-4382-B217-D965878BB075}" type="pres">
      <dgm:prSet presAssocID="{4F5FA553-2226-4F55-9955-23EDFBAEC3CB}" presName="hierRoot2" presStyleCnt="0">
        <dgm:presLayoutVars>
          <dgm:hierBranch val="init"/>
        </dgm:presLayoutVars>
      </dgm:prSet>
      <dgm:spPr/>
    </dgm:pt>
    <dgm:pt modelId="{C83B56AB-856E-4511-AEF2-64332E4DAF5A}" type="pres">
      <dgm:prSet presAssocID="{4F5FA553-2226-4F55-9955-23EDFBAEC3CB}" presName="rootComposite" presStyleCnt="0"/>
      <dgm:spPr/>
    </dgm:pt>
    <dgm:pt modelId="{26A65936-6E33-4936-B36A-875AEF079908}" type="pres">
      <dgm:prSet presAssocID="{4F5FA553-2226-4F55-9955-23EDFBAEC3CB}" presName="rootText" presStyleLbl="node3" presStyleIdx="13" presStyleCnt="14" custScaleX="414412" custLinFactX="13490" custLinFactNeighborX="100000" custLinFactNeighborY="47">
        <dgm:presLayoutVars>
          <dgm:chPref val="3"/>
        </dgm:presLayoutVars>
      </dgm:prSet>
      <dgm:spPr/>
    </dgm:pt>
    <dgm:pt modelId="{5AA2EAA3-E357-4A9C-A39D-64CAF83FDA38}" type="pres">
      <dgm:prSet presAssocID="{4F5FA553-2226-4F55-9955-23EDFBAEC3CB}" presName="rootConnector" presStyleLbl="node3" presStyleIdx="13" presStyleCnt="14"/>
      <dgm:spPr/>
    </dgm:pt>
    <dgm:pt modelId="{EBE2EFBF-74E7-45C4-A919-1F5B72D2BADB}" type="pres">
      <dgm:prSet presAssocID="{4F5FA553-2226-4F55-9955-23EDFBAEC3CB}" presName="hierChild4" presStyleCnt="0"/>
      <dgm:spPr/>
    </dgm:pt>
    <dgm:pt modelId="{1543CA1E-1550-4630-9B52-C931C7EFBE39}" type="pres">
      <dgm:prSet presAssocID="{4F5FA553-2226-4F55-9955-23EDFBAEC3CB}" presName="hierChild5" presStyleCnt="0"/>
      <dgm:spPr/>
    </dgm:pt>
    <dgm:pt modelId="{920FB35A-99AB-4942-8DB4-D7C9D349D62D}" type="pres">
      <dgm:prSet presAssocID="{482624BF-4D47-4A8A-A3D4-C23F81E3233A}" presName="hierChild5" presStyleCnt="0"/>
      <dgm:spPr/>
    </dgm:pt>
    <dgm:pt modelId="{6472E847-87D7-4492-9D29-CC13E1A49EE9}" type="pres">
      <dgm:prSet presAssocID="{D846B09B-14B5-4C12-B408-59712A88E829}" presName="hierChild3" presStyleCnt="0"/>
      <dgm:spPr/>
    </dgm:pt>
  </dgm:ptLst>
  <dgm:cxnLst>
    <dgm:cxn modelId="{1AA58009-4820-48C9-B6CB-E88C4AD860D0}" srcId="{482624BF-4D47-4A8A-A3D4-C23F81E3233A}" destId="{B29968E2-E4C7-420C-B309-961765E268E6}" srcOrd="5" destOrd="0" parTransId="{59F95494-D954-4979-B1ED-09C139449DA2}" sibTransId="{204087EB-D0DE-4EEE-B49C-84AEA1C40333}"/>
    <dgm:cxn modelId="{BBA4190E-00A5-42A0-A6EA-874D4997CDE9}" type="presOf" srcId="{D3310853-67DE-47DB-A662-2F0269C4C2D3}" destId="{3D7EA7AF-54E3-4F55-981C-1E16C767FF92}" srcOrd="1" destOrd="0" presId="urn:microsoft.com/office/officeart/2005/8/layout/orgChart1"/>
    <dgm:cxn modelId="{78EA110F-6A71-40DA-8547-733D373E144A}" srcId="{D846B09B-14B5-4C12-B408-59712A88E829}" destId="{482624BF-4D47-4A8A-A3D4-C23F81E3233A}" srcOrd="1" destOrd="0" parTransId="{582AA3AB-CDED-47A3-8A03-044FB7E5A0C5}" sibTransId="{96F2C40C-8586-4476-82D6-21D4D73DDC19}"/>
    <dgm:cxn modelId="{7A013712-3349-40EC-887D-3F791A2C5986}" type="presOf" srcId="{DAD882D0-1D8C-43D2-842B-5DCC134D6865}" destId="{76673C68-2684-402F-AD6D-FB7D656C4262}" srcOrd="1" destOrd="0" presId="urn:microsoft.com/office/officeart/2005/8/layout/orgChart1"/>
    <dgm:cxn modelId="{24805315-E5E6-4225-95FD-8A69C3B81950}" type="presOf" srcId="{A92C9E0A-D828-4133-9917-FEE998E65FA1}" destId="{B832F9EF-9011-4CE7-8A8A-41F2F44B4B88}" srcOrd="0" destOrd="0" presId="urn:microsoft.com/office/officeart/2005/8/layout/orgChart1"/>
    <dgm:cxn modelId="{082A5416-2DED-48EC-959E-CF9D8DFF8896}" srcId="{482624BF-4D47-4A8A-A3D4-C23F81E3233A}" destId="{08EF0B70-7AA6-4C56-99CE-3B098801BB2C}" srcOrd="1" destOrd="0" parTransId="{28D8CE7A-A528-4839-BBD2-FB264BDCEBA1}" sibTransId="{A50EE5E0-B730-43B3-9659-BB0C0D0F4164}"/>
    <dgm:cxn modelId="{F7FAD918-FF2E-4E50-B60E-42E530194124}" type="presOf" srcId="{CA79EB6E-EE8D-46A4-BA2D-9D27211AA3AE}" destId="{62DF8F63-F302-482A-AF3C-084EBC678117}" srcOrd="1" destOrd="0" presId="urn:microsoft.com/office/officeart/2005/8/layout/orgChart1"/>
    <dgm:cxn modelId="{A864481D-A5D5-40BC-93EB-C6A10F9CB3C5}" type="presOf" srcId="{21BB164E-0697-413E-8466-A3FE10F59E92}" destId="{DD3279A4-2AD8-4422-B290-46931B3D1214}" srcOrd="1" destOrd="0" presId="urn:microsoft.com/office/officeart/2005/8/layout/orgChart1"/>
    <dgm:cxn modelId="{C5B7BD22-3156-4C17-97CA-0BB8F1BF0C64}" type="presOf" srcId="{482624BF-4D47-4A8A-A3D4-C23F81E3233A}" destId="{AD3EA1E8-AB25-495C-8214-B0EFB721A8C5}" srcOrd="0" destOrd="0" presId="urn:microsoft.com/office/officeart/2005/8/layout/orgChart1"/>
    <dgm:cxn modelId="{5B11172C-4C72-497A-957C-B069D1265D5D}" srcId="{CBF1B941-7202-42AD-86F8-A5E3B005E189}" destId="{B5DC9891-7D97-4870-B7EF-30AF0C7A13C3}" srcOrd="0" destOrd="0" parTransId="{B2460246-6B34-4AAD-A83B-5BD56AAB8785}" sibTransId="{FCAEAAFE-9FFB-4E46-870B-43B9AF602D4F}"/>
    <dgm:cxn modelId="{06929E2E-4910-401C-B30A-14CD2E5E0641}" srcId="{D846B09B-14B5-4C12-B408-59712A88E829}" destId="{CBF1B941-7202-42AD-86F8-A5E3B005E189}" srcOrd="0" destOrd="0" parTransId="{C5B46BF0-0FD7-47E5-866B-2DB915A20211}" sibTransId="{C9D7F892-F40F-4B23-8568-25F96C793054}"/>
    <dgm:cxn modelId="{6A354B2F-7294-48C1-8751-3AFFAD1A139A}" type="presOf" srcId="{C5B46BF0-0FD7-47E5-866B-2DB915A20211}" destId="{FA531D1B-9DC6-4CBA-8B53-BE9DB1EF7DF5}" srcOrd="0" destOrd="0" presId="urn:microsoft.com/office/officeart/2005/8/layout/orgChart1"/>
    <dgm:cxn modelId="{D8FC5234-AF5B-4568-AD16-EF3A28F654BE}" type="presOf" srcId="{D4FDCDE8-68BC-4CC8-B38E-FC9BB3DB6AEC}" destId="{93290E55-21E4-432A-B70E-4AD656A87F19}" srcOrd="0" destOrd="0" presId="urn:microsoft.com/office/officeart/2005/8/layout/orgChart1"/>
    <dgm:cxn modelId="{F09C233E-8403-461E-845D-B89F7DB42423}" srcId="{482624BF-4D47-4A8A-A3D4-C23F81E3233A}" destId="{DAD882D0-1D8C-43D2-842B-5DCC134D6865}" srcOrd="0" destOrd="0" parTransId="{999852E2-1A1B-4932-A1AB-F90DF485461D}" sibTransId="{2D028C7C-ACDD-4DB1-B1C7-8EEDE4AE3CA9}"/>
    <dgm:cxn modelId="{230C7E5C-DA0C-4F0A-9282-5BA38A2DAD9E}" type="presOf" srcId="{CA79EB6E-EE8D-46A4-BA2D-9D27211AA3AE}" destId="{422D1AF2-3C5E-4F36-A730-BEB935E88C11}" srcOrd="0" destOrd="0" presId="urn:microsoft.com/office/officeart/2005/8/layout/orgChart1"/>
    <dgm:cxn modelId="{5CCA4A60-4945-41A6-B853-104D0696A12D}" type="presOf" srcId="{21BB164E-0697-413E-8466-A3FE10F59E92}" destId="{0C057A20-9C30-4ECD-98C4-4172DBA60C64}" srcOrd="0" destOrd="0" presId="urn:microsoft.com/office/officeart/2005/8/layout/orgChart1"/>
    <dgm:cxn modelId="{AD385760-343B-4D8D-80AE-8AA46918798C}" srcId="{482624BF-4D47-4A8A-A3D4-C23F81E3233A}" destId="{7ABE027E-347B-40C3-B9F6-BDA342FE170D}" srcOrd="2" destOrd="0" parTransId="{95FDFF38-307D-4163-9BFE-7DB5B8D83072}" sibTransId="{A4644145-DAEE-4FE7-83DE-416566634E40}"/>
    <dgm:cxn modelId="{90DF6663-978E-411C-B404-0DCB9DD8B7D4}" type="presOf" srcId="{08EF0B70-7AA6-4C56-99CE-3B098801BB2C}" destId="{4CBF7D1F-7D39-4DC4-8108-4C593076CE56}" srcOrd="1" destOrd="0" presId="urn:microsoft.com/office/officeart/2005/8/layout/orgChart1"/>
    <dgm:cxn modelId="{2E4D594A-1F1B-4419-8AA7-DD9ACED78B6A}" srcId="{482624BF-4D47-4A8A-A3D4-C23F81E3233A}" destId="{C63C6F5E-8AC4-43D1-AA70-E3543A1BD907}" srcOrd="6" destOrd="0" parTransId="{6DE4BDF1-51C3-4AED-BB65-DF04EF214DF0}" sibTransId="{599B57FA-CB2F-459E-B8CB-FE72BD6B860B}"/>
    <dgm:cxn modelId="{CAB5E66C-56BF-45F2-BB0C-2BA7D61F213B}" type="presOf" srcId="{6DE4BDF1-51C3-4AED-BB65-DF04EF214DF0}" destId="{57FC1BDE-3ADA-4107-AADB-F1BCA0592CCB}" srcOrd="0" destOrd="0" presId="urn:microsoft.com/office/officeart/2005/8/layout/orgChart1"/>
    <dgm:cxn modelId="{9D63FD6E-74C0-40D1-8BA9-69ED07E3D595}" type="presOf" srcId="{84C745BA-7B91-4C10-BB4D-EAB581A7872A}" destId="{AFECD750-630A-470F-890D-9D48031AED16}" srcOrd="1" destOrd="0" presId="urn:microsoft.com/office/officeart/2005/8/layout/orgChart1"/>
    <dgm:cxn modelId="{8BF8F16F-48E7-410E-8AAD-36C2D573E998}" type="presOf" srcId="{B5DC9891-7D97-4870-B7EF-30AF0C7A13C3}" destId="{3AB70E30-02F6-4435-B6F6-EC2C83E81CBA}" srcOrd="0" destOrd="0" presId="urn:microsoft.com/office/officeart/2005/8/layout/orgChart1"/>
    <dgm:cxn modelId="{978EA450-6271-422B-B486-D7ECC456F117}" type="presOf" srcId="{FAB6F371-52C2-442A-94F6-056C295FCECB}" destId="{BF342089-E523-4E59-AC37-4C2A484E2547}" srcOrd="0" destOrd="0" presId="urn:microsoft.com/office/officeart/2005/8/layout/orgChart1"/>
    <dgm:cxn modelId="{D1B1D553-06E8-4F01-9803-8EF2C4A283C2}" type="presOf" srcId="{7FAF0E5D-76F8-4D60-8847-2B1DD2534EB4}" destId="{D1692E25-181F-4D87-9D4B-85D1F85323AD}" srcOrd="1" destOrd="0" presId="urn:microsoft.com/office/officeart/2005/8/layout/orgChart1"/>
    <dgm:cxn modelId="{53AFBE54-23C8-41AB-BD43-832600A59DBE}" type="presOf" srcId="{182E7631-875D-4929-B205-D361CD002F29}" destId="{9308CF20-53B6-43E6-92D5-174D76D13225}" srcOrd="0" destOrd="0" presId="urn:microsoft.com/office/officeart/2005/8/layout/orgChart1"/>
    <dgm:cxn modelId="{DBC07156-3B0F-4B77-B1C5-A7F2F131F157}" type="presOf" srcId="{2F59EC0D-04A1-4864-A4BA-0B8AAEACED82}" destId="{D98DEF8E-075C-4149-A2CC-8E51DAA819DC}" srcOrd="0" destOrd="0" presId="urn:microsoft.com/office/officeart/2005/8/layout/orgChart1"/>
    <dgm:cxn modelId="{5024B556-1E8C-4B1A-BA7E-537EB88B1453}" type="presOf" srcId="{6F54D3EE-F36F-4B0C-9A05-89EBB7DC2761}" destId="{CDADD90F-AE06-4FD7-970B-E45B21004278}" srcOrd="0" destOrd="0" presId="urn:microsoft.com/office/officeart/2005/8/layout/orgChart1"/>
    <dgm:cxn modelId="{2FFC9478-FD1B-4A30-BE78-E1824114B62C}" type="presOf" srcId="{482624BF-4D47-4A8A-A3D4-C23F81E3233A}" destId="{0B292AB6-E219-4EF1-A6FA-A59A3D9E7CFB}" srcOrd="1" destOrd="0" presId="urn:microsoft.com/office/officeart/2005/8/layout/orgChart1"/>
    <dgm:cxn modelId="{7BD38C7E-4298-4D61-86E7-7B87EB81435A}" type="presOf" srcId="{B5DC9891-7D97-4870-B7EF-30AF0C7A13C3}" destId="{089EE920-E290-4244-9D49-700816F7322B}" srcOrd="1" destOrd="0" presId="urn:microsoft.com/office/officeart/2005/8/layout/orgChart1"/>
    <dgm:cxn modelId="{4598C481-4DDD-4552-AA2C-0579A4932798}" srcId="{CBF1B941-7202-42AD-86F8-A5E3B005E189}" destId="{CA79EB6E-EE8D-46A4-BA2D-9D27211AA3AE}" srcOrd="4" destOrd="0" parTransId="{FAB6F371-52C2-442A-94F6-056C295FCECB}" sibTransId="{2A47E095-FE84-49CA-9222-C8A1B0F000DE}"/>
    <dgm:cxn modelId="{1F89E381-13A4-4614-8BD9-BEF3C2229043}" type="presOf" srcId="{C63C6F5E-8AC4-43D1-AA70-E3543A1BD907}" destId="{42973FEF-7CD3-4621-8719-A2D0F24F331B}" srcOrd="1" destOrd="0" presId="urn:microsoft.com/office/officeart/2005/8/layout/orgChart1"/>
    <dgm:cxn modelId="{11965084-A310-4E6C-B2BD-872F8FE4E35A}" type="presOf" srcId="{B29968E2-E4C7-420C-B309-961765E268E6}" destId="{3133F470-94CA-4E62-92F0-86B1F8C5135D}" srcOrd="0" destOrd="0" presId="urn:microsoft.com/office/officeart/2005/8/layout/orgChart1"/>
    <dgm:cxn modelId="{A895ED86-B129-4AF2-88DB-4E09D83AB175}" type="presOf" srcId="{CBF1B941-7202-42AD-86F8-A5E3B005E189}" destId="{B7A9392F-3675-4323-8BA3-0249CDFC97A0}" srcOrd="1" destOrd="0" presId="urn:microsoft.com/office/officeart/2005/8/layout/orgChart1"/>
    <dgm:cxn modelId="{E950EB89-9BD8-4ED7-A903-33310BADE2C6}" type="presOf" srcId="{2F59EC0D-04A1-4864-A4BA-0B8AAEACED82}" destId="{0100451B-5F3B-4B52-8C02-41734451ECC3}" srcOrd="1" destOrd="0" presId="urn:microsoft.com/office/officeart/2005/8/layout/orgChart1"/>
    <dgm:cxn modelId="{31E07A8B-9849-4EFA-AF9B-FB4CE931F002}" type="presOf" srcId="{95FDFF38-307D-4163-9BFE-7DB5B8D83072}" destId="{380876D3-BAED-4AD6-972B-9CDF85862AE1}" srcOrd="0" destOrd="0" presId="urn:microsoft.com/office/officeart/2005/8/layout/orgChart1"/>
    <dgm:cxn modelId="{EE42E98D-6076-4606-A917-3E730FDFC469}" type="presOf" srcId="{D846B09B-14B5-4C12-B408-59712A88E829}" destId="{19582FDB-9407-4E4E-A6C9-1F98563012F3}" srcOrd="1" destOrd="0" presId="urn:microsoft.com/office/officeart/2005/8/layout/orgChart1"/>
    <dgm:cxn modelId="{4A37CC92-D696-4E88-A92C-615430B87B9C}" type="presOf" srcId="{D846B09B-14B5-4C12-B408-59712A88E829}" destId="{2AB1167C-B8CC-4B8E-95E6-CB189327D442}" srcOrd="0" destOrd="0" presId="urn:microsoft.com/office/officeart/2005/8/layout/orgChart1"/>
    <dgm:cxn modelId="{94388D93-E764-43C4-AAC8-5B5A27BB96E0}" type="presOf" srcId="{08EF0B70-7AA6-4C56-99CE-3B098801BB2C}" destId="{59BD557A-1B92-4160-B2F5-3C0AE9422F4F}" srcOrd="0" destOrd="0" presId="urn:microsoft.com/office/officeart/2005/8/layout/orgChart1"/>
    <dgm:cxn modelId="{1A6F4F95-E403-4832-95B7-7112A55D8C25}" type="presOf" srcId="{74C34895-DE5E-43C5-96F4-E013DCB2B57A}" destId="{8E35016D-52E1-4FEB-AEA8-3DDD55EBC717}" srcOrd="0" destOrd="0" presId="urn:microsoft.com/office/officeart/2005/8/layout/orgChart1"/>
    <dgm:cxn modelId="{5FAD3597-DE6D-4E65-A74E-4645A1F5CC34}" type="presOf" srcId="{182E7631-875D-4929-B205-D361CD002F29}" destId="{64F1C2BC-EAB3-42C1-9AE9-DEFF5433B8AC}" srcOrd="1" destOrd="0" presId="urn:microsoft.com/office/officeart/2005/8/layout/orgChart1"/>
    <dgm:cxn modelId="{F57CE3A1-38C0-4FC5-A699-8AAF74581617}" type="presOf" srcId="{B29968E2-E4C7-420C-B309-961765E268E6}" destId="{EC697373-27B1-4768-85B4-53D3A42E52B0}" srcOrd="1" destOrd="0" presId="urn:microsoft.com/office/officeart/2005/8/layout/orgChart1"/>
    <dgm:cxn modelId="{C0739AA2-3384-493F-9719-FC89BCEE75B3}" type="presOf" srcId="{D3310853-67DE-47DB-A662-2F0269C4C2D3}" destId="{714052F6-1CAC-4E25-8D6A-67A42648F7F7}" srcOrd="0" destOrd="0" presId="urn:microsoft.com/office/officeart/2005/8/layout/orgChart1"/>
    <dgm:cxn modelId="{AC2BE8A2-1380-4DE6-B6AE-BD8776A51088}" type="presOf" srcId="{DAD882D0-1D8C-43D2-842B-5DCC134D6865}" destId="{22CC4DCB-42F4-43EC-880D-F0BBEE4602D4}" srcOrd="0" destOrd="0" presId="urn:microsoft.com/office/officeart/2005/8/layout/orgChart1"/>
    <dgm:cxn modelId="{176F73A4-F6B6-4B25-B772-1F0A53D51319}" srcId="{CBF1B941-7202-42AD-86F8-A5E3B005E189}" destId="{7FAF0E5D-76F8-4D60-8847-2B1DD2534EB4}" srcOrd="2" destOrd="0" parTransId="{EE0AA990-5FF1-4AB8-BB5E-2029FCA1D405}" sibTransId="{44826A4B-21A5-4A3F-9B94-585E649734FA}"/>
    <dgm:cxn modelId="{D1A6DFA4-16BC-418F-837F-7747ED4C7B5F}" srcId="{CBF1B941-7202-42AD-86F8-A5E3B005E189}" destId="{D3310853-67DE-47DB-A662-2F0269C4C2D3}" srcOrd="1" destOrd="0" parTransId="{5CE4AB67-D8FE-4918-9C23-15EE606CA575}" sibTransId="{0B2817A1-5D60-44F5-8443-F2E4CA1D4A47}"/>
    <dgm:cxn modelId="{6DC2ECA6-6703-43C4-BA6E-108881473033}" type="presOf" srcId="{4F5FA553-2226-4F55-9955-23EDFBAEC3CB}" destId="{5AA2EAA3-E357-4A9C-A39D-64CAF83FDA38}" srcOrd="1" destOrd="0" presId="urn:microsoft.com/office/officeart/2005/8/layout/orgChart1"/>
    <dgm:cxn modelId="{6F9BB8A7-A4C8-40B0-9F2F-810F31876054}" type="presOf" srcId="{59F95494-D954-4979-B1ED-09C139449DA2}" destId="{9C0BD8E3-1376-44FC-800B-4C6BFCA89EB7}" srcOrd="0" destOrd="0" presId="urn:microsoft.com/office/officeart/2005/8/layout/orgChart1"/>
    <dgm:cxn modelId="{EFE946AE-B3D6-4065-BEEB-3192CACC7C02}" type="presOf" srcId="{CBF1B941-7202-42AD-86F8-A5E3B005E189}" destId="{F22EB77F-43AE-4501-ABE7-B325F6A4ADB7}" srcOrd="0" destOrd="0" presId="urn:microsoft.com/office/officeart/2005/8/layout/orgChart1"/>
    <dgm:cxn modelId="{95967BB0-18DF-4753-84F2-04D3B8574227}" type="presOf" srcId="{4F5FA553-2226-4F55-9955-23EDFBAEC3CB}" destId="{26A65936-6E33-4936-B36A-875AEF079908}" srcOrd="0" destOrd="0" presId="urn:microsoft.com/office/officeart/2005/8/layout/orgChart1"/>
    <dgm:cxn modelId="{14D254B8-EDB6-4296-A6EC-2B1C530AF317}" type="presOf" srcId="{5CE4AB67-D8FE-4918-9C23-15EE606CA575}" destId="{1C2DD5A5-B7C7-469A-8376-4575D60BFA66}" srcOrd="0" destOrd="0" presId="urn:microsoft.com/office/officeart/2005/8/layout/orgChart1"/>
    <dgm:cxn modelId="{DF7A94B8-FAA2-4A93-9813-0FDB581BF7DF}" srcId="{482624BF-4D47-4A8A-A3D4-C23F81E3233A}" destId="{182E7631-875D-4929-B205-D361CD002F29}" srcOrd="4" destOrd="0" parTransId="{6F54D3EE-F36F-4B0C-9A05-89EBB7DC2761}" sibTransId="{8577B3B5-8517-454D-83E3-A921C7F1BDD7}"/>
    <dgm:cxn modelId="{CCF71FBB-3834-4E8E-904D-33388A6A7305}" srcId="{74C34895-DE5E-43C5-96F4-E013DCB2B57A}" destId="{D846B09B-14B5-4C12-B408-59712A88E829}" srcOrd="0" destOrd="0" parTransId="{FEF0FF75-3F8C-4E33-94A3-5D1ECCC6A97B}" sibTransId="{64A79A2B-CA86-467B-94DB-93BC9B63CD4D}"/>
    <dgm:cxn modelId="{7C7D5AC0-19AE-4E49-B658-C31F0D99EE1A}" type="presOf" srcId="{7ABE027E-347B-40C3-B9F6-BDA342FE170D}" destId="{03BF135C-281D-412A-9AA0-3D365233C753}" srcOrd="0" destOrd="0" presId="urn:microsoft.com/office/officeart/2005/8/layout/orgChart1"/>
    <dgm:cxn modelId="{4A6E92C0-222A-4CDA-9321-612F4E39209D}" type="presOf" srcId="{582AA3AB-CDED-47A3-8A03-044FB7E5A0C5}" destId="{31D50D32-AA64-4CE9-A5A3-F4363D6B4C7A}" srcOrd="0" destOrd="0" presId="urn:microsoft.com/office/officeart/2005/8/layout/orgChart1"/>
    <dgm:cxn modelId="{08A294CB-F5D2-4969-B084-18415E40CFA4}" type="presOf" srcId="{EE0AA990-5FF1-4AB8-BB5E-2029FCA1D405}" destId="{ED195170-2BB3-4989-98E3-7108EAEFBCB4}" srcOrd="0" destOrd="0" presId="urn:microsoft.com/office/officeart/2005/8/layout/orgChart1"/>
    <dgm:cxn modelId="{AEEE23CF-C840-4CE2-8852-6FF981D19AFC}" type="presOf" srcId="{999852E2-1A1B-4932-A1AB-F90DF485461D}" destId="{1A5C1DFF-7A90-480B-8155-3E85A84C3EDA}" srcOrd="0" destOrd="0" presId="urn:microsoft.com/office/officeart/2005/8/layout/orgChart1"/>
    <dgm:cxn modelId="{CC9B07D6-CB75-4A47-B61F-8FE72AACE1B7}" type="presOf" srcId="{7FAF0E5D-76F8-4D60-8847-2B1DD2534EB4}" destId="{AC4744B6-54EF-4042-A34F-6442E141AE60}" srcOrd="0" destOrd="0" presId="urn:microsoft.com/office/officeart/2005/8/layout/orgChart1"/>
    <dgm:cxn modelId="{B8935CDD-5E78-4F8E-84EF-CC2249A60EE3}" type="presOf" srcId="{28D8CE7A-A528-4839-BBD2-FB264BDCEBA1}" destId="{837C2CBE-5934-415F-B3E5-B0893A780F4D}" srcOrd="0" destOrd="0" presId="urn:microsoft.com/office/officeart/2005/8/layout/orgChart1"/>
    <dgm:cxn modelId="{6A84C3E0-4AD2-4582-A87E-44BBF011CC03}" type="presOf" srcId="{B2460246-6B34-4AAD-A83B-5BD56AAB8785}" destId="{8F4B7F35-EB93-405A-8895-D666FC450571}" srcOrd="0" destOrd="0" presId="urn:microsoft.com/office/officeart/2005/8/layout/orgChart1"/>
    <dgm:cxn modelId="{ED7689E1-3CF1-497C-B11C-B5A542CEB855}" type="presOf" srcId="{C63C6F5E-8AC4-43D1-AA70-E3543A1BD907}" destId="{9C9486CA-266E-42AD-8117-AFC7100B5FBE}" srcOrd="0" destOrd="0" presId="urn:microsoft.com/office/officeart/2005/8/layout/orgChart1"/>
    <dgm:cxn modelId="{F17292E2-7F74-4CCD-9576-609A929709A5}" type="presOf" srcId="{7ABE027E-347B-40C3-B9F6-BDA342FE170D}" destId="{37287171-C803-4119-9788-F30186389134}" srcOrd="1" destOrd="0" presId="urn:microsoft.com/office/officeart/2005/8/layout/orgChart1"/>
    <dgm:cxn modelId="{B278E5E8-33FB-4BE2-8757-40107AC0264A}" srcId="{CBF1B941-7202-42AD-86F8-A5E3B005E189}" destId="{21BB164E-0697-413E-8466-A3FE10F59E92}" srcOrd="3" destOrd="0" parTransId="{07AD50BF-886B-4309-95B3-F6032B9AC216}" sibTransId="{DCBF70E5-E178-4A01-A4EB-FBD455E7E53C}"/>
    <dgm:cxn modelId="{031412E9-5C31-4C31-B6AE-7893E4CC9793}" type="presOf" srcId="{84C745BA-7B91-4C10-BB4D-EAB581A7872A}" destId="{9EB7DD75-F623-4B37-8567-75098926BBAC}" srcOrd="0" destOrd="0" presId="urn:microsoft.com/office/officeart/2005/8/layout/orgChart1"/>
    <dgm:cxn modelId="{754684EC-B7D3-4270-989A-702A77F06C89}" srcId="{482624BF-4D47-4A8A-A3D4-C23F81E3233A}" destId="{84C745BA-7B91-4C10-BB4D-EAB581A7872A}" srcOrd="3" destOrd="0" parTransId="{D4FDCDE8-68BC-4CC8-B38E-FC9BB3DB6AEC}" sibTransId="{BD2BC34A-0898-4122-B90B-DA5006B09DAD}"/>
    <dgm:cxn modelId="{827D5FF2-E8E0-491A-93BC-0757141BAAA0}" type="presOf" srcId="{D4FC2CBE-095F-43C0-AD9E-64A94F1E402D}" destId="{A963B7FA-B174-43A7-841E-B11F98C689C0}" srcOrd="0" destOrd="0" presId="urn:microsoft.com/office/officeart/2005/8/layout/orgChart1"/>
    <dgm:cxn modelId="{8D5921F7-97D5-45EC-AB98-B5D980FDF4B7}" srcId="{482624BF-4D47-4A8A-A3D4-C23F81E3233A}" destId="{4F5FA553-2226-4F55-9955-23EDFBAEC3CB}" srcOrd="7" destOrd="0" parTransId="{D4FC2CBE-095F-43C0-AD9E-64A94F1E402D}" sibTransId="{2398B44F-2251-4989-9961-B4EFDF508754}"/>
    <dgm:cxn modelId="{C11D60F8-DB7E-4DFF-A179-499F298654B5}" type="presOf" srcId="{07AD50BF-886B-4309-95B3-F6032B9AC216}" destId="{F7895BE2-E635-4A9E-8D6D-82C097837149}" srcOrd="0" destOrd="0" presId="urn:microsoft.com/office/officeart/2005/8/layout/orgChart1"/>
    <dgm:cxn modelId="{13CD5FFB-C2AD-416B-8D83-E15297D43F09}" srcId="{CBF1B941-7202-42AD-86F8-A5E3B005E189}" destId="{2F59EC0D-04A1-4864-A4BA-0B8AAEACED82}" srcOrd="5" destOrd="0" parTransId="{A92C9E0A-D828-4133-9917-FEE998E65FA1}" sibTransId="{946923AA-0615-4515-8975-97EDBA8C4DA7}"/>
    <dgm:cxn modelId="{08FE2C36-F671-412F-82E1-C474A88C96F0}" type="presParOf" srcId="{8E35016D-52E1-4FEB-AEA8-3DDD55EBC717}" destId="{582F12A7-04C2-45BB-A2EA-53C871E26124}" srcOrd="0" destOrd="0" presId="urn:microsoft.com/office/officeart/2005/8/layout/orgChart1"/>
    <dgm:cxn modelId="{54F7A7B3-38F8-46A0-A7D2-341752F168A7}" type="presParOf" srcId="{582F12A7-04C2-45BB-A2EA-53C871E26124}" destId="{7B0098FB-9671-4A53-8106-DE766A8530F5}" srcOrd="0" destOrd="0" presId="urn:microsoft.com/office/officeart/2005/8/layout/orgChart1"/>
    <dgm:cxn modelId="{80627334-C1E0-42E3-BD34-62ECEBD9657A}" type="presParOf" srcId="{7B0098FB-9671-4A53-8106-DE766A8530F5}" destId="{2AB1167C-B8CC-4B8E-95E6-CB189327D442}" srcOrd="0" destOrd="0" presId="urn:microsoft.com/office/officeart/2005/8/layout/orgChart1"/>
    <dgm:cxn modelId="{0EA7A460-EE56-4CBD-9944-5ED446E7B8F6}" type="presParOf" srcId="{7B0098FB-9671-4A53-8106-DE766A8530F5}" destId="{19582FDB-9407-4E4E-A6C9-1F98563012F3}" srcOrd="1" destOrd="0" presId="urn:microsoft.com/office/officeart/2005/8/layout/orgChart1"/>
    <dgm:cxn modelId="{5984EF52-0A8F-4AE3-A704-D99E2561307D}" type="presParOf" srcId="{582F12A7-04C2-45BB-A2EA-53C871E26124}" destId="{ACF8392E-61FE-4683-88FB-CB57392E89DE}" srcOrd="1" destOrd="0" presId="urn:microsoft.com/office/officeart/2005/8/layout/orgChart1"/>
    <dgm:cxn modelId="{1BC4BCFF-298E-4A28-A4A7-B8B2B4C3FF34}" type="presParOf" srcId="{ACF8392E-61FE-4683-88FB-CB57392E89DE}" destId="{FA531D1B-9DC6-4CBA-8B53-BE9DB1EF7DF5}" srcOrd="0" destOrd="0" presId="urn:microsoft.com/office/officeart/2005/8/layout/orgChart1"/>
    <dgm:cxn modelId="{4B2E870C-A4CB-48E9-A861-C70F34AC2CB0}" type="presParOf" srcId="{ACF8392E-61FE-4683-88FB-CB57392E89DE}" destId="{87A8BDB7-F518-4553-B082-6D7CEF45783E}" srcOrd="1" destOrd="0" presId="urn:microsoft.com/office/officeart/2005/8/layout/orgChart1"/>
    <dgm:cxn modelId="{46E8A1C8-FFA8-4125-A655-07064E7A84C1}" type="presParOf" srcId="{87A8BDB7-F518-4553-B082-6D7CEF45783E}" destId="{D5DB1717-3EEA-4BCC-8E25-11E2039ADDFB}" srcOrd="0" destOrd="0" presId="urn:microsoft.com/office/officeart/2005/8/layout/orgChart1"/>
    <dgm:cxn modelId="{A1572D6A-EE55-4BFC-A486-C2EE2BDD0982}" type="presParOf" srcId="{D5DB1717-3EEA-4BCC-8E25-11E2039ADDFB}" destId="{F22EB77F-43AE-4501-ABE7-B325F6A4ADB7}" srcOrd="0" destOrd="0" presId="urn:microsoft.com/office/officeart/2005/8/layout/orgChart1"/>
    <dgm:cxn modelId="{4E57B6EA-DD02-4DCD-B364-D6BE21EFF666}" type="presParOf" srcId="{D5DB1717-3EEA-4BCC-8E25-11E2039ADDFB}" destId="{B7A9392F-3675-4323-8BA3-0249CDFC97A0}" srcOrd="1" destOrd="0" presId="urn:microsoft.com/office/officeart/2005/8/layout/orgChart1"/>
    <dgm:cxn modelId="{A89D9E10-F4FA-4DFC-B4FC-58D12B42C07E}" type="presParOf" srcId="{87A8BDB7-F518-4553-B082-6D7CEF45783E}" destId="{D158F8CA-B6D0-4327-9C28-7EE0C8C4EE89}" srcOrd="1" destOrd="0" presId="urn:microsoft.com/office/officeart/2005/8/layout/orgChart1"/>
    <dgm:cxn modelId="{DEC8625E-DB54-49CE-A49A-CA2DB9FE5CB3}" type="presParOf" srcId="{D158F8CA-B6D0-4327-9C28-7EE0C8C4EE89}" destId="{8F4B7F35-EB93-405A-8895-D666FC450571}" srcOrd="0" destOrd="0" presId="urn:microsoft.com/office/officeart/2005/8/layout/orgChart1"/>
    <dgm:cxn modelId="{DA8A8126-3529-4C53-8B2F-83FD03B80C35}" type="presParOf" srcId="{D158F8CA-B6D0-4327-9C28-7EE0C8C4EE89}" destId="{9FB3FA64-E964-4215-9816-77379588E38E}" srcOrd="1" destOrd="0" presId="urn:microsoft.com/office/officeart/2005/8/layout/orgChart1"/>
    <dgm:cxn modelId="{34933B44-A922-4E4E-BA14-7E37BF00C683}" type="presParOf" srcId="{9FB3FA64-E964-4215-9816-77379588E38E}" destId="{E25A4933-2903-4E6A-9D16-6DDCC4E487F3}" srcOrd="0" destOrd="0" presId="urn:microsoft.com/office/officeart/2005/8/layout/orgChart1"/>
    <dgm:cxn modelId="{9039404B-8BF1-4B9A-94FF-B1E650175B8E}" type="presParOf" srcId="{E25A4933-2903-4E6A-9D16-6DDCC4E487F3}" destId="{3AB70E30-02F6-4435-B6F6-EC2C83E81CBA}" srcOrd="0" destOrd="0" presId="urn:microsoft.com/office/officeart/2005/8/layout/orgChart1"/>
    <dgm:cxn modelId="{CFC26E5F-AA48-46BA-80D1-2B957F982674}" type="presParOf" srcId="{E25A4933-2903-4E6A-9D16-6DDCC4E487F3}" destId="{089EE920-E290-4244-9D49-700816F7322B}" srcOrd="1" destOrd="0" presId="urn:microsoft.com/office/officeart/2005/8/layout/orgChart1"/>
    <dgm:cxn modelId="{3945C4FE-CF73-434F-8DFF-CAF8A0ABD6C9}" type="presParOf" srcId="{9FB3FA64-E964-4215-9816-77379588E38E}" destId="{F8ED995D-284C-4172-BC45-79F676A386E1}" srcOrd="1" destOrd="0" presId="urn:microsoft.com/office/officeart/2005/8/layout/orgChart1"/>
    <dgm:cxn modelId="{AB463FB4-6812-454F-B26F-505CD0B4E270}" type="presParOf" srcId="{9FB3FA64-E964-4215-9816-77379588E38E}" destId="{5B0F37AC-9C4C-4A26-A4EC-DD02F7370FCE}" srcOrd="2" destOrd="0" presId="urn:microsoft.com/office/officeart/2005/8/layout/orgChart1"/>
    <dgm:cxn modelId="{E9D6A016-955F-4233-B650-EE937E23718B}" type="presParOf" srcId="{D158F8CA-B6D0-4327-9C28-7EE0C8C4EE89}" destId="{1C2DD5A5-B7C7-469A-8376-4575D60BFA66}" srcOrd="2" destOrd="0" presId="urn:microsoft.com/office/officeart/2005/8/layout/orgChart1"/>
    <dgm:cxn modelId="{E4D18A55-A5D8-47AB-9103-1C18D23AFF97}" type="presParOf" srcId="{D158F8CA-B6D0-4327-9C28-7EE0C8C4EE89}" destId="{C4929FDD-73C2-46AD-9759-14515568EDDF}" srcOrd="3" destOrd="0" presId="urn:microsoft.com/office/officeart/2005/8/layout/orgChart1"/>
    <dgm:cxn modelId="{B5C891CD-40C0-4315-9B04-7091498251B6}" type="presParOf" srcId="{C4929FDD-73C2-46AD-9759-14515568EDDF}" destId="{809EC1AE-24FD-4F9C-8BA5-7178F7FF6694}" srcOrd="0" destOrd="0" presId="urn:microsoft.com/office/officeart/2005/8/layout/orgChart1"/>
    <dgm:cxn modelId="{C29B6A17-3E64-4A46-A0C9-110C7727EA3D}" type="presParOf" srcId="{809EC1AE-24FD-4F9C-8BA5-7178F7FF6694}" destId="{714052F6-1CAC-4E25-8D6A-67A42648F7F7}" srcOrd="0" destOrd="0" presId="urn:microsoft.com/office/officeart/2005/8/layout/orgChart1"/>
    <dgm:cxn modelId="{A6FD3915-D930-413D-A92C-C6EF0D402D44}" type="presParOf" srcId="{809EC1AE-24FD-4F9C-8BA5-7178F7FF6694}" destId="{3D7EA7AF-54E3-4F55-981C-1E16C767FF92}" srcOrd="1" destOrd="0" presId="urn:microsoft.com/office/officeart/2005/8/layout/orgChart1"/>
    <dgm:cxn modelId="{A95B25EB-ACB8-4AF8-BD0E-7133348F856A}" type="presParOf" srcId="{C4929FDD-73C2-46AD-9759-14515568EDDF}" destId="{7E675965-28FD-4B4F-8096-9970F0757ADE}" srcOrd="1" destOrd="0" presId="urn:microsoft.com/office/officeart/2005/8/layout/orgChart1"/>
    <dgm:cxn modelId="{DDBE94E2-0D93-4F2B-9259-78496313C163}" type="presParOf" srcId="{C4929FDD-73C2-46AD-9759-14515568EDDF}" destId="{BF64A072-1EA0-4347-8942-C719DD9A55E7}" srcOrd="2" destOrd="0" presId="urn:microsoft.com/office/officeart/2005/8/layout/orgChart1"/>
    <dgm:cxn modelId="{C9AAC2F1-0533-49E4-8786-F1D2A2393288}" type="presParOf" srcId="{D158F8CA-B6D0-4327-9C28-7EE0C8C4EE89}" destId="{ED195170-2BB3-4989-98E3-7108EAEFBCB4}" srcOrd="4" destOrd="0" presId="urn:microsoft.com/office/officeart/2005/8/layout/orgChart1"/>
    <dgm:cxn modelId="{6CC98413-3155-44EE-98A5-56776C07E249}" type="presParOf" srcId="{D158F8CA-B6D0-4327-9C28-7EE0C8C4EE89}" destId="{C4703AD4-748C-4100-9744-EB42A366F810}" srcOrd="5" destOrd="0" presId="urn:microsoft.com/office/officeart/2005/8/layout/orgChart1"/>
    <dgm:cxn modelId="{2145E8D2-A623-4E3A-8660-79A142953A01}" type="presParOf" srcId="{C4703AD4-748C-4100-9744-EB42A366F810}" destId="{7ED508AC-A282-449A-BF96-FC69474F3AE6}" srcOrd="0" destOrd="0" presId="urn:microsoft.com/office/officeart/2005/8/layout/orgChart1"/>
    <dgm:cxn modelId="{F3746760-BB79-47FF-B0BF-ABB428C54843}" type="presParOf" srcId="{7ED508AC-A282-449A-BF96-FC69474F3AE6}" destId="{AC4744B6-54EF-4042-A34F-6442E141AE60}" srcOrd="0" destOrd="0" presId="urn:microsoft.com/office/officeart/2005/8/layout/orgChart1"/>
    <dgm:cxn modelId="{2598B4D4-1F5B-4AA9-A9EC-AFFEE9CDDDF4}" type="presParOf" srcId="{7ED508AC-A282-449A-BF96-FC69474F3AE6}" destId="{D1692E25-181F-4D87-9D4B-85D1F85323AD}" srcOrd="1" destOrd="0" presId="urn:microsoft.com/office/officeart/2005/8/layout/orgChart1"/>
    <dgm:cxn modelId="{B1877672-0B82-4418-A36C-0172CBCFD487}" type="presParOf" srcId="{C4703AD4-748C-4100-9744-EB42A366F810}" destId="{BB271DB4-E885-450D-AA08-6E23FB8F2888}" srcOrd="1" destOrd="0" presId="urn:microsoft.com/office/officeart/2005/8/layout/orgChart1"/>
    <dgm:cxn modelId="{4C8EFD89-3E2D-462F-9E8C-516E8FC8327B}" type="presParOf" srcId="{C4703AD4-748C-4100-9744-EB42A366F810}" destId="{68B0C3C9-718C-4C77-BA96-799A27E0A188}" srcOrd="2" destOrd="0" presId="urn:microsoft.com/office/officeart/2005/8/layout/orgChart1"/>
    <dgm:cxn modelId="{4FB03B81-5C66-4EB3-AE99-4D8A5892C03F}" type="presParOf" srcId="{D158F8CA-B6D0-4327-9C28-7EE0C8C4EE89}" destId="{F7895BE2-E635-4A9E-8D6D-82C097837149}" srcOrd="6" destOrd="0" presId="urn:microsoft.com/office/officeart/2005/8/layout/orgChart1"/>
    <dgm:cxn modelId="{9AE90A58-8E99-4997-8F71-C071B9059A70}" type="presParOf" srcId="{D158F8CA-B6D0-4327-9C28-7EE0C8C4EE89}" destId="{47AFE482-4550-4306-93D2-CC5E11A3C4C6}" srcOrd="7" destOrd="0" presId="urn:microsoft.com/office/officeart/2005/8/layout/orgChart1"/>
    <dgm:cxn modelId="{882982A1-B691-4118-BBE7-BACA8608130B}" type="presParOf" srcId="{47AFE482-4550-4306-93D2-CC5E11A3C4C6}" destId="{CFB7D8FD-5160-4F75-8EEE-08E061479023}" srcOrd="0" destOrd="0" presId="urn:microsoft.com/office/officeart/2005/8/layout/orgChart1"/>
    <dgm:cxn modelId="{66D943F4-FD05-4529-87D3-99DF385993C9}" type="presParOf" srcId="{CFB7D8FD-5160-4F75-8EEE-08E061479023}" destId="{0C057A20-9C30-4ECD-98C4-4172DBA60C64}" srcOrd="0" destOrd="0" presId="urn:microsoft.com/office/officeart/2005/8/layout/orgChart1"/>
    <dgm:cxn modelId="{DA9AC711-2FE3-4913-968A-67524A1B4ECF}" type="presParOf" srcId="{CFB7D8FD-5160-4F75-8EEE-08E061479023}" destId="{DD3279A4-2AD8-4422-B290-46931B3D1214}" srcOrd="1" destOrd="0" presId="urn:microsoft.com/office/officeart/2005/8/layout/orgChart1"/>
    <dgm:cxn modelId="{EBABD775-AEBB-47B2-9CC5-3A43590B3EF4}" type="presParOf" srcId="{47AFE482-4550-4306-93D2-CC5E11A3C4C6}" destId="{82223ED0-7166-4651-8B52-72B00F151562}" srcOrd="1" destOrd="0" presId="urn:microsoft.com/office/officeart/2005/8/layout/orgChart1"/>
    <dgm:cxn modelId="{E98C112B-AAC2-4C71-951F-BFB426A1416F}" type="presParOf" srcId="{47AFE482-4550-4306-93D2-CC5E11A3C4C6}" destId="{F79675C9-9F81-4901-92BA-6462D1EEB57E}" srcOrd="2" destOrd="0" presId="urn:microsoft.com/office/officeart/2005/8/layout/orgChart1"/>
    <dgm:cxn modelId="{7B4AADBE-437D-42DD-BA1E-362BE5BA75D4}" type="presParOf" srcId="{D158F8CA-B6D0-4327-9C28-7EE0C8C4EE89}" destId="{BF342089-E523-4E59-AC37-4C2A484E2547}" srcOrd="8" destOrd="0" presId="urn:microsoft.com/office/officeart/2005/8/layout/orgChart1"/>
    <dgm:cxn modelId="{3316317D-7810-4422-8192-7BBFD142C39F}" type="presParOf" srcId="{D158F8CA-B6D0-4327-9C28-7EE0C8C4EE89}" destId="{E17DDC63-2F18-4667-96AE-6CFDB52E0808}" srcOrd="9" destOrd="0" presId="urn:microsoft.com/office/officeart/2005/8/layout/orgChart1"/>
    <dgm:cxn modelId="{8039BC93-EFB8-49B5-AC2D-AA3EDD708D3D}" type="presParOf" srcId="{E17DDC63-2F18-4667-96AE-6CFDB52E0808}" destId="{C8AB2819-EDCE-4677-93D0-A895C43F847F}" srcOrd="0" destOrd="0" presId="urn:microsoft.com/office/officeart/2005/8/layout/orgChart1"/>
    <dgm:cxn modelId="{4CC916A9-7893-4184-BB08-A81D3303D07D}" type="presParOf" srcId="{C8AB2819-EDCE-4677-93D0-A895C43F847F}" destId="{422D1AF2-3C5E-4F36-A730-BEB935E88C11}" srcOrd="0" destOrd="0" presId="urn:microsoft.com/office/officeart/2005/8/layout/orgChart1"/>
    <dgm:cxn modelId="{23777E20-1FCF-4A60-83F5-DC59D24C39B3}" type="presParOf" srcId="{C8AB2819-EDCE-4677-93D0-A895C43F847F}" destId="{62DF8F63-F302-482A-AF3C-084EBC678117}" srcOrd="1" destOrd="0" presId="urn:microsoft.com/office/officeart/2005/8/layout/orgChart1"/>
    <dgm:cxn modelId="{1FD20FAE-D348-4632-9897-B72CE5AFDBB6}" type="presParOf" srcId="{E17DDC63-2F18-4667-96AE-6CFDB52E0808}" destId="{C43ACA5D-9E98-4968-8916-BBFC5CCB2C9C}" srcOrd="1" destOrd="0" presId="urn:microsoft.com/office/officeart/2005/8/layout/orgChart1"/>
    <dgm:cxn modelId="{9412211A-25F8-4E98-A422-A84E2F33DCCF}" type="presParOf" srcId="{E17DDC63-2F18-4667-96AE-6CFDB52E0808}" destId="{C71F771A-6545-4C88-8A1B-1B94CFED34D5}" srcOrd="2" destOrd="0" presId="urn:microsoft.com/office/officeart/2005/8/layout/orgChart1"/>
    <dgm:cxn modelId="{E3FB1D91-AD6E-437D-B729-095AEE66005F}" type="presParOf" srcId="{D158F8CA-B6D0-4327-9C28-7EE0C8C4EE89}" destId="{B832F9EF-9011-4CE7-8A8A-41F2F44B4B88}" srcOrd="10" destOrd="0" presId="urn:microsoft.com/office/officeart/2005/8/layout/orgChart1"/>
    <dgm:cxn modelId="{60D0EEDB-7A6C-411C-B172-541B7A13B6BB}" type="presParOf" srcId="{D158F8CA-B6D0-4327-9C28-7EE0C8C4EE89}" destId="{3A1D2FF5-5FA1-41EF-A721-8C97882ACDF4}" srcOrd="11" destOrd="0" presId="urn:microsoft.com/office/officeart/2005/8/layout/orgChart1"/>
    <dgm:cxn modelId="{B678608C-0889-4DE7-81A6-3DBF53677A33}" type="presParOf" srcId="{3A1D2FF5-5FA1-41EF-A721-8C97882ACDF4}" destId="{6CE10885-AFB7-402A-A145-A2C8EA92675B}" srcOrd="0" destOrd="0" presId="urn:microsoft.com/office/officeart/2005/8/layout/orgChart1"/>
    <dgm:cxn modelId="{10F303B0-41BE-439A-B1B8-FC6925AA6F21}" type="presParOf" srcId="{6CE10885-AFB7-402A-A145-A2C8EA92675B}" destId="{D98DEF8E-075C-4149-A2CC-8E51DAA819DC}" srcOrd="0" destOrd="0" presId="urn:microsoft.com/office/officeart/2005/8/layout/orgChart1"/>
    <dgm:cxn modelId="{96EAF8AD-051C-4357-BC27-DE82BAE4686D}" type="presParOf" srcId="{6CE10885-AFB7-402A-A145-A2C8EA92675B}" destId="{0100451B-5F3B-4B52-8C02-41734451ECC3}" srcOrd="1" destOrd="0" presId="urn:microsoft.com/office/officeart/2005/8/layout/orgChart1"/>
    <dgm:cxn modelId="{D9A1B841-C694-4E76-8C7D-60E2DDFCC7FA}" type="presParOf" srcId="{3A1D2FF5-5FA1-41EF-A721-8C97882ACDF4}" destId="{0BE3D27C-A50C-4175-967F-C185FA4168BF}" srcOrd="1" destOrd="0" presId="urn:microsoft.com/office/officeart/2005/8/layout/orgChart1"/>
    <dgm:cxn modelId="{0F0E8DED-9F60-4624-A5E5-DC24E85ADDAD}" type="presParOf" srcId="{3A1D2FF5-5FA1-41EF-A721-8C97882ACDF4}" destId="{6E9876D1-2C94-42E0-82F0-B96D4FC12DA8}" srcOrd="2" destOrd="0" presId="urn:microsoft.com/office/officeart/2005/8/layout/orgChart1"/>
    <dgm:cxn modelId="{F3C6BB2F-2868-460C-BCBB-2516DFCB228C}" type="presParOf" srcId="{87A8BDB7-F518-4553-B082-6D7CEF45783E}" destId="{93E71F82-5F49-4B75-ACFF-6CFF44917A74}" srcOrd="2" destOrd="0" presId="urn:microsoft.com/office/officeart/2005/8/layout/orgChart1"/>
    <dgm:cxn modelId="{B7B637E2-26ED-4039-862C-2DD8F6CE0287}" type="presParOf" srcId="{ACF8392E-61FE-4683-88FB-CB57392E89DE}" destId="{31D50D32-AA64-4CE9-A5A3-F4363D6B4C7A}" srcOrd="2" destOrd="0" presId="urn:microsoft.com/office/officeart/2005/8/layout/orgChart1"/>
    <dgm:cxn modelId="{798D7E12-B121-4AF1-A95A-484930860714}" type="presParOf" srcId="{ACF8392E-61FE-4683-88FB-CB57392E89DE}" destId="{8058081E-8873-4A9B-8856-B16FD418BA5F}" srcOrd="3" destOrd="0" presId="urn:microsoft.com/office/officeart/2005/8/layout/orgChart1"/>
    <dgm:cxn modelId="{5E586927-AAC4-496E-BC59-AA4473897634}" type="presParOf" srcId="{8058081E-8873-4A9B-8856-B16FD418BA5F}" destId="{81E468D5-E113-49D8-A9E2-8CA56F1776B9}" srcOrd="0" destOrd="0" presId="urn:microsoft.com/office/officeart/2005/8/layout/orgChart1"/>
    <dgm:cxn modelId="{2C8680DA-8579-4282-A260-1024914A3BE2}" type="presParOf" srcId="{81E468D5-E113-49D8-A9E2-8CA56F1776B9}" destId="{AD3EA1E8-AB25-495C-8214-B0EFB721A8C5}" srcOrd="0" destOrd="0" presId="urn:microsoft.com/office/officeart/2005/8/layout/orgChart1"/>
    <dgm:cxn modelId="{E761C7B8-FC1C-4ACF-9B1E-F04277293657}" type="presParOf" srcId="{81E468D5-E113-49D8-A9E2-8CA56F1776B9}" destId="{0B292AB6-E219-4EF1-A6FA-A59A3D9E7CFB}" srcOrd="1" destOrd="0" presId="urn:microsoft.com/office/officeart/2005/8/layout/orgChart1"/>
    <dgm:cxn modelId="{E9D4D5E9-BE1D-46E8-B77D-65315535684F}" type="presParOf" srcId="{8058081E-8873-4A9B-8856-B16FD418BA5F}" destId="{11A63394-3B4F-48D2-B006-D22DFC13136D}" srcOrd="1" destOrd="0" presId="urn:microsoft.com/office/officeart/2005/8/layout/orgChart1"/>
    <dgm:cxn modelId="{0B8E7F15-9883-4EBE-B983-6AD0FF4BB0D5}" type="presParOf" srcId="{11A63394-3B4F-48D2-B006-D22DFC13136D}" destId="{1A5C1DFF-7A90-480B-8155-3E85A84C3EDA}" srcOrd="0" destOrd="0" presId="urn:microsoft.com/office/officeart/2005/8/layout/orgChart1"/>
    <dgm:cxn modelId="{31EDB648-106A-4D86-B65C-C2BE0D96DD6C}" type="presParOf" srcId="{11A63394-3B4F-48D2-B006-D22DFC13136D}" destId="{A207DF13-E147-43DD-BC8F-BE70AD9D2BAF}" srcOrd="1" destOrd="0" presId="urn:microsoft.com/office/officeart/2005/8/layout/orgChart1"/>
    <dgm:cxn modelId="{6D22861D-9F9C-4238-A1C9-4BD5F19E0BB9}" type="presParOf" srcId="{A207DF13-E147-43DD-BC8F-BE70AD9D2BAF}" destId="{695AA4F6-6201-4865-BA66-24EA868F9E90}" srcOrd="0" destOrd="0" presId="urn:microsoft.com/office/officeart/2005/8/layout/orgChart1"/>
    <dgm:cxn modelId="{FC3A99B0-F785-4DA3-8018-C597E30E9511}" type="presParOf" srcId="{695AA4F6-6201-4865-BA66-24EA868F9E90}" destId="{22CC4DCB-42F4-43EC-880D-F0BBEE4602D4}" srcOrd="0" destOrd="0" presId="urn:microsoft.com/office/officeart/2005/8/layout/orgChart1"/>
    <dgm:cxn modelId="{38B8A820-EE5B-48EC-9089-1D0EBEF7C281}" type="presParOf" srcId="{695AA4F6-6201-4865-BA66-24EA868F9E90}" destId="{76673C68-2684-402F-AD6D-FB7D656C4262}" srcOrd="1" destOrd="0" presId="urn:microsoft.com/office/officeart/2005/8/layout/orgChart1"/>
    <dgm:cxn modelId="{0ADC1400-8079-48F8-A6C3-D2C303DEDC53}" type="presParOf" srcId="{A207DF13-E147-43DD-BC8F-BE70AD9D2BAF}" destId="{5313FCFD-1D9F-4C25-A646-1D14F4219381}" srcOrd="1" destOrd="0" presId="urn:microsoft.com/office/officeart/2005/8/layout/orgChart1"/>
    <dgm:cxn modelId="{F7D68B07-3B4A-4617-AE3B-9BD42A516D97}" type="presParOf" srcId="{A207DF13-E147-43DD-BC8F-BE70AD9D2BAF}" destId="{88D82834-E553-4A12-9767-D88AD2206F2E}" srcOrd="2" destOrd="0" presId="urn:microsoft.com/office/officeart/2005/8/layout/orgChart1"/>
    <dgm:cxn modelId="{DBD560DD-7119-4C08-8BC4-895CAD8266EF}" type="presParOf" srcId="{11A63394-3B4F-48D2-B006-D22DFC13136D}" destId="{837C2CBE-5934-415F-B3E5-B0893A780F4D}" srcOrd="2" destOrd="0" presId="urn:microsoft.com/office/officeart/2005/8/layout/orgChart1"/>
    <dgm:cxn modelId="{C6A9E8C6-0926-4E25-BEB0-7539275ECE3E}" type="presParOf" srcId="{11A63394-3B4F-48D2-B006-D22DFC13136D}" destId="{D3E6BF8C-1221-4871-AF59-75A072F4EF1A}" srcOrd="3" destOrd="0" presId="urn:microsoft.com/office/officeart/2005/8/layout/orgChart1"/>
    <dgm:cxn modelId="{1EFADCBB-216E-4CEA-B49B-0334C92C6B5E}" type="presParOf" srcId="{D3E6BF8C-1221-4871-AF59-75A072F4EF1A}" destId="{CBD50373-22F1-463C-98C6-32E56CAAFEC2}" srcOrd="0" destOrd="0" presId="urn:microsoft.com/office/officeart/2005/8/layout/orgChart1"/>
    <dgm:cxn modelId="{64D23268-06EC-434B-A25F-DC2DBBD5041F}" type="presParOf" srcId="{CBD50373-22F1-463C-98C6-32E56CAAFEC2}" destId="{59BD557A-1B92-4160-B2F5-3C0AE9422F4F}" srcOrd="0" destOrd="0" presId="urn:microsoft.com/office/officeart/2005/8/layout/orgChart1"/>
    <dgm:cxn modelId="{0E173AA1-DA2B-4FDC-A16D-8B659269DF6B}" type="presParOf" srcId="{CBD50373-22F1-463C-98C6-32E56CAAFEC2}" destId="{4CBF7D1F-7D39-4DC4-8108-4C593076CE56}" srcOrd="1" destOrd="0" presId="urn:microsoft.com/office/officeart/2005/8/layout/orgChart1"/>
    <dgm:cxn modelId="{3963410B-1055-4FA6-933E-EF8D7219A1C7}" type="presParOf" srcId="{D3E6BF8C-1221-4871-AF59-75A072F4EF1A}" destId="{761DFFB1-1749-4A85-826F-F1D2558F1A87}" srcOrd="1" destOrd="0" presId="urn:microsoft.com/office/officeart/2005/8/layout/orgChart1"/>
    <dgm:cxn modelId="{6FDA2C5C-4589-42CD-B3E2-37B5C70E809B}" type="presParOf" srcId="{D3E6BF8C-1221-4871-AF59-75A072F4EF1A}" destId="{E1AB11C5-46B6-40C2-86C8-D615991F1310}" srcOrd="2" destOrd="0" presId="urn:microsoft.com/office/officeart/2005/8/layout/orgChart1"/>
    <dgm:cxn modelId="{10D34FD1-ECE2-4BD2-981E-A1D7CFECD12D}" type="presParOf" srcId="{11A63394-3B4F-48D2-B006-D22DFC13136D}" destId="{380876D3-BAED-4AD6-972B-9CDF85862AE1}" srcOrd="4" destOrd="0" presId="urn:microsoft.com/office/officeart/2005/8/layout/orgChart1"/>
    <dgm:cxn modelId="{E68E9CD8-6812-4C00-9F32-55B7F7C971D6}" type="presParOf" srcId="{11A63394-3B4F-48D2-B006-D22DFC13136D}" destId="{266E7879-C8E4-44DB-BC93-4F3FCE51280B}" srcOrd="5" destOrd="0" presId="urn:microsoft.com/office/officeart/2005/8/layout/orgChart1"/>
    <dgm:cxn modelId="{19F9909B-6FDB-4118-8018-C34D3E0C074F}" type="presParOf" srcId="{266E7879-C8E4-44DB-BC93-4F3FCE51280B}" destId="{2064E360-7EF1-4094-A1B6-88EC820D1B61}" srcOrd="0" destOrd="0" presId="urn:microsoft.com/office/officeart/2005/8/layout/orgChart1"/>
    <dgm:cxn modelId="{E75BB85E-664B-47A3-BA16-25445D9251F1}" type="presParOf" srcId="{2064E360-7EF1-4094-A1B6-88EC820D1B61}" destId="{03BF135C-281D-412A-9AA0-3D365233C753}" srcOrd="0" destOrd="0" presId="urn:microsoft.com/office/officeart/2005/8/layout/orgChart1"/>
    <dgm:cxn modelId="{6495D9E4-124A-4EB1-962D-9A1CBB5A007A}" type="presParOf" srcId="{2064E360-7EF1-4094-A1B6-88EC820D1B61}" destId="{37287171-C803-4119-9788-F30186389134}" srcOrd="1" destOrd="0" presId="urn:microsoft.com/office/officeart/2005/8/layout/orgChart1"/>
    <dgm:cxn modelId="{207E98D6-5871-4FD4-9057-CF0CB65DCA93}" type="presParOf" srcId="{266E7879-C8E4-44DB-BC93-4F3FCE51280B}" destId="{5C7AD0E2-BE2A-4FDE-A773-4279ED879F68}" srcOrd="1" destOrd="0" presId="urn:microsoft.com/office/officeart/2005/8/layout/orgChart1"/>
    <dgm:cxn modelId="{AD041FA8-83BC-45E4-B68A-B54AAEB2EE81}" type="presParOf" srcId="{266E7879-C8E4-44DB-BC93-4F3FCE51280B}" destId="{DB0EDD0D-CA72-4F9C-864E-5A016ACCD70C}" srcOrd="2" destOrd="0" presId="urn:microsoft.com/office/officeart/2005/8/layout/orgChart1"/>
    <dgm:cxn modelId="{C917CC98-D102-4A39-814F-440DA5D7E073}" type="presParOf" srcId="{11A63394-3B4F-48D2-B006-D22DFC13136D}" destId="{93290E55-21E4-432A-B70E-4AD656A87F19}" srcOrd="6" destOrd="0" presId="urn:microsoft.com/office/officeart/2005/8/layout/orgChart1"/>
    <dgm:cxn modelId="{AF1BAD13-BB8F-491A-B63D-4D6E5362CF58}" type="presParOf" srcId="{11A63394-3B4F-48D2-B006-D22DFC13136D}" destId="{78573B84-53F9-4046-AB79-BEFB4EDE8C70}" srcOrd="7" destOrd="0" presId="urn:microsoft.com/office/officeart/2005/8/layout/orgChart1"/>
    <dgm:cxn modelId="{68758F9A-876E-4506-8C7C-A98F6D09708A}" type="presParOf" srcId="{78573B84-53F9-4046-AB79-BEFB4EDE8C70}" destId="{F3760F70-CE87-4287-BA6A-4115CA99C8AE}" srcOrd="0" destOrd="0" presId="urn:microsoft.com/office/officeart/2005/8/layout/orgChart1"/>
    <dgm:cxn modelId="{47854524-D904-4DF4-B988-374FCE3BA0DD}" type="presParOf" srcId="{F3760F70-CE87-4287-BA6A-4115CA99C8AE}" destId="{9EB7DD75-F623-4B37-8567-75098926BBAC}" srcOrd="0" destOrd="0" presId="urn:microsoft.com/office/officeart/2005/8/layout/orgChart1"/>
    <dgm:cxn modelId="{06DE5391-DDA6-4E83-A216-529CD3B82607}" type="presParOf" srcId="{F3760F70-CE87-4287-BA6A-4115CA99C8AE}" destId="{AFECD750-630A-470F-890D-9D48031AED16}" srcOrd="1" destOrd="0" presId="urn:microsoft.com/office/officeart/2005/8/layout/orgChart1"/>
    <dgm:cxn modelId="{E81828F6-9A19-4E7D-B4B0-85D8BE53CDB7}" type="presParOf" srcId="{78573B84-53F9-4046-AB79-BEFB4EDE8C70}" destId="{E48F7660-2519-4C47-BA15-D52A0CFAB902}" srcOrd="1" destOrd="0" presId="urn:microsoft.com/office/officeart/2005/8/layout/orgChart1"/>
    <dgm:cxn modelId="{4EEA5BE0-0F30-4C21-935E-8690B0458A86}" type="presParOf" srcId="{78573B84-53F9-4046-AB79-BEFB4EDE8C70}" destId="{5C49C01D-8D2A-439C-A2EF-B571F7B3C233}" srcOrd="2" destOrd="0" presId="urn:microsoft.com/office/officeart/2005/8/layout/orgChart1"/>
    <dgm:cxn modelId="{5F759C3C-9A15-451F-8727-08AD57D93CF1}" type="presParOf" srcId="{11A63394-3B4F-48D2-B006-D22DFC13136D}" destId="{CDADD90F-AE06-4FD7-970B-E45B21004278}" srcOrd="8" destOrd="0" presId="urn:microsoft.com/office/officeart/2005/8/layout/orgChart1"/>
    <dgm:cxn modelId="{D7555DF3-5C1B-430F-847D-4073136BD91E}" type="presParOf" srcId="{11A63394-3B4F-48D2-B006-D22DFC13136D}" destId="{F06781EA-F3EA-4EAC-96A6-E8A54CC7D045}" srcOrd="9" destOrd="0" presId="urn:microsoft.com/office/officeart/2005/8/layout/orgChart1"/>
    <dgm:cxn modelId="{A922F992-AAFB-4F4D-8C1C-A173F03E2357}" type="presParOf" srcId="{F06781EA-F3EA-4EAC-96A6-E8A54CC7D045}" destId="{0225CE36-011E-4FC9-ABAA-FB23C2F50D38}" srcOrd="0" destOrd="0" presId="urn:microsoft.com/office/officeart/2005/8/layout/orgChart1"/>
    <dgm:cxn modelId="{69D43609-204E-4FD6-B7BC-0A6891D8BBB9}" type="presParOf" srcId="{0225CE36-011E-4FC9-ABAA-FB23C2F50D38}" destId="{9308CF20-53B6-43E6-92D5-174D76D13225}" srcOrd="0" destOrd="0" presId="urn:microsoft.com/office/officeart/2005/8/layout/orgChart1"/>
    <dgm:cxn modelId="{04247C3A-7868-4127-9CD0-513B1D6D9CDE}" type="presParOf" srcId="{0225CE36-011E-4FC9-ABAA-FB23C2F50D38}" destId="{64F1C2BC-EAB3-42C1-9AE9-DEFF5433B8AC}" srcOrd="1" destOrd="0" presId="urn:microsoft.com/office/officeart/2005/8/layout/orgChart1"/>
    <dgm:cxn modelId="{FCFF4DDC-64C0-41F4-9537-49334A513731}" type="presParOf" srcId="{F06781EA-F3EA-4EAC-96A6-E8A54CC7D045}" destId="{F656BCB7-C134-400A-9A1E-75923B910C1F}" srcOrd="1" destOrd="0" presId="urn:microsoft.com/office/officeart/2005/8/layout/orgChart1"/>
    <dgm:cxn modelId="{79E570DE-FB82-4593-B49F-76B20FF7D39E}" type="presParOf" srcId="{F06781EA-F3EA-4EAC-96A6-E8A54CC7D045}" destId="{195B040C-910E-4D7A-B25D-5F7196D31E38}" srcOrd="2" destOrd="0" presId="urn:microsoft.com/office/officeart/2005/8/layout/orgChart1"/>
    <dgm:cxn modelId="{A020EADE-48CF-450F-856C-2C11E5F5C82C}" type="presParOf" srcId="{11A63394-3B4F-48D2-B006-D22DFC13136D}" destId="{9C0BD8E3-1376-44FC-800B-4C6BFCA89EB7}" srcOrd="10" destOrd="0" presId="urn:microsoft.com/office/officeart/2005/8/layout/orgChart1"/>
    <dgm:cxn modelId="{9E3CB3B2-5B06-4E35-9FC9-E320BB8CDB11}" type="presParOf" srcId="{11A63394-3B4F-48D2-B006-D22DFC13136D}" destId="{B8995F64-D284-4E2A-8832-351476172B15}" srcOrd="11" destOrd="0" presId="urn:microsoft.com/office/officeart/2005/8/layout/orgChart1"/>
    <dgm:cxn modelId="{E52456E2-D9F9-437A-8243-2A8E307A3CCB}" type="presParOf" srcId="{B8995F64-D284-4E2A-8832-351476172B15}" destId="{93B6DE32-3359-4A48-81C8-496DA6F09EC6}" srcOrd="0" destOrd="0" presId="urn:microsoft.com/office/officeart/2005/8/layout/orgChart1"/>
    <dgm:cxn modelId="{061DBC92-BC37-43D5-BC66-8A9C90266A4B}" type="presParOf" srcId="{93B6DE32-3359-4A48-81C8-496DA6F09EC6}" destId="{3133F470-94CA-4E62-92F0-86B1F8C5135D}" srcOrd="0" destOrd="0" presId="urn:microsoft.com/office/officeart/2005/8/layout/orgChart1"/>
    <dgm:cxn modelId="{60EA4B38-DCB4-4FB0-8888-0AA23C0622EE}" type="presParOf" srcId="{93B6DE32-3359-4A48-81C8-496DA6F09EC6}" destId="{EC697373-27B1-4768-85B4-53D3A42E52B0}" srcOrd="1" destOrd="0" presId="urn:microsoft.com/office/officeart/2005/8/layout/orgChart1"/>
    <dgm:cxn modelId="{4813D8E4-36B3-44E2-A190-DF03578C46F7}" type="presParOf" srcId="{B8995F64-D284-4E2A-8832-351476172B15}" destId="{19E6195E-F306-4D20-865C-5C611F28DDA9}" srcOrd="1" destOrd="0" presId="urn:microsoft.com/office/officeart/2005/8/layout/orgChart1"/>
    <dgm:cxn modelId="{26D53AD6-4B29-46E7-9460-996F2EC28411}" type="presParOf" srcId="{B8995F64-D284-4E2A-8832-351476172B15}" destId="{0B050828-7F49-44FD-8038-D6D592A84298}" srcOrd="2" destOrd="0" presId="urn:microsoft.com/office/officeart/2005/8/layout/orgChart1"/>
    <dgm:cxn modelId="{E1504FE3-11DC-4EDE-9DB3-5A6EB6134ABD}" type="presParOf" srcId="{11A63394-3B4F-48D2-B006-D22DFC13136D}" destId="{57FC1BDE-3ADA-4107-AADB-F1BCA0592CCB}" srcOrd="12" destOrd="0" presId="urn:microsoft.com/office/officeart/2005/8/layout/orgChart1"/>
    <dgm:cxn modelId="{B6113C6C-C4A0-486A-AEEE-EB35A3D37D42}" type="presParOf" srcId="{11A63394-3B4F-48D2-B006-D22DFC13136D}" destId="{79960760-652B-48BE-AA25-958C021C9A17}" srcOrd="13" destOrd="0" presId="urn:microsoft.com/office/officeart/2005/8/layout/orgChart1"/>
    <dgm:cxn modelId="{B560688A-CBF8-4688-839C-956457DDFB42}" type="presParOf" srcId="{79960760-652B-48BE-AA25-958C021C9A17}" destId="{D103FC8A-DCF7-427A-8362-4D6FC343004B}" srcOrd="0" destOrd="0" presId="urn:microsoft.com/office/officeart/2005/8/layout/orgChart1"/>
    <dgm:cxn modelId="{930CCD99-9478-4741-9C34-F13D726939C8}" type="presParOf" srcId="{D103FC8A-DCF7-427A-8362-4D6FC343004B}" destId="{9C9486CA-266E-42AD-8117-AFC7100B5FBE}" srcOrd="0" destOrd="0" presId="urn:microsoft.com/office/officeart/2005/8/layout/orgChart1"/>
    <dgm:cxn modelId="{48B6C558-3ED8-4022-9ED9-D4CFC09C0523}" type="presParOf" srcId="{D103FC8A-DCF7-427A-8362-4D6FC343004B}" destId="{42973FEF-7CD3-4621-8719-A2D0F24F331B}" srcOrd="1" destOrd="0" presId="urn:microsoft.com/office/officeart/2005/8/layout/orgChart1"/>
    <dgm:cxn modelId="{037CEBAE-C101-4572-BD12-72FA0420E6EA}" type="presParOf" srcId="{79960760-652B-48BE-AA25-958C021C9A17}" destId="{1CA19A35-8FE3-4C7B-809F-E239E742F3C7}" srcOrd="1" destOrd="0" presId="urn:microsoft.com/office/officeart/2005/8/layout/orgChart1"/>
    <dgm:cxn modelId="{3130DFE8-F81C-4EF2-AFC0-AD0E3225359B}" type="presParOf" srcId="{79960760-652B-48BE-AA25-958C021C9A17}" destId="{A1074162-1D28-44DF-B397-5506CCDC985C}" srcOrd="2" destOrd="0" presId="urn:microsoft.com/office/officeart/2005/8/layout/orgChart1"/>
    <dgm:cxn modelId="{877C4533-99A8-4D89-9E25-E6BD660715D1}" type="presParOf" srcId="{11A63394-3B4F-48D2-B006-D22DFC13136D}" destId="{A963B7FA-B174-43A7-841E-B11F98C689C0}" srcOrd="14" destOrd="0" presId="urn:microsoft.com/office/officeart/2005/8/layout/orgChart1"/>
    <dgm:cxn modelId="{7A0631E6-21E8-48F1-9606-704CDA9D8525}" type="presParOf" srcId="{11A63394-3B4F-48D2-B006-D22DFC13136D}" destId="{9F3D2A0E-538E-4382-B217-D965878BB075}" srcOrd="15" destOrd="0" presId="urn:microsoft.com/office/officeart/2005/8/layout/orgChart1"/>
    <dgm:cxn modelId="{98CD2409-0F6E-4C14-AE3A-CDE943259D4C}" type="presParOf" srcId="{9F3D2A0E-538E-4382-B217-D965878BB075}" destId="{C83B56AB-856E-4511-AEF2-64332E4DAF5A}" srcOrd="0" destOrd="0" presId="urn:microsoft.com/office/officeart/2005/8/layout/orgChart1"/>
    <dgm:cxn modelId="{1ED37E5C-3D4E-4D4D-A5B7-E9F9B55D033B}" type="presParOf" srcId="{C83B56AB-856E-4511-AEF2-64332E4DAF5A}" destId="{26A65936-6E33-4936-B36A-875AEF079908}" srcOrd="0" destOrd="0" presId="urn:microsoft.com/office/officeart/2005/8/layout/orgChart1"/>
    <dgm:cxn modelId="{B78863AF-E8AA-4009-9BDD-E8A406138E12}" type="presParOf" srcId="{C83B56AB-856E-4511-AEF2-64332E4DAF5A}" destId="{5AA2EAA3-E357-4A9C-A39D-64CAF83FDA38}" srcOrd="1" destOrd="0" presId="urn:microsoft.com/office/officeart/2005/8/layout/orgChart1"/>
    <dgm:cxn modelId="{0941B0DE-7825-44AE-AC56-27FB13782E53}" type="presParOf" srcId="{9F3D2A0E-538E-4382-B217-D965878BB075}" destId="{EBE2EFBF-74E7-45C4-A919-1F5B72D2BADB}" srcOrd="1" destOrd="0" presId="urn:microsoft.com/office/officeart/2005/8/layout/orgChart1"/>
    <dgm:cxn modelId="{90304786-5764-49A5-A3B6-8A32DEFBCA96}" type="presParOf" srcId="{9F3D2A0E-538E-4382-B217-D965878BB075}" destId="{1543CA1E-1550-4630-9B52-C931C7EFBE39}" srcOrd="2" destOrd="0" presId="urn:microsoft.com/office/officeart/2005/8/layout/orgChart1"/>
    <dgm:cxn modelId="{430ABC36-00CE-446A-A59F-0C401F45AC57}" type="presParOf" srcId="{8058081E-8873-4A9B-8856-B16FD418BA5F}" destId="{920FB35A-99AB-4942-8DB4-D7C9D349D62D}" srcOrd="2" destOrd="0" presId="urn:microsoft.com/office/officeart/2005/8/layout/orgChart1"/>
    <dgm:cxn modelId="{81252218-DE49-4E54-877B-B3EEE36F075A}" type="presParOf" srcId="{582F12A7-04C2-45BB-A2EA-53C871E26124}" destId="{6472E847-87D7-4492-9D29-CC13E1A49EE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53FF6-20A9-4CA2-BB3D-2D1588A734BB}">
      <dsp:nvSpPr>
        <dsp:cNvPr id="0" name=""/>
        <dsp:cNvSpPr/>
      </dsp:nvSpPr>
      <dsp:spPr>
        <a:xfrm>
          <a:off x="1099433" y="372"/>
          <a:ext cx="7267738" cy="144363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85" tIns="72390" rIns="108585" bIns="72390" numCol="1" spcCol="1270" anchor="ctr" anchorCtr="0">
          <a:noAutofit/>
        </a:bodyPr>
        <a:lstStyle/>
        <a:p>
          <a:pPr marL="0" lvl="0" indent="0" algn="ctr" defTabSz="2533650">
            <a:lnSpc>
              <a:spcPct val="90000"/>
            </a:lnSpc>
            <a:spcBef>
              <a:spcPct val="0"/>
            </a:spcBef>
            <a:spcAft>
              <a:spcPct val="35000"/>
            </a:spcAft>
            <a:buNone/>
          </a:pPr>
          <a:r>
            <a:rPr lang="tr-TR" sz="5700" kern="1200" dirty="0"/>
            <a:t>Tafsili İman 3 Derecedir</a:t>
          </a:r>
        </a:p>
      </dsp:txBody>
      <dsp:txXfrm>
        <a:off x="1141716" y="42655"/>
        <a:ext cx="7183172" cy="1359066"/>
      </dsp:txXfrm>
    </dsp:sp>
    <dsp:sp modelId="{956CCEBC-847B-4DF6-9571-A2C1297A92E4}">
      <dsp:nvSpPr>
        <dsp:cNvPr id="0" name=""/>
        <dsp:cNvSpPr/>
      </dsp:nvSpPr>
      <dsp:spPr>
        <a:xfrm>
          <a:off x="1826207" y="1444004"/>
          <a:ext cx="726773" cy="1082724"/>
        </a:xfrm>
        <a:custGeom>
          <a:avLst/>
          <a:gdLst/>
          <a:ahLst/>
          <a:cxnLst/>
          <a:rect l="0" t="0" r="0" b="0"/>
          <a:pathLst>
            <a:path>
              <a:moveTo>
                <a:pt x="0" y="0"/>
              </a:moveTo>
              <a:lnTo>
                <a:pt x="0" y="1082724"/>
              </a:lnTo>
              <a:lnTo>
                <a:pt x="726773" y="1082724"/>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281377-4DDE-4171-A2B8-07F001D57C82}">
      <dsp:nvSpPr>
        <dsp:cNvPr id="0" name=""/>
        <dsp:cNvSpPr/>
      </dsp:nvSpPr>
      <dsp:spPr>
        <a:xfrm>
          <a:off x="2552981" y="1804913"/>
          <a:ext cx="8539584" cy="144363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tr-TR" sz="4000" kern="1200" dirty="0"/>
            <a:t>Birincisi: Allah’a, Peygambere ve ahirete inanmak.</a:t>
          </a:r>
        </a:p>
      </dsp:txBody>
      <dsp:txXfrm>
        <a:off x="2595264" y="1847196"/>
        <a:ext cx="8455018" cy="1359066"/>
      </dsp:txXfrm>
    </dsp:sp>
    <dsp:sp modelId="{37966C8A-30A4-43D6-AF86-2AB6B985D14C}">
      <dsp:nvSpPr>
        <dsp:cNvPr id="0" name=""/>
        <dsp:cNvSpPr/>
      </dsp:nvSpPr>
      <dsp:spPr>
        <a:xfrm>
          <a:off x="1826207" y="1444004"/>
          <a:ext cx="726773" cy="2887265"/>
        </a:xfrm>
        <a:custGeom>
          <a:avLst/>
          <a:gdLst/>
          <a:ahLst/>
          <a:cxnLst/>
          <a:rect l="0" t="0" r="0" b="0"/>
          <a:pathLst>
            <a:path>
              <a:moveTo>
                <a:pt x="0" y="0"/>
              </a:moveTo>
              <a:lnTo>
                <a:pt x="0" y="2887265"/>
              </a:lnTo>
              <a:lnTo>
                <a:pt x="726773" y="288726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827236-D4A8-4D6D-99CD-0787DD37D007}">
      <dsp:nvSpPr>
        <dsp:cNvPr id="0" name=""/>
        <dsp:cNvSpPr/>
      </dsp:nvSpPr>
      <dsp:spPr>
        <a:xfrm>
          <a:off x="2552981" y="3609454"/>
          <a:ext cx="8539584" cy="144363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tr-TR" sz="4000" kern="1200" dirty="0"/>
            <a:t>İkincisi: </a:t>
          </a:r>
          <a:r>
            <a:rPr lang="tr-TR" sz="4000" kern="1200" dirty="0" err="1"/>
            <a:t>Âmentü’de</a:t>
          </a:r>
          <a:r>
            <a:rPr lang="tr-TR" sz="4000" kern="1200" dirty="0"/>
            <a:t> ifade edilen şekliyle iman.</a:t>
          </a:r>
        </a:p>
      </dsp:txBody>
      <dsp:txXfrm>
        <a:off x="2595264" y="3651737"/>
        <a:ext cx="8455018" cy="1359066"/>
      </dsp:txXfrm>
    </dsp:sp>
    <dsp:sp modelId="{B6C177D3-DFE5-4236-BCD2-0FC6EB09802B}">
      <dsp:nvSpPr>
        <dsp:cNvPr id="0" name=""/>
        <dsp:cNvSpPr/>
      </dsp:nvSpPr>
      <dsp:spPr>
        <a:xfrm>
          <a:off x="1826207" y="1444004"/>
          <a:ext cx="726773" cy="4691806"/>
        </a:xfrm>
        <a:custGeom>
          <a:avLst/>
          <a:gdLst/>
          <a:ahLst/>
          <a:cxnLst/>
          <a:rect l="0" t="0" r="0" b="0"/>
          <a:pathLst>
            <a:path>
              <a:moveTo>
                <a:pt x="0" y="0"/>
              </a:moveTo>
              <a:lnTo>
                <a:pt x="0" y="4691806"/>
              </a:lnTo>
              <a:lnTo>
                <a:pt x="726773" y="469180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E69889-BD7C-484D-A51D-1F5839B1885D}">
      <dsp:nvSpPr>
        <dsp:cNvPr id="0" name=""/>
        <dsp:cNvSpPr/>
      </dsp:nvSpPr>
      <dsp:spPr>
        <a:xfrm>
          <a:off x="2552981" y="5413995"/>
          <a:ext cx="8539584" cy="144363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tr-TR" sz="3100" kern="1200" dirty="0"/>
            <a:t>Üçüncüsü: </a:t>
          </a:r>
          <a:r>
            <a:rPr lang="tr-TR" sz="3100" kern="1200" dirty="0" err="1"/>
            <a:t>İtikadi</a:t>
          </a:r>
          <a:r>
            <a:rPr lang="tr-TR" sz="3100" kern="1200" dirty="0"/>
            <a:t>, ameli, ahlaki bütün hükümlere gönülden iman. Bunları benimsemek ve özümsemek. İmanın en üst derecesidir.</a:t>
          </a:r>
        </a:p>
      </dsp:txBody>
      <dsp:txXfrm>
        <a:off x="2595264" y="5456278"/>
        <a:ext cx="8455018" cy="1359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3B7FA-B174-43A7-841E-B11F98C689C0}">
      <dsp:nvSpPr>
        <dsp:cNvPr id="0" name=""/>
        <dsp:cNvSpPr/>
      </dsp:nvSpPr>
      <dsp:spPr>
        <a:xfrm>
          <a:off x="7226942" y="1204765"/>
          <a:ext cx="618688" cy="5404412"/>
        </a:xfrm>
        <a:custGeom>
          <a:avLst/>
          <a:gdLst/>
          <a:ahLst/>
          <a:cxnLst/>
          <a:rect l="0" t="0" r="0" b="0"/>
          <a:pathLst>
            <a:path>
              <a:moveTo>
                <a:pt x="0" y="0"/>
              </a:moveTo>
              <a:lnTo>
                <a:pt x="0" y="5404412"/>
              </a:lnTo>
              <a:lnTo>
                <a:pt x="618688" y="5404412"/>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7FC1BDE-3ADA-4107-AADB-F1BCA0592CCB}">
      <dsp:nvSpPr>
        <dsp:cNvPr id="0" name=""/>
        <dsp:cNvSpPr/>
      </dsp:nvSpPr>
      <dsp:spPr>
        <a:xfrm>
          <a:off x="7226942" y="1204765"/>
          <a:ext cx="618688" cy="4697759"/>
        </a:xfrm>
        <a:custGeom>
          <a:avLst/>
          <a:gdLst/>
          <a:ahLst/>
          <a:cxnLst/>
          <a:rect l="0" t="0" r="0" b="0"/>
          <a:pathLst>
            <a:path>
              <a:moveTo>
                <a:pt x="0" y="0"/>
              </a:moveTo>
              <a:lnTo>
                <a:pt x="0" y="4697759"/>
              </a:lnTo>
              <a:lnTo>
                <a:pt x="618688" y="4697759"/>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0BD8E3-1376-44FC-800B-4C6BFCA89EB7}">
      <dsp:nvSpPr>
        <dsp:cNvPr id="0" name=""/>
        <dsp:cNvSpPr/>
      </dsp:nvSpPr>
      <dsp:spPr>
        <a:xfrm>
          <a:off x="7226942" y="1204765"/>
          <a:ext cx="618688" cy="3991105"/>
        </a:xfrm>
        <a:custGeom>
          <a:avLst/>
          <a:gdLst/>
          <a:ahLst/>
          <a:cxnLst/>
          <a:rect l="0" t="0" r="0" b="0"/>
          <a:pathLst>
            <a:path>
              <a:moveTo>
                <a:pt x="0" y="0"/>
              </a:moveTo>
              <a:lnTo>
                <a:pt x="0" y="3991105"/>
              </a:lnTo>
              <a:lnTo>
                <a:pt x="618688" y="3991105"/>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ADD90F-AE06-4FD7-970B-E45B21004278}">
      <dsp:nvSpPr>
        <dsp:cNvPr id="0" name=""/>
        <dsp:cNvSpPr/>
      </dsp:nvSpPr>
      <dsp:spPr>
        <a:xfrm>
          <a:off x="7226942" y="1204765"/>
          <a:ext cx="618688" cy="3284450"/>
        </a:xfrm>
        <a:custGeom>
          <a:avLst/>
          <a:gdLst/>
          <a:ahLst/>
          <a:cxnLst/>
          <a:rect l="0" t="0" r="0" b="0"/>
          <a:pathLst>
            <a:path>
              <a:moveTo>
                <a:pt x="0" y="0"/>
              </a:moveTo>
              <a:lnTo>
                <a:pt x="0" y="3284450"/>
              </a:lnTo>
              <a:lnTo>
                <a:pt x="618688" y="3284450"/>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290E55-21E4-432A-B70E-4AD656A87F19}">
      <dsp:nvSpPr>
        <dsp:cNvPr id="0" name=""/>
        <dsp:cNvSpPr/>
      </dsp:nvSpPr>
      <dsp:spPr>
        <a:xfrm>
          <a:off x="7226942" y="1204765"/>
          <a:ext cx="618688" cy="2577796"/>
        </a:xfrm>
        <a:custGeom>
          <a:avLst/>
          <a:gdLst/>
          <a:ahLst/>
          <a:cxnLst/>
          <a:rect l="0" t="0" r="0" b="0"/>
          <a:pathLst>
            <a:path>
              <a:moveTo>
                <a:pt x="0" y="0"/>
              </a:moveTo>
              <a:lnTo>
                <a:pt x="0" y="2577796"/>
              </a:lnTo>
              <a:lnTo>
                <a:pt x="618688" y="2577796"/>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0876D3-BAED-4AD6-972B-9CDF85862AE1}">
      <dsp:nvSpPr>
        <dsp:cNvPr id="0" name=""/>
        <dsp:cNvSpPr/>
      </dsp:nvSpPr>
      <dsp:spPr>
        <a:xfrm>
          <a:off x="7226942" y="1204765"/>
          <a:ext cx="618688" cy="1871141"/>
        </a:xfrm>
        <a:custGeom>
          <a:avLst/>
          <a:gdLst/>
          <a:ahLst/>
          <a:cxnLst/>
          <a:rect l="0" t="0" r="0" b="0"/>
          <a:pathLst>
            <a:path>
              <a:moveTo>
                <a:pt x="0" y="0"/>
              </a:moveTo>
              <a:lnTo>
                <a:pt x="0" y="1871141"/>
              </a:lnTo>
              <a:lnTo>
                <a:pt x="618688" y="1871141"/>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37C2CBE-5934-415F-B3E5-B0893A780F4D}">
      <dsp:nvSpPr>
        <dsp:cNvPr id="0" name=""/>
        <dsp:cNvSpPr/>
      </dsp:nvSpPr>
      <dsp:spPr>
        <a:xfrm>
          <a:off x="7226942" y="1204765"/>
          <a:ext cx="618688" cy="1164487"/>
        </a:xfrm>
        <a:custGeom>
          <a:avLst/>
          <a:gdLst/>
          <a:ahLst/>
          <a:cxnLst/>
          <a:rect l="0" t="0" r="0" b="0"/>
          <a:pathLst>
            <a:path>
              <a:moveTo>
                <a:pt x="0" y="0"/>
              </a:moveTo>
              <a:lnTo>
                <a:pt x="0" y="1164487"/>
              </a:lnTo>
              <a:lnTo>
                <a:pt x="618688" y="1164487"/>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A5C1DFF-7A90-480B-8155-3E85A84C3EDA}">
      <dsp:nvSpPr>
        <dsp:cNvPr id="0" name=""/>
        <dsp:cNvSpPr/>
      </dsp:nvSpPr>
      <dsp:spPr>
        <a:xfrm>
          <a:off x="7226942" y="1204765"/>
          <a:ext cx="618688" cy="457832"/>
        </a:xfrm>
        <a:custGeom>
          <a:avLst/>
          <a:gdLst/>
          <a:ahLst/>
          <a:cxnLst/>
          <a:rect l="0" t="0" r="0" b="0"/>
          <a:pathLst>
            <a:path>
              <a:moveTo>
                <a:pt x="0" y="0"/>
              </a:moveTo>
              <a:lnTo>
                <a:pt x="0" y="457832"/>
              </a:lnTo>
              <a:lnTo>
                <a:pt x="618688" y="457832"/>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1D50D32-AA64-4CE9-A5A3-F4363D6B4C7A}">
      <dsp:nvSpPr>
        <dsp:cNvPr id="0" name=""/>
        <dsp:cNvSpPr/>
      </dsp:nvSpPr>
      <dsp:spPr>
        <a:xfrm>
          <a:off x="5580425" y="497876"/>
          <a:ext cx="3296354" cy="209244"/>
        </a:xfrm>
        <a:custGeom>
          <a:avLst/>
          <a:gdLst/>
          <a:ahLst/>
          <a:cxnLst/>
          <a:rect l="0" t="0" r="0" b="0"/>
          <a:pathLst>
            <a:path>
              <a:moveTo>
                <a:pt x="0" y="0"/>
              </a:moveTo>
              <a:lnTo>
                <a:pt x="0" y="104739"/>
              </a:lnTo>
              <a:lnTo>
                <a:pt x="3296354" y="104739"/>
              </a:lnTo>
              <a:lnTo>
                <a:pt x="3296354" y="209244"/>
              </a:lnTo>
            </a:path>
          </a:pathLst>
        </a:custGeom>
        <a:noFill/>
        <a:ln w="2222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832F9EF-9011-4CE7-8A8A-41F2F44B4B88}">
      <dsp:nvSpPr>
        <dsp:cNvPr id="0" name=""/>
        <dsp:cNvSpPr/>
      </dsp:nvSpPr>
      <dsp:spPr>
        <a:xfrm>
          <a:off x="903180" y="1217977"/>
          <a:ext cx="618688" cy="3991105"/>
        </a:xfrm>
        <a:custGeom>
          <a:avLst/>
          <a:gdLst/>
          <a:ahLst/>
          <a:cxnLst/>
          <a:rect l="0" t="0" r="0" b="0"/>
          <a:pathLst>
            <a:path>
              <a:moveTo>
                <a:pt x="0" y="0"/>
              </a:moveTo>
              <a:lnTo>
                <a:pt x="0" y="3991105"/>
              </a:lnTo>
              <a:lnTo>
                <a:pt x="618688" y="3991105"/>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342089-E523-4E59-AC37-4C2A484E2547}">
      <dsp:nvSpPr>
        <dsp:cNvPr id="0" name=""/>
        <dsp:cNvSpPr/>
      </dsp:nvSpPr>
      <dsp:spPr>
        <a:xfrm>
          <a:off x="903180" y="1217977"/>
          <a:ext cx="618688" cy="3284450"/>
        </a:xfrm>
        <a:custGeom>
          <a:avLst/>
          <a:gdLst/>
          <a:ahLst/>
          <a:cxnLst/>
          <a:rect l="0" t="0" r="0" b="0"/>
          <a:pathLst>
            <a:path>
              <a:moveTo>
                <a:pt x="0" y="0"/>
              </a:moveTo>
              <a:lnTo>
                <a:pt x="0" y="3284450"/>
              </a:lnTo>
              <a:lnTo>
                <a:pt x="618688" y="3284450"/>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7895BE2-E635-4A9E-8D6D-82C097837149}">
      <dsp:nvSpPr>
        <dsp:cNvPr id="0" name=""/>
        <dsp:cNvSpPr/>
      </dsp:nvSpPr>
      <dsp:spPr>
        <a:xfrm>
          <a:off x="903180" y="1217977"/>
          <a:ext cx="618688" cy="2577796"/>
        </a:xfrm>
        <a:custGeom>
          <a:avLst/>
          <a:gdLst/>
          <a:ahLst/>
          <a:cxnLst/>
          <a:rect l="0" t="0" r="0" b="0"/>
          <a:pathLst>
            <a:path>
              <a:moveTo>
                <a:pt x="0" y="0"/>
              </a:moveTo>
              <a:lnTo>
                <a:pt x="0" y="2577796"/>
              </a:lnTo>
              <a:lnTo>
                <a:pt x="618688" y="2577796"/>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D195170-2BB3-4989-98E3-7108EAEFBCB4}">
      <dsp:nvSpPr>
        <dsp:cNvPr id="0" name=""/>
        <dsp:cNvSpPr/>
      </dsp:nvSpPr>
      <dsp:spPr>
        <a:xfrm>
          <a:off x="903180" y="1217977"/>
          <a:ext cx="618688" cy="1871141"/>
        </a:xfrm>
        <a:custGeom>
          <a:avLst/>
          <a:gdLst/>
          <a:ahLst/>
          <a:cxnLst/>
          <a:rect l="0" t="0" r="0" b="0"/>
          <a:pathLst>
            <a:path>
              <a:moveTo>
                <a:pt x="0" y="0"/>
              </a:moveTo>
              <a:lnTo>
                <a:pt x="0" y="1871141"/>
              </a:lnTo>
              <a:lnTo>
                <a:pt x="618688" y="1871141"/>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C2DD5A5-B7C7-469A-8376-4575D60BFA66}">
      <dsp:nvSpPr>
        <dsp:cNvPr id="0" name=""/>
        <dsp:cNvSpPr/>
      </dsp:nvSpPr>
      <dsp:spPr>
        <a:xfrm>
          <a:off x="903180" y="1217977"/>
          <a:ext cx="618688" cy="1164487"/>
        </a:xfrm>
        <a:custGeom>
          <a:avLst/>
          <a:gdLst/>
          <a:ahLst/>
          <a:cxnLst/>
          <a:rect l="0" t="0" r="0" b="0"/>
          <a:pathLst>
            <a:path>
              <a:moveTo>
                <a:pt x="0" y="0"/>
              </a:moveTo>
              <a:lnTo>
                <a:pt x="0" y="1164487"/>
              </a:lnTo>
              <a:lnTo>
                <a:pt x="618688" y="1164487"/>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4B7F35-EB93-405A-8895-D666FC450571}">
      <dsp:nvSpPr>
        <dsp:cNvPr id="0" name=""/>
        <dsp:cNvSpPr/>
      </dsp:nvSpPr>
      <dsp:spPr>
        <a:xfrm>
          <a:off x="903180" y="1217977"/>
          <a:ext cx="618688" cy="457832"/>
        </a:xfrm>
        <a:custGeom>
          <a:avLst/>
          <a:gdLst/>
          <a:ahLst/>
          <a:cxnLst/>
          <a:rect l="0" t="0" r="0" b="0"/>
          <a:pathLst>
            <a:path>
              <a:moveTo>
                <a:pt x="0" y="0"/>
              </a:moveTo>
              <a:lnTo>
                <a:pt x="0" y="457832"/>
              </a:lnTo>
              <a:lnTo>
                <a:pt x="618688" y="457832"/>
              </a:lnTo>
            </a:path>
          </a:pathLst>
        </a:custGeom>
        <a:noFill/>
        <a:ln w="2222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A531D1B-9DC6-4CBA-8B53-BE9DB1EF7DF5}">
      <dsp:nvSpPr>
        <dsp:cNvPr id="0" name=""/>
        <dsp:cNvSpPr/>
      </dsp:nvSpPr>
      <dsp:spPr>
        <a:xfrm>
          <a:off x="2553018" y="497876"/>
          <a:ext cx="3027407" cy="222456"/>
        </a:xfrm>
        <a:custGeom>
          <a:avLst/>
          <a:gdLst/>
          <a:ahLst/>
          <a:cxnLst/>
          <a:rect l="0" t="0" r="0" b="0"/>
          <a:pathLst>
            <a:path>
              <a:moveTo>
                <a:pt x="3027407" y="0"/>
              </a:moveTo>
              <a:lnTo>
                <a:pt x="3027407" y="117951"/>
              </a:lnTo>
              <a:lnTo>
                <a:pt x="0" y="117951"/>
              </a:lnTo>
              <a:lnTo>
                <a:pt x="0" y="222456"/>
              </a:lnTo>
            </a:path>
          </a:pathLst>
        </a:custGeom>
        <a:noFill/>
        <a:ln w="2222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1167C-B8CC-4B8E-95E6-CB189327D442}">
      <dsp:nvSpPr>
        <dsp:cNvPr id="0" name=""/>
        <dsp:cNvSpPr/>
      </dsp:nvSpPr>
      <dsp:spPr>
        <a:xfrm>
          <a:off x="3518129" y="232"/>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ALLAHIN SIFATLARI</a:t>
          </a:r>
        </a:p>
      </dsp:txBody>
      <dsp:txXfrm>
        <a:off x="3518129" y="232"/>
        <a:ext cx="4124593" cy="497644"/>
      </dsp:txXfrm>
    </dsp:sp>
    <dsp:sp modelId="{F22EB77F-43AE-4501-ABE7-B325F6A4ADB7}">
      <dsp:nvSpPr>
        <dsp:cNvPr id="0" name=""/>
        <dsp:cNvSpPr/>
      </dsp:nvSpPr>
      <dsp:spPr>
        <a:xfrm>
          <a:off x="490721" y="720333"/>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err="1"/>
            <a:t>Zâtî</a:t>
          </a:r>
          <a:r>
            <a:rPr lang="tr-TR" sz="3200" kern="1200" dirty="0"/>
            <a:t> Sıfatları</a:t>
          </a:r>
        </a:p>
      </dsp:txBody>
      <dsp:txXfrm>
        <a:off x="490721" y="720333"/>
        <a:ext cx="4124593" cy="497644"/>
      </dsp:txXfrm>
    </dsp:sp>
    <dsp:sp modelId="{3AB70E30-02F6-4435-B6F6-EC2C83E81CBA}">
      <dsp:nvSpPr>
        <dsp:cNvPr id="0" name=""/>
        <dsp:cNvSpPr/>
      </dsp:nvSpPr>
      <dsp:spPr>
        <a:xfrm>
          <a:off x="1521869" y="1426987"/>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err="1"/>
            <a:t>Vücûd</a:t>
          </a:r>
          <a:r>
            <a:rPr lang="tr-TR" sz="3200" kern="1200" dirty="0"/>
            <a:t> </a:t>
          </a:r>
        </a:p>
      </dsp:txBody>
      <dsp:txXfrm>
        <a:off x="1521869" y="1426987"/>
        <a:ext cx="4124593" cy="497644"/>
      </dsp:txXfrm>
    </dsp:sp>
    <dsp:sp modelId="{714052F6-1CAC-4E25-8D6A-67A42648F7F7}">
      <dsp:nvSpPr>
        <dsp:cNvPr id="0" name=""/>
        <dsp:cNvSpPr/>
      </dsp:nvSpPr>
      <dsp:spPr>
        <a:xfrm>
          <a:off x="1521869" y="2133642"/>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Kıdem </a:t>
          </a:r>
        </a:p>
      </dsp:txBody>
      <dsp:txXfrm>
        <a:off x="1521869" y="2133642"/>
        <a:ext cx="4124593" cy="497644"/>
      </dsp:txXfrm>
    </dsp:sp>
    <dsp:sp modelId="{AC4744B6-54EF-4042-A34F-6442E141AE60}">
      <dsp:nvSpPr>
        <dsp:cNvPr id="0" name=""/>
        <dsp:cNvSpPr/>
      </dsp:nvSpPr>
      <dsp:spPr>
        <a:xfrm>
          <a:off x="1521869" y="2840297"/>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err="1"/>
            <a:t>Bekâ</a:t>
          </a:r>
          <a:r>
            <a:rPr lang="tr-TR" sz="3200" kern="1200" dirty="0"/>
            <a:t> </a:t>
          </a:r>
        </a:p>
      </dsp:txBody>
      <dsp:txXfrm>
        <a:off x="1521869" y="2840297"/>
        <a:ext cx="4124593" cy="497644"/>
      </dsp:txXfrm>
    </dsp:sp>
    <dsp:sp modelId="{0C057A20-9C30-4ECD-98C4-4172DBA60C64}">
      <dsp:nvSpPr>
        <dsp:cNvPr id="0" name=""/>
        <dsp:cNvSpPr/>
      </dsp:nvSpPr>
      <dsp:spPr>
        <a:xfrm>
          <a:off x="1521869" y="3546951"/>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err="1"/>
            <a:t>Vahdâniyet</a:t>
          </a:r>
          <a:r>
            <a:rPr lang="tr-TR" sz="3200" kern="1200" dirty="0"/>
            <a:t> </a:t>
          </a:r>
        </a:p>
      </dsp:txBody>
      <dsp:txXfrm>
        <a:off x="1521869" y="3546951"/>
        <a:ext cx="4124593" cy="497644"/>
      </dsp:txXfrm>
    </dsp:sp>
    <dsp:sp modelId="{422D1AF2-3C5E-4F36-A730-BEB935E88C11}">
      <dsp:nvSpPr>
        <dsp:cNvPr id="0" name=""/>
        <dsp:cNvSpPr/>
      </dsp:nvSpPr>
      <dsp:spPr>
        <a:xfrm>
          <a:off x="1521869" y="4253606"/>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err="1"/>
            <a:t>Muhâlefetün</a:t>
          </a:r>
          <a:r>
            <a:rPr lang="tr-TR" sz="3200" kern="1200" dirty="0"/>
            <a:t> </a:t>
          </a:r>
          <a:r>
            <a:rPr lang="tr-TR" sz="3200" kern="1200" dirty="0" err="1"/>
            <a:t>lil-havâdis</a:t>
          </a:r>
          <a:endParaRPr lang="tr-TR" sz="3200" kern="1200" dirty="0"/>
        </a:p>
      </dsp:txBody>
      <dsp:txXfrm>
        <a:off x="1521869" y="4253606"/>
        <a:ext cx="4124593" cy="497644"/>
      </dsp:txXfrm>
    </dsp:sp>
    <dsp:sp modelId="{D98DEF8E-075C-4149-A2CC-8E51DAA819DC}">
      <dsp:nvSpPr>
        <dsp:cNvPr id="0" name=""/>
        <dsp:cNvSpPr/>
      </dsp:nvSpPr>
      <dsp:spPr>
        <a:xfrm>
          <a:off x="1521869" y="4960260"/>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Kıyam </a:t>
          </a:r>
          <a:r>
            <a:rPr lang="tr-TR" sz="3200" kern="1200" dirty="0" err="1"/>
            <a:t>bi</a:t>
          </a:r>
          <a:r>
            <a:rPr lang="tr-TR" sz="3200" kern="1200" dirty="0"/>
            <a:t> </a:t>
          </a:r>
          <a:r>
            <a:rPr lang="tr-TR" sz="3200" kern="1200" dirty="0" err="1"/>
            <a:t>nefsihî</a:t>
          </a:r>
          <a:endParaRPr lang="tr-TR" sz="3200" kern="1200" dirty="0"/>
        </a:p>
      </dsp:txBody>
      <dsp:txXfrm>
        <a:off x="1521869" y="4960260"/>
        <a:ext cx="4124593" cy="497644"/>
      </dsp:txXfrm>
    </dsp:sp>
    <dsp:sp modelId="{AD3EA1E8-AB25-495C-8214-B0EFB721A8C5}">
      <dsp:nvSpPr>
        <dsp:cNvPr id="0" name=""/>
        <dsp:cNvSpPr/>
      </dsp:nvSpPr>
      <dsp:spPr>
        <a:xfrm>
          <a:off x="6814483" y="707120"/>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err="1"/>
            <a:t>Subûtî</a:t>
          </a:r>
          <a:r>
            <a:rPr lang="tr-TR" sz="3200" kern="1200" dirty="0"/>
            <a:t> Sıfatları</a:t>
          </a:r>
        </a:p>
      </dsp:txBody>
      <dsp:txXfrm>
        <a:off x="6814483" y="707120"/>
        <a:ext cx="4124593" cy="497644"/>
      </dsp:txXfrm>
    </dsp:sp>
    <dsp:sp modelId="{22CC4DCB-42F4-43EC-880D-F0BBEE4602D4}">
      <dsp:nvSpPr>
        <dsp:cNvPr id="0" name=""/>
        <dsp:cNvSpPr/>
      </dsp:nvSpPr>
      <dsp:spPr>
        <a:xfrm>
          <a:off x="7845631" y="1413775"/>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Hayat </a:t>
          </a:r>
        </a:p>
      </dsp:txBody>
      <dsp:txXfrm>
        <a:off x="7845631" y="1413775"/>
        <a:ext cx="4124593" cy="497644"/>
      </dsp:txXfrm>
    </dsp:sp>
    <dsp:sp modelId="{59BD557A-1B92-4160-B2F5-3C0AE9422F4F}">
      <dsp:nvSpPr>
        <dsp:cNvPr id="0" name=""/>
        <dsp:cNvSpPr/>
      </dsp:nvSpPr>
      <dsp:spPr>
        <a:xfrm>
          <a:off x="7845631" y="2120430"/>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İlim </a:t>
          </a:r>
        </a:p>
      </dsp:txBody>
      <dsp:txXfrm>
        <a:off x="7845631" y="2120430"/>
        <a:ext cx="4124593" cy="497644"/>
      </dsp:txXfrm>
    </dsp:sp>
    <dsp:sp modelId="{03BF135C-281D-412A-9AA0-3D365233C753}">
      <dsp:nvSpPr>
        <dsp:cNvPr id="0" name=""/>
        <dsp:cNvSpPr/>
      </dsp:nvSpPr>
      <dsp:spPr>
        <a:xfrm>
          <a:off x="7845631" y="2827084"/>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Semi </a:t>
          </a:r>
        </a:p>
      </dsp:txBody>
      <dsp:txXfrm>
        <a:off x="7845631" y="2827084"/>
        <a:ext cx="4124593" cy="497644"/>
      </dsp:txXfrm>
    </dsp:sp>
    <dsp:sp modelId="{9EB7DD75-F623-4B37-8567-75098926BBAC}">
      <dsp:nvSpPr>
        <dsp:cNvPr id="0" name=""/>
        <dsp:cNvSpPr/>
      </dsp:nvSpPr>
      <dsp:spPr>
        <a:xfrm>
          <a:off x="7845631" y="3533739"/>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Basar </a:t>
          </a:r>
        </a:p>
      </dsp:txBody>
      <dsp:txXfrm>
        <a:off x="7845631" y="3533739"/>
        <a:ext cx="4124593" cy="497644"/>
      </dsp:txXfrm>
    </dsp:sp>
    <dsp:sp modelId="{9308CF20-53B6-43E6-92D5-174D76D13225}">
      <dsp:nvSpPr>
        <dsp:cNvPr id="0" name=""/>
        <dsp:cNvSpPr/>
      </dsp:nvSpPr>
      <dsp:spPr>
        <a:xfrm>
          <a:off x="7845631" y="4240393"/>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err="1"/>
            <a:t>İrâde</a:t>
          </a:r>
          <a:r>
            <a:rPr lang="tr-TR" sz="3200" kern="1200" dirty="0"/>
            <a:t> </a:t>
          </a:r>
        </a:p>
      </dsp:txBody>
      <dsp:txXfrm>
        <a:off x="7845631" y="4240393"/>
        <a:ext cx="4124593" cy="497644"/>
      </dsp:txXfrm>
    </dsp:sp>
    <dsp:sp modelId="{3133F470-94CA-4E62-92F0-86B1F8C5135D}">
      <dsp:nvSpPr>
        <dsp:cNvPr id="0" name=""/>
        <dsp:cNvSpPr/>
      </dsp:nvSpPr>
      <dsp:spPr>
        <a:xfrm>
          <a:off x="7845631" y="4947048"/>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Kudret </a:t>
          </a:r>
        </a:p>
      </dsp:txBody>
      <dsp:txXfrm>
        <a:off x="7845631" y="4947048"/>
        <a:ext cx="4124593" cy="497644"/>
      </dsp:txXfrm>
    </dsp:sp>
    <dsp:sp modelId="{9C9486CA-266E-42AD-8117-AFC7100B5FBE}">
      <dsp:nvSpPr>
        <dsp:cNvPr id="0" name=""/>
        <dsp:cNvSpPr/>
      </dsp:nvSpPr>
      <dsp:spPr>
        <a:xfrm>
          <a:off x="7845631" y="5653702"/>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Kelâm </a:t>
          </a:r>
        </a:p>
      </dsp:txBody>
      <dsp:txXfrm>
        <a:off x="7845631" y="5653702"/>
        <a:ext cx="4124593" cy="497644"/>
      </dsp:txXfrm>
    </dsp:sp>
    <dsp:sp modelId="{26A65936-6E33-4936-B36A-875AEF079908}">
      <dsp:nvSpPr>
        <dsp:cNvPr id="0" name=""/>
        <dsp:cNvSpPr/>
      </dsp:nvSpPr>
      <dsp:spPr>
        <a:xfrm>
          <a:off x="7845631" y="6360355"/>
          <a:ext cx="4124593" cy="497644"/>
        </a:xfrm>
        <a:prstGeom prst="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err="1"/>
            <a:t>Tekvîn</a:t>
          </a:r>
          <a:r>
            <a:rPr lang="tr-TR" sz="3200" kern="1200" dirty="0"/>
            <a:t> </a:t>
          </a:r>
        </a:p>
      </dsp:txBody>
      <dsp:txXfrm>
        <a:off x="7845631" y="6360355"/>
        <a:ext cx="4124593" cy="4976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6.12.2020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6.12.2020</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6.12.2020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6.12.2020</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6.12.2020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6.12.2020</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6.12.2020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6.12.2020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6.12.2020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6.12.2020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6.12.2020</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6.12.2020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6.12.2020</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IZBbXHlSAlg?feature=oembed"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HoH4iIGhjN4?feature=oembed"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3AADBC3-CB26-4FE4-B7E3-77332ECEF40A}"/>
              </a:ext>
            </a:extLst>
          </p:cNvPr>
          <p:cNvSpPr txBox="1"/>
          <p:nvPr/>
        </p:nvSpPr>
        <p:spPr>
          <a:xfrm>
            <a:off x="4001756" y="0"/>
            <a:ext cx="6094324" cy="369332"/>
          </a:xfrm>
          <a:prstGeom prst="rect">
            <a:avLst/>
          </a:prstGeom>
          <a:noFill/>
        </p:spPr>
        <p:txBody>
          <a:bodyPr wrap="square">
            <a:spAutoFit/>
          </a:bodyPr>
          <a:lstStyle/>
          <a:p>
            <a:r>
              <a:rPr lang="tr-TR" dirty="0"/>
              <a:t>https://www.youtube.com/watch?v=IZBbXHlSAlg</a:t>
            </a:r>
          </a:p>
        </p:txBody>
      </p:sp>
      <p:pic>
        <p:nvPicPr>
          <p:cNvPr id="4" name="Çevrimiçi Medya 3" title="İçinizi Titretecek Tilavet 1 - Amenerrasulü - Bakara Suresi - Çay House">
            <a:hlinkClick r:id="" action="ppaction://media"/>
            <a:extLst>
              <a:ext uri="{FF2B5EF4-FFF2-40B4-BE49-F238E27FC236}">
                <a16:creationId xmlns:a16="http://schemas.microsoft.com/office/drawing/2014/main" id="{35FA805C-A54A-41EF-A1E9-AE0786E6145F}"/>
              </a:ext>
            </a:extLst>
          </p:cNvPr>
          <p:cNvPicPr>
            <a:picLocks noRot="1" noChangeAspect="1"/>
          </p:cNvPicPr>
          <p:nvPr>
            <a:videoFile r:link="rId1"/>
          </p:nvPr>
        </p:nvPicPr>
        <p:blipFill>
          <a:blip r:embed="rId3"/>
          <a:stretch>
            <a:fillRect/>
          </a:stretch>
        </p:blipFill>
        <p:spPr>
          <a:xfrm>
            <a:off x="301449" y="369332"/>
            <a:ext cx="11585749" cy="6488668"/>
          </a:xfrm>
          <a:prstGeom prst="rect">
            <a:avLst/>
          </a:prstGeom>
        </p:spPr>
      </p:pic>
    </p:spTree>
    <p:extLst>
      <p:ext uri="{BB962C8B-B14F-4D97-AF65-F5344CB8AC3E}">
        <p14:creationId xmlns:p14="http://schemas.microsoft.com/office/powerpoint/2010/main" val="318229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CBC97A4-120D-4A80-A78B-158FDCC2C0AC}"/>
              </a:ext>
            </a:extLst>
          </p:cNvPr>
          <p:cNvPicPr>
            <a:picLocks noChangeAspect="1"/>
          </p:cNvPicPr>
          <p:nvPr/>
        </p:nvPicPr>
        <p:blipFill>
          <a:blip r:embed="rId2"/>
          <a:stretch>
            <a:fillRect/>
          </a:stretch>
        </p:blipFill>
        <p:spPr>
          <a:xfrm>
            <a:off x="0" y="1060101"/>
            <a:ext cx="12192000" cy="5797899"/>
          </a:xfrm>
          <a:prstGeom prst="rect">
            <a:avLst/>
          </a:prstGeom>
        </p:spPr>
      </p:pic>
      <p:sp>
        <p:nvSpPr>
          <p:cNvPr id="3" name="Yuvarlatılmış Dikdörtgen 2">
            <a:extLst>
              <a:ext uri="{FF2B5EF4-FFF2-40B4-BE49-F238E27FC236}">
                <a16:creationId xmlns:a16="http://schemas.microsoft.com/office/drawing/2014/main" id="{64E34807-0C91-4C0D-B416-90902BECC7EC}"/>
              </a:ext>
            </a:extLst>
          </p:cNvPr>
          <p:cNvSpPr/>
          <p:nvPr/>
        </p:nvSpPr>
        <p:spPr>
          <a:xfrm>
            <a:off x="1969477" y="95459"/>
            <a:ext cx="8253046" cy="85411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t>İman esaslarının en kısa ve öz hali:</a:t>
            </a:r>
          </a:p>
        </p:txBody>
      </p:sp>
    </p:spTree>
    <p:extLst>
      <p:ext uri="{BB962C8B-B14F-4D97-AF65-F5344CB8AC3E}">
        <p14:creationId xmlns:p14="http://schemas.microsoft.com/office/powerpoint/2010/main" val="74349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1710CC9-6DAA-4B9F-9622-5A0FA2CA58DE}"/>
              </a:ext>
            </a:extLst>
          </p:cNvPr>
          <p:cNvPicPr>
            <a:picLocks noChangeAspect="1"/>
          </p:cNvPicPr>
          <p:nvPr/>
        </p:nvPicPr>
        <p:blipFill>
          <a:blip r:embed="rId2"/>
          <a:stretch>
            <a:fillRect/>
          </a:stretch>
        </p:blipFill>
        <p:spPr>
          <a:xfrm>
            <a:off x="0" y="0"/>
            <a:ext cx="12192000" cy="6858000"/>
          </a:xfrm>
          <a:prstGeom prst="rect">
            <a:avLst/>
          </a:prstGeom>
        </p:spPr>
      </p:pic>
      <p:sp>
        <p:nvSpPr>
          <p:cNvPr id="2" name="Dikdörtgen: Köşeleri Yuvarlatılmış 1">
            <a:extLst>
              <a:ext uri="{FF2B5EF4-FFF2-40B4-BE49-F238E27FC236}">
                <a16:creationId xmlns:a16="http://schemas.microsoft.com/office/drawing/2014/main" id="{E8F81017-9824-426C-A4B7-4F763C4AAE4F}"/>
              </a:ext>
            </a:extLst>
          </p:cNvPr>
          <p:cNvSpPr/>
          <p:nvPr/>
        </p:nvSpPr>
        <p:spPr>
          <a:xfrm>
            <a:off x="1887415" y="4403691"/>
            <a:ext cx="8417170" cy="23588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3600" dirty="0"/>
              <a:t>İslam dininde iman esaslarının temelinde, zikredilen altı esas olmakla birlikte </a:t>
            </a:r>
            <a:r>
              <a:rPr lang="tr-TR" sz="3600" dirty="0" err="1"/>
              <a:t>Kur’ân’da</a:t>
            </a:r>
            <a:r>
              <a:rPr lang="tr-TR" sz="3600" dirty="0"/>
              <a:t> ve sahih hadislerde zikredilen her şey bir bakıma inanç esasıdır.</a:t>
            </a:r>
          </a:p>
        </p:txBody>
      </p:sp>
    </p:spTree>
    <p:extLst>
      <p:ext uri="{BB962C8B-B14F-4D97-AF65-F5344CB8AC3E}">
        <p14:creationId xmlns:p14="http://schemas.microsoft.com/office/powerpoint/2010/main" val="74455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63783356-757F-41EF-A178-110420CDA1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Yuvarlatılmış Dikdörtgen 2">
            <a:extLst>
              <a:ext uri="{FF2B5EF4-FFF2-40B4-BE49-F238E27FC236}">
                <a16:creationId xmlns:a16="http://schemas.microsoft.com/office/drawing/2014/main" id="{4BADA73B-71DC-456F-92B9-B241846CE43E}"/>
              </a:ext>
            </a:extLst>
          </p:cNvPr>
          <p:cNvSpPr/>
          <p:nvPr/>
        </p:nvSpPr>
        <p:spPr>
          <a:xfrm>
            <a:off x="6240027" y="180870"/>
            <a:ext cx="5868238" cy="296426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İslâm inanç sisteminin özünü ve temelini Yüce Allah’a (</a:t>
            </a:r>
            <a:r>
              <a:rPr lang="tr-TR" sz="3600" dirty="0" err="1"/>
              <a:t>c.c</a:t>
            </a:r>
            <a:r>
              <a:rPr lang="tr-TR" sz="3600" dirty="0"/>
              <a:t>.) iman oluşturur. Nitekim insanın dünyaya geliş amacı da Allah’a imandır.</a:t>
            </a:r>
          </a:p>
        </p:txBody>
      </p:sp>
    </p:spTree>
    <p:extLst>
      <p:ext uri="{BB962C8B-B14F-4D97-AF65-F5344CB8AC3E}">
        <p14:creationId xmlns:p14="http://schemas.microsoft.com/office/powerpoint/2010/main" val="32711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FF6148C0-9B72-4ED7-B698-AAA7A9CF934B}"/>
              </a:ext>
            </a:extLst>
          </p:cNvPr>
          <p:cNvSpPr/>
          <p:nvPr/>
        </p:nvSpPr>
        <p:spPr>
          <a:xfrm>
            <a:off x="144027" y="1190730"/>
            <a:ext cx="6065855" cy="5119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İslam inancına göre Allah zatında, sıfatlarında, isimlerinde ve fiillerinde eşi ve benzeri olmayan, bir ve tek olandır. Bu birlik de «TEVHİD» kavramıyla ifade edilir.</a:t>
            </a:r>
          </a:p>
        </p:txBody>
      </p:sp>
      <p:pic>
        <p:nvPicPr>
          <p:cNvPr id="3" name="Resim 2">
            <a:extLst>
              <a:ext uri="{FF2B5EF4-FFF2-40B4-BE49-F238E27FC236}">
                <a16:creationId xmlns:a16="http://schemas.microsoft.com/office/drawing/2014/main" id="{7005E703-47A9-4D58-86D7-D52CAFAA4F0C}"/>
              </a:ext>
            </a:extLst>
          </p:cNvPr>
          <p:cNvPicPr>
            <a:picLocks noChangeAspect="1"/>
          </p:cNvPicPr>
          <p:nvPr/>
        </p:nvPicPr>
        <p:blipFill>
          <a:blip r:embed="rId2"/>
          <a:stretch>
            <a:fillRect/>
          </a:stretch>
        </p:blipFill>
        <p:spPr>
          <a:xfrm>
            <a:off x="6907779" y="1190729"/>
            <a:ext cx="5140194" cy="5119633"/>
          </a:xfrm>
          <a:prstGeom prst="rect">
            <a:avLst/>
          </a:prstGeom>
        </p:spPr>
      </p:pic>
    </p:spTree>
    <p:extLst>
      <p:ext uri="{BB962C8B-B14F-4D97-AF65-F5344CB8AC3E}">
        <p14:creationId xmlns:p14="http://schemas.microsoft.com/office/powerpoint/2010/main" val="116403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BD14C83-DD43-42F0-8D79-FA6D0813D243}"/>
              </a:ext>
            </a:extLst>
          </p:cNvPr>
          <p:cNvPicPr>
            <a:picLocks noChangeAspect="1"/>
          </p:cNvPicPr>
          <p:nvPr/>
        </p:nvPicPr>
        <p:blipFill>
          <a:blip r:embed="rId2"/>
          <a:stretch>
            <a:fillRect/>
          </a:stretch>
        </p:blipFill>
        <p:spPr>
          <a:xfrm>
            <a:off x="-1" y="0"/>
            <a:ext cx="12192001" cy="6858794"/>
          </a:xfrm>
          <a:prstGeom prst="rect">
            <a:avLst/>
          </a:prstGeom>
        </p:spPr>
      </p:pic>
      <p:sp>
        <p:nvSpPr>
          <p:cNvPr id="2" name="Dikdörtgen: Köşeleri Yuvarlatılmış 1">
            <a:extLst>
              <a:ext uri="{FF2B5EF4-FFF2-40B4-BE49-F238E27FC236}">
                <a16:creationId xmlns:a16="http://schemas.microsoft.com/office/drawing/2014/main" id="{FF6148C0-9B72-4ED7-B698-AAA7A9CF934B}"/>
              </a:ext>
            </a:extLst>
          </p:cNvPr>
          <p:cNvSpPr/>
          <p:nvPr/>
        </p:nvSpPr>
        <p:spPr>
          <a:xfrm>
            <a:off x="385186" y="5406012"/>
            <a:ext cx="11421626" cy="1326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err="1"/>
              <a:t>Tevhid</a:t>
            </a:r>
            <a:r>
              <a:rPr lang="tr-TR" sz="3200" dirty="0"/>
              <a:t>, İslam inancının temeli ve özüdür. Bu nedenle İslam’a «</a:t>
            </a:r>
            <a:r>
              <a:rPr lang="tr-TR" sz="3200" dirty="0" err="1"/>
              <a:t>tevhid</a:t>
            </a:r>
            <a:r>
              <a:rPr lang="tr-TR" sz="3200" dirty="0"/>
              <a:t> dini» denir. </a:t>
            </a:r>
            <a:r>
              <a:rPr lang="tr-TR" sz="3200" dirty="0" err="1"/>
              <a:t>Tevhid</a:t>
            </a:r>
            <a:r>
              <a:rPr lang="tr-TR" sz="3200" dirty="0"/>
              <a:t>, ihlas ve </a:t>
            </a:r>
            <a:r>
              <a:rPr lang="tr-TR" sz="3200" dirty="0" err="1"/>
              <a:t>Kafirun</a:t>
            </a:r>
            <a:r>
              <a:rPr lang="tr-TR" sz="3200" dirty="0"/>
              <a:t> surelerinde en etkili bir şekilde ifade edilmiştir.</a:t>
            </a:r>
          </a:p>
        </p:txBody>
      </p:sp>
    </p:spTree>
    <p:extLst>
      <p:ext uri="{BB962C8B-B14F-4D97-AF65-F5344CB8AC3E}">
        <p14:creationId xmlns:p14="http://schemas.microsoft.com/office/powerpoint/2010/main" val="51854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34291" y="931085"/>
            <a:ext cx="11208327" cy="2123658"/>
          </a:xfrm>
          <a:prstGeom prst="rect">
            <a:avLst/>
          </a:prstGeom>
          <a:ln w="76200">
            <a:solidFill>
              <a:schemeClr val="accent1">
                <a:lumMod val="90000"/>
                <a:lumOff val="10000"/>
              </a:schemeClr>
            </a:solidFill>
          </a:ln>
        </p:spPr>
        <p:txBody>
          <a:bodyPr wrap="square">
            <a:spAutoFit/>
          </a:bodyPr>
          <a:lstStyle/>
          <a:p>
            <a:pPr algn="ctr"/>
            <a:r>
              <a:rPr lang="ar-SA" sz="66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قُلْ هُوَ اللّٰهُ اَحَدٌۚ ﴿١﴾  اَللّٰهُ الصَّمَدُۚ ﴿٢﴾  لَمْ يَلِدْ وَلَمْ يُولَدْۙ ﴿٣﴾  وَلَمْ يَكُنْ لَهُ كُفُواً اَحَدٌ ﴿٤﴾ </a:t>
            </a:r>
          </a:p>
        </p:txBody>
      </p:sp>
      <p:sp>
        <p:nvSpPr>
          <p:cNvPr id="5" name="Yuvarlatılmış Dikdörtgen 4"/>
          <p:cNvSpPr/>
          <p:nvPr/>
        </p:nvSpPr>
        <p:spPr>
          <a:xfrm>
            <a:off x="734290" y="3208017"/>
            <a:ext cx="11208327" cy="341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De ki: "O, Allah'tır, bir tektir. Allah </a:t>
            </a:r>
            <a:r>
              <a:rPr lang="tr-TR" sz="3600" dirty="0" err="1"/>
              <a:t>Samed'dir</a:t>
            </a:r>
            <a:r>
              <a:rPr lang="tr-TR" sz="3600" dirty="0"/>
              <a:t>. (Her şey O'na muhtaçtır, o, hiçbir şeye muhtaç değildir.) Ondan çocuk olmamıştır (Kimsenin babası değildir). Kendisi de doğmamıştır (kimsenin çocuğu değildir). Hiçbir şey O'na denk ve benzer değildir." İhlâs </a:t>
            </a:r>
            <a:r>
              <a:rPr lang="tr-TR" sz="3600" dirty="0" err="1"/>
              <a:t>Sûresi</a:t>
            </a:r>
            <a:r>
              <a:rPr lang="tr-TR" sz="3600" dirty="0"/>
              <a:t>, 1 – 4.</a:t>
            </a:r>
          </a:p>
        </p:txBody>
      </p:sp>
    </p:spTree>
    <p:extLst>
      <p:ext uri="{BB962C8B-B14F-4D97-AF65-F5344CB8AC3E}">
        <p14:creationId xmlns:p14="http://schemas.microsoft.com/office/powerpoint/2010/main" val="139486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9F2DCBE-41BF-4364-A41C-EF581ED737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53567" y="0"/>
            <a:ext cx="8878556" cy="6858000"/>
          </a:xfrm>
          <a:prstGeom prst="rect">
            <a:avLst/>
          </a:prstGeom>
        </p:spPr>
      </p:pic>
      <p:sp>
        <p:nvSpPr>
          <p:cNvPr id="5" name="Metin kutusu 4">
            <a:extLst>
              <a:ext uri="{FF2B5EF4-FFF2-40B4-BE49-F238E27FC236}">
                <a16:creationId xmlns:a16="http://schemas.microsoft.com/office/drawing/2014/main" id="{B883382C-FA3A-403C-AAA9-93E2D539B768}"/>
              </a:ext>
            </a:extLst>
          </p:cNvPr>
          <p:cNvSpPr txBox="1"/>
          <p:nvPr/>
        </p:nvSpPr>
        <p:spPr>
          <a:xfrm>
            <a:off x="1953567" y="0"/>
            <a:ext cx="8878556"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ar-AE"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لَوْ كَانَ ف۪يهِمَٓا اٰلِهَةٌ اِلَّا اللّٰهُ لَفَسَدَتَاۚ فَسُبْحَانَ اللّٰهِ رَبِّ الْعَرْشِ عَمَّا يَصِفُونَ ﴿٢٢﴾</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146708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Ä°lgili resim">
            <a:extLst>
              <a:ext uri="{FF2B5EF4-FFF2-40B4-BE49-F238E27FC236}">
                <a16:creationId xmlns:a16="http://schemas.microsoft.com/office/drawing/2014/main" id="{CDCD8C7C-2431-48B9-99A6-210FD9701A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38387" y="490412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5" name="Bulut Belirtme Çizgisi 5">
            <a:extLst>
              <a:ext uri="{FF2B5EF4-FFF2-40B4-BE49-F238E27FC236}">
                <a16:creationId xmlns:a16="http://schemas.microsoft.com/office/drawing/2014/main" id="{50136CD2-2AB8-40B7-83C1-985E1F19591C}"/>
              </a:ext>
            </a:extLst>
          </p:cNvPr>
          <p:cNvSpPr/>
          <p:nvPr/>
        </p:nvSpPr>
        <p:spPr>
          <a:xfrm>
            <a:off x="130630" y="1"/>
            <a:ext cx="9616272" cy="4752870"/>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İman ettiğimiz Allah’ın özelliklerini nereden öğrenebiliriz? Bu özelliklerden aklınıza gelen var mı?</a:t>
            </a:r>
          </a:p>
        </p:txBody>
      </p:sp>
    </p:spTree>
    <p:extLst>
      <p:ext uri="{BB962C8B-B14F-4D97-AF65-F5344CB8AC3E}">
        <p14:creationId xmlns:p14="http://schemas.microsoft.com/office/powerpoint/2010/main" val="11019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FB5C064-5934-491A-AB90-D3D5B65418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07849" y="926393"/>
            <a:ext cx="7176302" cy="5931607"/>
          </a:xfrm>
          <a:prstGeom prst="rect">
            <a:avLst/>
          </a:prstGeom>
        </p:spPr>
      </p:pic>
      <p:sp>
        <p:nvSpPr>
          <p:cNvPr id="3" name="Dikdörtgen: Köşeleri Yuvarlatılmış 2">
            <a:extLst>
              <a:ext uri="{FF2B5EF4-FFF2-40B4-BE49-F238E27FC236}">
                <a16:creationId xmlns:a16="http://schemas.microsoft.com/office/drawing/2014/main" id="{0253922D-E63B-452A-A662-F2859E068A0D}"/>
              </a:ext>
            </a:extLst>
          </p:cNvPr>
          <p:cNvSpPr/>
          <p:nvPr/>
        </p:nvSpPr>
        <p:spPr>
          <a:xfrm>
            <a:off x="2507850" y="110532"/>
            <a:ext cx="7176302" cy="582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ELBETTE KUR’ÂN-I KERÎM’DEN</a:t>
            </a:r>
          </a:p>
        </p:txBody>
      </p:sp>
    </p:spTree>
    <p:extLst>
      <p:ext uri="{BB962C8B-B14F-4D97-AF65-F5344CB8AC3E}">
        <p14:creationId xmlns:p14="http://schemas.microsoft.com/office/powerpoint/2010/main" val="353404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852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2AB1167C-B8CC-4B8E-95E6-CB189327D442}"/>
                                            </p:graphicEl>
                                          </p:spTgt>
                                        </p:tgtEl>
                                        <p:attrNameLst>
                                          <p:attrName>style.visibility</p:attrName>
                                        </p:attrNameLst>
                                      </p:cBhvr>
                                      <p:to>
                                        <p:strVal val="visible"/>
                                      </p:to>
                                    </p:set>
                                    <p:animEffect transition="in" filter="fade">
                                      <p:cBhvr>
                                        <p:cTn id="7" dur="1000"/>
                                        <p:tgtEl>
                                          <p:spTgt spid="2">
                                            <p:graphicEl>
                                              <a:dgm id="{2AB1167C-B8CC-4B8E-95E6-CB189327D442}"/>
                                            </p:graphicEl>
                                          </p:spTgt>
                                        </p:tgtEl>
                                      </p:cBhvr>
                                    </p:animEffect>
                                    <p:anim calcmode="lin" valueType="num">
                                      <p:cBhvr>
                                        <p:cTn id="8" dur="1000" fill="hold"/>
                                        <p:tgtEl>
                                          <p:spTgt spid="2">
                                            <p:graphicEl>
                                              <a:dgm id="{2AB1167C-B8CC-4B8E-95E6-CB189327D442}"/>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2AB1167C-B8CC-4B8E-95E6-CB189327D44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FA531D1B-9DC6-4CBA-8B53-BE9DB1EF7DF5}"/>
                                            </p:graphicEl>
                                          </p:spTgt>
                                        </p:tgtEl>
                                        <p:attrNameLst>
                                          <p:attrName>style.visibility</p:attrName>
                                        </p:attrNameLst>
                                      </p:cBhvr>
                                      <p:to>
                                        <p:strVal val="visible"/>
                                      </p:to>
                                    </p:set>
                                    <p:animEffect transition="in" filter="fade">
                                      <p:cBhvr>
                                        <p:cTn id="14" dur="1000"/>
                                        <p:tgtEl>
                                          <p:spTgt spid="2">
                                            <p:graphicEl>
                                              <a:dgm id="{FA531D1B-9DC6-4CBA-8B53-BE9DB1EF7DF5}"/>
                                            </p:graphicEl>
                                          </p:spTgt>
                                        </p:tgtEl>
                                      </p:cBhvr>
                                    </p:animEffect>
                                    <p:anim calcmode="lin" valueType="num">
                                      <p:cBhvr>
                                        <p:cTn id="15" dur="1000" fill="hold"/>
                                        <p:tgtEl>
                                          <p:spTgt spid="2">
                                            <p:graphicEl>
                                              <a:dgm id="{FA531D1B-9DC6-4CBA-8B53-BE9DB1EF7DF5}"/>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FA531D1B-9DC6-4CBA-8B53-BE9DB1EF7DF5}"/>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F22EB77F-43AE-4501-ABE7-B325F6A4ADB7}"/>
                                            </p:graphicEl>
                                          </p:spTgt>
                                        </p:tgtEl>
                                        <p:attrNameLst>
                                          <p:attrName>style.visibility</p:attrName>
                                        </p:attrNameLst>
                                      </p:cBhvr>
                                      <p:to>
                                        <p:strVal val="visible"/>
                                      </p:to>
                                    </p:set>
                                    <p:animEffect transition="in" filter="fade">
                                      <p:cBhvr>
                                        <p:cTn id="19" dur="1000"/>
                                        <p:tgtEl>
                                          <p:spTgt spid="2">
                                            <p:graphicEl>
                                              <a:dgm id="{F22EB77F-43AE-4501-ABE7-B325F6A4ADB7}"/>
                                            </p:graphicEl>
                                          </p:spTgt>
                                        </p:tgtEl>
                                      </p:cBhvr>
                                    </p:animEffect>
                                    <p:anim calcmode="lin" valueType="num">
                                      <p:cBhvr>
                                        <p:cTn id="20" dur="1000" fill="hold"/>
                                        <p:tgtEl>
                                          <p:spTgt spid="2">
                                            <p:graphicEl>
                                              <a:dgm id="{F22EB77F-43AE-4501-ABE7-B325F6A4ADB7}"/>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F22EB77F-43AE-4501-ABE7-B325F6A4ADB7}"/>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8F4B7F35-EB93-405A-8895-D666FC450571}"/>
                                            </p:graphicEl>
                                          </p:spTgt>
                                        </p:tgtEl>
                                        <p:attrNameLst>
                                          <p:attrName>style.visibility</p:attrName>
                                        </p:attrNameLst>
                                      </p:cBhvr>
                                      <p:to>
                                        <p:strVal val="visible"/>
                                      </p:to>
                                    </p:set>
                                    <p:animEffect transition="in" filter="fade">
                                      <p:cBhvr>
                                        <p:cTn id="26" dur="1000"/>
                                        <p:tgtEl>
                                          <p:spTgt spid="2">
                                            <p:graphicEl>
                                              <a:dgm id="{8F4B7F35-EB93-405A-8895-D666FC450571}"/>
                                            </p:graphicEl>
                                          </p:spTgt>
                                        </p:tgtEl>
                                      </p:cBhvr>
                                    </p:animEffect>
                                    <p:anim calcmode="lin" valueType="num">
                                      <p:cBhvr>
                                        <p:cTn id="27" dur="1000" fill="hold"/>
                                        <p:tgtEl>
                                          <p:spTgt spid="2">
                                            <p:graphicEl>
                                              <a:dgm id="{8F4B7F35-EB93-405A-8895-D666FC450571}"/>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8F4B7F35-EB93-405A-8895-D666FC450571}"/>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3AB70E30-02F6-4435-B6F6-EC2C83E81CBA}"/>
                                            </p:graphicEl>
                                          </p:spTgt>
                                        </p:tgtEl>
                                        <p:attrNameLst>
                                          <p:attrName>style.visibility</p:attrName>
                                        </p:attrNameLst>
                                      </p:cBhvr>
                                      <p:to>
                                        <p:strVal val="visible"/>
                                      </p:to>
                                    </p:set>
                                    <p:animEffect transition="in" filter="fade">
                                      <p:cBhvr>
                                        <p:cTn id="31" dur="1000"/>
                                        <p:tgtEl>
                                          <p:spTgt spid="2">
                                            <p:graphicEl>
                                              <a:dgm id="{3AB70E30-02F6-4435-B6F6-EC2C83E81CBA}"/>
                                            </p:graphicEl>
                                          </p:spTgt>
                                        </p:tgtEl>
                                      </p:cBhvr>
                                    </p:animEffect>
                                    <p:anim calcmode="lin" valueType="num">
                                      <p:cBhvr>
                                        <p:cTn id="32" dur="1000" fill="hold"/>
                                        <p:tgtEl>
                                          <p:spTgt spid="2">
                                            <p:graphicEl>
                                              <a:dgm id="{3AB70E30-02F6-4435-B6F6-EC2C83E81CBA}"/>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3AB70E30-02F6-4435-B6F6-EC2C83E81CBA}"/>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1C2DD5A5-B7C7-469A-8376-4575D60BFA66}"/>
                                            </p:graphicEl>
                                          </p:spTgt>
                                        </p:tgtEl>
                                        <p:attrNameLst>
                                          <p:attrName>style.visibility</p:attrName>
                                        </p:attrNameLst>
                                      </p:cBhvr>
                                      <p:to>
                                        <p:strVal val="visible"/>
                                      </p:to>
                                    </p:set>
                                    <p:animEffect transition="in" filter="fade">
                                      <p:cBhvr>
                                        <p:cTn id="38" dur="1000"/>
                                        <p:tgtEl>
                                          <p:spTgt spid="2">
                                            <p:graphicEl>
                                              <a:dgm id="{1C2DD5A5-B7C7-469A-8376-4575D60BFA66}"/>
                                            </p:graphicEl>
                                          </p:spTgt>
                                        </p:tgtEl>
                                      </p:cBhvr>
                                    </p:animEffect>
                                    <p:anim calcmode="lin" valueType="num">
                                      <p:cBhvr>
                                        <p:cTn id="39" dur="1000" fill="hold"/>
                                        <p:tgtEl>
                                          <p:spTgt spid="2">
                                            <p:graphicEl>
                                              <a:dgm id="{1C2DD5A5-B7C7-469A-8376-4575D60BFA66}"/>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1C2DD5A5-B7C7-469A-8376-4575D60BFA66}"/>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714052F6-1CAC-4E25-8D6A-67A42648F7F7}"/>
                                            </p:graphicEl>
                                          </p:spTgt>
                                        </p:tgtEl>
                                        <p:attrNameLst>
                                          <p:attrName>style.visibility</p:attrName>
                                        </p:attrNameLst>
                                      </p:cBhvr>
                                      <p:to>
                                        <p:strVal val="visible"/>
                                      </p:to>
                                    </p:set>
                                    <p:animEffect transition="in" filter="fade">
                                      <p:cBhvr>
                                        <p:cTn id="43" dur="1000"/>
                                        <p:tgtEl>
                                          <p:spTgt spid="2">
                                            <p:graphicEl>
                                              <a:dgm id="{714052F6-1CAC-4E25-8D6A-67A42648F7F7}"/>
                                            </p:graphicEl>
                                          </p:spTgt>
                                        </p:tgtEl>
                                      </p:cBhvr>
                                    </p:animEffect>
                                    <p:anim calcmode="lin" valueType="num">
                                      <p:cBhvr>
                                        <p:cTn id="44" dur="1000" fill="hold"/>
                                        <p:tgtEl>
                                          <p:spTgt spid="2">
                                            <p:graphicEl>
                                              <a:dgm id="{714052F6-1CAC-4E25-8D6A-67A42648F7F7}"/>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714052F6-1CAC-4E25-8D6A-67A42648F7F7}"/>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ED195170-2BB3-4989-98E3-7108EAEFBCB4}"/>
                                            </p:graphicEl>
                                          </p:spTgt>
                                        </p:tgtEl>
                                        <p:attrNameLst>
                                          <p:attrName>style.visibility</p:attrName>
                                        </p:attrNameLst>
                                      </p:cBhvr>
                                      <p:to>
                                        <p:strVal val="visible"/>
                                      </p:to>
                                    </p:set>
                                    <p:animEffect transition="in" filter="fade">
                                      <p:cBhvr>
                                        <p:cTn id="50" dur="1000"/>
                                        <p:tgtEl>
                                          <p:spTgt spid="2">
                                            <p:graphicEl>
                                              <a:dgm id="{ED195170-2BB3-4989-98E3-7108EAEFBCB4}"/>
                                            </p:graphicEl>
                                          </p:spTgt>
                                        </p:tgtEl>
                                      </p:cBhvr>
                                    </p:animEffect>
                                    <p:anim calcmode="lin" valueType="num">
                                      <p:cBhvr>
                                        <p:cTn id="51" dur="1000" fill="hold"/>
                                        <p:tgtEl>
                                          <p:spTgt spid="2">
                                            <p:graphicEl>
                                              <a:dgm id="{ED195170-2BB3-4989-98E3-7108EAEFBCB4}"/>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ED195170-2BB3-4989-98E3-7108EAEFBCB4}"/>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AC4744B6-54EF-4042-A34F-6442E141AE60}"/>
                                            </p:graphicEl>
                                          </p:spTgt>
                                        </p:tgtEl>
                                        <p:attrNameLst>
                                          <p:attrName>style.visibility</p:attrName>
                                        </p:attrNameLst>
                                      </p:cBhvr>
                                      <p:to>
                                        <p:strVal val="visible"/>
                                      </p:to>
                                    </p:set>
                                    <p:animEffect transition="in" filter="fade">
                                      <p:cBhvr>
                                        <p:cTn id="55" dur="1000"/>
                                        <p:tgtEl>
                                          <p:spTgt spid="2">
                                            <p:graphicEl>
                                              <a:dgm id="{AC4744B6-54EF-4042-A34F-6442E141AE60}"/>
                                            </p:graphicEl>
                                          </p:spTgt>
                                        </p:tgtEl>
                                      </p:cBhvr>
                                    </p:animEffect>
                                    <p:anim calcmode="lin" valueType="num">
                                      <p:cBhvr>
                                        <p:cTn id="56" dur="1000" fill="hold"/>
                                        <p:tgtEl>
                                          <p:spTgt spid="2">
                                            <p:graphicEl>
                                              <a:dgm id="{AC4744B6-54EF-4042-A34F-6442E141AE60}"/>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AC4744B6-54EF-4042-A34F-6442E141AE60}"/>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F7895BE2-E635-4A9E-8D6D-82C097837149}"/>
                                            </p:graphicEl>
                                          </p:spTgt>
                                        </p:tgtEl>
                                        <p:attrNameLst>
                                          <p:attrName>style.visibility</p:attrName>
                                        </p:attrNameLst>
                                      </p:cBhvr>
                                      <p:to>
                                        <p:strVal val="visible"/>
                                      </p:to>
                                    </p:set>
                                    <p:animEffect transition="in" filter="fade">
                                      <p:cBhvr>
                                        <p:cTn id="62" dur="1000"/>
                                        <p:tgtEl>
                                          <p:spTgt spid="2">
                                            <p:graphicEl>
                                              <a:dgm id="{F7895BE2-E635-4A9E-8D6D-82C097837149}"/>
                                            </p:graphicEl>
                                          </p:spTgt>
                                        </p:tgtEl>
                                      </p:cBhvr>
                                    </p:animEffect>
                                    <p:anim calcmode="lin" valueType="num">
                                      <p:cBhvr>
                                        <p:cTn id="63" dur="1000" fill="hold"/>
                                        <p:tgtEl>
                                          <p:spTgt spid="2">
                                            <p:graphicEl>
                                              <a:dgm id="{F7895BE2-E635-4A9E-8D6D-82C097837149}"/>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F7895BE2-E635-4A9E-8D6D-82C097837149}"/>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0C057A20-9C30-4ECD-98C4-4172DBA60C64}"/>
                                            </p:graphicEl>
                                          </p:spTgt>
                                        </p:tgtEl>
                                        <p:attrNameLst>
                                          <p:attrName>style.visibility</p:attrName>
                                        </p:attrNameLst>
                                      </p:cBhvr>
                                      <p:to>
                                        <p:strVal val="visible"/>
                                      </p:to>
                                    </p:set>
                                    <p:animEffect transition="in" filter="fade">
                                      <p:cBhvr>
                                        <p:cTn id="67" dur="1000"/>
                                        <p:tgtEl>
                                          <p:spTgt spid="2">
                                            <p:graphicEl>
                                              <a:dgm id="{0C057A20-9C30-4ECD-98C4-4172DBA60C64}"/>
                                            </p:graphicEl>
                                          </p:spTgt>
                                        </p:tgtEl>
                                      </p:cBhvr>
                                    </p:animEffect>
                                    <p:anim calcmode="lin" valueType="num">
                                      <p:cBhvr>
                                        <p:cTn id="68" dur="1000" fill="hold"/>
                                        <p:tgtEl>
                                          <p:spTgt spid="2">
                                            <p:graphicEl>
                                              <a:dgm id="{0C057A20-9C30-4ECD-98C4-4172DBA60C64}"/>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0C057A20-9C30-4ECD-98C4-4172DBA60C64}"/>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BF342089-E523-4E59-AC37-4C2A484E2547}"/>
                                            </p:graphicEl>
                                          </p:spTgt>
                                        </p:tgtEl>
                                        <p:attrNameLst>
                                          <p:attrName>style.visibility</p:attrName>
                                        </p:attrNameLst>
                                      </p:cBhvr>
                                      <p:to>
                                        <p:strVal val="visible"/>
                                      </p:to>
                                    </p:set>
                                    <p:animEffect transition="in" filter="fade">
                                      <p:cBhvr>
                                        <p:cTn id="74" dur="1000"/>
                                        <p:tgtEl>
                                          <p:spTgt spid="2">
                                            <p:graphicEl>
                                              <a:dgm id="{BF342089-E523-4E59-AC37-4C2A484E2547}"/>
                                            </p:graphicEl>
                                          </p:spTgt>
                                        </p:tgtEl>
                                      </p:cBhvr>
                                    </p:animEffect>
                                    <p:anim calcmode="lin" valueType="num">
                                      <p:cBhvr>
                                        <p:cTn id="75" dur="1000" fill="hold"/>
                                        <p:tgtEl>
                                          <p:spTgt spid="2">
                                            <p:graphicEl>
                                              <a:dgm id="{BF342089-E523-4E59-AC37-4C2A484E2547}"/>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BF342089-E523-4E59-AC37-4C2A484E2547}"/>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422D1AF2-3C5E-4F36-A730-BEB935E88C11}"/>
                                            </p:graphicEl>
                                          </p:spTgt>
                                        </p:tgtEl>
                                        <p:attrNameLst>
                                          <p:attrName>style.visibility</p:attrName>
                                        </p:attrNameLst>
                                      </p:cBhvr>
                                      <p:to>
                                        <p:strVal val="visible"/>
                                      </p:to>
                                    </p:set>
                                    <p:animEffect transition="in" filter="fade">
                                      <p:cBhvr>
                                        <p:cTn id="79" dur="1000"/>
                                        <p:tgtEl>
                                          <p:spTgt spid="2">
                                            <p:graphicEl>
                                              <a:dgm id="{422D1AF2-3C5E-4F36-A730-BEB935E88C11}"/>
                                            </p:graphicEl>
                                          </p:spTgt>
                                        </p:tgtEl>
                                      </p:cBhvr>
                                    </p:animEffect>
                                    <p:anim calcmode="lin" valueType="num">
                                      <p:cBhvr>
                                        <p:cTn id="80" dur="1000" fill="hold"/>
                                        <p:tgtEl>
                                          <p:spTgt spid="2">
                                            <p:graphicEl>
                                              <a:dgm id="{422D1AF2-3C5E-4F36-A730-BEB935E88C11}"/>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422D1AF2-3C5E-4F36-A730-BEB935E88C11}"/>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
                                            <p:graphicEl>
                                              <a:dgm id="{B832F9EF-9011-4CE7-8A8A-41F2F44B4B88}"/>
                                            </p:graphicEl>
                                          </p:spTgt>
                                        </p:tgtEl>
                                        <p:attrNameLst>
                                          <p:attrName>style.visibility</p:attrName>
                                        </p:attrNameLst>
                                      </p:cBhvr>
                                      <p:to>
                                        <p:strVal val="visible"/>
                                      </p:to>
                                    </p:set>
                                    <p:animEffect transition="in" filter="fade">
                                      <p:cBhvr>
                                        <p:cTn id="86" dur="1000"/>
                                        <p:tgtEl>
                                          <p:spTgt spid="2">
                                            <p:graphicEl>
                                              <a:dgm id="{B832F9EF-9011-4CE7-8A8A-41F2F44B4B88}"/>
                                            </p:graphicEl>
                                          </p:spTgt>
                                        </p:tgtEl>
                                      </p:cBhvr>
                                    </p:animEffect>
                                    <p:anim calcmode="lin" valueType="num">
                                      <p:cBhvr>
                                        <p:cTn id="87" dur="1000" fill="hold"/>
                                        <p:tgtEl>
                                          <p:spTgt spid="2">
                                            <p:graphicEl>
                                              <a:dgm id="{B832F9EF-9011-4CE7-8A8A-41F2F44B4B88}"/>
                                            </p:graphicEl>
                                          </p:spTgt>
                                        </p:tgtEl>
                                        <p:attrNameLst>
                                          <p:attrName>ppt_x</p:attrName>
                                        </p:attrNameLst>
                                      </p:cBhvr>
                                      <p:tavLst>
                                        <p:tav tm="0">
                                          <p:val>
                                            <p:strVal val="#ppt_x"/>
                                          </p:val>
                                        </p:tav>
                                        <p:tav tm="100000">
                                          <p:val>
                                            <p:strVal val="#ppt_x"/>
                                          </p:val>
                                        </p:tav>
                                      </p:tavLst>
                                    </p:anim>
                                    <p:anim calcmode="lin" valueType="num">
                                      <p:cBhvr>
                                        <p:cTn id="88" dur="1000" fill="hold"/>
                                        <p:tgtEl>
                                          <p:spTgt spid="2">
                                            <p:graphicEl>
                                              <a:dgm id="{B832F9EF-9011-4CE7-8A8A-41F2F44B4B88}"/>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
                                            <p:graphicEl>
                                              <a:dgm id="{D98DEF8E-075C-4149-A2CC-8E51DAA819DC}"/>
                                            </p:graphicEl>
                                          </p:spTgt>
                                        </p:tgtEl>
                                        <p:attrNameLst>
                                          <p:attrName>style.visibility</p:attrName>
                                        </p:attrNameLst>
                                      </p:cBhvr>
                                      <p:to>
                                        <p:strVal val="visible"/>
                                      </p:to>
                                    </p:set>
                                    <p:animEffect transition="in" filter="fade">
                                      <p:cBhvr>
                                        <p:cTn id="91" dur="1000"/>
                                        <p:tgtEl>
                                          <p:spTgt spid="2">
                                            <p:graphicEl>
                                              <a:dgm id="{D98DEF8E-075C-4149-A2CC-8E51DAA819DC}"/>
                                            </p:graphicEl>
                                          </p:spTgt>
                                        </p:tgtEl>
                                      </p:cBhvr>
                                    </p:animEffect>
                                    <p:anim calcmode="lin" valueType="num">
                                      <p:cBhvr>
                                        <p:cTn id="92" dur="1000" fill="hold"/>
                                        <p:tgtEl>
                                          <p:spTgt spid="2">
                                            <p:graphicEl>
                                              <a:dgm id="{D98DEF8E-075C-4149-A2CC-8E51DAA819DC}"/>
                                            </p:graphicEl>
                                          </p:spTgt>
                                        </p:tgtEl>
                                        <p:attrNameLst>
                                          <p:attrName>ppt_x</p:attrName>
                                        </p:attrNameLst>
                                      </p:cBhvr>
                                      <p:tavLst>
                                        <p:tav tm="0">
                                          <p:val>
                                            <p:strVal val="#ppt_x"/>
                                          </p:val>
                                        </p:tav>
                                        <p:tav tm="100000">
                                          <p:val>
                                            <p:strVal val="#ppt_x"/>
                                          </p:val>
                                        </p:tav>
                                      </p:tavLst>
                                    </p:anim>
                                    <p:anim calcmode="lin" valueType="num">
                                      <p:cBhvr>
                                        <p:cTn id="93" dur="1000" fill="hold"/>
                                        <p:tgtEl>
                                          <p:spTgt spid="2">
                                            <p:graphicEl>
                                              <a:dgm id="{D98DEF8E-075C-4149-A2CC-8E51DAA819DC}"/>
                                            </p:graphic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
                                            <p:graphicEl>
                                              <a:dgm id="{31D50D32-AA64-4CE9-A5A3-F4363D6B4C7A}"/>
                                            </p:graphicEl>
                                          </p:spTgt>
                                        </p:tgtEl>
                                        <p:attrNameLst>
                                          <p:attrName>style.visibility</p:attrName>
                                        </p:attrNameLst>
                                      </p:cBhvr>
                                      <p:to>
                                        <p:strVal val="visible"/>
                                      </p:to>
                                    </p:set>
                                    <p:animEffect transition="in" filter="fade">
                                      <p:cBhvr>
                                        <p:cTn id="98" dur="1000"/>
                                        <p:tgtEl>
                                          <p:spTgt spid="2">
                                            <p:graphicEl>
                                              <a:dgm id="{31D50D32-AA64-4CE9-A5A3-F4363D6B4C7A}"/>
                                            </p:graphicEl>
                                          </p:spTgt>
                                        </p:tgtEl>
                                      </p:cBhvr>
                                    </p:animEffect>
                                    <p:anim calcmode="lin" valueType="num">
                                      <p:cBhvr>
                                        <p:cTn id="99" dur="1000" fill="hold"/>
                                        <p:tgtEl>
                                          <p:spTgt spid="2">
                                            <p:graphicEl>
                                              <a:dgm id="{31D50D32-AA64-4CE9-A5A3-F4363D6B4C7A}"/>
                                            </p:graphicEl>
                                          </p:spTgt>
                                        </p:tgtEl>
                                        <p:attrNameLst>
                                          <p:attrName>ppt_x</p:attrName>
                                        </p:attrNameLst>
                                      </p:cBhvr>
                                      <p:tavLst>
                                        <p:tav tm="0">
                                          <p:val>
                                            <p:strVal val="#ppt_x"/>
                                          </p:val>
                                        </p:tav>
                                        <p:tav tm="100000">
                                          <p:val>
                                            <p:strVal val="#ppt_x"/>
                                          </p:val>
                                        </p:tav>
                                      </p:tavLst>
                                    </p:anim>
                                    <p:anim calcmode="lin" valueType="num">
                                      <p:cBhvr>
                                        <p:cTn id="100" dur="1000" fill="hold"/>
                                        <p:tgtEl>
                                          <p:spTgt spid="2">
                                            <p:graphicEl>
                                              <a:dgm id="{31D50D32-AA64-4CE9-A5A3-F4363D6B4C7A}"/>
                                            </p:graphic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
                                            <p:graphicEl>
                                              <a:dgm id="{AD3EA1E8-AB25-495C-8214-B0EFB721A8C5}"/>
                                            </p:graphicEl>
                                          </p:spTgt>
                                        </p:tgtEl>
                                        <p:attrNameLst>
                                          <p:attrName>style.visibility</p:attrName>
                                        </p:attrNameLst>
                                      </p:cBhvr>
                                      <p:to>
                                        <p:strVal val="visible"/>
                                      </p:to>
                                    </p:set>
                                    <p:animEffect transition="in" filter="fade">
                                      <p:cBhvr>
                                        <p:cTn id="103" dur="1000"/>
                                        <p:tgtEl>
                                          <p:spTgt spid="2">
                                            <p:graphicEl>
                                              <a:dgm id="{AD3EA1E8-AB25-495C-8214-B0EFB721A8C5}"/>
                                            </p:graphicEl>
                                          </p:spTgt>
                                        </p:tgtEl>
                                      </p:cBhvr>
                                    </p:animEffect>
                                    <p:anim calcmode="lin" valueType="num">
                                      <p:cBhvr>
                                        <p:cTn id="104" dur="1000" fill="hold"/>
                                        <p:tgtEl>
                                          <p:spTgt spid="2">
                                            <p:graphicEl>
                                              <a:dgm id="{AD3EA1E8-AB25-495C-8214-B0EFB721A8C5}"/>
                                            </p:graphicEl>
                                          </p:spTgt>
                                        </p:tgtEl>
                                        <p:attrNameLst>
                                          <p:attrName>ppt_x</p:attrName>
                                        </p:attrNameLst>
                                      </p:cBhvr>
                                      <p:tavLst>
                                        <p:tav tm="0">
                                          <p:val>
                                            <p:strVal val="#ppt_x"/>
                                          </p:val>
                                        </p:tav>
                                        <p:tav tm="100000">
                                          <p:val>
                                            <p:strVal val="#ppt_x"/>
                                          </p:val>
                                        </p:tav>
                                      </p:tavLst>
                                    </p:anim>
                                    <p:anim calcmode="lin" valueType="num">
                                      <p:cBhvr>
                                        <p:cTn id="105" dur="1000" fill="hold"/>
                                        <p:tgtEl>
                                          <p:spTgt spid="2">
                                            <p:graphicEl>
                                              <a:dgm id="{AD3EA1E8-AB25-495C-8214-B0EFB721A8C5}"/>
                                            </p:graphic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
                                            <p:graphicEl>
                                              <a:dgm id="{1A5C1DFF-7A90-480B-8155-3E85A84C3EDA}"/>
                                            </p:graphicEl>
                                          </p:spTgt>
                                        </p:tgtEl>
                                        <p:attrNameLst>
                                          <p:attrName>style.visibility</p:attrName>
                                        </p:attrNameLst>
                                      </p:cBhvr>
                                      <p:to>
                                        <p:strVal val="visible"/>
                                      </p:to>
                                    </p:set>
                                    <p:animEffect transition="in" filter="fade">
                                      <p:cBhvr>
                                        <p:cTn id="110" dur="1000"/>
                                        <p:tgtEl>
                                          <p:spTgt spid="2">
                                            <p:graphicEl>
                                              <a:dgm id="{1A5C1DFF-7A90-480B-8155-3E85A84C3EDA}"/>
                                            </p:graphicEl>
                                          </p:spTgt>
                                        </p:tgtEl>
                                      </p:cBhvr>
                                    </p:animEffect>
                                    <p:anim calcmode="lin" valueType="num">
                                      <p:cBhvr>
                                        <p:cTn id="111" dur="1000" fill="hold"/>
                                        <p:tgtEl>
                                          <p:spTgt spid="2">
                                            <p:graphicEl>
                                              <a:dgm id="{1A5C1DFF-7A90-480B-8155-3E85A84C3EDA}"/>
                                            </p:graphicEl>
                                          </p:spTgt>
                                        </p:tgtEl>
                                        <p:attrNameLst>
                                          <p:attrName>ppt_x</p:attrName>
                                        </p:attrNameLst>
                                      </p:cBhvr>
                                      <p:tavLst>
                                        <p:tav tm="0">
                                          <p:val>
                                            <p:strVal val="#ppt_x"/>
                                          </p:val>
                                        </p:tav>
                                        <p:tav tm="100000">
                                          <p:val>
                                            <p:strVal val="#ppt_x"/>
                                          </p:val>
                                        </p:tav>
                                      </p:tavLst>
                                    </p:anim>
                                    <p:anim calcmode="lin" valueType="num">
                                      <p:cBhvr>
                                        <p:cTn id="112" dur="1000" fill="hold"/>
                                        <p:tgtEl>
                                          <p:spTgt spid="2">
                                            <p:graphicEl>
                                              <a:dgm id="{1A5C1DFF-7A90-480B-8155-3E85A84C3EDA}"/>
                                            </p:graphic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
                                            <p:graphicEl>
                                              <a:dgm id="{22CC4DCB-42F4-43EC-880D-F0BBEE4602D4}"/>
                                            </p:graphicEl>
                                          </p:spTgt>
                                        </p:tgtEl>
                                        <p:attrNameLst>
                                          <p:attrName>style.visibility</p:attrName>
                                        </p:attrNameLst>
                                      </p:cBhvr>
                                      <p:to>
                                        <p:strVal val="visible"/>
                                      </p:to>
                                    </p:set>
                                    <p:animEffect transition="in" filter="fade">
                                      <p:cBhvr>
                                        <p:cTn id="115" dur="1000"/>
                                        <p:tgtEl>
                                          <p:spTgt spid="2">
                                            <p:graphicEl>
                                              <a:dgm id="{22CC4DCB-42F4-43EC-880D-F0BBEE4602D4}"/>
                                            </p:graphicEl>
                                          </p:spTgt>
                                        </p:tgtEl>
                                      </p:cBhvr>
                                    </p:animEffect>
                                    <p:anim calcmode="lin" valueType="num">
                                      <p:cBhvr>
                                        <p:cTn id="116" dur="1000" fill="hold"/>
                                        <p:tgtEl>
                                          <p:spTgt spid="2">
                                            <p:graphicEl>
                                              <a:dgm id="{22CC4DCB-42F4-43EC-880D-F0BBEE4602D4}"/>
                                            </p:graphicEl>
                                          </p:spTgt>
                                        </p:tgtEl>
                                        <p:attrNameLst>
                                          <p:attrName>ppt_x</p:attrName>
                                        </p:attrNameLst>
                                      </p:cBhvr>
                                      <p:tavLst>
                                        <p:tav tm="0">
                                          <p:val>
                                            <p:strVal val="#ppt_x"/>
                                          </p:val>
                                        </p:tav>
                                        <p:tav tm="100000">
                                          <p:val>
                                            <p:strVal val="#ppt_x"/>
                                          </p:val>
                                        </p:tav>
                                      </p:tavLst>
                                    </p:anim>
                                    <p:anim calcmode="lin" valueType="num">
                                      <p:cBhvr>
                                        <p:cTn id="117" dur="1000" fill="hold"/>
                                        <p:tgtEl>
                                          <p:spTgt spid="2">
                                            <p:graphicEl>
                                              <a:dgm id="{22CC4DCB-42F4-43EC-880D-F0BBEE4602D4}"/>
                                            </p:graphic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2">
                                            <p:graphicEl>
                                              <a:dgm id="{837C2CBE-5934-415F-B3E5-B0893A780F4D}"/>
                                            </p:graphicEl>
                                          </p:spTgt>
                                        </p:tgtEl>
                                        <p:attrNameLst>
                                          <p:attrName>style.visibility</p:attrName>
                                        </p:attrNameLst>
                                      </p:cBhvr>
                                      <p:to>
                                        <p:strVal val="visible"/>
                                      </p:to>
                                    </p:set>
                                    <p:animEffect transition="in" filter="fade">
                                      <p:cBhvr>
                                        <p:cTn id="122" dur="1000"/>
                                        <p:tgtEl>
                                          <p:spTgt spid="2">
                                            <p:graphicEl>
                                              <a:dgm id="{837C2CBE-5934-415F-B3E5-B0893A780F4D}"/>
                                            </p:graphicEl>
                                          </p:spTgt>
                                        </p:tgtEl>
                                      </p:cBhvr>
                                    </p:animEffect>
                                    <p:anim calcmode="lin" valueType="num">
                                      <p:cBhvr>
                                        <p:cTn id="123" dur="1000" fill="hold"/>
                                        <p:tgtEl>
                                          <p:spTgt spid="2">
                                            <p:graphicEl>
                                              <a:dgm id="{837C2CBE-5934-415F-B3E5-B0893A780F4D}"/>
                                            </p:graphicEl>
                                          </p:spTgt>
                                        </p:tgtEl>
                                        <p:attrNameLst>
                                          <p:attrName>ppt_x</p:attrName>
                                        </p:attrNameLst>
                                      </p:cBhvr>
                                      <p:tavLst>
                                        <p:tav tm="0">
                                          <p:val>
                                            <p:strVal val="#ppt_x"/>
                                          </p:val>
                                        </p:tav>
                                        <p:tav tm="100000">
                                          <p:val>
                                            <p:strVal val="#ppt_x"/>
                                          </p:val>
                                        </p:tav>
                                      </p:tavLst>
                                    </p:anim>
                                    <p:anim calcmode="lin" valueType="num">
                                      <p:cBhvr>
                                        <p:cTn id="124" dur="1000" fill="hold"/>
                                        <p:tgtEl>
                                          <p:spTgt spid="2">
                                            <p:graphicEl>
                                              <a:dgm id="{837C2CBE-5934-415F-B3E5-B0893A780F4D}"/>
                                            </p:graphicEl>
                                          </p:spTgt>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
                                            <p:graphicEl>
                                              <a:dgm id="{59BD557A-1B92-4160-B2F5-3C0AE9422F4F}"/>
                                            </p:graphicEl>
                                          </p:spTgt>
                                        </p:tgtEl>
                                        <p:attrNameLst>
                                          <p:attrName>style.visibility</p:attrName>
                                        </p:attrNameLst>
                                      </p:cBhvr>
                                      <p:to>
                                        <p:strVal val="visible"/>
                                      </p:to>
                                    </p:set>
                                    <p:animEffect transition="in" filter="fade">
                                      <p:cBhvr>
                                        <p:cTn id="127" dur="1000"/>
                                        <p:tgtEl>
                                          <p:spTgt spid="2">
                                            <p:graphicEl>
                                              <a:dgm id="{59BD557A-1B92-4160-B2F5-3C0AE9422F4F}"/>
                                            </p:graphicEl>
                                          </p:spTgt>
                                        </p:tgtEl>
                                      </p:cBhvr>
                                    </p:animEffect>
                                    <p:anim calcmode="lin" valueType="num">
                                      <p:cBhvr>
                                        <p:cTn id="128" dur="1000" fill="hold"/>
                                        <p:tgtEl>
                                          <p:spTgt spid="2">
                                            <p:graphicEl>
                                              <a:dgm id="{59BD557A-1B92-4160-B2F5-3C0AE9422F4F}"/>
                                            </p:graphicEl>
                                          </p:spTgt>
                                        </p:tgtEl>
                                        <p:attrNameLst>
                                          <p:attrName>ppt_x</p:attrName>
                                        </p:attrNameLst>
                                      </p:cBhvr>
                                      <p:tavLst>
                                        <p:tav tm="0">
                                          <p:val>
                                            <p:strVal val="#ppt_x"/>
                                          </p:val>
                                        </p:tav>
                                        <p:tav tm="100000">
                                          <p:val>
                                            <p:strVal val="#ppt_x"/>
                                          </p:val>
                                        </p:tav>
                                      </p:tavLst>
                                    </p:anim>
                                    <p:anim calcmode="lin" valueType="num">
                                      <p:cBhvr>
                                        <p:cTn id="129" dur="1000" fill="hold"/>
                                        <p:tgtEl>
                                          <p:spTgt spid="2">
                                            <p:graphicEl>
                                              <a:dgm id="{59BD557A-1B92-4160-B2F5-3C0AE9422F4F}"/>
                                            </p:graphicEl>
                                          </p:spTgt>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2">
                                            <p:graphicEl>
                                              <a:dgm id="{380876D3-BAED-4AD6-972B-9CDF85862AE1}"/>
                                            </p:graphicEl>
                                          </p:spTgt>
                                        </p:tgtEl>
                                        <p:attrNameLst>
                                          <p:attrName>style.visibility</p:attrName>
                                        </p:attrNameLst>
                                      </p:cBhvr>
                                      <p:to>
                                        <p:strVal val="visible"/>
                                      </p:to>
                                    </p:set>
                                    <p:animEffect transition="in" filter="fade">
                                      <p:cBhvr>
                                        <p:cTn id="134" dur="1000"/>
                                        <p:tgtEl>
                                          <p:spTgt spid="2">
                                            <p:graphicEl>
                                              <a:dgm id="{380876D3-BAED-4AD6-972B-9CDF85862AE1}"/>
                                            </p:graphicEl>
                                          </p:spTgt>
                                        </p:tgtEl>
                                      </p:cBhvr>
                                    </p:animEffect>
                                    <p:anim calcmode="lin" valueType="num">
                                      <p:cBhvr>
                                        <p:cTn id="135" dur="1000" fill="hold"/>
                                        <p:tgtEl>
                                          <p:spTgt spid="2">
                                            <p:graphicEl>
                                              <a:dgm id="{380876D3-BAED-4AD6-972B-9CDF85862AE1}"/>
                                            </p:graphicEl>
                                          </p:spTgt>
                                        </p:tgtEl>
                                        <p:attrNameLst>
                                          <p:attrName>ppt_x</p:attrName>
                                        </p:attrNameLst>
                                      </p:cBhvr>
                                      <p:tavLst>
                                        <p:tav tm="0">
                                          <p:val>
                                            <p:strVal val="#ppt_x"/>
                                          </p:val>
                                        </p:tav>
                                        <p:tav tm="100000">
                                          <p:val>
                                            <p:strVal val="#ppt_x"/>
                                          </p:val>
                                        </p:tav>
                                      </p:tavLst>
                                    </p:anim>
                                    <p:anim calcmode="lin" valueType="num">
                                      <p:cBhvr>
                                        <p:cTn id="136" dur="1000" fill="hold"/>
                                        <p:tgtEl>
                                          <p:spTgt spid="2">
                                            <p:graphicEl>
                                              <a:dgm id="{380876D3-BAED-4AD6-972B-9CDF85862AE1}"/>
                                            </p:graphicEl>
                                          </p:spTgt>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2">
                                            <p:graphicEl>
                                              <a:dgm id="{03BF135C-281D-412A-9AA0-3D365233C753}"/>
                                            </p:graphicEl>
                                          </p:spTgt>
                                        </p:tgtEl>
                                        <p:attrNameLst>
                                          <p:attrName>style.visibility</p:attrName>
                                        </p:attrNameLst>
                                      </p:cBhvr>
                                      <p:to>
                                        <p:strVal val="visible"/>
                                      </p:to>
                                    </p:set>
                                    <p:animEffect transition="in" filter="fade">
                                      <p:cBhvr>
                                        <p:cTn id="139" dur="1000"/>
                                        <p:tgtEl>
                                          <p:spTgt spid="2">
                                            <p:graphicEl>
                                              <a:dgm id="{03BF135C-281D-412A-9AA0-3D365233C753}"/>
                                            </p:graphicEl>
                                          </p:spTgt>
                                        </p:tgtEl>
                                      </p:cBhvr>
                                    </p:animEffect>
                                    <p:anim calcmode="lin" valueType="num">
                                      <p:cBhvr>
                                        <p:cTn id="140" dur="1000" fill="hold"/>
                                        <p:tgtEl>
                                          <p:spTgt spid="2">
                                            <p:graphicEl>
                                              <a:dgm id="{03BF135C-281D-412A-9AA0-3D365233C753}"/>
                                            </p:graphicEl>
                                          </p:spTgt>
                                        </p:tgtEl>
                                        <p:attrNameLst>
                                          <p:attrName>ppt_x</p:attrName>
                                        </p:attrNameLst>
                                      </p:cBhvr>
                                      <p:tavLst>
                                        <p:tav tm="0">
                                          <p:val>
                                            <p:strVal val="#ppt_x"/>
                                          </p:val>
                                        </p:tav>
                                        <p:tav tm="100000">
                                          <p:val>
                                            <p:strVal val="#ppt_x"/>
                                          </p:val>
                                        </p:tav>
                                      </p:tavLst>
                                    </p:anim>
                                    <p:anim calcmode="lin" valueType="num">
                                      <p:cBhvr>
                                        <p:cTn id="141" dur="1000" fill="hold"/>
                                        <p:tgtEl>
                                          <p:spTgt spid="2">
                                            <p:graphicEl>
                                              <a:dgm id="{03BF135C-281D-412A-9AA0-3D365233C753}"/>
                                            </p:graphicEl>
                                          </p:spTgt>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2">
                                            <p:graphicEl>
                                              <a:dgm id="{93290E55-21E4-432A-B70E-4AD656A87F19}"/>
                                            </p:graphicEl>
                                          </p:spTgt>
                                        </p:tgtEl>
                                        <p:attrNameLst>
                                          <p:attrName>style.visibility</p:attrName>
                                        </p:attrNameLst>
                                      </p:cBhvr>
                                      <p:to>
                                        <p:strVal val="visible"/>
                                      </p:to>
                                    </p:set>
                                    <p:animEffect transition="in" filter="fade">
                                      <p:cBhvr>
                                        <p:cTn id="146" dur="1000"/>
                                        <p:tgtEl>
                                          <p:spTgt spid="2">
                                            <p:graphicEl>
                                              <a:dgm id="{93290E55-21E4-432A-B70E-4AD656A87F19}"/>
                                            </p:graphicEl>
                                          </p:spTgt>
                                        </p:tgtEl>
                                      </p:cBhvr>
                                    </p:animEffect>
                                    <p:anim calcmode="lin" valueType="num">
                                      <p:cBhvr>
                                        <p:cTn id="147" dur="1000" fill="hold"/>
                                        <p:tgtEl>
                                          <p:spTgt spid="2">
                                            <p:graphicEl>
                                              <a:dgm id="{93290E55-21E4-432A-B70E-4AD656A87F19}"/>
                                            </p:graphicEl>
                                          </p:spTgt>
                                        </p:tgtEl>
                                        <p:attrNameLst>
                                          <p:attrName>ppt_x</p:attrName>
                                        </p:attrNameLst>
                                      </p:cBhvr>
                                      <p:tavLst>
                                        <p:tav tm="0">
                                          <p:val>
                                            <p:strVal val="#ppt_x"/>
                                          </p:val>
                                        </p:tav>
                                        <p:tav tm="100000">
                                          <p:val>
                                            <p:strVal val="#ppt_x"/>
                                          </p:val>
                                        </p:tav>
                                      </p:tavLst>
                                    </p:anim>
                                    <p:anim calcmode="lin" valueType="num">
                                      <p:cBhvr>
                                        <p:cTn id="148" dur="1000" fill="hold"/>
                                        <p:tgtEl>
                                          <p:spTgt spid="2">
                                            <p:graphicEl>
                                              <a:dgm id="{93290E55-21E4-432A-B70E-4AD656A87F19}"/>
                                            </p:graphic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2">
                                            <p:graphicEl>
                                              <a:dgm id="{9EB7DD75-F623-4B37-8567-75098926BBAC}"/>
                                            </p:graphicEl>
                                          </p:spTgt>
                                        </p:tgtEl>
                                        <p:attrNameLst>
                                          <p:attrName>style.visibility</p:attrName>
                                        </p:attrNameLst>
                                      </p:cBhvr>
                                      <p:to>
                                        <p:strVal val="visible"/>
                                      </p:to>
                                    </p:set>
                                    <p:animEffect transition="in" filter="fade">
                                      <p:cBhvr>
                                        <p:cTn id="151" dur="1000"/>
                                        <p:tgtEl>
                                          <p:spTgt spid="2">
                                            <p:graphicEl>
                                              <a:dgm id="{9EB7DD75-F623-4B37-8567-75098926BBAC}"/>
                                            </p:graphicEl>
                                          </p:spTgt>
                                        </p:tgtEl>
                                      </p:cBhvr>
                                    </p:animEffect>
                                    <p:anim calcmode="lin" valueType="num">
                                      <p:cBhvr>
                                        <p:cTn id="152" dur="1000" fill="hold"/>
                                        <p:tgtEl>
                                          <p:spTgt spid="2">
                                            <p:graphicEl>
                                              <a:dgm id="{9EB7DD75-F623-4B37-8567-75098926BBAC}"/>
                                            </p:graphicEl>
                                          </p:spTgt>
                                        </p:tgtEl>
                                        <p:attrNameLst>
                                          <p:attrName>ppt_x</p:attrName>
                                        </p:attrNameLst>
                                      </p:cBhvr>
                                      <p:tavLst>
                                        <p:tav tm="0">
                                          <p:val>
                                            <p:strVal val="#ppt_x"/>
                                          </p:val>
                                        </p:tav>
                                        <p:tav tm="100000">
                                          <p:val>
                                            <p:strVal val="#ppt_x"/>
                                          </p:val>
                                        </p:tav>
                                      </p:tavLst>
                                    </p:anim>
                                    <p:anim calcmode="lin" valueType="num">
                                      <p:cBhvr>
                                        <p:cTn id="153" dur="1000" fill="hold"/>
                                        <p:tgtEl>
                                          <p:spTgt spid="2">
                                            <p:graphicEl>
                                              <a:dgm id="{9EB7DD75-F623-4B37-8567-75098926BBAC}"/>
                                            </p:graphicEl>
                                          </p:spTgt>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2">
                                            <p:graphicEl>
                                              <a:dgm id="{CDADD90F-AE06-4FD7-970B-E45B21004278}"/>
                                            </p:graphicEl>
                                          </p:spTgt>
                                        </p:tgtEl>
                                        <p:attrNameLst>
                                          <p:attrName>style.visibility</p:attrName>
                                        </p:attrNameLst>
                                      </p:cBhvr>
                                      <p:to>
                                        <p:strVal val="visible"/>
                                      </p:to>
                                    </p:set>
                                    <p:animEffect transition="in" filter="fade">
                                      <p:cBhvr>
                                        <p:cTn id="158" dur="1000"/>
                                        <p:tgtEl>
                                          <p:spTgt spid="2">
                                            <p:graphicEl>
                                              <a:dgm id="{CDADD90F-AE06-4FD7-970B-E45B21004278}"/>
                                            </p:graphicEl>
                                          </p:spTgt>
                                        </p:tgtEl>
                                      </p:cBhvr>
                                    </p:animEffect>
                                    <p:anim calcmode="lin" valueType="num">
                                      <p:cBhvr>
                                        <p:cTn id="159" dur="1000" fill="hold"/>
                                        <p:tgtEl>
                                          <p:spTgt spid="2">
                                            <p:graphicEl>
                                              <a:dgm id="{CDADD90F-AE06-4FD7-970B-E45B21004278}"/>
                                            </p:graphicEl>
                                          </p:spTgt>
                                        </p:tgtEl>
                                        <p:attrNameLst>
                                          <p:attrName>ppt_x</p:attrName>
                                        </p:attrNameLst>
                                      </p:cBhvr>
                                      <p:tavLst>
                                        <p:tav tm="0">
                                          <p:val>
                                            <p:strVal val="#ppt_x"/>
                                          </p:val>
                                        </p:tav>
                                        <p:tav tm="100000">
                                          <p:val>
                                            <p:strVal val="#ppt_x"/>
                                          </p:val>
                                        </p:tav>
                                      </p:tavLst>
                                    </p:anim>
                                    <p:anim calcmode="lin" valueType="num">
                                      <p:cBhvr>
                                        <p:cTn id="160" dur="1000" fill="hold"/>
                                        <p:tgtEl>
                                          <p:spTgt spid="2">
                                            <p:graphicEl>
                                              <a:dgm id="{CDADD90F-AE06-4FD7-970B-E45B21004278}"/>
                                            </p:graphicEl>
                                          </p:spTgt>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2">
                                            <p:graphicEl>
                                              <a:dgm id="{9308CF20-53B6-43E6-92D5-174D76D13225}"/>
                                            </p:graphicEl>
                                          </p:spTgt>
                                        </p:tgtEl>
                                        <p:attrNameLst>
                                          <p:attrName>style.visibility</p:attrName>
                                        </p:attrNameLst>
                                      </p:cBhvr>
                                      <p:to>
                                        <p:strVal val="visible"/>
                                      </p:to>
                                    </p:set>
                                    <p:animEffect transition="in" filter="fade">
                                      <p:cBhvr>
                                        <p:cTn id="163" dur="1000"/>
                                        <p:tgtEl>
                                          <p:spTgt spid="2">
                                            <p:graphicEl>
                                              <a:dgm id="{9308CF20-53B6-43E6-92D5-174D76D13225}"/>
                                            </p:graphicEl>
                                          </p:spTgt>
                                        </p:tgtEl>
                                      </p:cBhvr>
                                    </p:animEffect>
                                    <p:anim calcmode="lin" valueType="num">
                                      <p:cBhvr>
                                        <p:cTn id="164" dur="1000" fill="hold"/>
                                        <p:tgtEl>
                                          <p:spTgt spid="2">
                                            <p:graphicEl>
                                              <a:dgm id="{9308CF20-53B6-43E6-92D5-174D76D13225}"/>
                                            </p:graphicEl>
                                          </p:spTgt>
                                        </p:tgtEl>
                                        <p:attrNameLst>
                                          <p:attrName>ppt_x</p:attrName>
                                        </p:attrNameLst>
                                      </p:cBhvr>
                                      <p:tavLst>
                                        <p:tav tm="0">
                                          <p:val>
                                            <p:strVal val="#ppt_x"/>
                                          </p:val>
                                        </p:tav>
                                        <p:tav tm="100000">
                                          <p:val>
                                            <p:strVal val="#ppt_x"/>
                                          </p:val>
                                        </p:tav>
                                      </p:tavLst>
                                    </p:anim>
                                    <p:anim calcmode="lin" valueType="num">
                                      <p:cBhvr>
                                        <p:cTn id="165" dur="1000" fill="hold"/>
                                        <p:tgtEl>
                                          <p:spTgt spid="2">
                                            <p:graphicEl>
                                              <a:dgm id="{9308CF20-53B6-43E6-92D5-174D76D13225}"/>
                                            </p:graphicEl>
                                          </p:spTgt>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2">
                                            <p:graphicEl>
                                              <a:dgm id="{9C0BD8E3-1376-44FC-800B-4C6BFCA89EB7}"/>
                                            </p:graphicEl>
                                          </p:spTgt>
                                        </p:tgtEl>
                                        <p:attrNameLst>
                                          <p:attrName>style.visibility</p:attrName>
                                        </p:attrNameLst>
                                      </p:cBhvr>
                                      <p:to>
                                        <p:strVal val="visible"/>
                                      </p:to>
                                    </p:set>
                                    <p:animEffect transition="in" filter="fade">
                                      <p:cBhvr>
                                        <p:cTn id="170" dur="1000"/>
                                        <p:tgtEl>
                                          <p:spTgt spid="2">
                                            <p:graphicEl>
                                              <a:dgm id="{9C0BD8E3-1376-44FC-800B-4C6BFCA89EB7}"/>
                                            </p:graphicEl>
                                          </p:spTgt>
                                        </p:tgtEl>
                                      </p:cBhvr>
                                    </p:animEffect>
                                    <p:anim calcmode="lin" valueType="num">
                                      <p:cBhvr>
                                        <p:cTn id="171" dur="1000" fill="hold"/>
                                        <p:tgtEl>
                                          <p:spTgt spid="2">
                                            <p:graphicEl>
                                              <a:dgm id="{9C0BD8E3-1376-44FC-800B-4C6BFCA89EB7}"/>
                                            </p:graphicEl>
                                          </p:spTgt>
                                        </p:tgtEl>
                                        <p:attrNameLst>
                                          <p:attrName>ppt_x</p:attrName>
                                        </p:attrNameLst>
                                      </p:cBhvr>
                                      <p:tavLst>
                                        <p:tav tm="0">
                                          <p:val>
                                            <p:strVal val="#ppt_x"/>
                                          </p:val>
                                        </p:tav>
                                        <p:tav tm="100000">
                                          <p:val>
                                            <p:strVal val="#ppt_x"/>
                                          </p:val>
                                        </p:tav>
                                      </p:tavLst>
                                    </p:anim>
                                    <p:anim calcmode="lin" valueType="num">
                                      <p:cBhvr>
                                        <p:cTn id="172" dur="1000" fill="hold"/>
                                        <p:tgtEl>
                                          <p:spTgt spid="2">
                                            <p:graphicEl>
                                              <a:dgm id="{9C0BD8E3-1376-44FC-800B-4C6BFCA89EB7}"/>
                                            </p:graphicEl>
                                          </p:spTgt>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2">
                                            <p:graphicEl>
                                              <a:dgm id="{3133F470-94CA-4E62-92F0-86B1F8C5135D}"/>
                                            </p:graphicEl>
                                          </p:spTgt>
                                        </p:tgtEl>
                                        <p:attrNameLst>
                                          <p:attrName>style.visibility</p:attrName>
                                        </p:attrNameLst>
                                      </p:cBhvr>
                                      <p:to>
                                        <p:strVal val="visible"/>
                                      </p:to>
                                    </p:set>
                                    <p:animEffect transition="in" filter="fade">
                                      <p:cBhvr>
                                        <p:cTn id="175" dur="1000"/>
                                        <p:tgtEl>
                                          <p:spTgt spid="2">
                                            <p:graphicEl>
                                              <a:dgm id="{3133F470-94CA-4E62-92F0-86B1F8C5135D}"/>
                                            </p:graphicEl>
                                          </p:spTgt>
                                        </p:tgtEl>
                                      </p:cBhvr>
                                    </p:animEffect>
                                    <p:anim calcmode="lin" valueType="num">
                                      <p:cBhvr>
                                        <p:cTn id="176" dur="1000" fill="hold"/>
                                        <p:tgtEl>
                                          <p:spTgt spid="2">
                                            <p:graphicEl>
                                              <a:dgm id="{3133F470-94CA-4E62-92F0-86B1F8C5135D}"/>
                                            </p:graphicEl>
                                          </p:spTgt>
                                        </p:tgtEl>
                                        <p:attrNameLst>
                                          <p:attrName>ppt_x</p:attrName>
                                        </p:attrNameLst>
                                      </p:cBhvr>
                                      <p:tavLst>
                                        <p:tav tm="0">
                                          <p:val>
                                            <p:strVal val="#ppt_x"/>
                                          </p:val>
                                        </p:tav>
                                        <p:tav tm="100000">
                                          <p:val>
                                            <p:strVal val="#ppt_x"/>
                                          </p:val>
                                        </p:tav>
                                      </p:tavLst>
                                    </p:anim>
                                    <p:anim calcmode="lin" valueType="num">
                                      <p:cBhvr>
                                        <p:cTn id="177" dur="1000" fill="hold"/>
                                        <p:tgtEl>
                                          <p:spTgt spid="2">
                                            <p:graphicEl>
                                              <a:dgm id="{3133F470-94CA-4E62-92F0-86B1F8C5135D}"/>
                                            </p:graphicEl>
                                          </p:spTgt>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2">
                                            <p:graphicEl>
                                              <a:dgm id="{57FC1BDE-3ADA-4107-AADB-F1BCA0592CCB}"/>
                                            </p:graphicEl>
                                          </p:spTgt>
                                        </p:tgtEl>
                                        <p:attrNameLst>
                                          <p:attrName>style.visibility</p:attrName>
                                        </p:attrNameLst>
                                      </p:cBhvr>
                                      <p:to>
                                        <p:strVal val="visible"/>
                                      </p:to>
                                    </p:set>
                                    <p:animEffect transition="in" filter="fade">
                                      <p:cBhvr>
                                        <p:cTn id="182" dur="1000"/>
                                        <p:tgtEl>
                                          <p:spTgt spid="2">
                                            <p:graphicEl>
                                              <a:dgm id="{57FC1BDE-3ADA-4107-AADB-F1BCA0592CCB}"/>
                                            </p:graphicEl>
                                          </p:spTgt>
                                        </p:tgtEl>
                                      </p:cBhvr>
                                    </p:animEffect>
                                    <p:anim calcmode="lin" valueType="num">
                                      <p:cBhvr>
                                        <p:cTn id="183" dur="1000" fill="hold"/>
                                        <p:tgtEl>
                                          <p:spTgt spid="2">
                                            <p:graphicEl>
                                              <a:dgm id="{57FC1BDE-3ADA-4107-AADB-F1BCA0592CCB}"/>
                                            </p:graphicEl>
                                          </p:spTgt>
                                        </p:tgtEl>
                                        <p:attrNameLst>
                                          <p:attrName>ppt_x</p:attrName>
                                        </p:attrNameLst>
                                      </p:cBhvr>
                                      <p:tavLst>
                                        <p:tav tm="0">
                                          <p:val>
                                            <p:strVal val="#ppt_x"/>
                                          </p:val>
                                        </p:tav>
                                        <p:tav tm="100000">
                                          <p:val>
                                            <p:strVal val="#ppt_x"/>
                                          </p:val>
                                        </p:tav>
                                      </p:tavLst>
                                    </p:anim>
                                    <p:anim calcmode="lin" valueType="num">
                                      <p:cBhvr>
                                        <p:cTn id="184" dur="1000" fill="hold"/>
                                        <p:tgtEl>
                                          <p:spTgt spid="2">
                                            <p:graphicEl>
                                              <a:dgm id="{57FC1BDE-3ADA-4107-AADB-F1BCA0592CCB}"/>
                                            </p:graphicEl>
                                          </p:spTgt>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2">
                                            <p:graphicEl>
                                              <a:dgm id="{9C9486CA-266E-42AD-8117-AFC7100B5FBE}"/>
                                            </p:graphicEl>
                                          </p:spTgt>
                                        </p:tgtEl>
                                        <p:attrNameLst>
                                          <p:attrName>style.visibility</p:attrName>
                                        </p:attrNameLst>
                                      </p:cBhvr>
                                      <p:to>
                                        <p:strVal val="visible"/>
                                      </p:to>
                                    </p:set>
                                    <p:animEffect transition="in" filter="fade">
                                      <p:cBhvr>
                                        <p:cTn id="187" dur="1000"/>
                                        <p:tgtEl>
                                          <p:spTgt spid="2">
                                            <p:graphicEl>
                                              <a:dgm id="{9C9486CA-266E-42AD-8117-AFC7100B5FBE}"/>
                                            </p:graphicEl>
                                          </p:spTgt>
                                        </p:tgtEl>
                                      </p:cBhvr>
                                    </p:animEffect>
                                    <p:anim calcmode="lin" valueType="num">
                                      <p:cBhvr>
                                        <p:cTn id="188" dur="1000" fill="hold"/>
                                        <p:tgtEl>
                                          <p:spTgt spid="2">
                                            <p:graphicEl>
                                              <a:dgm id="{9C9486CA-266E-42AD-8117-AFC7100B5FBE}"/>
                                            </p:graphicEl>
                                          </p:spTgt>
                                        </p:tgtEl>
                                        <p:attrNameLst>
                                          <p:attrName>ppt_x</p:attrName>
                                        </p:attrNameLst>
                                      </p:cBhvr>
                                      <p:tavLst>
                                        <p:tav tm="0">
                                          <p:val>
                                            <p:strVal val="#ppt_x"/>
                                          </p:val>
                                        </p:tav>
                                        <p:tav tm="100000">
                                          <p:val>
                                            <p:strVal val="#ppt_x"/>
                                          </p:val>
                                        </p:tav>
                                      </p:tavLst>
                                    </p:anim>
                                    <p:anim calcmode="lin" valueType="num">
                                      <p:cBhvr>
                                        <p:cTn id="189" dur="1000" fill="hold"/>
                                        <p:tgtEl>
                                          <p:spTgt spid="2">
                                            <p:graphicEl>
                                              <a:dgm id="{9C9486CA-266E-42AD-8117-AFC7100B5FBE}"/>
                                            </p:graphicEl>
                                          </p:spTgt>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grpId="0" nodeType="clickEffect">
                                  <p:stCondLst>
                                    <p:cond delay="0"/>
                                  </p:stCondLst>
                                  <p:childTnLst>
                                    <p:set>
                                      <p:cBhvr>
                                        <p:cTn id="193" dur="1" fill="hold">
                                          <p:stCondLst>
                                            <p:cond delay="0"/>
                                          </p:stCondLst>
                                        </p:cTn>
                                        <p:tgtEl>
                                          <p:spTgt spid="2">
                                            <p:graphicEl>
                                              <a:dgm id="{A963B7FA-B174-43A7-841E-B11F98C689C0}"/>
                                            </p:graphicEl>
                                          </p:spTgt>
                                        </p:tgtEl>
                                        <p:attrNameLst>
                                          <p:attrName>style.visibility</p:attrName>
                                        </p:attrNameLst>
                                      </p:cBhvr>
                                      <p:to>
                                        <p:strVal val="visible"/>
                                      </p:to>
                                    </p:set>
                                    <p:animEffect transition="in" filter="fade">
                                      <p:cBhvr>
                                        <p:cTn id="194" dur="1000"/>
                                        <p:tgtEl>
                                          <p:spTgt spid="2">
                                            <p:graphicEl>
                                              <a:dgm id="{A963B7FA-B174-43A7-841E-B11F98C689C0}"/>
                                            </p:graphicEl>
                                          </p:spTgt>
                                        </p:tgtEl>
                                      </p:cBhvr>
                                    </p:animEffect>
                                    <p:anim calcmode="lin" valueType="num">
                                      <p:cBhvr>
                                        <p:cTn id="195" dur="1000" fill="hold"/>
                                        <p:tgtEl>
                                          <p:spTgt spid="2">
                                            <p:graphicEl>
                                              <a:dgm id="{A963B7FA-B174-43A7-841E-B11F98C689C0}"/>
                                            </p:graphicEl>
                                          </p:spTgt>
                                        </p:tgtEl>
                                        <p:attrNameLst>
                                          <p:attrName>ppt_x</p:attrName>
                                        </p:attrNameLst>
                                      </p:cBhvr>
                                      <p:tavLst>
                                        <p:tav tm="0">
                                          <p:val>
                                            <p:strVal val="#ppt_x"/>
                                          </p:val>
                                        </p:tav>
                                        <p:tav tm="100000">
                                          <p:val>
                                            <p:strVal val="#ppt_x"/>
                                          </p:val>
                                        </p:tav>
                                      </p:tavLst>
                                    </p:anim>
                                    <p:anim calcmode="lin" valueType="num">
                                      <p:cBhvr>
                                        <p:cTn id="196" dur="1000" fill="hold"/>
                                        <p:tgtEl>
                                          <p:spTgt spid="2">
                                            <p:graphicEl>
                                              <a:dgm id="{A963B7FA-B174-43A7-841E-B11F98C689C0}"/>
                                            </p:graphicEl>
                                          </p:spTgt>
                                        </p:tgtEl>
                                        <p:attrNameLst>
                                          <p:attrName>ppt_y</p:attrName>
                                        </p:attrNameLst>
                                      </p:cBhvr>
                                      <p:tavLst>
                                        <p:tav tm="0">
                                          <p:val>
                                            <p:strVal val="#ppt_y+.1"/>
                                          </p:val>
                                        </p:tav>
                                        <p:tav tm="100000">
                                          <p:val>
                                            <p:strVal val="#ppt_y"/>
                                          </p:val>
                                        </p:tav>
                                      </p:tavLst>
                                    </p:anim>
                                  </p:childTnLst>
                                </p:cTn>
                              </p:par>
                              <p:par>
                                <p:cTn id="197" presetID="42" presetClass="entr" presetSubtype="0" fill="hold" grpId="0" nodeType="withEffect">
                                  <p:stCondLst>
                                    <p:cond delay="0"/>
                                  </p:stCondLst>
                                  <p:childTnLst>
                                    <p:set>
                                      <p:cBhvr>
                                        <p:cTn id="198" dur="1" fill="hold">
                                          <p:stCondLst>
                                            <p:cond delay="0"/>
                                          </p:stCondLst>
                                        </p:cTn>
                                        <p:tgtEl>
                                          <p:spTgt spid="2">
                                            <p:graphicEl>
                                              <a:dgm id="{26A65936-6E33-4936-B36A-875AEF079908}"/>
                                            </p:graphicEl>
                                          </p:spTgt>
                                        </p:tgtEl>
                                        <p:attrNameLst>
                                          <p:attrName>style.visibility</p:attrName>
                                        </p:attrNameLst>
                                      </p:cBhvr>
                                      <p:to>
                                        <p:strVal val="visible"/>
                                      </p:to>
                                    </p:set>
                                    <p:animEffect transition="in" filter="fade">
                                      <p:cBhvr>
                                        <p:cTn id="199" dur="1000"/>
                                        <p:tgtEl>
                                          <p:spTgt spid="2">
                                            <p:graphicEl>
                                              <a:dgm id="{26A65936-6E33-4936-B36A-875AEF079908}"/>
                                            </p:graphicEl>
                                          </p:spTgt>
                                        </p:tgtEl>
                                      </p:cBhvr>
                                    </p:animEffect>
                                    <p:anim calcmode="lin" valueType="num">
                                      <p:cBhvr>
                                        <p:cTn id="200" dur="1000" fill="hold"/>
                                        <p:tgtEl>
                                          <p:spTgt spid="2">
                                            <p:graphicEl>
                                              <a:dgm id="{26A65936-6E33-4936-B36A-875AEF079908}"/>
                                            </p:graphicEl>
                                          </p:spTgt>
                                        </p:tgtEl>
                                        <p:attrNameLst>
                                          <p:attrName>ppt_x</p:attrName>
                                        </p:attrNameLst>
                                      </p:cBhvr>
                                      <p:tavLst>
                                        <p:tav tm="0">
                                          <p:val>
                                            <p:strVal val="#ppt_x"/>
                                          </p:val>
                                        </p:tav>
                                        <p:tav tm="100000">
                                          <p:val>
                                            <p:strVal val="#ppt_x"/>
                                          </p:val>
                                        </p:tav>
                                      </p:tavLst>
                                    </p:anim>
                                    <p:anim calcmode="lin" valueType="num">
                                      <p:cBhvr>
                                        <p:cTn id="201" dur="1000" fill="hold"/>
                                        <p:tgtEl>
                                          <p:spTgt spid="2">
                                            <p:graphicEl>
                                              <a:dgm id="{26A65936-6E33-4936-B36A-875AEF07990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500743" y="1341256"/>
            <a:ext cx="13193486" cy="1475013"/>
          </a:xfrm>
        </p:spPr>
        <p:txBody>
          <a:bodyPr>
            <a:noAutofit/>
          </a:bodyPr>
          <a:lstStyle/>
          <a:p>
            <a:pPr algn="ctr"/>
            <a:r>
              <a:rPr lang="tr-TR" sz="7200" cap="none" dirty="0">
                <a:ln w="0"/>
                <a:solidFill>
                  <a:schemeClr val="accent1">
                    <a:lumMod val="90000"/>
                    <a:lumOff val="10000"/>
                  </a:schemeClr>
                </a:solidFill>
                <a:effectLst>
                  <a:outerShdw blurRad="38100" dist="19050" dir="2700000" algn="tl" rotWithShape="0">
                    <a:schemeClr val="dk1">
                      <a:alpha val="40000"/>
                    </a:schemeClr>
                  </a:outerShdw>
                </a:effectLst>
              </a:rPr>
              <a:t>İslam İnanç Esaslarının Özellikleri (1. İslam İnanç Esasları)</a:t>
            </a:r>
            <a:endParaRPr lang="tr-TR" sz="9600" cap="none" dirty="0">
              <a:ln w="0"/>
              <a:solidFill>
                <a:schemeClr val="accent1">
                  <a:lumMod val="90000"/>
                  <a:lumOff val="1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474D18F-46DF-491B-8FB2-3E36609B4A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54842"/>
            <a:ext cx="12192000" cy="4387542"/>
          </a:xfrm>
          <a:prstGeom prst="rect">
            <a:avLst/>
          </a:prstGeom>
        </p:spPr>
      </p:pic>
    </p:spTree>
    <p:extLst>
      <p:ext uri="{BB962C8B-B14F-4D97-AF65-F5344CB8AC3E}">
        <p14:creationId xmlns:p14="http://schemas.microsoft.com/office/powerpoint/2010/main" val="2189871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21674" y="1983267"/>
            <a:ext cx="5957453" cy="1821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Allah, kendisinden başka hiçbir ilah bulunmayandır. En güzel isimler O'nundur. </a:t>
            </a:r>
            <a:r>
              <a:rPr lang="tr-TR" sz="1200" dirty="0" err="1"/>
              <a:t>Tâhâ</a:t>
            </a:r>
            <a:r>
              <a:rPr lang="tr-TR" sz="1200" dirty="0"/>
              <a:t> </a:t>
            </a:r>
            <a:r>
              <a:rPr lang="tr-TR" sz="1200" dirty="0" err="1"/>
              <a:t>Sûresi</a:t>
            </a:r>
            <a:r>
              <a:rPr lang="tr-TR" sz="1200" dirty="0"/>
              <a:t>, 8.</a:t>
            </a:r>
          </a:p>
        </p:txBody>
      </p:sp>
      <p:sp>
        <p:nvSpPr>
          <p:cNvPr id="3" name="Dikdörtgen 2"/>
          <p:cNvSpPr/>
          <p:nvPr/>
        </p:nvSpPr>
        <p:spPr>
          <a:xfrm>
            <a:off x="221674" y="4260828"/>
            <a:ext cx="5957453" cy="1938992"/>
          </a:xfrm>
          <a:prstGeom prst="rect">
            <a:avLst/>
          </a:prstGeom>
          <a:ln w="76200">
            <a:solidFill>
              <a:schemeClr val="accent1">
                <a:lumMod val="90000"/>
                <a:lumOff val="10000"/>
              </a:schemeClr>
            </a:solidFill>
          </a:ln>
        </p:spPr>
        <p:txBody>
          <a:bodyPr wrap="square">
            <a:spAutoFit/>
          </a:bodyPr>
          <a:lstStyle/>
          <a:p>
            <a:pPr algn="ctr"/>
            <a:r>
              <a:rPr lang="ar-SA"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اَللّٰهُ لَٓا اِلٰهَ اِلَّا هُوَۜ  لَهُ الْاَسْمَٓاءُ الْحُسْنٰى ﴿٨﴾ </a:t>
            </a:r>
            <a:endParaRPr lang="tr-TR"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pic>
        <p:nvPicPr>
          <p:cNvPr id="4" name="Resim 3"/>
          <p:cNvPicPr>
            <a:picLocks noChangeAspect="1"/>
          </p:cNvPicPr>
          <p:nvPr/>
        </p:nvPicPr>
        <p:blipFill>
          <a:blip r:embed="rId2"/>
          <a:stretch>
            <a:fillRect/>
          </a:stretch>
        </p:blipFill>
        <p:spPr>
          <a:xfrm>
            <a:off x="6355773" y="1951670"/>
            <a:ext cx="5715000" cy="4248150"/>
          </a:xfrm>
          <a:prstGeom prst="rect">
            <a:avLst/>
          </a:prstGeom>
        </p:spPr>
      </p:pic>
      <p:sp>
        <p:nvSpPr>
          <p:cNvPr id="5" name="Yuvarlatılmış Dikdörtgen 2">
            <a:extLst>
              <a:ext uri="{FF2B5EF4-FFF2-40B4-BE49-F238E27FC236}">
                <a16:creationId xmlns:a16="http://schemas.microsoft.com/office/drawing/2014/main" id="{93C37A28-BF5E-45F3-8468-FAD86EF7095F}"/>
              </a:ext>
            </a:extLst>
          </p:cNvPr>
          <p:cNvSpPr/>
          <p:nvPr/>
        </p:nvSpPr>
        <p:spPr>
          <a:xfrm>
            <a:off x="221674" y="210402"/>
            <a:ext cx="11849099" cy="131633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a:t>Yüce Rabbimizin özelliklerini  sıfatlarından öğrendiğimiz gibi isimleri ile de onu tanıyabiliriz. </a:t>
            </a:r>
          </a:p>
        </p:txBody>
      </p:sp>
    </p:spTree>
    <p:extLst>
      <p:ext uri="{BB962C8B-B14F-4D97-AF65-F5344CB8AC3E}">
        <p14:creationId xmlns:p14="http://schemas.microsoft.com/office/powerpoint/2010/main" val="92235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5957456" y="1416383"/>
            <a:ext cx="5957453" cy="4708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En güzel isimler Allah'ındır. O'na o güzel isimleriyle dua edin ve O'nun isimleri hakkında gerçeği çarpıtanları bırakın. Onlar yaptıklarının cezasına çarptırılacaklardır.  </a:t>
            </a:r>
            <a:r>
              <a:rPr lang="tr-TR" sz="3600" dirty="0" err="1"/>
              <a:t>A'râf</a:t>
            </a:r>
            <a:r>
              <a:rPr lang="tr-TR" sz="3600" dirty="0"/>
              <a:t> </a:t>
            </a:r>
            <a:r>
              <a:rPr lang="tr-TR" sz="3600" dirty="0" err="1"/>
              <a:t>Sûresi</a:t>
            </a:r>
            <a:r>
              <a:rPr lang="tr-TR" sz="3600" dirty="0"/>
              <a:t> 180.</a:t>
            </a:r>
          </a:p>
        </p:txBody>
      </p:sp>
      <p:sp>
        <p:nvSpPr>
          <p:cNvPr id="3" name="Dikdörtgen 2"/>
          <p:cNvSpPr/>
          <p:nvPr/>
        </p:nvSpPr>
        <p:spPr>
          <a:xfrm>
            <a:off x="180110" y="1416383"/>
            <a:ext cx="5403272" cy="4708981"/>
          </a:xfrm>
          <a:prstGeom prst="rect">
            <a:avLst/>
          </a:prstGeom>
          <a:ln w="76200">
            <a:solidFill>
              <a:schemeClr val="accent1">
                <a:lumMod val="90000"/>
                <a:lumOff val="10000"/>
              </a:schemeClr>
            </a:solidFill>
          </a:ln>
        </p:spPr>
        <p:txBody>
          <a:bodyPr wrap="square">
            <a:spAutoFit/>
          </a:bodyPr>
          <a:lstStyle/>
          <a:p>
            <a:pPr algn="ctr"/>
            <a:r>
              <a:rPr lang="ar-SA"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وَلِلّٰهِ الْاَسْمَٓاءُ الْحُسْنٰى فَادْعُوهُ بِهَاۖ وَذَرُوا الَّذ۪ينَ يُلْحِدُونَ ف۪ٓي اَسْمَٓائِه۪ۜ سَيُجْزَوْنَ مَا كَانُوا يَعْمَلُونَ ﴿١٨٠﴾ </a:t>
            </a:r>
            <a:endParaRPr lang="tr-TR"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247232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5FF3CAC-7B1D-493C-89B0-49855BF04A96}"/>
              </a:ext>
            </a:extLst>
          </p:cNvPr>
          <p:cNvSpPr txBox="1"/>
          <p:nvPr/>
        </p:nvSpPr>
        <p:spPr>
          <a:xfrm>
            <a:off x="3298372" y="975918"/>
            <a:ext cx="6094324" cy="369332"/>
          </a:xfrm>
          <a:prstGeom prst="rect">
            <a:avLst/>
          </a:prstGeom>
          <a:noFill/>
        </p:spPr>
        <p:txBody>
          <a:bodyPr wrap="square">
            <a:spAutoFit/>
          </a:bodyPr>
          <a:lstStyle/>
          <a:p>
            <a:r>
              <a:rPr lang="tr-TR" dirty="0"/>
              <a:t>https://www.youtube.com/watch?v=HoH4iIGhjN4</a:t>
            </a:r>
          </a:p>
        </p:txBody>
      </p:sp>
      <p:pic>
        <p:nvPicPr>
          <p:cNvPr id="4" name="Çevrimiçi Medya 3" title="Haşr Süresi (22-24 Ayetler) Arapça ve Türkçe Meali - Remzi Er">
            <a:hlinkClick r:id="" action="ppaction://media"/>
            <a:extLst>
              <a:ext uri="{FF2B5EF4-FFF2-40B4-BE49-F238E27FC236}">
                <a16:creationId xmlns:a16="http://schemas.microsoft.com/office/drawing/2014/main" id="{A4B79878-E985-40A4-A09F-D267FAE9306F}"/>
              </a:ext>
            </a:extLst>
          </p:cNvPr>
          <p:cNvPicPr>
            <a:picLocks noRot="1" noChangeAspect="1"/>
          </p:cNvPicPr>
          <p:nvPr>
            <a:videoFile r:link="rId1"/>
          </p:nvPr>
        </p:nvPicPr>
        <p:blipFill>
          <a:blip r:embed="rId3"/>
          <a:stretch>
            <a:fillRect/>
          </a:stretch>
        </p:blipFill>
        <p:spPr>
          <a:xfrm>
            <a:off x="3048000" y="2237015"/>
            <a:ext cx="6096000" cy="3429000"/>
          </a:xfrm>
          <a:prstGeom prst="rect">
            <a:avLst/>
          </a:prstGeom>
        </p:spPr>
      </p:pic>
    </p:spTree>
    <p:extLst>
      <p:ext uri="{BB962C8B-B14F-4D97-AF65-F5344CB8AC3E}">
        <p14:creationId xmlns:p14="http://schemas.microsoft.com/office/powerpoint/2010/main" val="110624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6AB461C-149B-4E18-935E-45F66DBF7235}"/>
              </a:ext>
            </a:extLst>
          </p:cNvPr>
          <p:cNvPicPr>
            <a:picLocks noChangeAspect="1"/>
          </p:cNvPicPr>
          <p:nvPr/>
        </p:nvPicPr>
        <p:blipFill>
          <a:blip r:embed="rId2"/>
          <a:stretch>
            <a:fillRect/>
          </a:stretch>
        </p:blipFill>
        <p:spPr>
          <a:xfrm>
            <a:off x="2391507" y="0"/>
            <a:ext cx="7028403" cy="6858000"/>
          </a:xfrm>
          <a:prstGeom prst="rect">
            <a:avLst/>
          </a:prstGeom>
        </p:spPr>
      </p:pic>
    </p:spTree>
    <p:extLst>
      <p:ext uri="{BB962C8B-B14F-4D97-AF65-F5344CB8AC3E}">
        <p14:creationId xmlns:p14="http://schemas.microsoft.com/office/powerpoint/2010/main" val="2601490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F4470B5-C762-4DB4-A28B-EF42EAF27926}"/>
              </a:ext>
            </a:extLst>
          </p:cNvPr>
          <p:cNvSpPr txBox="1"/>
          <p:nvPr/>
        </p:nvSpPr>
        <p:spPr>
          <a:xfrm>
            <a:off x="592852" y="774487"/>
            <a:ext cx="10309609" cy="954107"/>
          </a:xfrm>
          <a:prstGeom prst="rect">
            <a:avLst/>
          </a:prstGeom>
          <a:ln w="76200"/>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tr-TR" sz="2800" dirty="0"/>
              <a:t>﴾22﴿ O, kendisinden başka tanrı olmayan Allah’tır; duyular ve akılla idrak edilemeyeni de edileni de bilir. O </a:t>
            </a:r>
            <a:r>
              <a:rPr lang="tr-TR" sz="2800" dirty="0" err="1"/>
              <a:t>rahmândır</a:t>
            </a:r>
            <a:r>
              <a:rPr lang="tr-TR" sz="2800" dirty="0"/>
              <a:t>, rahîmdir.</a:t>
            </a:r>
          </a:p>
        </p:txBody>
      </p:sp>
      <p:sp>
        <p:nvSpPr>
          <p:cNvPr id="4" name="Metin kutusu 3">
            <a:extLst>
              <a:ext uri="{FF2B5EF4-FFF2-40B4-BE49-F238E27FC236}">
                <a16:creationId xmlns:a16="http://schemas.microsoft.com/office/drawing/2014/main" id="{40EB8F5A-B911-4E23-9D48-D904AF899CB2}"/>
              </a:ext>
            </a:extLst>
          </p:cNvPr>
          <p:cNvSpPr txBox="1"/>
          <p:nvPr/>
        </p:nvSpPr>
        <p:spPr>
          <a:xfrm>
            <a:off x="592851" y="2155094"/>
            <a:ext cx="10309609" cy="2246769"/>
          </a:xfrm>
          <a:prstGeom prst="rect">
            <a:avLst/>
          </a:prstGeom>
          <a:ln w="76200"/>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tr-TR" sz="2800" dirty="0"/>
              <a:t>﴾23﴿ O, kendisinden başka tanrı olmayan Allah’tır; egemenliğin mutlak sahibidir, her türlü eksiklikten uzaktır, esenlik verendir, güven sağlayan ve kendisine güvenilendir, görüp gözeten ve yönetendir, üstündür, iradesine sınır yoktur, büyüklükte eşi olmayandır. Allah onların yakıştırdıkları ortaklardan tamamıyla münezzehtir.</a:t>
            </a:r>
          </a:p>
        </p:txBody>
      </p:sp>
      <p:sp>
        <p:nvSpPr>
          <p:cNvPr id="5" name="Metin kutusu 4">
            <a:extLst>
              <a:ext uri="{FF2B5EF4-FFF2-40B4-BE49-F238E27FC236}">
                <a16:creationId xmlns:a16="http://schemas.microsoft.com/office/drawing/2014/main" id="{9358F494-883F-4F3A-B039-621406C55796}"/>
              </a:ext>
            </a:extLst>
          </p:cNvPr>
          <p:cNvSpPr txBox="1"/>
          <p:nvPr/>
        </p:nvSpPr>
        <p:spPr>
          <a:xfrm>
            <a:off x="592851" y="4627397"/>
            <a:ext cx="10309609" cy="1815882"/>
          </a:xfrm>
          <a:prstGeom prst="rect">
            <a:avLst/>
          </a:prstGeom>
          <a:ln w="76200"/>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tr-TR" sz="2800" dirty="0"/>
              <a:t>﴾24﴿ O, takdir ettiği gibi yaratan, canlıları örneği olmadan var eden, biçim ve özellik veren Allah’tır. En güzel isimler O’nundur. Göklerdekiler ve yerdekiler hep O’nu </a:t>
            </a:r>
            <a:r>
              <a:rPr lang="tr-TR" sz="2800" dirty="0" err="1"/>
              <a:t>tesbih</a:t>
            </a:r>
            <a:r>
              <a:rPr lang="tr-TR" sz="2800" dirty="0"/>
              <a:t> ederler. O üstündür, hikmet sahibidir.</a:t>
            </a:r>
          </a:p>
        </p:txBody>
      </p:sp>
    </p:spTree>
    <p:extLst>
      <p:ext uri="{BB962C8B-B14F-4D97-AF65-F5344CB8AC3E}">
        <p14:creationId xmlns:p14="http://schemas.microsoft.com/office/powerpoint/2010/main" val="311622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8B400E5-0E37-4A33-8374-F42C9DCCE9B6}"/>
              </a:ext>
            </a:extLst>
          </p:cNvPr>
          <p:cNvPicPr>
            <a:picLocks noChangeAspect="1"/>
          </p:cNvPicPr>
          <p:nvPr/>
        </p:nvPicPr>
        <p:blipFill>
          <a:blip r:embed="rId2"/>
          <a:stretch>
            <a:fillRect/>
          </a:stretch>
        </p:blipFill>
        <p:spPr>
          <a:xfrm>
            <a:off x="2210228" y="574691"/>
            <a:ext cx="7771543" cy="6207946"/>
          </a:xfrm>
          <a:prstGeom prst="rect">
            <a:avLst/>
          </a:prstGeom>
        </p:spPr>
      </p:pic>
    </p:spTree>
    <p:extLst>
      <p:ext uri="{BB962C8B-B14F-4D97-AF65-F5344CB8AC3E}">
        <p14:creationId xmlns:p14="http://schemas.microsoft.com/office/powerpoint/2010/main" val="234782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Tekirdağ/Çerkezköy</a:t>
            </a:r>
          </a:p>
          <a:p>
            <a:pPr algn="ctr"/>
            <a:r>
              <a:rPr lang="tr-TR" sz="2400" b="1" dirty="0"/>
              <a:t>29/11/2020</a:t>
            </a:r>
          </a:p>
        </p:txBody>
      </p:sp>
    </p:spTree>
    <p:extLst>
      <p:ext uri="{BB962C8B-B14F-4D97-AF65-F5344CB8AC3E}">
        <p14:creationId xmlns:p14="http://schemas.microsoft.com/office/powerpoint/2010/main" val="41995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tr-TR" sz="6000">
                <a:solidFill>
                  <a:schemeClr val="accent1">
                    <a:lumMod val="90000"/>
                    <a:lumOff val="10000"/>
                  </a:schemeClr>
                </a:solidFill>
              </a:rPr>
              <a:t>İslam’ın inanç esaslarının özelliklerini ayet ve hadisler ışığında analiz eder.</a:t>
            </a:r>
            <a:endParaRPr lang="tr-TR" sz="6000" dirty="0">
              <a:solidFill>
                <a:schemeClr val="accent1">
                  <a:lumMod val="90000"/>
                  <a:lumOff val="10000"/>
                </a:schemeClr>
              </a:solidFill>
            </a:endParaRPr>
          </a:p>
        </p:txBody>
      </p:sp>
    </p:spTree>
    <p:extLst>
      <p:ext uri="{BB962C8B-B14F-4D97-AF65-F5344CB8AC3E}">
        <p14:creationId xmlns:p14="http://schemas.microsoft.com/office/powerpoint/2010/main" val="404400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İmanın şartlarını saymak isteyen var mı?</a:t>
            </a:r>
          </a:p>
        </p:txBody>
      </p:sp>
    </p:spTree>
    <p:extLst>
      <p:ext uri="{BB962C8B-B14F-4D97-AF65-F5344CB8AC3E}">
        <p14:creationId xmlns:p14="http://schemas.microsoft.com/office/powerpoint/2010/main" val="26430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a:ea typeface="Shaikh Hamdullah Mushaf" panose="03020500000000020004" pitchFamily="66" charset="-78"/>
                <a:cs typeface="Shaikh Hamdullah Mushaf" panose="03020500000000020004" pitchFamily="66" charset="-78"/>
              </a:rPr>
              <a:t>Bir kişinin mümin olabilmesi için yapması gereken ilk iş nedir?</a:t>
            </a:r>
          </a:p>
        </p:txBody>
      </p:sp>
    </p:spTree>
    <p:extLst>
      <p:ext uri="{BB962C8B-B14F-4D97-AF65-F5344CB8AC3E}">
        <p14:creationId xmlns:p14="http://schemas.microsoft.com/office/powerpoint/2010/main" val="165507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5D77B0C-0591-4387-8346-98DB270F0222}"/>
              </a:ext>
            </a:extLst>
          </p:cNvPr>
          <p:cNvSpPr txBox="1"/>
          <p:nvPr/>
        </p:nvSpPr>
        <p:spPr>
          <a:xfrm>
            <a:off x="602901" y="3059668"/>
            <a:ext cx="11404879" cy="369332"/>
          </a:xfrm>
          <a:prstGeom prst="rect">
            <a:avLst/>
          </a:prstGeom>
          <a:noFill/>
        </p:spPr>
        <p:txBody>
          <a:bodyPr wrap="square">
            <a:spAutoFit/>
          </a:bodyPr>
          <a:lstStyle/>
          <a:p>
            <a:r>
              <a:rPr lang="tr-TR" dirty="0"/>
              <a:t>https://www.sabah.com.tr/video/yasam/kapadokyada-ezan-sesini-duyan-abdli-anne-ve-oglu-musluman-oldu-video</a:t>
            </a:r>
          </a:p>
        </p:txBody>
      </p:sp>
    </p:spTree>
    <p:extLst>
      <p:ext uri="{BB962C8B-B14F-4D97-AF65-F5344CB8AC3E}">
        <p14:creationId xmlns:p14="http://schemas.microsoft.com/office/powerpoint/2010/main" val="136906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FF2BE16-187B-4458-AE4D-11DB3D0D295A}"/>
              </a:ext>
            </a:extLst>
          </p:cNvPr>
          <p:cNvPicPr>
            <a:picLocks noChangeAspect="1"/>
          </p:cNvPicPr>
          <p:nvPr/>
        </p:nvPicPr>
        <p:blipFill>
          <a:blip r:embed="rId2"/>
          <a:stretch>
            <a:fillRect/>
          </a:stretch>
        </p:blipFill>
        <p:spPr>
          <a:xfrm>
            <a:off x="2428875" y="4072095"/>
            <a:ext cx="7334250" cy="2571750"/>
          </a:xfrm>
          <a:prstGeom prst="rect">
            <a:avLst/>
          </a:prstGeom>
        </p:spPr>
      </p:pic>
      <p:pic>
        <p:nvPicPr>
          <p:cNvPr id="3" name="Resim 2">
            <a:extLst>
              <a:ext uri="{FF2B5EF4-FFF2-40B4-BE49-F238E27FC236}">
                <a16:creationId xmlns:a16="http://schemas.microsoft.com/office/drawing/2014/main" id="{080E1CB7-F88B-481D-BD8A-F2763D305849}"/>
              </a:ext>
            </a:extLst>
          </p:cNvPr>
          <p:cNvPicPr>
            <a:picLocks noChangeAspect="1"/>
          </p:cNvPicPr>
          <p:nvPr/>
        </p:nvPicPr>
        <p:blipFill>
          <a:blip r:embed="rId3"/>
          <a:stretch>
            <a:fillRect/>
          </a:stretch>
        </p:blipFill>
        <p:spPr>
          <a:xfrm>
            <a:off x="209550" y="1781017"/>
            <a:ext cx="11772900" cy="2009775"/>
          </a:xfrm>
          <a:prstGeom prst="rect">
            <a:avLst/>
          </a:prstGeom>
        </p:spPr>
      </p:pic>
      <p:sp>
        <p:nvSpPr>
          <p:cNvPr id="4" name="Yuvarlatılmış Dikdörtgen 2">
            <a:extLst>
              <a:ext uri="{FF2B5EF4-FFF2-40B4-BE49-F238E27FC236}">
                <a16:creationId xmlns:a16="http://schemas.microsoft.com/office/drawing/2014/main" id="{3DF04986-B75A-4CEE-A57A-6DA6CE517C3E}"/>
              </a:ext>
            </a:extLst>
          </p:cNvPr>
          <p:cNvSpPr/>
          <p:nvPr/>
        </p:nvSpPr>
        <p:spPr>
          <a:xfrm>
            <a:off x="442129" y="203477"/>
            <a:ext cx="11646037" cy="129623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Kelime-i </a:t>
            </a:r>
            <a:r>
              <a:rPr lang="tr-TR" sz="3600" dirty="0" err="1"/>
              <a:t>Tevhid</a:t>
            </a:r>
            <a:r>
              <a:rPr lang="tr-TR" sz="3600" dirty="0"/>
              <a:t> ve Kelime-i Şehadet kişiye mümin olmanın kapısını açar ve onu kurtuluşa götürür.</a:t>
            </a:r>
          </a:p>
        </p:txBody>
      </p:sp>
    </p:spTree>
    <p:extLst>
      <p:ext uri="{BB962C8B-B14F-4D97-AF65-F5344CB8AC3E}">
        <p14:creationId xmlns:p14="http://schemas.microsoft.com/office/powerpoint/2010/main" val="380220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53707C9-951B-43DB-B04F-1B10FAA0103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5456255" cy="6864678"/>
          </a:xfrm>
          <a:prstGeom prst="rect">
            <a:avLst/>
          </a:prstGeom>
        </p:spPr>
      </p:pic>
      <p:pic>
        <p:nvPicPr>
          <p:cNvPr id="3" name="Resim 2">
            <a:extLst>
              <a:ext uri="{FF2B5EF4-FFF2-40B4-BE49-F238E27FC236}">
                <a16:creationId xmlns:a16="http://schemas.microsoft.com/office/drawing/2014/main" id="{E1DA03A1-4E8B-4F85-A1D2-9598B0C56F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24765" y="0"/>
            <a:ext cx="4967235" cy="6858000"/>
          </a:xfrm>
          <a:prstGeom prst="rect">
            <a:avLst/>
          </a:prstGeom>
        </p:spPr>
      </p:pic>
      <p:sp>
        <p:nvSpPr>
          <p:cNvPr id="4" name="Yuvarlatılmış Dikdörtgen 2">
            <a:extLst>
              <a:ext uri="{FF2B5EF4-FFF2-40B4-BE49-F238E27FC236}">
                <a16:creationId xmlns:a16="http://schemas.microsoft.com/office/drawing/2014/main" id="{CD9447DD-F4BD-43DF-A790-97DC0F01AC31}"/>
              </a:ext>
            </a:extLst>
          </p:cNvPr>
          <p:cNvSpPr/>
          <p:nvPr/>
        </p:nvSpPr>
        <p:spPr>
          <a:xfrm>
            <a:off x="579456" y="5687367"/>
            <a:ext cx="11033087" cy="107517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Mümin olmak için </a:t>
            </a:r>
            <a:r>
              <a:rPr lang="tr-TR" sz="3600" dirty="0" err="1"/>
              <a:t>İcmâlî</a:t>
            </a:r>
            <a:r>
              <a:rPr lang="tr-TR" sz="3600" dirty="0"/>
              <a:t> iman yeterli olmakla birlikte </a:t>
            </a:r>
            <a:r>
              <a:rPr lang="tr-TR" sz="3600" dirty="0" err="1"/>
              <a:t>İslâmın</a:t>
            </a:r>
            <a:r>
              <a:rPr lang="tr-TR" sz="3600" dirty="0"/>
              <a:t> diğer hükümlerini de öğrenmek gerekir.</a:t>
            </a:r>
          </a:p>
        </p:txBody>
      </p:sp>
    </p:spTree>
    <p:extLst>
      <p:ext uri="{BB962C8B-B14F-4D97-AF65-F5344CB8AC3E}">
        <p14:creationId xmlns:p14="http://schemas.microsoft.com/office/powerpoint/2010/main" val="326432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a:extLst>
              <a:ext uri="{FF2B5EF4-FFF2-40B4-BE49-F238E27FC236}">
                <a16:creationId xmlns:a16="http://schemas.microsoft.com/office/drawing/2014/main" id="{E90BE522-F943-41D6-83D7-955416209751}"/>
              </a:ext>
            </a:extLst>
          </p:cNvPr>
          <p:cNvGraphicFramePr/>
          <p:nvPr>
            <p:extLst>
              <p:ext uri="{D42A27DB-BD31-4B8C-83A1-F6EECF244321}">
                <p14:modId xmlns:p14="http://schemas.microsoft.com/office/powerpoint/2010/main" val="122630894"/>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87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20E53FF6-20A9-4CA2-BB3D-2D1588A734BB}"/>
                                            </p:graphicEl>
                                          </p:spTgt>
                                        </p:tgtEl>
                                        <p:attrNameLst>
                                          <p:attrName>style.visibility</p:attrName>
                                        </p:attrNameLst>
                                      </p:cBhvr>
                                      <p:to>
                                        <p:strVal val="visible"/>
                                      </p:to>
                                    </p:set>
                                    <p:anim calcmode="lin" valueType="num">
                                      <p:cBhvr additive="base">
                                        <p:cTn id="7" dur="500" fill="hold"/>
                                        <p:tgtEl>
                                          <p:spTgt spid="3">
                                            <p:graphicEl>
                                              <a:dgm id="{20E53FF6-20A9-4CA2-BB3D-2D1588A734B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20E53FF6-20A9-4CA2-BB3D-2D1588A734B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956CCEBC-847B-4DF6-9571-A2C1297A92E4}"/>
                                            </p:graphicEl>
                                          </p:spTgt>
                                        </p:tgtEl>
                                        <p:attrNameLst>
                                          <p:attrName>style.visibility</p:attrName>
                                        </p:attrNameLst>
                                      </p:cBhvr>
                                      <p:to>
                                        <p:strVal val="visible"/>
                                      </p:to>
                                    </p:set>
                                    <p:anim calcmode="lin" valueType="num">
                                      <p:cBhvr additive="base">
                                        <p:cTn id="13" dur="500" fill="hold"/>
                                        <p:tgtEl>
                                          <p:spTgt spid="3">
                                            <p:graphicEl>
                                              <a:dgm id="{956CCEBC-847B-4DF6-9571-A2C1297A92E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956CCEBC-847B-4DF6-9571-A2C1297A92E4}"/>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graphicEl>
                                              <a:dgm id="{45281377-4DDE-4171-A2B8-07F001D57C82}"/>
                                            </p:graphicEl>
                                          </p:spTgt>
                                        </p:tgtEl>
                                        <p:attrNameLst>
                                          <p:attrName>style.visibility</p:attrName>
                                        </p:attrNameLst>
                                      </p:cBhvr>
                                      <p:to>
                                        <p:strVal val="visible"/>
                                      </p:to>
                                    </p:set>
                                    <p:anim calcmode="lin" valueType="num">
                                      <p:cBhvr additive="base">
                                        <p:cTn id="17" dur="500" fill="hold"/>
                                        <p:tgtEl>
                                          <p:spTgt spid="3">
                                            <p:graphicEl>
                                              <a:dgm id="{45281377-4DDE-4171-A2B8-07F001D57C8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45281377-4DDE-4171-A2B8-07F001D57C82}"/>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graphicEl>
                                              <a:dgm id="{37966C8A-30A4-43D6-AF86-2AB6B985D14C}"/>
                                            </p:graphicEl>
                                          </p:spTgt>
                                        </p:tgtEl>
                                        <p:attrNameLst>
                                          <p:attrName>style.visibility</p:attrName>
                                        </p:attrNameLst>
                                      </p:cBhvr>
                                      <p:to>
                                        <p:strVal val="visible"/>
                                      </p:to>
                                    </p:set>
                                    <p:anim calcmode="lin" valueType="num">
                                      <p:cBhvr additive="base">
                                        <p:cTn id="23" dur="500" fill="hold"/>
                                        <p:tgtEl>
                                          <p:spTgt spid="3">
                                            <p:graphicEl>
                                              <a:dgm id="{37966C8A-30A4-43D6-AF86-2AB6B985D14C}"/>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37966C8A-30A4-43D6-AF86-2AB6B985D14C}"/>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graphicEl>
                                              <a:dgm id="{A5827236-D4A8-4D6D-99CD-0787DD37D007}"/>
                                            </p:graphicEl>
                                          </p:spTgt>
                                        </p:tgtEl>
                                        <p:attrNameLst>
                                          <p:attrName>style.visibility</p:attrName>
                                        </p:attrNameLst>
                                      </p:cBhvr>
                                      <p:to>
                                        <p:strVal val="visible"/>
                                      </p:to>
                                    </p:set>
                                    <p:anim calcmode="lin" valueType="num">
                                      <p:cBhvr additive="base">
                                        <p:cTn id="27" dur="500" fill="hold"/>
                                        <p:tgtEl>
                                          <p:spTgt spid="3">
                                            <p:graphicEl>
                                              <a:dgm id="{A5827236-D4A8-4D6D-99CD-0787DD37D00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A5827236-D4A8-4D6D-99CD-0787DD37D007}"/>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graphicEl>
                                              <a:dgm id="{B6C177D3-DFE5-4236-BCD2-0FC6EB09802B}"/>
                                            </p:graphicEl>
                                          </p:spTgt>
                                        </p:tgtEl>
                                        <p:attrNameLst>
                                          <p:attrName>style.visibility</p:attrName>
                                        </p:attrNameLst>
                                      </p:cBhvr>
                                      <p:to>
                                        <p:strVal val="visible"/>
                                      </p:to>
                                    </p:set>
                                    <p:anim calcmode="lin" valueType="num">
                                      <p:cBhvr additive="base">
                                        <p:cTn id="33" dur="500" fill="hold"/>
                                        <p:tgtEl>
                                          <p:spTgt spid="3">
                                            <p:graphicEl>
                                              <a:dgm id="{B6C177D3-DFE5-4236-BCD2-0FC6EB09802B}"/>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graphicEl>
                                              <a:dgm id="{B6C177D3-DFE5-4236-BCD2-0FC6EB09802B}"/>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graphicEl>
                                              <a:dgm id="{2CE69889-BD7C-484D-A51D-1F5839B1885D}"/>
                                            </p:graphicEl>
                                          </p:spTgt>
                                        </p:tgtEl>
                                        <p:attrNameLst>
                                          <p:attrName>style.visibility</p:attrName>
                                        </p:attrNameLst>
                                      </p:cBhvr>
                                      <p:to>
                                        <p:strVal val="visible"/>
                                      </p:to>
                                    </p:set>
                                    <p:anim calcmode="lin" valueType="num">
                                      <p:cBhvr additive="base">
                                        <p:cTn id="37" dur="500" fill="hold"/>
                                        <p:tgtEl>
                                          <p:spTgt spid="3">
                                            <p:graphicEl>
                                              <a:dgm id="{2CE69889-BD7C-484D-A51D-1F5839B1885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2CE69889-BD7C-484D-A51D-1F5839B1885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9580</TotalTime>
  <Words>623</Words>
  <Application>Microsoft Office PowerPoint</Application>
  <PresentationFormat>Geniş ekran</PresentationFormat>
  <Paragraphs>51</Paragraphs>
  <Slides>27</Slides>
  <Notes>0</Notes>
  <HiddenSlides>0</HiddenSlides>
  <MMClips>2</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Calibri</vt:lpstr>
      <vt:lpstr>Gill Sans MT</vt:lpstr>
      <vt:lpstr>Shaikh Hamdullah Mushaf</vt:lpstr>
      <vt:lpstr>Wingdings 2</vt:lpstr>
      <vt:lpstr>Kar Payı</vt:lpstr>
      <vt:lpstr>PowerPoint Sunusu</vt:lpstr>
      <vt:lpstr>İslam İnanç Esaslarının Özellikleri (1. İslam İnanç Esasları)</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629</cp:revision>
  <dcterms:created xsi:type="dcterms:W3CDTF">2019-07-15T06:01:13Z</dcterms:created>
  <dcterms:modified xsi:type="dcterms:W3CDTF">2020-12-06T18:58:07Z</dcterms:modified>
</cp:coreProperties>
</file>