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424" r:id="rId2"/>
    <p:sldId id="308" r:id="rId3"/>
    <p:sldId id="315" r:id="rId4"/>
    <p:sldId id="262" r:id="rId5"/>
    <p:sldId id="391" r:id="rId6"/>
    <p:sldId id="392" r:id="rId7"/>
    <p:sldId id="380" r:id="rId8"/>
    <p:sldId id="395" r:id="rId9"/>
    <p:sldId id="376" r:id="rId10"/>
    <p:sldId id="394" r:id="rId11"/>
    <p:sldId id="396" r:id="rId12"/>
    <p:sldId id="393" r:id="rId13"/>
    <p:sldId id="398" r:id="rId14"/>
    <p:sldId id="397" r:id="rId15"/>
    <p:sldId id="390" r:id="rId16"/>
    <p:sldId id="400" r:id="rId17"/>
    <p:sldId id="399" r:id="rId18"/>
    <p:sldId id="402" r:id="rId19"/>
    <p:sldId id="401" r:id="rId20"/>
    <p:sldId id="404" r:id="rId21"/>
    <p:sldId id="405" r:id="rId22"/>
    <p:sldId id="403" r:id="rId23"/>
    <p:sldId id="406" r:id="rId24"/>
    <p:sldId id="408" r:id="rId25"/>
    <p:sldId id="409" r:id="rId26"/>
    <p:sldId id="407" r:id="rId27"/>
    <p:sldId id="410" r:id="rId28"/>
    <p:sldId id="411" r:id="rId29"/>
    <p:sldId id="412" r:id="rId30"/>
    <p:sldId id="414" r:id="rId31"/>
    <p:sldId id="415" r:id="rId32"/>
    <p:sldId id="417" r:id="rId33"/>
    <p:sldId id="260"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4" clrIdx="0">
    <p:extLst>
      <p:ext uri="{19B8F6BF-5375-455C-9EA6-DF929625EA0E}">
        <p15:presenceInfo xmlns:p15="http://schemas.microsoft.com/office/powerpoint/2012/main" userId="aff33922cbf709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4" autoAdjust="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5A5618-660C-4ECF-AE18-816C9313D4BB}" type="doc">
      <dgm:prSet loTypeId="urn:microsoft.com/office/officeart/2008/layout/HorizontalMultiLevelHierarchy" loCatId="hierarchy" qsTypeId="urn:microsoft.com/office/officeart/2005/8/quickstyle/3d3" qsCatId="3D" csTypeId="urn:microsoft.com/office/officeart/2005/8/colors/accent1_2" csCatId="accent1" phldr="1"/>
      <dgm:spPr/>
      <dgm:t>
        <a:bodyPr/>
        <a:lstStyle/>
        <a:p>
          <a:endParaRPr lang="tr-TR"/>
        </a:p>
      </dgm:t>
    </dgm:pt>
    <dgm:pt modelId="{24E444C5-AC19-4D23-86C3-E39F6CC8CCEE}">
      <dgm:prSet phldrT="[Metin]"/>
      <dgm:spPr/>
      <dgm:t>
        <a:bodyPr/>
        <a:lstStyle/>
        <a:p>
          <a:r>
            <a:rPr lang="tr-TR" dirty="0"/>
            <a:t>GENÇLİK</a:t>
          </a:r>
        </a:p>
      </dgm:t>
    </dgm:pt>
    <dgm:pt modelId="{F3A76E78-AB0E-4D7A-B1E5-28073C5ED251}" type="parTrans" cxnId="{F943CEE0-68BB-42AE-BD8C-3264ADA7E756}">
      <dgm:prSet/>
      <dgm:spPr/>
      <dgm:t>
        <a:bodyPr/>
        <a:lstStyle/>
        <a:p>
          <a:endParaRPr lang="tr-TR"/>
        </a:p>
      </dgm:t>
    </dgm:pt>
    <dgm:pt modelId="{6D4F3D7D-842D-4EBE-87A0-AF22B26011B9}" type="sibTrans" cxnId="{F943CEE0-68BB-42AE-BD8C-3264ADA7E756}">
      <dgm:prSet/>
      <dgm:spPr/>
      <dgm:t>
        <a:bodyPr/>
        <a:lstStyle/>
        <a:p>
          <a:endParaRPr lang="tr-TR"/>
        </a:p>
      </dgm:t>
    </dgm:pt>
    <dgm:pt modelId="{AAC37934-C651-4D8E-A362-E31C23657902}">
      <dgm:prSet phldrT="[Metin]"/>
      <dgm:spPr/>
      <dgm:t>
        <a:bodyPr/>
        <a:lstStyle/>
        <a:p>
          <a:r>
            <a:rPr lang="tr-TR" dirty="0"/>
            <a:t>Çocukluk ve yetişkinlik arasında yer alan,</a:t>
          </a:r>
        </a:p>
      </dgm:t>
    </dgm:pt>
    <dgm:pt modelId="{F253E2CD-13EF-4C92-948D-3AF8D77578AC}" type="parTrans" cxnId="{1A47BC62-E1E2-47E3-803C-BE016180D596}">
      <dgm:prSet/>
      <dgm:spPr/>
      <dgm:t>
        <a:bodyPr/>
        <a:lstStyle/>
        <a:p>
          <a:endParaRPr lang="tr-TR"/>
        </a:p>
      </dgm:t>
    </dgm:pt>
    <dgm:pt modelId="{41EBFD7E-0A26-46F3-9F8D-8F80863E7AFE}" type="sibTrans" cxnId="{1A47BC62-E1E2-47E3-803C-BE016180D596}">
      <dgm:prSet/>
      <dgm:spPr/>
      <dgm:t>
        <a:bodyPr/>
        <a:lstStyle/>
        <a:p>
          <a:endParaRPr lang="tr-TR"/>
        </a:p>
      </dgm:t>
    </dgm:pt>
    <dgm:pt modelId="{2B651E4F-4314-4A8D-ADCA-46A8DC892651}">
      <dgm:prSet phldrT="[Metin]"/>
      <dgm:spPr/>
      <dgm:t>
        <a:bodyPr/>
        <a:lstStyle/>
        <a:p>
          <a:r>
            <a:rPr lang="tr-TR" dirty="0"/>
            <a:t>Gelişme ve bağımsız yaşamaya hazırlanma ile birlikte </a:t>
          </a:r>
        </a:p>
      </dgm:t>
    </dgm:pt>
    <dgm:pt modelId="{DF3FF449-509B-4257-956D-18EEB659C5A3}" type="parTrans" cxnId="{4DDE43DF-E603-4E0A-8719-66D5FAEA9032}">
      <dgm:prSet/>
      <dgm:spPr/>
      <dgm:t>
        <a:bodyPr/>
        <a:lstStyle/>
        <a:p>
          <a:endParaRPr lang="tr-TR"/>
        </a:p>
      </dgm:t>
    </dgm:pt>
    <dgm:pt modelId="{BE012AA9-4E5B-4E77-AC85-61C8CE5333DC}" type="sibTrans" cxnId="{4DDE43DF-E603-4E0A-8719-66D5FAEA9032}">
      <dgm:prSet/>
      <dgm:spPr/>
      <dgm:t>
        <a:bodyPr/>
        <a:lstStyle/>
        <a:p>
          <a:endParaRPr lang="tr-TR"/>
        </a:p>
      </dgm:t>
    </dgm:pt>
    <dgm:pt modelId="{FCC10061-B344-46F6-99F1-94085999E84B}">
      <dgm:prSet phldrT="[Metin]"/>
      <dgm:spPr/>
      <dgm:t>
        <a:bodyPr/>
        <a:lstStyle/>
        <a:p>
          <a:r>
            <a:rPr lang="tr-TR" dirty="0"/>
            <a:t>Bedensel, toplumsal ve ruhsal olgunlaşma dönemi olarak tanımlanır. </a:t>
          </a:r>
        </a:p>
      </dgm:t>
    </dgm:pt>
    <dgm:pt modelId="{2B5F0CA2-9193-4D49-AFF0-627EE214BE0A}" type="parTrans" cxnId="{9D4CF0A3-B11C-4C50-A88B-3D365139CFA3}">
      <dgm:prSet/>
      <dgm:spPr/>
      <dgm:t>
        <a:bodyPr/>
        <a:lstStyle/>
        <a:p>
          <a:endParaRPr lang="tr-TR"/>
        </a:p>
      </dgm:t>
    </dgm:pt>
    <dgm:pt modelId="{B4CBD2D0-CC0E-4253-ADCD-29D73AF9B2C1}" type="sibTrans" cxnId="{9D4CF0A3-B11C-4C50-A88B-3D365139CFA3}">
      <dgm:prSet/>
      <dgm:spPr/>
      <dgm:t>
        <a:bodyPr/>
        <a:lstStyle/>
        <a:p>
          <a:endParaRPr lang="tr-TR"/>
        </a:p>
      </dgm:t>
    </dgm:pt>
    <dgm:pt modelId="{B17CE692-CE28-4CDF-B7C9-13C76E208E2F}" type="pres">
      <dgm:prSet presAssocID="{225A5618-660C-4ECF-AE18-816C9313D4BB}" presName="Name0" presStyleCnt="0">
        <dgm:presLayoutVars>
          <dgm:chPref val="1"/>
          <dgm:dir/>
          <dgm:animOne val="branch"/>
          <dgm:animLvl val="lvl"/>
          <dgm:resizeHandles val="exact"/>
        </dgm:presLayoutVars>
      </dgm:prSet>
      <dgm:spPr/>
    </dgm:pt>
    <dgm:pt modelId="{33BE7716-4A6C-4FF3-BFBA-D67978145F11}" type="pres">
      <dgm:prSet presAssocID="{24E444C5-AC19-4D23-86C3-E39F6CC8CCEE}" presName="root1" presStyleCnt="0"/>
      <dgm:spPr/>
    </dgm:pt>
    <dgm:pt modelId="{6133D6EF-21AA-4170-AC5F-4049F18E3128}" type="pres">
      <dgm:prSet presAssocID="{24E444C5-AC19-4D23-86C3-E39F6CC8CCEE}" presName="LevelOneTextNode" presStyleLbl="node0" presStyleIdx="0" presStyleCnt="1" custScaleY="66561">
        <dgm:presLayoutVars>
          <dgm:chPref val="3"/>
        </dgm:presLayoutVars>
      </dgm:prSet>
      <dgm:spPr/>
    </dgm:pt>
    <dgm:pt modelId="{5806DC93-9F79-432C-83D1-F0DB4449FBA2}" type="pres">
      <dgm:prSet presAssocID="{24E444C5-AC19-4D23-86C3-E39F6CC8CCEE}" presName="level2hierChild" presStyleCnt="0"/>
      <dgm:spPr/>
    </dgm:pt>
    <dgm:pt modelId="{DB266791-3302-4D4A-8B1D-93E53D209AAA}" type="pres">
      <dgm:prSet presAssocID="{F253E2CD-13EF-4C92-948D-3AF8D77578AC}" presName="conn2-1" presStyleLbl="parChTrans1D2" presStyleIdx="0" presStyleCnt="3"/>
      <dgm:spPr/>
    </dgm:pt>
    <dgm:pt modelId="{9540ED86-DE86-4B86-9684-61CE75E7EFA1}" type="pres">
      <dgm:prSet presAssocID="{F253E2CD-13EF-4C92-948D-3AF8D77578AC}" presName="connTx" presStyleLbl="parChTrans1D2" presStyleIdx="0" presStyleCnt="3"/>
      <dgm:spPr/>
    </dgm:pt>
    <dgm:pt modelId="{B21E5D3C-FB56-4211-A1ED-6C8A7D94533E}" type="pres">
      <dgm:prSet presAssocID="{AAC37934-C651-4D8E-A362-E31C23657902}" presName="root2" presStyleCnt="0"/>
      <dgm:spPr/>
    </dgm:pt>
    <dgm:pt modelId="{064A6B93-F9A2-48B5-94EC-B5568027F4ED}" type="pres">
      <dgm:prSet presAssocID="{AAC37934-C651-4D8E-A362-E31C23657902}" presName="LevelTwoTextNode" presStyleLbl="node2" presStyleIdx="0" presStyleCnt="3" custScaleX="204893">
        <dgm:presLayoutVars>
          <dgm:chPref val="3"/>
        </dgm:presLayoutVars>
      </dgm:prSet>
      <dgm:spPr/>
    </dgm:pt>
    <dgm:pt modelId="{08D8F087-4325-4896-98FD-B325BFE804E2}" type="pres">
      <dgm:prSet presAssocID="{AAC37934-C651-4D8E-A362-E31C23657902}" presName="level3hierChild" presStyleCnt="0"/>
      <dgm:spPr/>
    </dgm:pt>
    <dgm:pt modelId="{6CCDF487-9E78-42C9-AE7D-11FCBDD1D645}" type="pres">
      <dgm:prSet presAssocID="{DF3FF449-509B-4257-956D-18EEB659C5A3}" presName="conn2-1" presStyleLbl="parChTrans1D2" presStyleIdx="1" presStyleCnt="3"/>
      <dgm:spPr/>
    </dgm:pt>
    <dgm:pt modelId="{94ABD5E7-2705-4B2B-9A75-F14A7BC074FA}" type="pres">
      <dgm:prSet presAssocID="{DF3FF449-509B-4257-956D-18EEB659C5A3}" presName="connTx" presStyleLbl="parChTrans1D2" presStyleIdx="1" presStyleCnt="3"/>
      <dgm:spPr/>
    </dgm:pt>
    <dgm:pt modelId="{793AB4A8-33EF-4CEB-A1C3-1E4F80DB6858}" type="pres">
      <dgm:prSet presAssocID="{2B651E4F-4314-4A8D-ADCA-46A8DC892651}" presName="root2" presStyleCnt="0"/>
      <dgm:spPr/>
    </dgm:pt>
    <dgm:pt modelId="{DA800333-32E1-407C-89BD-AAA7899D6916}" type="pres">
      <dgm:prSet presAssocID="{2B651E4F-4314-4A8D-ADCA-46A8DC892651}" presName="LevelTwoTextNode" presStyleLbl="node2" presStyleIdx="1" presStyleCnt="3" custScaleX="204893">
        <dgm:presLayoutVars>
          <dgm:chPref val="3"/>
        </dgm:presLayoutVars>
      </dgm:prSet>
      <dgm:spPr/>
    </dgm:pt>
    <dgm:pt modelId="{74B48C19-FFBD-48C6-99CD-418B4C019B2F}" type="pres">
      <dgm:prSet presAssocID="{2B651E4F-4314-4A8D-ADCA-46A8DC892651}" presName="level3hierChild" presStyleCnt="0"/>
      <dgm:spPr/>
    </dgm:pt>
    <dgm:pt modelId="{BC3D7627-96A8-40A0-AA8B-0A59000205ED}" type="pres">
      <dgm:prSet presAssocID="{2B5F0CA2-9193-4D49-AFF0-627EE214BE0A}" presName="conn2-1" presStyleLbl="parChTrans1D2" presStyleIdx="2" presStyleCnt="3"/>
      <dgm:spPr/>
    </dgm:pt>
    <dgm:pt modelId="{57322B1B-069F-42CF-8D44-16817DE07ECE}" type="pres">
      <dgm:prSet presAssocID="{2B5F0CA2-9193-4D49-AFF0-627EE214BE0A}" presName="connTx" presStyleLbl="parChTrans1D2" presStyleIdx="2" presStyleCnt="3"/>
      <dgm:spPr/>
    </dgm:pt>
    <dgm:pt modelId="{11ED1BFB-0C31-4CF4-B4C0-26AD79A162DF}" type="pres">
      <dgm:prSet presAssocID="{FCC10061-B344-46F6-99F1-94085999E84B}" presName="root2" presStyleCnt="0"/>
      <dgm:spPr/>
    </dgm:pt>
    <dgm:pt modelId="{58FEFF10-E27F-4DA2-A8FB-E72C7F1377E7}" type="pres">
      <dgm:prSet presAssocID="{FCC10061-B344-46F6-99F1-94085999E84B}" presName="LevelTwoTextNode" presStyleLbl="node2" presStyleIdx="2" presStyleCnt="3" custScaleX="204893">
        <dgm:presLayoutVars>
          <dgm:chPref val="3"/>
        </dgm:presLayoutVars>
      </dgm:prSet>
      <dgm:spPr/>
    </dgm:pt>
    <dgm:pt modelId="{97E19A77-CFD8-4DE9-B8EB-A18BA5724855}" type="pres">
      <dgm:prSet presAssocID="{FCC10061-B344-46F6-99F1-94085999E84B}" presName="level3hierChild" presStyleCnt="0"/>
      <dgm:spPr/>
    </dgm:pt>
  </dgm:ptLst>
  <dgm:cxnLst>
    <dgm:cxn modelId="{8F1D3C09-43EC-4D4E-AF67-AAE0B1CE574D}" type="presOf" srcId="{AAC37934-C651-4D8E-A362-E31C23657902}" destId="{064A6B93-F9A2-48B5-94EC-B5568027F4ED}" srcOrd="0" destOrd="0" presId="urn:microsoft.com/office/officeart/2008/layout/HorizontalMultiLevelHierarchy"/>
    <dgm:cxn modelId="{A740CB11-F35F-4410-A2F7-C3DDFF53D639}" type="presOf" srcId="{F253E2CD-13EF-4C92-948D-3AF8D77578AC}" destId="{DB266791-3302-4D4A-8B1D-93E53D209AAA}" srcOrd="0" destOrd="0" presId="urn:microsoft.com/office/officeart/2008/layout/HorizontalMultiLevelHierarchy"/>
    <dgm:cxn modelId="{5537E512-9E31-49E9-97AA-F20CBE5D562A}" type="presOf" srcId="{2B651E4F-4314-4A8D-ADCA-46A8DC892651}" destId="{DA800333-32E1-407C-89BD-AAA7899D6916}" srcOrd="0" destOrd="0" presId="urn:microsoft.com/office/officeart/2008/layout/HorizontalMultiLevelHierarchy"/>
    <dgm:cxn modelId="{C3CF9217-1F04-4345-A7FA-940B3314799C}" type="presOf" srcId="{2B5F0CA2-9193-4D49-AFF0-627EE214BE0A}" destId="{57322B1B-069F-42CF-8D44-16817DE07ECE}" srcOrd="1" destOrd="0" presId="urn:microsoft.com/office/officeart/2008/layout/HorizontalMultiLevelHierarchy"/>
    <dgm:cxn modelId="{C8A4013C-63C9-46DD-A087-CF3482427477}" type="presOf" srcId="{225A5618-660C-4ECF-AE18-816C9313D4BB}" destId="{B17CE692-CE28-4CDF-B7C9-13C76E208E2F}" srcOrd="0" destOrd="0" presId="urn:microsoft.com/office/officeart/2008/layout/HorizontalMultiLevelHierarchy"/>
    <dgm:cxn modelId="{1A47BC62-E1E2-47E3-803C-BE016180D596}" srcId="{24E444C5-AC19-4D23-86C3-E39F6CC8CCEE}" destId="{AAC37934-C651-4D8E-A362-E31C23657902}" srcOrd="0" destOrd="0" parTransId="{F253E2CD-13EF-4C92-948D-3AF8D77578AC}" sibTransId="{41EBFD7E-0A26-46F3-9F8D-8F80863E7AFE}"/>
    <dgm:cxn modelId="{E7319D6D-E28D-4056-B694-066508E71A0F}" type="presOf" srcId="{2B5F0CA2-9193-4D49-AFF0-627EE214BE0A}" destId="{BC3D7627-96A8-40A0-AA8B-0A59000205ED}" srcOrd="0" destOrd="0" presId="urn:microsoft.com/office/officeart/2008/layout/HorizontalMultiLevelHierarchy"/>
    <dgm:cxn modelId="{3066C46F-1B5B-4254-8E85-CBA4CEF014E9}" type="presOf" srcId="{DF3FF449-509B-4257-956D-18EEB659C5A3}" destId="{94ABD5E7-2705-4B2B-9A75-F14A7BC074FA}" srcOrd="1" destOrd="0" presId="urn:microsoft.com/office/officeart/2008/layout/HorizontalMultiLevelHierarchy"/>
    <dgm:cxn modelId="{AC80CD57-D197-40A5-90EE-C1760482E732}" type="presOf" srcId="{DF3FF449-509B-4257-956D-18EEB659C5A3}" destId="{6CCDF487-9E78-42C9-AE7D-11FCBDD1D645}" srcOrd="0" destOrd="0" presId="urn:microsoft.com/office/officeart/2008/layout/HorizontalMultiLevelHierarchy"/>
    <dgm:cxn modelId="{84DE5E8D-0E9B-4698-B061-694D88773B27}" type="presOf" srcId="{F253E2CD-13EF-4C92-948D-3AF8D77578AC}" destId="{9540ED86-DE86-4B86-9684-61CE75E7EFA1}" srcOrd="1" destOrd="0" presId="urn:microsoft.com/office/officeart/2008/layout/HorizontalMultiLevelHierarchy"/>
    <dgm:cxn modelId="{9D4CF0A3-B11C-4C50-A88B-3D365139CFA3}" srcId="{24E444C5-AC19-4D23-86C3-E39F6CC8CCEE}" destId="{FCC10061-B344-46F6-99F1-94085999E84B}" srcOrd="2" destOrd="0" parTransId="{2B5F0CA2-9193-4D49-AFF0-627EE214BE0A}" sibTransId="{B4CBD2D0-CC0E-4253-ADCD-29D73AF9B2C1}"/>
    <dgm:cxn modelId="{E90B28B8-E5D4-4581-8DFA-6F7138152518}" type="presOf" srcId="{24E444C5-AC19-4D23-86C3-E39F6CC8CCEE}" destId="{6133D6EF-21AA-4170-AC5F-4049F18E3128}" srcOrd="0" destOrd="0" presId="urn:microsoft.com/office/officeart/2008/layout/HorizontalMultiLevelHierarchy"/>
    <dgm:cxn modelId="{9A0878C1-6E8D-4682-8B18-82BD41D3C242}" type="presOf" srcId="{FCC10061-B344-46F6-99F1-94085999E84B}" destId="{58FEFF10-E27F-4DA2-A8FB-E72C7F1377E7}" srcOrd="0" destOrd="0" presId="urn:microsoft.com/office/officeart/2008/layout/HorizontalMultiLevelHierarchy"/>
    <dgm:cxn modelId="{4DDE43DF-E603-4E0A-8719-66D5FAEA9032}" srcId="{24E444C5-AC19-4D23-86C3-E39F6CC8CCEE}" destId="{2B651E4F-4314-4A8D-ADCA-46A8DC892651}" srcOrd="1" destOrd="0" parTransId="{DF3FF449-509B-4257-956D-18EEB659C5A3}" sibTransId="{BE012AA9-4E5B-4E77-AC85-61C8CE5333DC}"/>
    <dgm:cxn modelId="{F943CEE0-68BB-42AE-BD8C-3264ADA7E756}" srcId="{225A5618-660C-4ECF-AE18-816C9313D4BB}" destId="{24E444C5-AC19-4D23-86C3-E39F6CC8CCEE}" srcOrd="0" destOrd="0" parTransId="{F3A76E78-AB0E-4D7A-B1E5-28073C5ED251}" sibTransId="{6D4F3D7D-842D-4EBE-87A0-AF22B26011B9}"/>
    <dgm:cxn modelId="{322F0EE7-A165-4DFD-9655-542EB948399E}" type="presParOf" srcId="{B17CE692-CE28-4CDF-B7C9-13C76E208E2F}" destId="{33BE7716-4A6C-4FF3-BFBA-D67978145F11}" srcOrd="0" destOrd="0" presId="urn:microsoft.com/office/officeart/2008/layout/HorizontalMultiLevelHierarchy"/>
    <dgm:cxn modelId="{93DB7F6D-BC8A-4570-828F-1630EE28E03D}" type="presParOf" srcId="{33BE7716-4A6C-4FF3-BFBA-D67978145F11}" destId="{6133D6EF-21AA-4170-AC5F-4049F18E3128}" srcOrd="0" destOrd="0" presId="urn:microsoft.com/office/officeart/2008/layout/HorizontalMultiLevelHierarchy"/>
    <dgm:cxn modelId="{AB1A4519-F71E-4EF0-B36F-666A398DF236}" type="presParOf" srcId="{33BE7716-4A6C-4FF3-BFBA-D67978145F11}" destId="{5806DC93-9F79-432C-83D1-F0DB4449FBA2}" srcOrd="1" destOrd="0" presId="urn:microsoft.com/office/officeart/2008/layout/HorizontalMultiLevelHierarchy"/>
    <dgm:cxn modelId="{CD322581-32B8-4712-BF0F-0BF7349D43DC}" type="presParOf" srcId="{5806DC93-9F79-432C-83D1-F0DB4449FBA2}" destId="{DB266791-3302-4D4A-8B1D-93E53D209AAA}" srcOrd="0" destOrd="0" presId="urn:microsoft.com/office/officeart/2008/layout/HorizontalMultiLevelHierarchy"/>
    <dgm:cxn modelId="{4517E874-0201-49E9-B9E0-7BA80533E3DB}" type="presParOf" srcId="{DB266791-3302-4D4A-8B1D-93E53D209AAA}" destId="{9540ED86-DE86-4B86-9684-61CE75E7EFA1}" srcOrd="0" destOrd="0" presId="urn:microsoft.com/office/officeart/2008/layout/HorizontalMultiLevelHierarchy"/>
    <dgm:cxn modelId="{2B8002F9-1F93-4F54-BB00-06DE351D15CE}" type="presParOf" srcId="{5806DC93-9F79-432C-83D1-F0DB4449FBA2}" destId="{B21E5D3C-FB56-4211-A1ED-6C8A7D94533E}" srcOrd="1" destOrd="0" presId="urn:microsoft.com/office/officeart/2008/layout/HorizontalMultiLevelHierarchy"/>
    <dgm:cxn modelId="{209D7B6C-C943-4D38-A3F1-B9D1D847F0DA}" type="presParOf" srcId="{B21E5D3C-FB56-4211-A1ED-6C8A7D94533E}" destId="{064A6B93-F9A2-48B5-94EC-B5568027F4ED}" srcOrd="0" destOrd="0" presId="urn:microsoft.com/office/officeart/2008/layout/HorizontalMultiLevelHierarchy"/>
    <dgm:cxn modelId="{9F62D04B-9660-45E7-ACEC-182918D47975}" type="presParOf" srcId="{B21E5D3C-FB56-4211-A1ED-6C8A7D94533E}" destId="{08D8F087-4325-4896-98FD-B325BFE804E2}" srcOrd="1" destOrd="0" presId="urn:microsoft.com/office/officeart/2008/layout/HorizontalMultiLevelHierarchy"/>
    <dgm:cxn modelId="{6F8B95B7-4D3B-4B0A-A24B-769D1CC20C58}" type="presParOf" srcId="{5806DC93-9F79-432C-83D1-F0DB4449FBA2}" destId="{6CCDF487-9E78-42C9-AE7D-11FCBDD1D645}" srcOrd="2" destOrd="0" presId="urn:microsoft.com/office/officeart/2008/layout/HorizontalMultiLevelHierarchy"/>
    <dgm:cxn modelId="{DD07DF90-BCCF-42D3-829D-B891BDFC0826}" type="presParOf" srcId="{6CCDF487-9E78-42C9-AE7D-11FCBDD1D645}" destId="{94ABD5E7-2705-4B2B-9A75-F14A7BC074FA}" srcOrd="0" destOrd="0" presId="urn:microsoft.com/office/officeart/2008/layout/HorizontalMultiLevelHierarchy"/>
    <dgm:cxn modelId="{80F6F75C-199A-4C40-AAF3-C335A8957B5D}" type="presParOf" srcId="{5806DC93-9F79-432C-83D1-F0DB4449FBA2}" destId="{793AB4A8-33EF-4CEB-A1C3-1E4F80DB6858}" srcOrd="3" destOrd="0" presId="urn:microsoft.com/office/officeart/2008/layout/HorizontalMultiLevelHierarchy"/>
    <dgm:cxn modelId="{4DD235A2-2D1F-4FAC-8500-F8CC7B39D82F}" type="presParOf" srcId="{793AB4A8-33EF-4CEB-A1C3-1E4F80DB6858}" destId="{DA800333-32E1-407C-89BD-AAA7899D6916}" srcOrd="0" destOrd="0" presId="urn:microsoft.com/office/officeart/2008/layout/HorizontalMultiLevelHierarchy"/>
    <dgm:cxn modelId="{311B6321-C358-41CB-B4E0-1865300AFE86}" type="presParOf" srcId="{793AB4A8-33EF-4CEB-A1C3-1E4F80DB6858}" destId="{74B48C19-FFBD-48C6-99CD-418B4C019B2F}" srcOrd="1" destOrd="0" presId="urn:microsoft.com/office/officeart/2008/layout/HorizontalMultiLevelHierarchy"/>
    <dgm:cxn modelId="{65E3D723-6CB7-4A96-B64B-A88F028ABF6B}" type="presParOf" srcId="{5806DC93-9F79-432C-83D1-F0DB4449FBA2}" destId="{BC3D7627-96A8-40A0-AA8B-0A59000205ED}" srcOrd="4" destOrd="0" presId="urn:microsoft.com/office/officeart/2008/layout/HorizontalMultiLevelHierarchy"/>
    <dgm:cxn modelId="{991955AC-D0F6-49B1-8E9A-C4D67B3B5728}" type="presParOf" srcId="{BC3D7627-96A8-40A0-AA8B-0A59000205ED}" destId="{57322B1B-069F-42CF-8D44-16817DE07ECE}" srcOrd="0" destOrd="0" presId="urn:microsoft.com/office/officeart/2008/layout/HorizontalMultiLevelHierarchy"/>
    <dgm:cxn modelId="{63EA576D-870F-4E7E-8215-C93CB60FE419}" type="presParOf" srcId="{5806DC93-9F79-432C-83D1-F0DB4449FBA2}" destId="{11ED1BFB-0C31-4CF4-B4C0-26AD79A162DF}" srcOrd="5" destOrd="0" presId="urn:microsoft.com/office/officeart/2008/layout/HorizontalMultiLevelHierarchy"/>
    <dgm:cxn modelId="{7ABB3BC0-FE94-4A33-85CE-1CB02BF74F19}" type="presParOf" srcId="{11ED1BFB-0C31-4CF4-B4C0-26AD79A162DF}" destId="{58FEFF10-E27F-4DA2-A8FB-E72C7F1377E7}" srcOrd="0" destOrd="0" presId="urn:microsoft.com/office/officeart/2008/layout/HorizontalMultiLevelHierarchy"/>
    <dgm:cxn modelId="{685838C2-716C-4873-9772-87846AE1CEA4}" type="presParOf" srcId="{11ED1BFB-0C31-4CF4-B4C0-26AD79A162DF}" destId="{97E19A77-CFD8-4DE9-B8EB-A18BA572485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D0ECC1-329B-4AEF-970A-1EC47F0987ED}" type="doc">
      <dgm:prSet loTypeId="urn:microsoft.com/office/officeart/2005/8/layout/radial5" loCatId="cycle" qsTypeId="urn:microsoft.com/office/officeart/2005/8/quickstyle/3d1" qsCatId="3D" csTypeId="urn:microsoft.com/office/officeart/2005/8/colors/accent1_2" csCatId="accent1" phldr="1"/>
      <dgm:spPr/>
      <dgm:t>
        <a:bodyPr/>
        <a:lstStyle/>
        <a:p>
          <a:endParaRPr lang="tr-TR"/>
        </a:p>
      </dgm:t>
    </dgm:pt>
    <dgm:pt modelId="{B055FE59-82CB-4C76-92AE-4FB8DFCE2BB0}">
      <dgm:prSet phldrT="[Metin]" custT="1"/>
      <dgm:spPr/>
      <dgm:t>
        <a:bodyPr/>
        <a:lstStyle/>
        <a:p>
          <a:r>
            <a:rPr lang="tr-TR" sz="3500" dirty="0"/>
            <a:t>FÜTÜVVET</a:t>
          </a:r>
        </a:p>
      </dgm:t>
    </dgm:pt>
    <dgm:pt modelId="{2F86EA27-7480-4623-8420-6EB34C45533C}" type="parTrans" cxnId="{14BFAFC9-ABD9-4980-A08D-7C0DA33C718A}">
      <dgm:prSet/>
      <dgm:spPr/>
      <dgm:t>
        <a:bodyPr/>
        <a:lstStyle/>
        <a:p>
          <a:endParaRPr lang="tr-TR"/>
        </a:p>
      </dgm:t>
    </dgm:pt>
    <dgm:pt modelId="{BD4FB2E7-530C-48F3-BED0-B37BEC1E0EA2}" type="sibTrans" cxnId="{14BFAFC9-ABD9-4980-A08D-7C0DA33C718A}">
      <dgm:prSet/>
      <dgm:spPr/>
      <dgm:t>
        <a:bodyPr/>
        <a:lstStyle/>
        <a:p>
          <a:endParaRPr lang="tr-TR"/>
        </a:p>
      </dgm:t>
    </dgm:pt>
    <dgm:pt modelId="{7C5390A2-C37D-4837-9C4B-D37DA01852FD}">
      <dgm:prSet phldrT="[Metin]" custT="1"/>
      <dgm:spPr/>
      <dgm:t>
        <a:bodyPr/>
        <a:lstStyle/>
        <a:p>
          <a:r>
            <a:rPr lang="tr-TR" sz="2400" dirty="0"/>
            <a:t>GENÇLİK</a:t>
          </a:r>
        </a:p>
      </dgm:t>
    </dgm:pt>
    <dgm:pt modelId="{E70F54EC-82D1-4A3D-B2B0-866401B36BF7}" type="parTrans" cxnId="{9CE2AD5B-B524-49ED-8910-7BAEA95F1DB0}">
      <dgm:prSet custT="1"/>
      <dgm:spPr/>
      <dgm:t>
        <a:bodyPr/>
        <a:lstStyle/>
        <a:p>
          <a:endParaRPr lang="tr-TR" sz="2400"/>
        </a:p>
      </dgm:t>
    </dgm:pt>
    <dgm:pt modelId="{580A9753-D667-4F4C-B514-7C0E39C81A81}" type="sibTrans" cxnId="{9CE2AD5B-B524-49ED-8910-7BAEA95F1DB0}">
      <dgm:prSet/>
      <dgm:spPr/>
      <dgm:t>
        <a:bodyPr/>
        <a:lstStyle/>
        <a:p>
          <a:endParaRPr lang="tr-TR"/>
        </a:p>
      </dgm:t>
    </dgm:pt>
    <dgm:pt modelId="{727BE1BD-5B01-4233-A9D9-85556E775B61}">
      <dgm:prSet phldrT="[Metin]" custT="1"/>
      <dgm:spPr/>
      <dgm:t>
        <a:bodyPr/>
        <a:lstStyle/>
        <a:p>
          <a:r>
            <a:rPr lang="tr-TR" sz="2400" dirty="0"/>
            <a:t>KAHRAMANLIK</a:t>
          </a:r>
        </a:p>
      </dgm:t>
    </dgm:pt>
    <dgm:pt modelId="{7EBBB615-C2E1-4280-BC09-B596EAED8EF0}" type="parTrans" cxnId="{3E314872-3E0A-4D4F-AB46-421A2CE4FB6B}">
      <dgm:prSet custT="1"/>
      <dgm:spPr/>
      <dgm:t>
        <a:bodyPr/>
        <a:lstStyle/>
        <a:p>
          <a:endParaRPr lang="tr-TR" sz="2400"/>
        </a:p>
      </dgm:t>
    </dgm:pt>
    <dgm:pt modelId="{27C61514-9ADF-4A1A-8D76-53467764D6C3}" type="sibTrans" cxnId="{3E314872-3E0A-4D4F-AB46-421A2CE4FB6B}">
      <dgm:prSet/>
      <dgm:spPr/>
      <dgm:t>
        <a:bodyPr/>
        <a:lstStyle/>
        <a:p>
          <a:endParaRPr lang="tr-TR"/>
        </a:p>
      </dgm:t>
    </dgm:pt>
    <dgm:pt modelId="{10FF4705-4C9A-4BBE-961C-AA2853DBB9CE}">
      <dgm:prSet phldrT="[Metin]" custT="1"/>
      <dgm:spPr/>
      <dgm:t>
        <a:bodyPr/>
        <a:lstStyle/>
        <a:p>
          <a:r>
            <a:rPr lang="tr-TR" sz="2400" dirty="0"/>
            <a:t>KEREM</a:t>
          </a:r>
        </a:p>
      </dgm:t>
    </dgm:pt>
    <dgm:pt modelId="{76C8EF02-B215-46AC-B8A6-272A3B166A8F}" type="parTrans" cxnId="{0FD780C4-F154-47AF-90F9-9B2175704971}">
      <dgm:prSet custT="1"/>
      <dgm:spPr/>
      <dgm:t>
        <a:bodyPr/>
        <a:lstStyle/>
        <a:p>
          <a:endParaRPr lang="tr-TR" sz="2400"/>
        </a:p>
      </dgm:t>
    </dgm:pt>
    <dgm:pt modelId="{C814ADB2-D422-42C3-827F-B0504FD6FE2A}" type="sibTrans" cxnId="{0FD780C4-F154-47AF-90F9-9B2175704971}">
      <dgm:prSet/>
      <dgm:spPr/>
      <dgm:t>
        <a:bodyPr/>
        <a:lstStyle/>
        <a:p>
          <a:endParaRPr lang="tr-TR"/>
        </a:p>
      </dgm:t>
    </dgm:pt>
    <dgm:pt modelId="{6B6C4110-8ED2-44B7-900F-DCDC151FCEE9}">
      <dgm:prSet phldrT="[Metin]" custT="1"/>
      <dgm:spPr/>
      <dgm:t>
        <a:bodyPr/>
        <a:lstStyle/>
        <a:p>
          <a:r>
            <a:rPr lang="tr-TR" sz="2400" dirty="0"/>
            <a:t>CÖMERTLİK</a:t>
          </a:r>
        </a:p>
      </dgm:t>
    </dgm:pt>
    <dgm:pt modelId="{B0148CBE-AA99-4D41-8999-B887CA124A7F}" type="parTrans" cxnId="{E5D1E304-F5E0-46DB-9CFF-A0565D7154DD}">
      <dgm:prSet custT="1"/>
      <dgm:spPr/>
      <dgm:t>
        <a:bodyPr/>
        <a:lstStyle/>
        <a:p>
          <a:endParaRPr lang="tr-TR" sz="2400"/>
        </a:p>
      </dgm:t>
    </dgm:pt>
    <dgm:pt modelId="{B1F1D032-EF59-42F8-9D1A-D09EBDD62D4D}" type="sibTrans" cxnId="{E5D1E304-F5E0-46DB-9CFF-A0565D7154DD}">
      <dgm:prSet/>
      <dgm:spPr/>
      <dgm:t>
        <a:bodyPr/>
        <a:lstStyle/>
        <a:p>
          <a:endParaRPr lang="tr-TR"/>
        </a:p>
      </dgm:t>
    </dgm:pt>
    <dgm:pt modelId="{5B463E22-C310-4A02-A0D3-A8BEB2830967}" type="pres">
      <dgm:prSet presAssocID="{FBD0ECC1-329B-4AEF-970A-1EC47F0987ED}" presName="Name0" presStyleCnt="0">
        <dgm:presLayoutVars>
          <dgm:chMax val="1"/>
          <dgm:dir/>
          <dgm:animLvl val="ctr"/>
          <dgm:resizeHandles val="exact"/>
        </dgm:presLayoutVars>
      </dgm:prSet>
      <dgm:spPr/>
    </dgm:pt>
    <dgm:pt modelId="{662CE84C-37A0-4154-82A4-46E777E768DA}" type="pres">
      <dgm:prSet presAssocID="{B055FE59-82CB-4C76-92AE-4FB8DFCE2BB0}" presName="centerShape" presStyleLbl="node0" presStyleIdx="0" presStyleCnt="1" custScaleX="178929" custLinFactNeighborY="-98"/>
      <dgm:spPr/>
    </dgm:pt>
    <dgm:pt modelId="{7F3FBA34-C317-4EB5-8A3A-4411E063E9D1}" type="pres">
      <dgm:prSet presAssocID="{E70F54EC-82D1-4A3D-B2B0-866401B36BF7}" presName="parTrans" presStyleLbl="sibTrans2D1" presStyleIdx="0" presStyleCnt="4" custScaleX="178929"/>
      <dgm:spPr/>
    </dgm:pt>
    <dgm:pt modelId="{EFBD82CE-98D6-4251-9850-780105DCB9F0}" type="pres">
      <dgm:prSet presAssocID="{E70F54EC-82D1-4A3D-B2B0-866401B36BF7}" presName="connectorText" presStyleLbl="sibTrans2D1" presStyleIdx="0" presStyleCnt="4"/>
      <dgm:spPr/>
    </dgm:pt>
    <dgm:pt modelId="{FCEC2C86-0702-434C-832C-27BA4394A952}" type="pres">
      <dgm:prSet presAssocID="{7C5390A2-C37D-4837-9C4B-D37DA01852FD}" presName="node" presStyleLbl="node1" presStyleIdx="0" presStyleCnt="4" custScaleX="178929" custRadScaleRad="100196">
        <dgm:presLayoutVars>
          <dgm:bulletEnabled val="1"/>
        </dgm:presLayoutVars>
      </dgm:prSet>
      <dgm:spPr/>
    </dgm:pt>
    <dgm:pt modelId="{33298C1E-5DA7-4E57-A3D6-A9323327D1FD}" type="pres">
      <dgm:prSet presAssocID="{7EBBB615-C2E1-4280-BC09-B596EAED8EF0}" presName="parTrans" presStyleLbl="sibTrans2D1" presStyleIdx="1" presStyleCnt="4" custScaleX="178929"/>
      <dgm:spPr/>
    </dgm:pt>
    <dgm:pt modelId="{2B899091-1BB3-4433-BD73-6D59407EC5D0}" type="pres">
      <dgm:prSet presAssocID="{7EBBB615-C2E1-4280-BC09-B596EAED8EF0}" presName="connectorText" presStyleLbl="sibTrans2D1" presStyleIdx="1" presStyleCnt="4"/>
      <dgm:spPr/>
    </dgm:pt>
    <dgm:pt modelId="{22D01DF9-E119-454C-924C-C2B795721E00}" type="pres">
      <dgm:prSet presAssocID="{727BE1BD-5B01-4233-A9D9-85556E775B61}" presName="node" presStyleLbl="node1" presStyleIdx="1" presStyleCnt="4" custScaleX="178929" custRadScaleRad="142461" custRadScaleInc="-175">
        <dgm:presLayoutVars>
          <dgm:bulletEnabled val="1"/>
        </dgm:presLayoutVars>
      </dgm:prSet>
      <dgm:spPr/>
    </dgm:pt>
    <dgm:pt modelId="{72A9BD99-664C-4AC1-A0E9-E65A8A278AA5}" type="pres">
      <dgm:prSet presAssocID="{76C8EF02-B215-46AC-B8A6-272A3B166A8F}" presName="parTrans" presStyleLbl="sibTrans2D1" presStyleIdx="2" presStyleCnt="4" custScaleX="178929"/>
      <dgm:spPr/>
    </dgm:pt>
    <dgm:pt modelId="{D1DEC1A5-A473-4E4C-9F4B-DD31CD975DF5}" type="pres">
      <dgm:prSet presAssocID="{76C8EF02-B215-46AC-B8A6-272A3B166A8F}" presName="connectorText" presStyleLbl="sibTrans2D1" presStyleIdx="2" presStyleCnt="4"/>
      <dgm:spPr/>
    </dgm:pt>
    <dgm:pt modelId="{E165482F-6284-4D82-88B5-73E4FDFED865}" type="pres">
      <dgm:prSet presAssocID="{10FF4705-4C9A-4BBE-961C-AA2853DBB9CE}" presName="node" presStyleLbl="node1" presStyleIdx="2" presStyleCnt="4" custScaleX="178929" custRadScaleRad="99804">
        <dgm:presLayoutVars>
          <dgm:bulletEnabled val="1"/>
        </dgm:presLayoutVars>
      </dgm:prSet>
      <dgm:spPr/>
    </dgm:pt>
    <dgm:pt modelId="{44C373C3-6005-4598-82CF-98D0EC09CAB3}" type="pres">
      <dgm:prSet presAssocID="{B0148CBE-AA99-4D41-8999-B887CA124A7F}" presName="parTrans" presStyleLbl="sibTrans2D1" presStyleIdx="3" presStyleCnt="4" custScaleX="178928"/>
      <dgm:spPr/>
    </dgm:pt>
    <dgm:pt modelId="{BCEA9D7E-1D1B-46DC-B875-1EB2B068D020}" type="pres">
      <dgm:prSet presAssocID="{B0148CBE-AA99-4D41-8999-B887CA124A7F}" presName="connectorText" presStyleLbl="sibTrans2D1" presStyleIdx="3" presStyleCnt="4"/>
      <dgm:spPr/>
    </dgm:pt>
    <dgm:pt modelId="{C6AC1FE2-93B3-40B2-8572-FC2334BDDD77}" type="pres">
      <dgm:prSet presAssocID="{6B6C4110-8ED2-44B7-900F-DCDC151FCEE9}" presName="node" presStyleLbl="node1" presStyleIdx="3" presStyleCnt="4" custScaleX="178929" custRadScaleRad="144822" custRadScaleInc="-864">
        <dgm:presLayoutVars>
          <dgm:bulletEnabled val="1"/>
        </dgm:presLayoutVars>
      </dgm:prSet>
      <dgm:spPr/>
    </dgm:pt>
  </dgm:ptLst>
  <dgm:cxnLst>
    <dgm:cxn modelId="{E5D1E304-F5E0-46DB-9CFF-A0565D7154DD}" srcId="{B055FE59-82CB-4C76-92AE-4FB8DFCE2BB0}" destId="{6B6C4110-8ED2-44B7-900F-DCDC151FCEE9}" srcOrd="3" destOrd="0" parTransId="{B0148CBE-AA99-4D41-8999-B887CA124A7F}" sibTransId="{B1F1D032-EF59-42F8-9D1A-D09EBDD62D4D}"/>
    <dgm:cxn modelId="{B05BCA0B-0780-400D-A2A2-A099E28A8930}" type="presOf" srcId="{E70F54EC-82D1-4A3D-B2B0-866401B36BF7}" destId="{7F3FBA34-C317-4EB5-8A3A-4411E063E9D1}" srcOrd="0" destOrd="0" presId="urn:microsoft.com/office/officeart/2005/8/layout/radial5"/>
    <dgm:cxn modelId="{031B1513-AC1F-433B-AA2B-BF99A258EE17}" type="presOf" srcId="{FBD0ECC1-329B-4AEF-970A-1EC47F0987ED}" destId="{5B463E22-C310-4A02-A0D3-A8BEB2830967}" srcOrd="0" destOrd="0" presId="urn:microsoft.com/office/officeart/2005/8/layout/radial5"/>
    <dgm:cxn modelId="{7458612D-B09C-45F5-AA28-210F5352D143}" type="presOf" srcId="{7C5390A2-C37D-4837-9C4B-D37DA01852FD}" destId="{FCEC2C86-0702-434C-832C-27BA4394A952}" srcOrd="0" destOrd="0" presId="urn:microsoft.com/office/officeart/2005/8/layout/radial5"/>
    <dgm:cxn modelId="{1B63CF2D-471B-4F7C-9A6F-59E6EFEA72B8}" type="presOf" srcId="{B055FE59-82CB-4C76-92AE-4FB8DFCE2BB0}" destId="{662CE84C-37A0-4154-82A4-46E777E768DA}" srcOrd="0" destOrd="0" presId="urn:microsoft.com/office/officeart/2005/8/layout/radial5"/>
    <dgm:cxn modelId="{9CE2AD5B-B524-49ED-8910-7BAEA95F1DB0}" srcId="{B055FE59-82CB-4C76-92AE-4FB8DFCE2BB0}" destId="{7C5390A2-C37D-4837-9C4B-D37DA01852FD}" srcOrd="0" destOrd="0" parTransId="{E70F54EC-82D1-4A3D-B2B0-866401B36BF7}" sibTransId="{580A9753-D667-4F4C-B514-7C0E39C81A81}"/>
    <dgm:cxn modelId="{16948160-EA89-48E5-9FBF-C6A4C4AE7B79}" type="presOf" srcId="{727BE1BD-5B01-4233-A9D9-85556E775B61}" destId="{22D01DF9-E119-454C-924C-C2B795721E00}" srcOrd="0" destOrd="0" presId="urn:microsoft.com/office/officeart/2005/8/layout/radial5"/>
    <dgm:cxn modelId="{9168D161-955F-4701-9B0C-0FA3BAE5C2D0}" type="presOf" srcId="{7EBBB615-C2E1-4280-BC09-B596EAED8EF0}" destId="{2B899091-1BB3-4433-BD73-6D59407EC5D0}" srcOrd="1" destOrd="0" presId="urn:microsoft.com/office/officeart/2005/8/layout/radial5"/>
    <dgm:cxn modelId="{F84BE345-010C-4076-AF1F-B9614433FF35}" type="presOf" srcId="{7EBBB615-C2E1-4280-BC09-B596EAED8EF0}" destId="{33298C1E-5DA7-4E57-A3D6-A9323327D1FD}" srcOrd="0" destOrd="0" presId="urn:microsoft.com/office/officeart/2005/8/layout/radial5"/>
    <dgm:cxn modelId="{D9CE0D66-3630-4A1F-AD38-72956B0B2F3D}" type="presOf" srcId="{6B6C4110-8ED2-44B7-900F-DCDC151FCEE9}" destId="{C6AC1FE2-93B3-40B2-8572-FC2334BDDD77}" srcOrd="0" destOrd="0" presId="urn:microsoft.com/office/officeart/2005/8/layout/radial5"/>
    <dgm:cxn modelId="{03036049-2C7D-4B1A-B92B-D8C07856C2D2}" type="presOf" srcId="{E70F54EC-82D1-4A3D-B2B0-866401B36BF7}" destId="{EFBD82CE-98D6-4251-9850-780105DCB9F0}" srcOrd="1" destOrd="0" presId="urn:microsoft.com/office/officeart/2005/8/layout/radial5"/>
    <dgm:cxn modelId="{3E314872-3E0A-4D4F-AB46-421A2CE4FB6B}" srcId="{B055FE59-82CB-4C76-92AE-4FB8DFCE2BB0}" destId="{727BE1BD-5B01-4233-A9D9-85556E775B61}" srcOrd="1" destOrd="0" parTransId="{7EBBB615-C2E1-4280-BC09-B596EAED8EF0}" sibTransId="{27C61514-9ADF-4A1A-8D76-53467764D6C3}"/>
    <dgm:cxn modelId="{728C8652-1C85-4B3A-8195-BFF14D5D17C9}" type="presOf" srcId="{10FF4705-4C9A-4BBE-961C-AA2853DBB9CE}" destId="{E165482F-6284-4D82-88B5-73E4FDFED865}" srcOrd="0" destOrd="0" presId="urn:microsoft.com/office/officeart/2005/8/layout/radial5"/>
    <dgm:cxn modelId="{C787C691-CD18-4F75-BB06-AE60A3F7B6AD}" type="presOf" srcId="{B0148CBE-AA99-4D41-8999-B887CA124A7F}" destId="{44C373C3-6005-4598-82CF-98D0EC09CAB3}" srcOrd="0" destOrd="0" presId="urn:microsoft.com/office/officeart/2005/8/layout/radial5"/>
    <dgm:cxn modelId="{D0743792-F0DB-449D-A954-A4034F662C5C}" type="presOf" srcId="{76C8EF02-B215-46AC-B8A6-272A3B166A8F}" destId="{72A9BD99-664C-4AC1-A0E9-E65A8A278AA5}" srcOrd="0" destOrd="0" presId="urn:microsoft.com/office/officeart/2005/8/layout/radial5"/>
    <dgm:cxn modelId="{D837B7B4-055C-4DFD-BB27-77DB5DBAD9D5}" type="presOf" srcId="{B0148CBE-AA99-4D41-8999-B887CA124A7F}" destId="{BCEA9D7E-1D1B-46DC-B875-1EB2B068D020}" srcOrd="1" destOrd="0" presId="urn:microsoft.com/office/officeart/2005/8/layout/radial5"/>
    <dgm:cxn modelId="{0FD780C4-F154-47AF-90F9-9B2175704971}" srcId="{B055FE59-82CB-4C76-92AE-4FB8DFCE2BB0}" destId="{10FF4705-4C9A-4BBE-961C-AA2853DBB9CE}" srcOrd="2" destOrd="0" parTransId="{76C8EF02-B215-46AC-B8A6-272A3B166A8F}" sibTransId="{C814ADB2-D422-42C3-827F-B0504FD6FE2A}"/>
    <dgm:cxn modelId="{14BFAFC9-ABD9-4980-A08D-7C0DA33C718A}" srcId="{FBD0ECC1-329B-4AEF-970A-1EC47F0987ED}" destId="{B055FE59-82CB-4C76-92AE-4FB8DFCE2BB0}" srcOrd="0" destOrd="0" parTransId="{2F86EA27-7480-4623-8420-6EB34C45533C}" sibTransId="{BD4FB2E7-530C-48F3-BED0-B37BEC1E0EA2}"/>
    <dgm:cxn modelId="{2B42B4F5-2E2A-4BA2-BC3D-4CA7AC69CE5F}" type="presOf" srcId="{76C8EF02-B215-46AC-B8A6-272A3B166A8F}" destId="{D1DEC1A5-A473-4E4C-9F4B-DD31CD975DF5}" srcOrd="1" destOrd="0" presId="urn:microsoft.com/office/officeart/2005/8/layout/radial5"/>
    <dgm:cxn modelId="{85AABF6D-F84A-41C9-9D58-BFDE4C8B1900}" type="presParOf" srcId="{5B463E22-C310-4A02-A0D3-A8BEB2830967}" destId="{662CE84C-37A0-4154-82A4-46E777E768DA}" srcOrd="0" destOrd="0" presId="urn:microsoft.com/office/officeart/2005/8/layout/radial5"/>
    <dgm:cxn modelId="{6CC98EE1-47F1-4B63-8643-3BBF96B8B11B}" type="presParOf" srcId="{5B463E22-C310-4A02-A0D3-A8BEB2830967}" destId="{7F3FBA34-C317-4EB5-8A3A-4411E063E9D1}" srcOrd="1" destOrd="0" presId="urn:microsoft.com/office/officeart/2005/8/layout/radial5"/>
    <dgm:cxn modelId="{133267F6-72D3-4407-A6B5-40B89CC5BF93}" type="presParOf" srcId="{7F3FBA34-C317-4EB5-8A3A-4411E063E9D1}" destId="{EFBD82CE-98D6-4251-9850-780105DCB9F0}" srcOrd="0" destOrd="0" presId="urn:microsoft.com/office/officeart/2005/8/layout/radial5"/>
    <dgm:cxn modelId="{A38352F8-67FA-4F1E-A386-D2A78D151982}" type="presParOf" srcId="{5B463E22-C310-4A02-A0D3-A8BEB2830967}" destId="{FCEC2C86-0702-434C-832C-27BA4394A952}" srcOrd="2" destOrd="0" presId="urn:microsoft.com/office/officeart/2005/8/layout/radial5"/>
    <dgm:cxn modelId="{450428AA-71C3-4920-9423-35D6B5805161}" type="presParOf" srcId="{5B463E22-C310-4A02-A0D3-A8BEB2830967}" destId="{33298C1E-5DA7-4E57-A3D6-A9323327D1FD}" srcOrd="3" destOrd="0" presId="urn:microsoft.com/office/officeart/2005/8/layout/radial5"/>
    <dgm:cxn modelId="{7A1CA034-D8E6-40FA-8C3A-6985D4E84AD8}" type="presParOf" srcId="{33298C1E-5DA7-4E57-A3D6-A9323327D1FD}" destId="{2B899091-1BB3-4433-BD73-6D59407EC5D0}" srcOrd="0" destOrd="0" presId="urn:microsoft.com/office/officeart/2005/8/layout/radial5"/>
    <dgm:cxn modelId="{D36379D1-2725-43EA-8819-45BC9448308A}" type="presParOf" srcId="{5B463E22-C310-4A02-A0D3-A8BEB2830967}" destId="{22D01DF9-E119-454C-924C-C2B795721E00}" srcOrd="4" destOrd="0" presId="urn:microsoft.com/office/officeart/2005/8/layout/radial5"/>
    <dgm:cxn modelId="{898F6E9D-53CD-41D5-AD56-31C8DDA40DA6}" type="presParOf" srcId="{5B463E22-C310-4A02-A0D3-A8BEB2830967}" destId="{72A9BD99-664C-4AC1-A0E9-E65A8A278AA5}" srcOrd="5" destOrd="0" presId="urn:microsoft.com/office/officeart/2005/8/layout/radial5"/>
    <dgm:cxn modelId="{4031F917-1F94-4D41-AD53-145133ED07E0}" type="presParOf" srcId="{72A9BD99-664C-4AC1-A0E9-E65A8A278AA5}" destId="{D1DEC1A5-A473-4E4C-9F4B-DD31CD975DF5}" srcOrd="0" destOrd="0" presId="urn:microsoft.com/office/officeart/2005/8/layout/radial5"/>
    <dgm:cxn modelId="{F1414A16-5F48-41E9-9901-5C3B0BB089C1}" type="presParOf" srcId="{5B463E22-C310-4A02-A0D3-A8BEB2830967}" destId="{E165482F-6284-4D82-88B5-73E4FDFED865}" srcOrd="6" destOrd="0" presId="urn:microsoft.com/office/officeart/2005/8/layout/radial5"/>
    <dgm:cxn modelId="{FD050971-F529-41E3-8564-35A0AF5194E5}" type="presParOf" srcId="{5B463E22-C310-4A02-A0D3-A8BEB2830967}" destId="{44C373C3-6005-4598-82CF-98D0EC09CAB3}" srcOrd="7" destOrd="0" presId="urn:microsoft.com/office/officeart/2005/8/layout/radial5"/>
    <dgm:cxn modelId="{25F00F78-1905-400B-94D4-B5F6A1B77F3B}" type="presParOf" srcId="{44C373C3-6005-4598-82CF-98D0EC09CAB3}" destId="{BCEA9D7E-1D1B-46DC-B875-1EB2B068D020}" srcOrd="0" destOrd="0" presId="urn:microsoft.com/office/officeart/2005/8/layout/radial5"/>
    <dgm:cxn modelId="{614969BA-784B-4655-8DEA-B526B8AB5D08}" type="presParOf" srcId="{5B463E22-C310-4A02-A0D3-A8BEB2830967}" destId="{C6AC1FE2-93B3-40B2-8572-FC2334BDDD77}"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3E00A6-3ACD-4135-86B5-30A137337F3C}" type="doc">
      <dgm:prSet loTypeId="urn:microsoft.com/office/officeart/2005/8/layout/radial5" loCatId="cycle" qsTypeId="urn:microsoft.com/office/officeart/2005/8/quickstyle/3d3" qsCatId="3D" csTypeId="urn:microsoft.com/office/officeart/2005/8/colors/accent1_2" csCatId="accent1" phldr="1"/>
      <dgm:spPr/>
      <dgm:t>
        <a:bodyPr/>
        <a:lstStyle/>
        <a:p>
          <a:endParaRPr lang="tr-TR"/>
        </a:p>
      </dgm:t>
    </dgm:pt>
    <dgm:pt modelId="{4A5A9E65-539C-4A10-BBF1-966A17EABF0E}">
      <dgm:prSet phldrT="[Metin]" custT="1"/>
      <dgm:spPr/>
      <dgm:t>
        <a:bodyPr/>
        <a:lstStyle/>
        <a:p>
          <a:pPr algn="ctr"/>
          <a:r>
            <a:rPr lang="tr-TR" sz="2000" dirty="0"/>
            <a:t>KUR’ÂN-I KERÎM’DE HZ. İBRAHİM (A.S.)</a:t>
          </a:r>
        </a:p>
      </dgm:t>
    </dgm:pt>
    <dgm:pt modelId="{BAA7FB03-E1B5-4224-A51C-AB8180F480CA}" type="parTrans" cxnId="{40FB102A-47A5-40D0-BE3D-D5AC0CFD031B}">
      <dgm:prSet/>
      <dgm:spPr/>
      <dgm:t>
        <a:bodyPr/>
        <a:lstStyle/>
        <a:p>
          <a:pPr algn="ctr"/>
          <a:endParaRPr lang="tr-TR"/>
        </a:p>
      </dgm:t>
    </dgm:pt>
    <dgm:pt modelId="{A5181AB9-8A52-4CB4-BF3F-547AB08EF107}" type="sibTrans" cxnId="{40FB102A-47A5-40D0-BE3D-D5AC0CFD031B}">
      <dgm:prSet/>
      <dgm:spPr/>
      <dgm:t>
        <a:bodyPr/>
        <a:lstStyle/>
        <a:p>
          <a:pPr algn="ctr"/>
          <a:endParaRPr lang="tr-TR"/>
        </a:p>
      </dgm:t>
    </dgm:pt>
    <dgm:pt modelId="{6EF01D23-9C14-4923-B213-B28E46FD0255}">
      <dgm:prSet phldrT="[Metin]" custT="1"/>
      <dgm:spPr/>
      <dgm:t>
        <a:bodyPr/>
        <a:lstStyle/>
        <a:p>
          <a:pPr algn="ctr"/>
          <a:r>
            <a:rPr lang="tr-TR" sz="2800" dirty="0"/>
            <a:t>Tevhidin sembolü bir genç</a:t>
          </a:r>
        </a:p>
      </dgm:t>
    </dgm:pt>
    <dgm:pt modelId="{BE605E24-94B1-45F6-B0DF-F381FE656CCD}" type="parTrans" cxnId="{E41930B7-6841-4BF0-92DE-0ECA60030525}">
      <dgm:prSet custT="1"/>
      <dgm:spPr/>
      <dgm:t>
        <a:bodyPr/>
        <a:lstStyle/>
        <a:p>
          <a:pPr algn="ctr"/>
          <a:endParaRPr lang="tr-TR" sz="2000"/>
        </a:p>
      </dgm:t>
    </dgm:pt>
    <dgm:pt modelId="{C4A08013-2AB5-48CB-8FB5-8EC845DC4B87}" type="sibTrans" cxnId="{E41930B7-6841-4BF0-92DE-0ECA60030525}">
      <dgm:prSet/>
      <dgm:spPr/>
      <dgm:t>
        <a:bodyPr/>
        <a:lstStyle/>
        <a:p>
          <a:pPr algn="ctr"/>
          <a:endParaRPr lang="tr-TR"/>
        </a:p>
      </dgm:t>
    </dgm:pt>
    <dgm:pt modelId="{34E15817-1019-449E-8991-39515B67CF96}">
      <dgm:prSet phldrT="[Metin]" custT="1"/>
      <dgm:spPr/>
      <dgm:t>
        <a:bodyPr/>
        <a:lstStyle/>
        <a:p>
          <a:pPr algn="ctr"/>
          <a:r>
            <a:rPr lang="tr-TR" sz="2800" dirty="0"/>
            <a:t>Allah’ın rızasını gözeten</a:t>
          </a:r>
        </a:p>
      </dgm:t>
    </dgm:pt>
    <dgm:pt modelId="{E21CECA9-4456-40FA-A3E1-D2DA37414B9E}" type="parTrans" cxnId="{086AB931-5DA2-48EE-9341-AF9641301D68}">
      <dgm:prSet custT="1"/>
      <dgm:spPr/>
      <dgm:t>
        <a:bodyPr/>
        <a:lstStyle/>
        <a:p>
          <a:pPr algn="ctr"/>
          <a:endParaRPr lang="tr-TR" sz="2000"/>
        </a:p>
      </dgm:t>
    </dgm:pt>
    <dgm:pt modelId="{665F2147-231F-4430-817B-D0373AA504B6}" type="sibTrans" cxnId="{086AB931-5DA2-48EE-9341-AF9641301D68}">
      <dgm:prSet/>
      <dgm:spPr/>
      <dgm:t>
        <a:bodyPr/>
        <a:lstStyle/>
        <a:p>
          <a:pPr algn="ctr"/>
          <a:endParaRPr lang="tr-TR"/>
        </a:p>
      </dgm:t>
    </dgm:pt>
    <dgm:pt modelId="{142AB441-34A2-4813-836E-05AEE2FB1956}">
      <dgm:prSet phldrT="[Metin]" custT="1"/>
      <dgm:spPr/>
      <dgm:t>
        <a:bodyPr/>
        <a:lstStyle/>
        <a:p>
          <a:pPr algn="ctr"/>
          <a:r>
            <a:rPr lang="tr-TR" sz="2400" dirty="0"/>
            <a:t>Samimi bir Müslüman</a:t>
          </a:r>
        </a:p>
      </dgm:t>
    </dgm:pt>
    <dgm:pt modelId="{5AD8809F-2063-45AB-8021-B1496E5EA96B}" type="parTrans" cxnId="{C9E3FB03-A552-4BBA-A719-1FAA19BA71F1}">
      <dgm:prSet custT="1"/>
      <dgm:spPr/>
      <dgm:t>
        <a:bodyPr/>
        <a:lstStyle/>
        <a:p>
          <a:pPr algn="ctr"/>
          <a:endParaRPr lang="tr-TR" sz="2000"/>
        </a:p>
      </dgm:t>
    </dgm:pt>
    <dgm:pt modelId="{8630D504-E1D7-45A4-AC86-74478EABEF9A}" type="sibTrans" cxnId="{C9E3FB03-A552-4BBA-A719-1FAA19BA71F1}">
      <dgm:prSet/>
      <dgm:spPr/>
      <dgm:t>
        <a:bodyPr/>
        <a:lstStyle/>
        <a:p>
          <a:pPr algn="ctr"/>
          <a:endParaRPr lang="tr-TR"/>
        </a:p>
      </dgm:t>
    </dgm:pt>
    <dgm:pt modelId="{53205B2A-CE59-498A-95C3-E1AC9FAB1766}">
      <dgm:prSet phldrT="[Metin]" custT="1"/>
      <dgm:spPr/>
      <dgm:t>
        <a:bodyPr/>
        <a:lstStyle/>
        <a:p>
          <a:pPr algn="ctr"/>
          <a:r>
            <a:rPr lang="tr-TR" sz="2400" dirty="0"/>
            <a:t>Yüce Allah’a yönelen bir Hanif</a:t>
          </a:r>
        </a:p>
      </dgm:t>
    </dgm:pt>
    <dgm:pt modelId="{AF5AE161-2B24-4B7C-9086-5F1CF8BB5977}" type="parTrans" cxnId="{E15A09EF-64CE-4EDF-91B6-B1B4932A3F0E}">
      <dgm:prSet custT="1"/>
      <dgm:spPr/>
      <dgm:t>
        <a:bodyPr/>
        <a:lstStyle/>
        <a:p>
          <a:pPr algn="ctr"/>
          <a:endParaRPr lang="tr-TR" sz="2000"/>
        </a:p>
      </dgm:t>
    </dgm:pt>
    <dgm:pt modelId="{B2107878-9305-4FDB-B9A9-ABF5C206279A}" type="sibTrans" cxnId="{E15A09EF-64CE-4EDF-91B6-B1B4932A3F0E}">
      <dgm:prSet/>
      <dgm:spPr/>
      <dgm:t>
        <a:bodyPr/>
        <a:lstStyle/>
        <a:p>
          <a:pPr algn="ctr"/>
          <a:endParaRPr lang="tr-TR"/>
        </a:p>
      </dgm:t>
    </dgm:pt>
    <dgm:pt modelId="{638B9484-6503-4E8A-8BD5-10F1AA48D804}">
      <dgm:prSet custT="1"/>
      <dgm:spPr/>
      <dgm:t>
        <a:bodyPr/>
        <a:lstStyle/>
        <a:p>
          <a:pPr algn="ctr"/>
          <a:r>
            <a:rPr lang="tr-TR" sz="2800" dirty="0"/>
            <a:t>Ağırbaşlı</a:t>
          </a:r>
        </a:p>
      </dgm:t>
    </dgm:pt>
    <dgm:pt modelId="{5C25C611-3BA5-4429-9939-53312CBF8046}" type="parTrans" cxnId="{C9D2DF51-E52C-4469-860E-1651169088B9}">
      <dgm:prSet custT="1"/>
      <dgm:spPr/>
      <dgm:t>
        <a:bodyPr/>
        <a:lstStyle/>
        <a:p>
          <a:pPr algn="ctr"/>
          <a:endParaRPr lang="tr-TR" sz="2000"/>
        </a:p>
      </dgm:t>
    </dgm:pt>
    <dgm:pt modelId="{0590B8FB-BC24-4037-9923-D5528F1CC677}" type="sibTrans" cxnId="{C9D2DF51-E52C-4469-860E-1651169088B9}">
      <dgm:prSet/>
      <dgm:spPr/>
      <dgm:t>
        <a:bodyPr/>
        <a:lstStyle/>
        <a:p>
          <a:pPr algn="ctr"/>
          <a:endParaRPr lang="tr-TR"/>
        </a:p>
      </dgm:t>
    </dgm:pt>
    <dgm:pt modelId="{41019422-BC77-47CB-A5D6-07FF49793DC6}">
      <dgm:prSet custT="1"/>
      <dgm:spPr/>
      <dgm:t>
        <a:bodyPr/>
        <a:lstStyle/>
        <a:p>
          <a:pPr algn="ctr"/>
          <a:r>
            <a:rPr lang="tr-TR" sz="2800" dirty="0"/>
            <a:t>Dürüst</a:t>
          </a:r>
        </a:p>
      </dgm:t>
    </dgm:pt>
    <dgm:pt modelId="{2C92D72C-440E-4F80-ABD7-87A28B4019DE}" type="parTrans" cxnId="{11BE46A3-4B57-43A7-8453-7AAB1054BD7E}">
      <dgm:prSet custT="1"/>
      <dgm:spPr/>
      <dgm:t>
        <a:bodyPr/>
        <a:lstStyle/>
        <a:p>
          <a:pPr algn="ctr"/>
          <a:endParaRPr lang="tr-TR" sz="2000"/>
        </a:p>
      </dgm:t>
    </dgm:pt>
    <dgm:pt modelId="{7D34B057-9C95-4933-9EDD-1C08C4A7187F}" type="sibTrans" cxnId="{11BE46A3-4B57-43A7-8453-7AAB1054BD7E}">
      <dgm:prSet/>
      <dgm:spPr/>
      <dgm:t>
        <a:bodyPr/>
        <a:lstStyle/>
        <a:p>
          <a:pPr algn="ctr"/>
          <a:endParaRPr lang="tr-TR"/>
        </a:p>
      </dgm:t>
    </dgm:pt>
    <dgm:pt modelId="{D81CBC2E-BA1A-46E4-977F-3A3B32C83BFB}">
      <dgm:prSet custT="1"/>
      <dgm:spPr/>
      <dgm:t>
        <a:bodyPr/>
        <a:lstStyle/>
        <a:p>
          <a:pPr algn="ctr"/>
          <a:r>
            <a:rPr lang="tr-TR" sz="2800" dirty="0"/>
            <a:t>Allah’ın dostu</a:t>
          </a:r>
        </a:p>
      </dgm:t>
    </dgm:pt>
    <dgm:pt modelId="{5BF43E84-6D50-40D8-BB3C-1EDB23BB992E}" type="parTrans" cxnId="{E4F35E1F-7AB4-4FAA-9BCE-25C289A9AFCD}">
      <dgm:prSet custT="1"/>
      <dgm:spPr/>
      <dgm:t>
        <a:bodyPr/>
        <a:lstStyle/>
        <a:p>
          <a:pPr algn="ctr"/>
          <a:endParaRPr lang="tr-TR" sz="2000"/>
        </a:p>
      </dgm:t>
    </dgm:pt>
    <dgm:pt modelId="{FF65A87B-4E63-4FD2-8522-B95DCF0CD14F}" type="sibTrans" cxnId="{E4F35E1F-7AB4-4FAA-9BCE-25C289A9AFCD}">
      <dgm:prSet/>
      <dgm:spPr/>
      <dgm:t>
        <a:bodyPr/>
        <a:lstStyle/>
        <a:p>
          <a:pPr algn="ctr"/>
          <a:endParaRPr lang="tr-TR"/>
        </a:p>
      </dgm:t>
    </dgm:pt>
    <dgm:pt modelId="{C785BE19-A822-43DF-913F-28D60A456B42}">
      <dgm:prSet custT="1"/>
      <dgm:spPr/>
      <dgm:t>
        <a:bodyPr/>
        <a:lstStyle/>
        <a:p>
          <a:pPr algn="ctr"/>
          <a:r>
            <a:rPr lang="tr-TR" sz="2800" dirty="0"/>
            <a:t>Vefalı</a:t>
          </a:r>
        </a:p>
      </dgm:t>
    </dgm:pt>
    <dgm:pt modelId="{080F7154-7175-469E-B47D-8223C795FC49}" type="parTrans" cxnId="{EC5D3280-D992-426E-A09E-D8CB1D67410F}">
      <dgm:prSet custT="1"/>
      <dgm:spPr/>
      <dgm:t>
        <a:bodyPr/>
        <a:lstStyle/>
        <a:p>
          <a:pPr algn="ctr"/>
          <a:endParaRPr lang="tr-TR" sz="2000"/>
        </a:p>
      </dgm:t>
    </dgm:pt>
    <dgm:pt modelId="{C9C1464E-3C0B-48F2-B333-7D3B33A38F8B}" type="sibTrans" cxnId="{EC5D3280-D992-426E-A09E-D8CB1D67410F}">
      <dgm:prSet/>
      <dgm:spPr/>
      <dgm:t>
        <a:bodyPr/>
        <a:lstStyle/>
        <a:p>
          <a:pPr algn="ctr"/>
          <a:endParaRPr lang="tr-TR"/>
        </a:p>
      </dgm:t>
    </dgm:pt>
    <dgm:pt modelId="{C7D81474-DA8B-44E9-AE19-BCAC751AE202}" type="pres">
      <dgm:prSet presAssocID="{113E00A6-3ACD-4135-86B5-30A137337F3C}" presName="Name0" presStyleCnt="0">
        <dgm:presLayoutVars>
          <dgm:chMax val="1"/>
          <dgm:dir/>
          <dgm:animLvl val="ctr"/>
          <dgm:resizeHandles val="exact"/>
        </dgm:presLayoutVars>
      </dgm:prSet>
      <dgm:spPr/>
    </dgm:pt>
    <dgm:pt modelId="{931B7BBA-CEDA-4FAC-9B6F-5E6187D626A9}" type="pres">
      <dgm:prSet presAssocID="{4A5A9E65-539C-4A10-BBF1-966A17EABF0E}" presName="centerShape" presStyleLbl="node0" presStyleIdx="0" presStyleCnt="1" custScaleX="133407"/>
      <dgm:spPr/>
    </dgm:pt>
    <dgm:pt modelId="{EE133902-AD87-42C7-A9A3-AD7C41D6EC8C}" type="pres">
      <dgm:prSet presAssocID="{BE605E24-94B1-45F6-B0DF-F381FE656CCD}" presName="parTrans" presStyleLbl="sibTrans2D1" presStyleIdx="0" presStyleCnt="8" custScaleX="133407"/>
      <dgm:spPr/>
    </dgm:pt>
    <dgm:pt modelId="{BA20A786-50B6-4AB8-ACC5-D3748ED390BC}" type="pres">
      <dgm:prSet presAssocID="{BE605E24-94B1-45F6-B0DF-F381FE656CCD}" presName="connectorText" presStyleLbl="sibTrans2D1" presStyleIdx="0" presStyleCnt="8"/>
      <dgm:spPr/>
    </dgm:pt>
    <dgm:pt modelId="{78DB8CED-0AD4-469F-B6B0-CC220F7927E9}" type="pres">
      <dgm:prSet presAssocID="{6EF01D23-9C14-4923-B213-B28E46FD0255}" presName="node" presStyleLbl="node1" presStyleIdx="0" presStyleCnt="8" custScaleX="133407">
        <dgm:presLayoutVars>
          <dgm:bulletEnabled val="1"/>
        </dgm:presLayoutVars>
      </dgm:prSet>
      <dgm:spPr/>
    </dgm:pt>
    <dgm:pt modelId="{7ED34188-B12C-4B04-8123-33BFDFC9F69D}" type="pres">
      <dgm:prSet presAssocID="{5BF43E84-6D50-40D8-BB3C-1EDB23BB992E}" presName="parTrans" presStyleLbl="sibTrans2D1" presStyleIdx="1" presStyleCnt="8" custScaleX="133407"/>
      <dgm:spPr/>
    </dgm:pt>
    <dgm:pt modelId="{AE939B94-C41A-419B-9DC0-45A9BBEE85FC}" type="pres">
      <dgm:prSet presAssocID="{5BF43E84-6D50-40D8-BB3C-1EDB23BB992E}" presName="connectorText" presStyleLbl="sibTrans2D1" presStyleIdx="1" presStyleCnt="8"/>
      <dgm:spPr/>
    </dgm:pt>
    <dgm:pt modelId="{6959E5E3-BC9D-4EEC-AD5F-B99A203285FA}" type="pres">
      <dgm:prSet presAssocID="{D81CBC2E-BA1A-46E4-977F-3A3B32C83BFB}" presName="node" presStyleLbl="node1" presStyleIdx="1" presStyleCnt="8" custScaleX="133407">
        <dgm:presLayoutVars>
          <dgm:bulletEnabled val="1"/>
        </dgm:presLayoutVars>
      </dgm:prSet>
      <dgm:spPr/>
    </dgm:pt>
    <dgm:pt modelId="{0B910DF8-FF3E-4404-83AF-75682B257443}" type="pres">
      <dgm:prSet presAssocID="{080F7154-7175-469E-B47D-8223C795FC49}" presName="parTrans" presStyleLbl="sibTrans2D1" presStyleIdx="2" presStyleCnt="8" custScaleX="133407"/>
      <dgm:spPr/>
    </dgm:pt>
    <dgm:pt modelId="{A8085277-0EE7-454D-9561-A0959D23B8F9}" type="pres">
      <dgm:prSet presAssocID="{080F7154-7175-469E-B47D-8223C795FC49}" presName="connectorText" presStyleLbl="sibTrans2D1" presStyleIdx="2" presStyleCnt="8"/>
      <dgm:spPr/>
    </dgm:pt>
    <dgm:pt modelId="{A79507CF-F04B-435B-92D7-B1AF6A9746A7}" type="pres">
      <dgm:prSet presAssocID="{C785BE19-A822-43DF-913F-28D60A456B42}" presName="node" presStyleLbl="node1" presStyleIdx="2" presStyleCnt="8" custScaleX="133407">
        <dgm:presLayoutVars>
          <dgm:bulletEnabled val="1"/>
        </dgm:presLayoutVars>
      </dgm:prSet>
      <dgm:spPr/>
    </dgm:pt>
    <dgm:pt modelId="{83840976-B97E-4A5E-88D5-8BE70DF0364C}" type="pres">
      <dgm:prSet presAssocID="{2C92D72C-440E-4F80-ABD7-87A28B4019DE}" presName="parTrans" presStyleLbl="sibTrans2D1" presStyleIdx="3" presStyleCnt="8" custScaleX="133407"/>
      <dgm:spPr/>
    </dgm:pt>
    <dgm:pt modelId="{7161BBD8-593F-4EC9-826B-F4AFBC4D0CF0}" type="pres">
      <dgm:prSet presAssocID="{2C92D72C-440E-4F80-ABD7-87A28B4019DE}" presName="connectorText" presStyleLbl="sibTrans2D1" presStyleIdx="3" presStyleCnt="8"/>
      <dgm:spPr/>
    </dgm:pt>
    <dgm:pt modelId="{F758207C-EC12-4ACE-A200-0A7442881CA3}" type="pres">
      <dgm:prSet presAssocID="{41019422-BC77-47CB-A5D6-07FF49793DC6}" presName="node" presStyleLbl="node1" presStyleIdx="3" presStyleCnt="8" custScaleX="133407">
        <dgm:presLayoutVars>
          <dgm:bulletEnabled val="1"/>
        </dgm:presLayoutVars>
      </dgm:prSet>
      <dgm:spPr/>
    </dgm:pt>
    <dgm:pt modelId="{2D79D781-BF19-4D42-AC5A-B5F127A37E5A}" type="pres">
      <dgm:prSet presAssocID="{5C25C611-3BA5-4429-9939-53312CBF8046}" presName="parTrans" presStyleLbl="sibTrans2D1" presStyleIdx="4" presStyleCnt="8" custScaleX="133407"/>
      <dgm:spPr/>
    </dgm:pt>
    <dgm:pt modelId="{D04E9BFF-B969-4E80-9315-A82354F98683}" type="pres">
      <dgm:prSet presAssocID="{5C25C611-3BA5-4429-9939-53312CBF8046}" presName="connectorText" presStyleLbl="sibTrans2D1" presStyleIdx="4" presStyleCnt="8"/>
      <dgm:spPr/>
    </dgm:pt>
    <dgm:pt modelId="{EEB5777B-B6CD-4932-810D-8D931EC737E2}" type="pres">
      <dgm:prSet presAssocID="{638B9484-6503-4E8A-8BD5-10F1AA48D804}" presName="node" presStyleLbl="node1" presStyleIdx="4" presStyleCnt="8" custScaleX="133407">
        <dgm:presLayoutVars>
          <dgm:bulletEnabled val="1"/>
        </dgm:presLayoutVars>
      </dgm:prSet>
      <dgm:spPr/>
    </dgm:pt>
    <dgm:pt modelId="{018A37D0-49CF-49EA-8F4C-0AD0132481C4}" type="pres">
      <dgm:prSet presAssocID="{E21CECA9-4456-40FA-A3E1-D2DA37414B9E}" presName="parTrans" presStyleLbl="sibTrans2D1" presStyleIdx="5" presStyleCnt="8" custScaleX="133407"/>
      <dgm:spPr/>
    </dgm:pt>
    <dgm:pt modelId="{BCD33701-76C9-45DD-8049-FB0A106E6854}" type="pres">
      <dgm:prSet presAssocID="{E21CECA9-4456-40FA-A3E1-D2DA37414B9E}" presName="connectorText" presStyleLbl="sibTrans2D1" presStyleIdx="5" presStyleCnt="8"/>
      <dgm:spPr/>
    </dgm:pt>
    <dgm:pt modelId="{98C2BF85-370D-4932-98F7-0F60C08F799F}" type="pres">
      <dgm:prSet presAssocID="{34E15817-1019-449E-8991-39515B67CF96}" presName="node" presStyleLbl="node1" presStyleIdx="5" presStyleCnt="8" custScaleX="133407">
        <dgm:presLayoutVars>
          <dgm:bulletEnabled val="1"/>
        </dgm:presLayoutVars>
      </dgm:prSet>
      <dgm:spPr/>
    </dgm:pt>
    <dgm:pt modelId="{1410BE40-50EE-409B-81A4-BC5061DEEA2C}" type="pres">
      <dgm:prSet presAssocID="{5AD8809F-2063-45AB-8021-B1496E5EA96B}" presName="parTrans" presStyleLbl="sibTrans2D1" presStyleIdx="6" presStyleCnt="8" custScaleX="133407"/>
      <dgm:spPr/>
    </dgm:pt>
    <dgm:pt modelId="{431A7B52-F3A4-4C46-87E6-CA37D39023C4}" type="pres">
      <dgm:prSet presAssocID="{5AD8809F-2063-45AB-8021-B1496E5EA96B}" presName="connectorText" presStyleLbl="sibTrans2D1" presStyleIdx="6" presStyleCnt="8"/>
      <dgm:spPr/>
    </dgm:pt>
    <dgm:pt modelId="{6833B042-EDCA-4A27-BE3E-F0648F2BF36B}" type="pres">
      <dgm:prSet presAssocID="{142AB441-34A2-4813-836E-05AEE2FB1956}" presName="node" presStyleLbl="node1" presStyleIdx="6" presStyleCnt="8" custScaleX="133407">
        <dgm:presLayoutVars>
          <dgm:bulletEnabled val="1"/>
        </dgm:presLayoutVars>
      </dgm:prSet>
      <dgm:spPr/>
    </dgm:pt>
    <dgm:pt modelId="{F326F395-8534-4685-8C00-A93BE9543F6F}" type="pres">
      <dgm:prSet presAssocID="{AF5AE161-2B24-4B7C-9086-5F1CF8BB5977}" presName="parTrans" presStyleLbl="sibTrans2D1" presStyleIdx="7" presStyleCnt="8" custScaleX="133407"/>
      <dgm:spPr/>
    </dgm:pt>
    <dgm:pt modelId="{6B219F72-0595-4792-9A60-3D948DF979AC}" type="pres">
      <dgm:prSet presAssocID="{AF5AE161-2B24-4B7C-9086-5F1CF8BB5977}" presName="connectorText" presStyleLbl="sibTrans2D1" presStyleIdx="7" presStyleCnt="8"/>
      <dgm:spPr/>
    </dgm:pt>
    <dgm:pt modelId="{943C28BC-0ABC-4947-8625-736E9916C0E3}" type="pres">
      <dgm:prSet presAssocID="{53205B2A-CE59-498A-95C3-E1AC9FAB1766}" presName="node" presStyleLbl="node1" presStyleIdx="7" presStyleCnt="8" custScaleX="133407">
        <dgm:presLayoutVars>
          <dgm:bulletEnabled val="1"/>
        </dgm:presLayoutVars>
      </dgm:prSet>
      <dgm:spPr/>
    </dgm:pt>
  </dgm:ptLst>
  <dgm:cxnLst>
    <dgm:cxn modelId="{452C3602-DF04-47C5-8391-4B0282976C00}" type="presOf" srcId="{5BF43E84-6D50-40D8-BB3C-1EDB23BB992E}" destId="{AE939B94-C41A-419B-9DC0-45A9BBEE85FC}" srcOrd="1" destOrd="0" presId="urn:microsoft.com/office/officeart/2005/8/layout/radial5"/>
    <dgm:cxn modelId="{C9E3FB03-A552-4BBA-A719-1FAA19BA71F1}" srcId="{4A5A9E65-539C-4A10-BBF1-966A17EABF0E}" destId="{142AB441-34A2-4813-836E-05AEE2FB1956}" srcOrd="6" destOrd="0" parTransId="{5AD8809F-2063-45AB-8021-B1496E5EA96B}" sibTransId="{8630D504-E1D7-45A4-AC86-74478EABEF9A}"/>
    <dgm:cxn modelId="{928C890D-B21E-40BC-B8A5-F620F74499FA}" type="presOf" srcId="{E21CECA9-4456-40FA-A3E1-D2DA37414B9E}" destId="{018A37D0-49CF-49EA-8F4C-0AD0132481C4}" srcOrd="0" destOrd="0" presId="urn:microsoft.com/office/officeart/2005/8/layout/radial5"/>
    <dgm:cxn modelId="{D467130E-C239-4D28-A46C-CB3844971EDE}" type="presOf" srcId="{34E15817-1019-449E-8991-39515B67CF96}" destId="{98C2BF85-370D-4932-98F7-0F60C08F799F}" srcOrd="0" destOrd="0" presId="urn:microsoft.com/office/officeart/2005/8/layout/radial5"/>
    <dgm:cxn modelId="{8260CC14-A149-49FE-BA84-A32020C42EB0}" type="presOf" srcId="{2C92D72C-440E-4F80-ABD7-87A28B4019DE}" destId="{83840976-B97E-4A5E-88D5-8BE70DF0364C}" srcOrd="0" destOrd="0" presId="urn:microsoft.com/office/officeart/2005/8/layout/radial5"/>
    <dgm:cxn modelId="{E4F35E1F-7AB4-4FAA-9BCE-25C289A9AFCD}" srcId="{4A5A9E65-539C-4A10-BBF1-966A17EABF0E}" destId="{D81CBC2E-BA1A-46E4-977F-3A3B32C83BFB}" srcOrd="1" destOrd="0" parTransId="{5BF43E84-6D50-40D8-BB3C-1EDB23BB992E}" sibTransId="{FF65A87B-4E63-4FD2-8522-B95DCF0CD14F}"/>
    <dgm:cxn modelId="{40FB102A-47A5-40D0-BE3D-D5AC0CFD031B}" srcId="{113E00A6-3ACD-4135-86B5-30A137337F3C}" destId="{4A5A9E65-539C-4A10-BBF1-966A17EABF0E}" srcOrd="0" destOrd="0" parTransId="{BAA7FB03-E1B5-4224-A51C-AB8180F480CA}" sibTransId="{A5181AB9-8A52-4CB4-BF3F-547AB08EF107}"/>
    <dgm:cxn modelId="{086AB931-5DA2-48EE-9341-AF9641301D68}" srcId="{4A5A9E65-539C-4A10-BBF1-966A17EABF0E}" destId="{34E15817-1019-449E-8991-39515B67CF96}" srcOrd="5" destOrd="0" parTransId="{E21CECA9-4456-40FA-A3E1-D2DA37414B9E}" sibTransId="{665F2147-231F-4430-817B-D0373AA504B6}"/>
    <dgm:cxn modelId="{6D198968-ED9F-4278-A213-68B1DCA3C809}" type="presOf" srcId="{53205B2A-CE59-498A-95C3-E1AC9FAB1766}" destId="{943C28BC-0ABC-4947-8625-736E9916C0E3}" srcOrd="0" destOrd="0" presId="urn:microsoft.com/office/officeart/2005/8/layout/radial5"/>
    <dgm:cxn modelId="{5D2EE04A-65EA-4EA6-A8C0-C1D9D03218C4}" type="presOf" srcId="{080F7154-7175-469E-B47D-8223C795FC49}" destId="{A8085277-0EE7-454D-9561-A0959D23B8F9}" srcOrd="1" destOrd="0" presId="urn:microsoft.com/office/officeart/2005/8/layout/radial5"/>
    <dgm:cxn modelId="{A148816B-EDB3-4021-8A4D-F2BE2C005E88}" type="presOf" srcId="{BE605E24-94B1-45F6-B0DF-F381FE656CCD}" destId="{BA20A786-50B6-4AB8-ACC5-D3748ED390BC}" srcOrd="1" destOrd="0" presId="urn:microsoft.com/office/officeart/2005/8/layout/radial5"/>
    <dgm:cxn modelId="{D0F4C44D-B1C6-4BA1-B461-5C48BB37E432}" type="presOf" srcId="{AF5AE161-2B24-4B7C-9086-5F1CF8BB5977}" destId="{6B219F72-0595-4792-9A60-3D948DF979AC}" srcOrd="1" destOrd="0" presId="urn:microsoft.com/office/officeart/2005/8/layout/radial5"/>
    <dgm:cxn modelId="{C9D2DF51-E52C-4469-860E-1651169088B9}" srcId="{4A5A9E65-539C-4A10-BBF1-966A17EABF0E}" destId="{638B9484-6503-4E8A-8BD5-10F1AA48D804}" srcOrd="4" destOrd="0" parTransId="{5C25C611-3BA5-4429-9939-53312CBF8046}" sibTransId="{0590B8FB-BC24-4037-9923-D5528F1CC677}"/>
    <dgm:cxn modelId="{89D0C372-FD47-4484-92BD-8EC79DE46460}" type="presOf" srcId="{AF5AE161-2B24-4B7C-9086-5F1CF8BB5977}" destId="{F326F395-8534-4685-8C00-A93BE9543F6F}" srcOrd="0" destOrd="0" presId="urn:microsoft.com/office/officeart/2005/8/layout/radial5"/>
    <dgm:cxn modelId="{24E53075-7989-4B8E-8895-978BF9527475}" type="presOf" srcId="{C785BE19-A822-43DF-913F-28D60A456B42}" destId="{A79507CF-F04B-435B-92D7-B1AF6A9746A7}" srcOrd="0" destOrd="0" presId="urn:microsoft.com/office/officeart/2005/8/layout/radial5"/>
    <dgm:cxn modelId="{B263DE7A-10C2-4572-8FBC-1B3C243764BA}" type="presOf" srcId="{E21CECA9-4456-40FA-A3E1-D2DA37414B9E}" destId="{BCD33701-76C9-45DD-8049-FB0A106E6854}" srcOrd="1" destOrd="0" presId="urn:microsoft.com/office/officeart/2005/8/layout/radial5"/>
    <dgm:cxn modelId="{43990B80-1172-4F89-B13C-765699913C6E}" type="presOf" srcId="{142AB441-34A2-4813-836E-05AEE2FB1956}" destId="{6833B042-EDCA-4A27-BE3E-F0648F2BF36B}" srcOrd="0" destOrd="0" presId="urn:microsoft.com/office/officeart/2005/8/layout/radial5"/>
    <dgm:cxn modelId="{EC5D3280-D992-426E-A09E-D8CB1D67410F}" srcId="{4A5A9E65-539C-4A10-BBF1-966A17EABF0E}" destId="{C785BE19-A822-43DF-913F-28D60A456B42}" srcOrd="2" destOrd="0" parTransId="{080F7154-7175-469E-B47D-8223C795FC49}" sibTransId="{C9C1464E-3C0B-48F2-B333-7D3B33A38F8B}"/>
    <dgm:cxn modelId="{1E08D980-41D5-40D7-9CF7-B4D96B6BC398}" type="presOf" srcId="{113E00A6-3ACD-4135-86B5-30A137337F3C}" destId="{C7D81474-DA8B-44E9-AE19-BCAC751AE202}" srcOrd="0" destOrd="0" presId="urn:microsoft.com/office/officeart/2005/8/layout/radial5"/>
    <dgm:cxn modelId="{B9B3F881-9D8A-4487-AC37-5A320D2A7CA9}" type="presOf" srcId="{5C25C611-3BA5-4429-9939-53312CBF8046}" destId="{2D79D781-BF19-4D42-AC5A-B5F127A37E5A}" srcOrd="0" destOrd="0" presId="urn:microsoft.com/office/officeart/2005/8/layout/radial5"/>
    <dgm:cxn modelId="{5B392186-13C1-48CF-93B7-C1222C7149FD}" type="presOf" srcId="{BE605E24-94B1-45F6-B0DF-F381FE656CCD}" destId="{EE133902-AD87-42C7-A9A3-AD7C41D6EC8C}" srcOrd="0" destOrd="0" presId="urn:microsoft.com/office/officeart/2005/8/layout/radial5"/>
    <dgm:cxn modelId="{C5E52C8E-8CF5-4211-AF9F-B227689BEB4E}" type="presOf" srcId="{5AD8809F-2063-45AB-8021-B1496E5EA96B}" destId="{1410BE40-50EE-409B-81A4-BC5061DEEA2C}" srcOrd="0" destOrd="0" presId="urn:microsoft.com/office/officeart/2005/8/layout/radial5"/>
    <dgm:cxn modelId="{9D92C49C-C833-4FBD-94EF-CDB016674C09}" type="presOf" srcId="{D81CBC2E-BA1A-46E4-977F-3A3B32C83BFB}" destId="{6959E5E3-BC9D-4EEC-AD5F-B99A203285FA}" srcOrd="0" destOrd="0" presId="urn:microsoft.com/office/officeart/2005/8/layout/radial5"/>
    <dgm:cxn modelId="{11BE46A3-4B57-43A7-8453-7AAB1054BD7E}" srcId="{4A5A9E65-539C-4A10-BBF1-966A17EABF0E}" destId="{41019422-BC77-47CB-A5D6-07FF49793DC6}" srcOrd="3" destOrd="0" parTransId="{2C92D72C-440E-4F80-ABD7-87A28B4019DE}" sibTransId="{7D34B057-9C95-4933-9EDD-1C08C4A7187F}"/>
    <dgm:cxn modelId="{C6986BA4-2FDF-4439-BDD9-0FC78A120C59}" type="presOf" srcId="{6EF01D23-9C14-4923-B213-B28E46FD0255}" destId="{78DB8CED-0AD4-469F-B6B0-CC220F7927E9}" srcOrd="0" destOrd="0" presId="urn:microsoft.com/office/officeart/2005/8/layout/radial5"/>
    <dgm:cxn modelId="{D30B16B0-D374-43CC-A822-90D0B20FC2F8}" type="presOf" srcId="{5BF43E84-6D50-40D8-BB3C-1EDB23BB992E}" destId="{7ED34188-B12C-4B04-8123-33BFDFC9F69D}" srcOrd="0" destOrd="0" presId="urn:microsoft.com/office/officeart/2005/8/layout/radial5"/>
    <dgm:cxn modelId="{E41930B7-6841-4BF0-92DE-0ECA60030525}" srcId="{4A5A9E65-539C-4A10-BBF1-966A17EABF0E}" destId="{6EF01D23-9C14-4923-B213-B28E46FD0255}" srcOrd="0" destOrd="0" parTransId="{BE605E24-94B1-45F6-B0DF-F381FE656CCD}" sibTransId="{C4A08013-2AB5-48CB-8FB5-8EC845DC4B87}"/>
    <dgm:cxn modelId="{BB6D7BC7-9AB7-4777-866A-17C18B54ACF5}" type="presOf" srcId="{638B9484-6503-4E8A-8BD5-10F1AA48D804}" destId="{EEB5777B-B6CD-4932-810D-8D931EC737E2}" srcOrd="0" destOrd="0" presId="urn:microsoft.com/office/officeart/2005/8/layout/radial5"/>
    <dgm:cxn modelId="{B807E4D5-ABCA-4DED-BA3C-869348D5C9C3}" type="presOf" srcId="{4A5A9E65-539C-4A10-BBF1-966A17EABF0E}" destId="{931B7BBA-CEDA-4FAC-9B6F-5E6187D626A9}" srcOrd="0" destOrd="0" presId="urn:microsoft.com/office/officeart/2005/8/layout/radial5"/>
    <dgm:cxn modelId="{91B2C1DD-C6FE-4F96-9B57-5C1E8DDDD9C5}" type="presOf" srcId="{5AD8809F-2063-45AB-8021-B1496E5EA96B}" destId="{431A7B52-F3A4-4C46-87E6-CA37D39023C4}" srcOrd="1" destOrd="0" presId="urn:microsoft.com/office/officeart/2005/8/layout/radial5"/>
    <dgm:cxn modelId="{457B01DF-2D6A-4F2C-9075-CCFF15379FF7}" type="presOf" srcId="{2C92D72C-440E-4F80-ABD7-87A28B4019DE}" destId="{7161BBD8-593F-4EC9-826B-F4AFBC4D0CF0}" srcOrd="1" destOrd="0" presId="urn:microsoft.com/office/officeart/2005/8/layout/radial5"/>
    <dgm:cxn modelId="{74A8E0DF-35DA-4E1A-A323-FF2EFE64C463}" type="presOf" srcId="{080F7154-7175-469E-B47D-8223C795FC49}" destId="{0B910DF8-FF3E-4404-83AF-75682B257443}" srcOrd="0" destOrd="0" presId="urn:microsoft.com/office/officeart/2005/8/layout/radial5"/>
    <dgm:cxn modelId="{BBE5D0EC-7919-4368-88B9-5426489AA821}" type="presOf" srcId="{5C25C611-3BA5-4429-9939-53312CBF8046}" destId="{D04E9BFF-B969-4E80-9315-A82354F98683}" srcOrd="1" destOrd="0" presId="urn:microsoft.com/office/officeart/2005/8/layout/radial5"/>
    <dgm:cxn modelId="{E15A09EF-64CE-4EDF-91B6-B1B4932A3F0E}" srcId="{4A5A9E65-539C-4A10-BBF1-966A17EABF0E}" destId="{53205B2A-CE59-498A-95C3-E1AC9FAB1766}" srcOrd="7" destOrd="0" parTransId="{AF5AE161-2B24-4B7C-9086-5F1CF8BB5977}" sibTransId="{B2107878-9305-4FDB-B9A9-ABF5C206279A}"/>
    <dgm:cxn modelId="{1D51A5F8-64C2-43BC-81FE-C6F1B5AC6763}" type="presOf" srcId="{41019422-BC77-47CB-A5D6-07FF49793DC6}" destId="{F758207C-EC12-4ACE-A200-0A7442881CA3}" srcOrd="0" destOrd="0" presId="urn:microsoft.com/office/officeart/2005/8/layout/radial5"/>
    <dgm:cxn modelId="{19907C71-FEB0-46F8-8357-6ADA12CDADC2}" type="presParOf" srcId="{C7D81474-DA8B-44E9-AE19-BCAC751AE202}" destId="{931B7BBA-CEDA-4FAC-9B6F-5E6187D626A9}" srcOrd="0" destOrd="0" presId="urn:microsoft.com/office/officeart/2005/8/layout/radial5"/>
    <dgm:cxn modelId="{9AB033D4-5ED7-4FF2-8AD4-6C790CB5C0C4}" type="presParOf" srcId="{C7D81474-DA8B-44E9-AE19-BCAC751AE202}" destId="{EE133902-AD87-42C7-A9A3-AD7C41D6EC8C}" srcOrd="1" destOrd="0" presId="urn:microsoft.com/office/officeart/2005/8/layout/radial5"/>
    <dgm:cxn modelId="{3390C42C-66D4-4E99-9A03-155D60280052}" type="presParOf" srcId="{EE133902-AD87-42C7-A9A3-AD7C41D6EC8C}" destId="{BA20A786-50B6-4AB8-ACC5-D3748ED390BC}" srcOrd="0" destOrd="0" presId="urn:microsoft.com/office/officeart/2005/8/layout/radial5"/>
    <dgm:cxn modelId="{40EAB14B-C19D-4A15-829F-F2738EFA2799}" type="presParOf" srcId="{C7D81474-DA8B-44E9-AE19-BCAC751AE202}" destId="{78DB8CED-0AD4-469F-B6B0-CC220F7927E9}" srcOrd="2" destOrd="0" presId="urn:microsoft.com/office/officeart/2005/8/layout/radial5"/>
    <dgm:cxn modelId="{8605BF9E-E311-41C4-B2B9-03EDBAC35F50}" type="presParOf" srcId="{C7D81474-DA8B-44E9-AE19-BCAC751AE202}" destId="{7ED34188-B12C-4B04-8123-33BFDFC9F69D}" srcOrd="3" destOrd="0" presId="urn:microsoft.com/office/officeart/2005/8/layout/radial5"/>
    <dgm:cxn modelId="{6C1E31BB-1291-4EE2-8491-B8622080BC02}" type="presParOf" srcId="{7ED34188-B12C-4B04-8123-33BFDFC9F69D}" destId="{AE939B94-C41A-419B-9DC0-45A9BBEE85FC}" srcOrd="0" destOrd="0" presId="urn:microsoft.com/office/officeart/2005/8/layout/radial5"/>
    <dgm:cxn modelId="{82F90F93-FC8E-4886-8F33-556698B48789}" type="presParOf" srcId="{C7D81474-DA8B-44E9-AE19-BCAC751AE202}" destId="{6959E5E3-BC9D-4EEC-AD5F-B99A203285FA}" srcOrd="4" destOrd="0" presId="urn:microsoft.com/office/officeart/2005/8/layout/radial5"/>
    <dgm:cxn modelId="{575E1B36-59FF-4876-B32B-C3F0FB9E7BC0}" type="presParOf" srcId="{C7D81474-DA8B-44E9-AE19-BCAC751AE202}" destId="{0B910DF8-FF3E-4404-83AF-75682B257443}" srcOrd="5" destOrd="0" presId="urn:microsoft.com/office/officeart/2005/8/layout/radial5"/>
    <dgm:cxn modelId="{E889537A-A8F3-4A44-9F0C-38AB05C5297D}" type="presParOf" srcId="{0B910DF8-FF3E-4404-83AF-75682B257443}" destId="{A8085277-0EE7-454D-9561-A0959D23B8F9}" srcOrd="0" destOrd="0" presId="urn:microsoft.com/office/officeart/2005/8/layout/radial5"/>
    <dgm:cxn modelId="{FA59E621-F20E-40CE-94EA-A07B463A878C}" type="presParOf" srcId="{C7D81474-DA8B-44E9-AE19-BCAC751AE202}" destId="{A79507CF-F04B-435B-92D7-B1AF6A9746A7}" srcOrd="6" destOrd="0" presId="urn:microsoft.com/office/officeart/2005/8/layout/radial5"/>
    <dgm:cxn modelId="{26005FAF-98CB-4AAC-BF4F-F569654E3B27}" type="presParOf" srcId="{C7D81474-DA8B-44E9-AE19-BCAC751AE202}" destId="{83840976-B97E-4A5E-88D5-8BE70DF0364C}" srcOrd="7" destOrd="0" presId="urn:microsoft.com/office/officeart/2005/8/layout/radial5"/>
    <dgm:cxn modelId="{F3B0F408-B29C-496A-8879-E0FC0441DBA8}" type="presParOf" srcId="{83840976-B97E-4A5E-88D5-8BE70DF0364C}" destId="{7161BBD8-593F-4EC9-826B-F4AFBC4D0CF0}" srcOrd="0" destOrd="0" presId="urn:microsoft.com/office/officeart/2005/8/layout/radial5"/>
    <dgm:cxn modelId="{E02F76C3-2D56-4565-A5B0-B2F43CE7B6AD}" type="presParOf" srcId="{C7D81474-DA8B-44E9-AE19-BCAC751AE202}" destId="{F758207C-EC12-4ACE-A200-0A7442881CA3}" srcOrd="8" destOrd="0" presId="urn:microsoft.com/office/officeart/2005/8/layout/radial5"/>
    <dgm:cxn modelId="{03156893-A6C1-43FC-8DE1-66CBD6203214}" type="presParOf" srcId="{C7D81474-DA8B-44E9-AE19-BCAC751AE202}" destId="{2D79D781-BF19-4D42-AC5A-B5F127A37E5A}" srcOrd="9" destOrd="0" presId="urn:microsoft.com/office/officeart/2005/8/layout/radial5"/>
    <dgm:cxn modelId="{EA905E30-FFF6-47C8-A418-04616B61FCD9}" type="presParOf" srcId="{2D79D781-BF19-4D42-AC5A-B5F127A37E5A}" destId="{D04E9BFF-B969-4E80-9315-A82354F98683}" srcOrd="0" destOrd="0" presId="urn:microsoft.com/office/officeart/2005/8/layout/radial5"/>
    <dgm:cxn modelId="{021C3BD0-5882-4FBF-B33E-094841232EAB}" type="presParOf" srcId="{C7D81474-DA8B-44E9-AE19-BCAC751AE202}" destId="{EEB5777B-B6CD-4932-810D-8D931EC737E2}" srcOrd="10" destOrd="0" presId="urn:microsoft.com/office/officeart/2005/8/layout/radial5"/>
    <dgm:cxn modelId="{CBA6767D-FFE0-4126-8E7E-B703EE1D4653}" type="presParOf" srcId="{C7D81474-DA8B-44E9-AE19-BCAC751AE202}" destId="{018A37D0-49CF-49EA-8F4C-0AD0132481C4}" srcOrd="11" destOrd="0" presId="urn:microsoft.com/office/officeart/2005/8/layout/radial5"/>
    <dgm:cxn modelId="{DA0C01A7-566E-4515-94D4-03762445F589}" type="presParOf" srcId="{018A37D0-49CF-49EA-8F4C-0AD0132481C4}" destId="{BCD33701-76C9-45DD-8049-FB0A106E6854}" srcOrd="0" destOrd="0" presId="urn:microsoft.com/office/officeart/2005/8/layout/radial5"/>
    <dgm:cxn modelId="{4F73EDD0-1452-4BC8-BED4-0F1D7B06DC30}" type="presParOf" srcId="{C7D81474-DA8B-44E9-AE19-BCAC751AE202}" destId="{98C2BF85-370D-4932-98F7-0F60C08F799F}" srcOrd="12" destOrd="0" presId="urn:microsoft.com/office/officeart/2005/8/layout/radial5"/>
    <dgm:cxn modelId="{AE01DF31-DFD7-400F-999C-006545927E10}" type="presParOf" srcId="{C7D81474-DA8B-44E9-AE19-BCAC751AE202}" destId="{1410BE40-50EE-409B-81A4-BC5061DEEA2C}" srcOrd="13" destOrd="0" presId="urn:microsoft.com/office/officeart/2005/8/layout/radial5"/>
    <dgm:cxn modelId="{44FDEA01-AC54-4AB4-9808-24EF269B69DF}" type="presParOf" srcId="{1410BE40-50EE-409B-81A4-BC5061DEEA2C}" destId="{431A7B52-F3A4-4C46-87E6-CA37D39023C4}" srcOrd="0" destOrd="0" presId="urn:microsoft.com/office/officeart/2005/8/layout/radial5"/>
    <dgm:cxn modelId="{483AF956-8A37-4C22-944E-2181C5620202}" type="presParOf" srcId="{C7D81474-DA8B-44E9-AE19-BCAC751AE202}" destId="{6833B042-EDCA-4A27-BE3E-F0648F2BF36B}" srcOrd="14" destOrd="0" presId="urn:microsoft.com/office/officeart/2005/8/layout/radial5"/>
    <dgm:cxn modelId="{5496F222-91E4-49E9-A2F3-E54AF6960260}" type="presParOf" srcId="{C7D81474-DA8B-44E9-AE19-BCAC751AE202}" destId="{F326F395-8534-4685-8C00-A93BE9543F6F}" srcOrd="15" destOrd="0" presId="urn:microsoft.com/office/officeart/2005/8/layout/radial5"/>
    <dgm:cxn modelId="{55CC7B7F-FA57-42F7-8E78-B1ABC40F5D4B}" type="presParOf" srcId="{F326F395-8534-4685-8C00-A93BE9543F6F}" destId="{6B219F72-0595-4792-9A60-3D948DF979AC}" srcOrd="0" destOrd="0" presId="urn:microsoft.com/office/officeart/2005/8/layout/radial5"/>
    <dgm:cxn modelId="{64B56754-5160-4CC9-AA45-8644BDA59F9D}" type="presParOf" srcId="{C7D81474-DA8B-44E9-AE19-BCAC751AE202}" destId="{943C28BC-0ABC-4947-8625-736E9916C0E3}"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C288AC-D488-4718-BDFF-927CFF779E06}"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tr-TR"/>
        </a:p>
      </dgm:t>
    </dgm:pt>
    <dgm:pt modelId="{EA2D261D-D7F7-42AB-A3C0-CD82842909E7}">
      <dgm:prSet phldrT="[Metin]" custT="1"/>
      <dgm:spPr/>
      <dgm:t>
        <a:bodyPr/>
        <a:lstStyle/>
        <a:p>
          <a:r>
            <a:rPr lang="tr-TR" sz="4000" dirty="0" err="1"/>
            <a:t>Kur’ân’a</a:t>
          </a:r>
          <a:r>
            <a:rPr lang="tr-TR" sz="4000" dirty="0"/>
            <a:t> göre Hz. Yusuf’un özellikleri ve güzellikleri</a:t>
          </a:r>
        </a:p>
      </dgm:t>
    </dgm:pt>
    <dgm:pt modelId="{30205A80-2813-4F9D-BB2E-4B818F742E04}" type="parTrans" cxnId="{2DA840BC-3F30-48C4-A961-A74ACB236EAD}">
      <dgm:prSet/>
      <dgm:spPr/>
      <dgm:t>
        <a:bodyPr/>
        <a:lstStyle/>
        <a:p>
          <a:endParaRPr lang="tr-TR"/>
        </a:p>
      </dgm:t>
    </dgm:pt>
    <dgm:pt modelId="{DD25F32B-E278-491F-92F7-B79A092EF6DA}" type="sibTrans" cxnId="{2DA840BC-3F30-48C4-A961-A74ACB236EAD}">
      <dgm:prSet/>
      <dgm:spPr/>
      <dgm:t>
        <a:bodyPr/>
        <a:lstStyle/>
        <a:p>
          <a:endParaRPr lang="tr-TR"/>
        </a:p>
      </dgm:t>
    </dgm:pt>
    <dgm:pt modelId="{96943FF4-014D-4A95-937C-A40B163BA45E}">
      <dgm:prSet phldrT="[Metin]" custT="1"/>
      <dgm:spPr/>
      <dgm:t>
        <a:bodyPr/>
        <a:lstStyle/>
        <a:p>
          <a:r>
            <a:rPr lang="tr-TR" sz="4000" dirty="0"/>
            <a:t>Emaneti koruma</a:t>
          </a:r>
        </a:p>
      </dgm:t>
    </dgm:pt>
    <dgm:pt modelId="{EC7338F6-C451-47B4-A094-E1BF097A9396}" type="parTrans" cxnId="{A0E9A232-7177-425A-8498-5D545E5A7EEC}">
      <dgm:prSet/>
      <dgm:spPr/>
      <dgm:t>
        <a:bodyPr/>
        <a:lstStyle/>
        <a:p>
          <a:endParaRPr lang="tr-TR" sz="2400"/>
        </a:p>
      </dgm:t>
    </dgm:pt>
    <dgm:pt modelId="{08C94B78-6A87-4931-9D4B-E96A3A585CD1}" type="sibTrans" cxnId="{A0E9A232-7177-425A-8498-5D545E5A7EEC}">
      <dgm:prSet/>
      <dgm:spPr/>
      <dgm:t>
        <a:bodyPr/>
        <a:lstStyle/>
        <a:p>
          <a:endParaRPr lang="tr-TR"/>
        </a:p>
      </dgm:t>
    </dgm:pt>
    <dgm:pt modelId="{9A979AE2-8C9B-44A8-9267-63C432888EA9}">
      <dgm:prSet phldrT="[Metin]" custT="1"/>
      <dgm:spPr/>
      <dgm:t>
        <a:bodyPr/>
        <a:lstStyle/>
        <a:p>
          <a:r>
            <a:rPr lang="tr-TR" sz="4000" dirty="0"/>
            <a:t>Affetme</a:t>
          </a:r>
        </a:p>
      </dgm:t>
    </dgm:pt>
    <dgm:pt modelId="{9F085B32-F835-461B-8FA3-6E39713B92D9}" type="parTrans" cxnId="{68883569-23D8-41E6-9CE2-8055CD54240C}">
      <dgm:prSet/>
      <dgm:spPr/>
      <dgm:t>
        <a:bodyPr/>
        <a:lstStyle/>
        <a:p>
          <a:endParaRPr lang="tr-TR" sz="2400"/>
        </a:p>
      </dgm:t>
    </dgm:pt>
    <dgm:pt modelId="{200558A4-9D95-44A6-9506-6B0AF49BD27F}" type="sibTrans" cxnId="{68883569-23D8-41E6-9CE2-8055CD54240C}">
      <dgm:prSet/>
      <dgm:spPr/>
      <dgm:t>
        <a:bodyPr/>
        <a:lstStyle/>
        <a:p>
          <a:endParaRPr lang="tr-TR"/>
        </a:p>
      </dgm:t>
    </dgm:pt>
    <dgm:pt modelId="{CFF5BED8-08CC-44CD-9D6B-21DA687374FB}">
      <dgm:prSet phldrT="[Metin]" custT="1"/>
      <dgm:spPr/>
      <dgm:t>
        <a:bodyPr/>
        <a:lstStyle/>
        <a:p>
          <a:r>
            <a:rPr lang="tr-TR" sz="4400" dirty="0"/>
            <a:t>Sevgi</a:t>
          </a:r>
        </a:p>
      </dgm:t>
    </dgm:pt>
    <dgm:pt modelId="{670041BD-2F30-4857-B4AE-6A648D43FF4C}" type="parTrans" cxnId="{4D557B84-8F3B-4972-B102-FE5E5A0615B6}">
      <dgm:prSet/>
      <dgm:spPr/>
      <dgm:t>
        <a:bodyPr/>
        <a:lstStyle/>
        <a:p>
          <a:endParaRPr lang="tr-TR" sz="2400"/>
        </a:p>
      </dgm:t>
    </dgm:pt>
    <dgm:pt modelId="{7854F26C-5757-4341-A632-C55EDC311C2B}" type="sibTrans" cxnId="{4D557B84-8F3B-4972-B102-FE5E5A0615B6}">
      <dgm:prSet/>
      <dgm:spPr/>
      <dgm:t>
        <a:bodyPr/>
        <a:lstStyle/>
        <a:p>
          <a:endParaRPr lang="tr-TR"/>
        </a:p>
      </dgm:t>
    </dgm:pt>
    <dgm:pt modelId="{6B510CFE-1D12-4D99-9765-83B4CA767179}">
      <dgm:prSet custT="1"/>
      <dgm:spPr/>
      <dgm:t>
        <a:bodyPr/>
        <a:lstStyle/>
        <a:p>
          <a:r>
            <a:rPr lang="tr-TR" sz="3200" dirty="0"/>
            <a:t>Görevi hakkıyla yerine getirme</a:t>
          </a:r>
        </a:p>
      </dgm:t>
    </dgm:pt>
    <dgm:pt modelId="{9BFED87F-72D1-421C-8A63-A00E61CEB84D}" type="parTrans" cxnId="{53E10A7D-8066-4BBD-84AC-4D8C01847015}">
      <dgm:prSet/>
      <dgm:spPr/>
      <dgm:t>
        <a:bodyPr/>
        <a:lstStyle/>
        <a:p>
          <a:endParaRPr lang="tr-TR" sz="2400"/>
        </a:p>
      </dgm:t>
    </dgm:pt>
    <dgm:pt modelId="{68BC6927-4015-4D1D-9063-C4746FE0A3FE}" type="sibTrans" cxnId="{53E10A7D-8066-4BBD-84AC-4D8C01847015}">
      <dgm:prSet/>
      <dgm:spPr/>
      <dgm:t>
        <a:bodyPr/>
        <a:lstStyle/>
        <a:p>
          <a:endParaRPr lang="tr-TR"/>
        </a:p>
      </dgm:t>
    </dgm:pt>
    <dgm:pt modelId="{A5B4A5DB-27DF-4175-962C-485C5C815F4F}">
      <dgm:prSet custT="1"/>
      <dgm:spPr/>
      <dgm:t>
        <a:bodyPr/>
        <a:lstStyle/>
        <a:p>
          <a:r>
            <a:rPr lang="tr-TR" sz="3200" dirty="0"/>
            <a:t>Hakka ve hukuka riayet</a:t>
          </a:r>
        </a:p>
      </dgm:t>
    </dgm:pt>
    <dgm:pt modelId="{4AE92D2C-23C6-47DA-8D8C-8D6AB3B1CB24}" type="parTrans" cxnId="{E731C79F-59D1-429D-B841-E79759D0DDB4}">
      <dgm:prSet/>
      <dgm:spPr/>
      <dgm:t>
        <a:bodyPr/>
        <a:lstStyle/>
        <a:p>
          <a:endParaRPr lang="tr-TR" sz="2400"/>
        </a:p>
      </dgm:t>
    </dgm:pt>
    <dgm:pt modelId="{A23948D4-9C90-4CF2-8D7F-73E3C984FA3F}" type="sibTrans" cxnId="{E731C79F-59D1-429D-B841-E79759D0DDB4}">
      <dgm:prSet/>
      <dgm:spPr/>
      <dgm:t>
        <a:bodyPr/>
        <a:lstStyle/>
        <a:p>
          <a:endParaRPr lang="tr-TR"/>
        </a:p>
      </dgm:t>
    </dgm:pt>
    <dgm:pt modelId="{09C0FAD4-E1CF-452E-8624-35252FB69C4E}">
      <dgm:prSet custT="1"/>
      <dgm:spPr/>
      <dgm:t>
        <a:bodyPr/>
        <a:lstStyle/>
        <a:p>
          <a:r>
            <a:rPr lang="tr-TR" sz="3200" dirty="0"/>
            <a:t>İffetli ve namuslu kalma</a:t>
          </a:r>
        </a:p>
      </dgm:t>
    </dgm:pt>
    <dgm:pt modelId="{C8059704-6FB4-4EB4-A0E1-E6C23EE30EE6}" type="parTrans" cxnId="{598A3813-A001-4898-9DAC-D0E4E33A3923}">
      <dgm:prSet/>
      <dgm:spPr/>
      <dgm:t>
        <a:bodyPr/>
        <a:lstStyle/>
        <a:p>
          <a:endParaRPr lang="tr-TR" sz="2400"/>
        </a:p>
      </dgm:t>
    </dgm:pt>
    <dgm:pt modelId="{B749EF04-678F-458B-BC19-6AD58A9FEF92}" type="sibTrans" cxnId="{598A3813-A001-4898-9DAC-D0E4E33A3923}">
      <dgm:prSet/>
      <dgm:spPr/>
      <dgm:t>
        <a:bodyPr/>
        <a:lstStyle/>
        <a:p>
          <a:endParaRPr lang="tr-TR"/>
        </a:p>
      </dgm:t>
    </dgm:pt>
    <dgm:pt modelId="{53A51B69-1EA5-4B9D-9E6A-E51A6EB4F099}">
      <dgm:prSet custT="1"/>
      <dgm:spPr/>
      <dgm:t>
        <a:bodyPr/>
        <a:lstStyle/>
        <a:p>
          <a:r>
            <a:rPr lang="tr-TR" sz="3200" dirty="0"/>
            <a:t>Sözde ve davranışlarda dürüstlük</a:t>
          </a:r>
        </a:p>
      </dgm:t>
    </dgm:pt>
    <dgm:pt modelId="{078167DA-1DE7-4B6D-B594-02433E659F8D}" type="parTrans" cxnId="{FE373479-22E5-4020-AFBF-D74C5B6D358A}">
      <dgm:prSet/>
      <dgm:spPr/>
      <dgm:t>
        <a:bodyPr/>
        <a:lstStyle/>
        <a:p>
          <a:endParaRPr lang="tr-TR" sz="2400"/>
        </a:p>
      </dgm:t>
    </dgm:pt>
    <dgm:pt modelId="{DC6393D2-725B-471F-BE5E-2DF1F75BCBC0}" type="sibTrans" cxnId="{FE373479-22E5-4020-AFBF-D74C5B6D358A}">
      <dgm:prSet/>
      <dgm:spPr/>
      <dgm:t>
        <a:bodyPr/>
        <a:lstStyle/>
        <a:p>
          <a:endParaRPr lang="tr-TR"/>
        </a:p>
      </dgm:t>
    </dgm:pt>
    <dgm:pt modelId="{0609DDC9-810A-4619-9E4C-FBCE4DF39B02}" type="pres">
      <dgm:prSet presAssocID="{D5C288AC-D488-4718-BDFF-927CFF779E06}" presName="Name0" presStyleCnt="0">
        <dgm:presLayoutVars>
          <dgm:chMax val="1"/>
          <dgm:chPref val="1"/>
          <dgm:dir/>
          <dgm:animOne val="branch"/>
          <dgm:animLvl val="lvl"/>
        </dgm:presLayoutVars>
      </dgm:prSet>
      <dgm:spPr/>
    </dgm:pt>
    <dgm:pt modelId="{3F3C3676-5426-4692-B349-2EEE842C4058}" type="pres">
      <dgm:prSet presAssocID="{EA2D261D-D7F7-42AB-A3C0-CD82842909E7}" presName="singleCycle" presStyleCnt="0"/>
      <dgm:spPr/>
    </dgm:pt>
    <dgm:pt modelId="{26EA8C01-D052-46C6-9866-476FD2BBDF77}" type="pres">
      <dgm:prSet presAssocID="{EA2D261D-D7F7-42AB-A3C0-CD82842909E7}" presName="singleCenter" presStyleLbl="node1" presStyleIdx="0" presStyleCnt="8" custScaleX="214105">
        <dgm:presLayoutVars>
          <dgm:chMax val="7"/>
          <dgm:chPref val="7"/>
        </dgm:presLayoutVars>
      </dgm:prSet>
      <dgm:spPr/>
    </dgm:pt>
    <dgm:pt modelId="{6C23CEC5-415B-4197-919D-23E443C67AB5}" type="pres">
      <dgm:prSet presAssocID="{EC7338F6-C451-47B4-A094-E1BF097A9396}" presName="Name56" presStyleLbl="parChTrans1D2" presStyleIdx="0" presStyleCnt="7" custSzX="938313"/>
      <dgm:spPr/>
    </dgm:pt>
    <dgm:pt modelId="{6318FD34-83BC-41BF-B46A-1CEBA153B1D7}" type="pres">
      <dgm:prSet presAssocID="{96943FF4-014D-4A95-937C-A40B163BA45E}" presName="text0" presStyleLbl="node1" presStyleIdx="1" presStyleCnt="8" custScaleX="214105">
        <dgm:presLayoutVars>
          <dgm:bulletEnabled val="1"/>
        </dgm:presLayoutVars>
      </dgm:prSet>
      <dgm:spPr/>
    </dgm:pt>
    <dgm:pt modelId="{370362CF-41ED-4681-8685-19E076282D72}" type="pres">
      <dgm:prSet presAssocID="{C8059704-6FB4-4EB4-A0E1-E6C23EE30EE6}" presName="Name56" presStyleLbl="parChTrans1D2" presStyleIdx="1" presStyleCnt="7" custSzX="983322"/>
      <dgm:spPr/>
    </dgm:pt>
    <dgm:pt modelId="{4FDEB2E4-0ABD-4121-8160-6685DCA47ED0}" type="pres">
      <dgm:prSet presAssocID="{09C0FAD4-E1CF-452E-8624-35252FB69C4E}" presName="text0" presStyleLbl="node1" presStyleIdx="2" presStyleCnt="8" custScaleX="214105" custRadScaleRad="160912" custRadScaleInc="28474">
        <dgm:presLayoutVars>
          <dgm:bulletEnabled val="1"/>
        </dgm:presLayoutVars>
      </dgm:prSet>
      <dgm:spPr/>
    </dgm:pt>
    <dgm:pt modelId="{C40B60D2-70E4-4436-8BF5-110A9351147F}" type="pres">
      <dgm:prSet presAssocID="{078167DA-1DE7-4B6D-B594-02433E659F8D}" presName="Name56" presStyleLbl="parChTrans1D2" presStyleIdx="2" presStyleCnt="7" custSzX="84839"/>
      <dgm:spPr/>
    </dgm:pt>
    <dgm:pt modelId="{27BC1CAB-9233-4C29-BCF6-7A3C800175E6}" type="pres">
      <dgm:prSet presAssocID="{53A51B69-1EA5-4B9D-9E6A-E51A6EB4F099}" presName="text0" presStyleLbl="node1" presStyleIdx="3" presStyleCnt="8" custScaleX="214105" custRadScaleRad="164244" custRadScaleInc="2358">
        <dgm:presLayoutVars>
          <dgm:bulletEnabled val="1"/>
        </dgm:presLayoutVars>
      </dgm:prSet>
      <dgm:spPr/>
    </dgm:pt>
    <dgm:pt modelId="{8B253337-3E17-4BAA-9C3B-53658FEA40A0}" type="pres">
      <dgm:prSet presAssocID="{4AE92D2C-23C6-47DA-8D8C-8D6AB3B1CB24}" presName="Name56" presStyleLbl="parChTrans1D2" presStyleIdx="3" presStyleCnt="7" custSzX="975526"/>
      <dgm:spPr/>
    </dgm:pt>
    <dgm:pt modelId="{0B4211D5-A215-4883-8019-2ED826B2B792}" type="pres">
      <dgm:prSet presAssocID="{A5B4A5DB-27DF-4175-962C-485C5C815F4F}" presName="text0" presStyleLbl="node1" presStyleIdx="4" presStyleCnt="8" custScaleX="214105" custRadScaleRad="119007" custRadScaleInc="-51425">
        <dgm:presLayoutVars>
          <dgm:bulletEnabled val="1"/>
        </dgm:presLayoutVars>
      </dgm:prSet>
      <dgm:spPr/>
    </dgm:pt>
    <dgm:pt modelId="{1E52C8A7-8BC8-4494-9844-9B78E853EA3F}" type="pres">
      <dgm:prSet presAssocID="{9BFED87F-72D1-421C-8A63-A00E61CEB84D}" presName="Name56" presStyleLbl="parChTrans1D2" presStyleIdx="4" presStyleCnt="7" custSzX="978466"/>
      <dgm:spPr/>
    </dgm:pt>
    <dgm:pt modelId="{9289C940-F383-4B8E-AA18-432177C0492E}" type="pres">
      <dgm:prSet presAssocID="{6B510CFE-1D12-4D99-9765-83B4CA767179}" presName="text0" presStyleLbl="node1" presStyleIdx="5" presStyleCnt="8" custScaleX="214105" custRadScaleRad="119366" custRadScaleInc="52255">
        <dgm:presLayoutVars>
          <dgm:bulletEnabled val="1"/>
        </dgm:presLayoutVars>
      </dgm:prSet>
      <dgm:spPr/>
    </dgm:pt>
    <dgm:pt modelId="{09F8E63F-1C3D-4D67-80E5-1A0C5EDAE90C}" type="pres">
      <dgm:prSet presAssocID="{9F085B32-F835-461B-8FA3-6E39713B92D9}" presName="Name56" presStyleLbl="parChTrans1D2" presStyleIdx="5" presStyleCnt="7" custSzX="293852"/>
      <dgm:spPr/>
    </dgm:pt>
    <dgm:pt modelId="{85DCEC96-1A6B-4F5C-BB57-0EB4F0CFC8D4}" type="pres">
      <dgm:prSet presAssocID="{9A979AE2-8C9B-44A8-9267-63C432888EA9}" presName="text0" presStyleLbl="node1" presStyleIdx="6" presStyleCnt="8" custScaleX="214105" custRadScaleRad="162006" custRadScaleInc="4152">
        <dgm:presLayoutVars>
          <dgm:bulletEnabled val="1"/>
        </dgm:presLayoutVars>
      </dgm:prSet>
      <dgm:spPr/>
    </dgm:pt>
    <dgm:pt modelId="{4E9F6184-3358-4E07-9324-95C9D3D39DEF}" type="pres">
      <dgm:prSet presAssocID="{670041BD-2F30-4857-B4AE-6A648D43FF4C}" presName="Name56" presStyleLbl="parChTrans1D2" presStyleIdx="6" presStyleCnt="7" custSzX="1008705"/>
      <dgm:spPr/>
    </dgm:pt>
    <dgm:pt modelId="{2E8C447B-3180-4E4C-BF2D-14E155E0EAC5}" type="pres">
      <dgm:prSet presAssocID="{CFF5BED8-08CC-44CD-9D6B-21DA687374FB}" presName="text0" presStyleLbl="node1" presStyleIdx="7" presStyleCnt="8" custScaleX="214105" custRadScaleRad="158964" custRadScaleInc="-26813">
        <dgm:presLayoutVars>
          <dgm:bulletEnabled val="1"/>
        </dgm:presLayoutVars>
      </dgm:prSet>
      <dgm:spPr/>
    </dgm:pt>
  </dgm:ptLst>
  <dgm:cxnLst>
    <dgm:cxn modelId="{B904A311-2A5E-4775-840E-0B746AFE6B74}" type="presOf" srcId="{9BFED87F-72D1-421C-8A63-A00E61CEB84D}" destId="{1E52C8A7-8BC8-4494-9844-9B78E853EA3F}" srcOrd="0" destOrd="0" presId="urn:microsoft.com/office/officeart/2008/layout/RadialCluster"/>
    <dgm:cxn modelId="{4062D112-A781-4DFF-9D91-548A7BB516C8}" type="presOf" srcId="{078167DA-1DE7-4B6D-B594-02433E659F8D}" destId="{C40B60D2-70E4-4436-8BF5-110A9351147F}" srcOrd="0" destOrd="0" presId="urn:microsoft.com/office/officeart/2008/layout/RadialCluster"/>
    <dgm:cxn modelId="{EB153313-2C31-41FC-B873-2C7E9EF24ACF}" type="presOf" srcId="{670041BD-2F30-4857-B4AE-6A648D43FF4C}" destId="{4E9F6184-3358-4E07-9324-95C9D3D39DEF}" srcOrd="0" destOrd="0" presId="urn:microsoft.com/office/officeart/2008/layout/RadialCluster"/>
    <dgm:cxn modelId="{598A3813-A001-4898-9DAC-D0E4E33A3923}" srcId="{EA2D261D-D7F7-42AB-A3C0-CD82842909E7}" destId="{09C0FAD4-E1CF-452E-8624-35252FB69C4E}" srcOrd="1" destOrd="0" parTransId="{C8059704-6FB4-4EB4-A0E1-E6C23EE30EE6}" sibTransId="{B749EF04-678F-458B-BC19-6AD58A9FEF92}"/>
    <dgm:cxn modelId="{A0E9A232-7177-425A-8498-5D545E5A7EEC}" srcId="{EA2D261D-D7F7-42AB-A3C0-CD82842909E7}" destId="{96943FF4-014D-4A95-937C-A40B163BA45E}" srcOrd="0" destOrd="0" parTransId="{EC7338F6-C451-47B4-A094-E1BF097A9396}" sibTransId="{08C94B78-6A87-4931-9D4B-E96A3A585CD1}"/>
    <dgm:cxn modelId="{A941F93F-74D8-401E-9C27-EC8E8C88B015}" type="presOf" srcId="{9A979AE2-8C9B-44A8-9267-63C432888EA9}" destId="{85DCEC96-1A6B-4F5C-BB57-0EB4F0CFC8D4}" srcOrd="0" destOrd="0" presId="urn:microsoft.com/office/officeart/2008/layout/RadialCluster"/>
    <dgm:cxn modelId="{FECDB648-742C-4E1D-8F63-EE350A82382B}" type="presOf" srcId="{96943FF4-014D-4A95-937C-A40B163BA45E}" destId="{6318FD34-83BC-41BF-B46A-1CEBA153B1D7}" srcOrd="0" destOrd="0" presId="urn:microsoft.com/office/officeart/2008/layout/RadialCluster"/>
    <dgm:cxn modelId="{68883569-23D8-41E6-9CE2-8055CD54240C}" srcId="{EA2D261D-D7F7-42AB-A3C0-CD82842909E7}" destId="{9A979AE2-8C9B-44A8-9267-63C432888EA9}" srcOrd="5" destOrd="0" parTransId="{9F085B32-F835-461B-8FA3-6E39713B92D9}" sibTransId="{200558A4-9D95-44A6-9506-6B0AF49BD27F}"/>
    <dgm:cxn modelId="{57027472-464F-4B45-9F6B-C81D71665107}" type="presOf" srcId="{CFF5BED8-08CC-44CD-9D6B-21DA687374FB}" destId="{2E8C447B-3180-4E4C-BF2D-14E155E0EAC5}" srcOrd="0" destOrd="0" presId="urn:microsoft.com/office/officeart/2008/layout/RadialCluster"/>
    <dgm:cxn modelId="{83794477-1E81-44DF-9E1F-665034786EA0}" type="presOf" srcId="{4AE92D2C-23C6-47DA-8D8C-8D6AB3B1CB24}" destId="{8B253337-3E17-4BAA-9C3B-53658FEA40A0}" srcOrd="0" destOrd="0" presId="urn:microsoft.com/office/officeart/2008/layout/RadialCluster"/>
    <dgm:cxn modelId="{FE373479-22E5-4020-AFBF-D74C5B6D358A}" srcId="{EA2D261D-D7F7-42AB-A3C0-CD82842909E7}" destId="{53A51B69-1EA5-4B9D-9E6A-E51A6EB4F099}" srcOrd="2" destOrd="0" parTransId="{078167DA-1DE7-4B6D-B594-02433E659F8D}" sibTransId="{DC6393D2-725B-471F-BE5E-2DF1F75BCBC0}"/>
    <dgm:cxn modelId="{53E10A7D-8066-4BBD-84AC-4D8C01847015}" srcId="{EA2D261D-D7F7-42AB-A3C0-CD82842909E7}" destId="{6B510CFE-1D12-4D99-9765-83B4CA767179}" srcOrd="4" destOrd="0" parTransId="{9BFED87F-72D1-421C-8A63-A00E61CEB84D}" sibTransId="{68BC6927-4015-4D1D-9063-C4746FE0A3FE}"/>
    <dgm:cxn modelId="{28174C7F-4393-4B4F-8A56-937907FE7020}" type="presOf" srcId="{9F085B32-F835-461B-8FA3-6E39713B92D9}" destId="{09F8E63F-1C3D-4D67-80E5-1A0C5EDAE90C}" srcOrd="0" destOrd="0" presId="urn:microsoft.com/office/officeart/2008/layout/RadialCluster"/>
    <dgm:cxn modelId="{4D557B84-8F3B-4972-B102-FE5E5A0615B6}" srcId="{EA2D261D-D7F7-42AB-A3C0-CD82842909E7}" destId="{CFF5BED8-08CC-44CD-9D6B-21DA687374FB}" srcOrd="6" destOrd="0" parTransId="{670041BD-2F30-4857-B4AE-6A648D43FF4C}" sibTransId="{7854F26C-5757-4341-A632-C55EDC311C2B}"/>
    <dgm:cxn modelId="{F8C3C48B-0110-44B8-848C-7420B25B2917}" type="presOf" srcId="{C8059704-6FB4-4EB4-A0E1-E6C23EE30EE6}" destId="{370362CF-41ED-4681-8685-19E076282D72}" srcOrd="0" destOrd="0" presId="urn:microsoft.com/office/officeart/2008/layout/RadialCluster"/>
    <dgm:cxn modelId="{1D53F698-365F-48DE-BD3E-121781BFBC44}" type="presOf" srcId="{53A51B69-1EA5-4B9D-9E6A-E51A6EB4F099}" destId="{27BC1CAB-9233-4C29-BCF6-7A3C800175E6}" srcOrd="0" destOrd="0" presId="urn:microsoft.com/office/officeart/2008/layout/RadialCluster"/>
    <dgm:cxn modelId="{E731C79F-59D1-429D-B841-E79759D0DDB4}" srcId="{EA2D261D-D7F7-42AB-A3C0-CD82842909E7}" destId="{A5B4A5DB-27DF-4175-962C-485C5C815F4F}" srcOrd="3" destOrd="0" parTransId="{4AE92D2C-23C6-47DA-8D8C-8D6AB3B1CB24}" sibTransId="{A23948D4-9C90-4CF2-8D7F-73E3C984FA3F}"/>
    <dgm:cxn modelId="{DED29EA2-0DF6-4B57-B0B0-122B504CE13A}" type="presOf" srcId="{09C0FAD4-E1CF-452E-8624-35252FB69C4E}" destId="{4FDEB2E4-0ABD-4121-8160-6685DCA47ED0}" srcOrd="0" destOrd="0" presId="urn:microsoft.com/office/officeart/2008/layout/RadialCluster"/>
    <dgm:cxn modelId="{D0833FA6-1FCC-4A2B-9F5F-AB08803F1AB9}" type="presOf" srcId="{EA2D261D-D7F7-42AB-A3C0-CD82842909E7}" destId="{26EA8C01-D052-46C6-9866-476FD2BBDF77}" srcOrd="0" destOrd="0" presId="urn:microsoft.com/office/officeart/2008/layout/RadialCluster"/>
    <dgm:cxn modelId="{DAD5A3AC-A5AC-471A-8849-E7AF5717ECA1}" type="presOf" srcId="{A5B4A5DB-27DF-4175-962C-485C5C815F4F}" destId="{0B4211D5-A215-4883-8019-2ED826B2B792}" srcOrd="0" destOrd="0" presId="urn:microsoft.com/office/officeart/2008/layout/RadialCluster"/>
    <dgm:cxn modelId="{2DA840BC-3F30-48C4-A961-A74ACB236EAD}" srcId="{D5C288AC-D488-4718-BDFF-927CFF779E06}" destId="{EA2D261D-D7F7-42AB-A3C0-CD82842909E7}" srcOrd="0" destOrd="0" parTransId="{30205A80-2813-4F9D-BB2E-4B818F742E04}" sibTransId="{DD25F32B-E278-491F-92F7-B79A092EF6DA}"/>
    <dgm:cxn modelId="{C45F2BBD-57B9-4412-8F4E-0EE351F4D569}" type="presOf" srcId="{EC7338F6-C451-47B4-A094-E1BF097A9396}" destId="{6C23CEC5-415B-4197-919D-23E443C67AB5}" srcOrd="0" destOrd="0" presId="urn:microsoft.com/office/officeart/2008/layout/RadialCluster"/>
    <dgm:cxn modelId="{4717B4C7-BC4A-4FC9-A160-18D59F03CD5D}" type="presOf" srcId="{6B510CFE-1D12-4D99-9765-83B4CA767179}" destId="{9289C940-F383-4B8E-AA18-432177C0492E}" srcOrd="0" destOrd="0" presId="urn:microsoft.com/office/officeart/2008/layout/RadialCluster"/>
    <dgm:cxn modelId="{22A4F1F6-5676-4209-9515-4B1A7F42D01A}" type="presOf" srcId="{D5C288AC-D488-4718-BDFF-927CFF779E06}" destId="{0609DDC9-810A-4619-9E4C-FBCE4DF39B02}" srcOrd="0" destOrd="0" presId="urn:microsoft.com/office/officeart/2008/layout/RadialCluster"/>
    <dgm:cxn modelId="{032CCEBD-0A54-4AC1-98CC-2BC9D179B425}" type="presParOf" srcId="{0609DDC9-810A-4619-9E4C-FBCE4DF39B02}" destId="{3F3C3676-5426-4692-B349-2EEE842C4058}" srcOrd="0" destOrd="0" presId="urn:microsoft.com/office/officeart/2008/layout/RadialCluster"/>
    <dgm:cxn modelId="{B09C993C-E341-43F0-B26B-C8A7F21FB091}" type="presParOf" srcId="{3F3C3676-5426-4692-B349-2EEE842C4058}" destId="{26EA8C01-D052-46C6-9866-476FD2BBDF77}" srcOrd="0" destOrd="0" presId="urn:microsoft.com/office/officeart/2008/layout/RadialCluster"/>
    <dgm:cxn modelId="{DB4BA89D-0F35-489B-B4F3-29FC3A8BF522}" type="presParOf" srcId="{3F3C3676-5426-4692-B349-2EEE842C4058}" destId="{6C23CEC5-415B-4197-919D-23E443C67AB5}" srcOrd="1" destOrd="0" presId="urn:microsoft.com/office/officeart/2008/layout/RadialCluster"/>
    <dgm:cxn modelId="{E0C39114-C2E0-4C9B-B00C-AF29305D6114}" type="presParOf" srcId="{3F3C3676-5426-4692-B349-2EEE842C4058}" destId="{6318FD34-83BC-41BF-B46A-1CEBA153B1D7}" srcOrd="2" destOrd="0" presId="urn:microsoft.com/office/officeart/2008/layout/RadialCluster"/>
    <dgm:cxn modelId="{E1D33F5C-0FA1-4E97-B190-D821D9817074}" type="presParOf" srcId="{3F3C3676-5426-4692-B349-2EEE842C4058}" destId="{370362CF-41ED-4681-8685-19E076282D72}" srcOrd="3" destOrd="0" presId="urn:microsoft.com/office/officeart/2008/layout/RadialCluster"/>
    <dgm:cxn modelId="{1E0E550D-4AB5-4E76-B6A9-60D692A5384C}" type="presParOf" srcId="{3F3C3676-5426-4692-B349-2EEE842C4058}" destId="{4FDEB2E4-0ABD-4121-8160-6685DCA47ED0}" srcOrd="4" destOrd="0" presId="urn:microsoft.com/office/officeart/2008/layout/RadialCluster"/>
    <dgm:cxn modelId="{055C0319-7CE5-4CAF-AD0F-0479849E7337}" type="presParOf" srcId="{3F3C3676-5426-4692-B349-2EEE842C4058}" destId="{C40B60D2-70E4-4436-8BF5-110A9351147F}" srcOrd="5" destOrd="0" presId="urn:microsoft.com/office/officeart/2008/layout/RadialCluster"/>
    <dgm:cxn modelId="{313B6D44-D6ED-4220-9E53-ED5B9F179A64}" type="presParOf" srcId="{3F3C3676-5426-4692-B349-2EEE842C4058}" destId="{27BC1CAB-9233-4C29-BCF6-7A3C800175E6}" srcOrd="6" destOrd="0" presId="urn:microsoft.com/office/officeart/2008/layout/RadialCluster"/>
    <dgm:cxn modelId="{F6571196-28A6-4093-AA8F-50683A518D0A}" type="presParOf" srcId="{3F3C3676-5426-4692-B349-2EEE842C4058}" destId="{8B253337-3E17-4BAA-9C3B-53658FEA40A0}" srcOrd="7" destOrd="0" presId="urn:microsoft.com/office/officeart/2008/layout/RadialCluster"/>
    <dgm:cxn modelId="{60B73995-F629-43B6-917D-E88B6E93A392}" type="presParOf" srcId="{3F3C3676-5426-4692-B349-2EEE842C4058}" destId="{0B4211D5-A215-4883-8019-2ED826B2B792}" srcOrd="8" destOrd="0" presId="urn:microsoft.com/office/officeart/2008/layout/RadialCluster"/>
    <dgm:cxn modelId="{53F06048-0F5A-4BE6-855B-63F0788C5401}" type="presParOf" srcId="{3F3C3676-5426-4692-B349-2EEE842C4058}" destId="{1E52C8A7-8BC8-4494-9844-9B78E853EA3F}" srcOrd="9" destOrd="0" presId="urn:microsoft.com/office/officeart/2008/layout/RadialCluster"/>
    <dgm:cxn modelId="{52D2551E-56F8-4DC9-96A0-A1A0FF2EF796}" type="presParOf" srcId="{3F3C3676-5426-4692-B349-2EEE842C4058}" destId="{9289C940-F383-4B8E-AA18-432177C0492E}" srcOrd="10" destOrd="0" presId="urn:microsoft.com/office/officeart/2008/layout/RadialCluster"/>
    <dgm:cxn modelId="{F3A6D3E6-D12C-4EC0-9AFA-93C9680BD673}" type="presParOf" srcId="{3F3C3676-5426-4692-B349-2EEE842C4058}" destId="{09F8E63F-1C3D-4D67-80E5-1A0C5EDAE90C}" srcOrd="11" destOrd="0" presId="urn:microsoft.com/office/officeart/2008/layout/RadialCluster"/>
    <dgm:cxn modelId="{257E08EF-F325-4D7D-B904-9071E38FF3BF}" type="presParOf" srcId="{3F3C3676-5426-4692-B349-2EEE842C4058}" destId="{85DCEC96-1A6B-4F5C-BB57-0EB4F0CFC8D4}" srcOrd="12" destOrd="0" presId="urn:microsoft.com/office/officeart/2008/layout/RadialCluster"/>
    <dgm:cxn modelId="{04F04F82-BC14-4BC3-B9A8-532D2D34BFF1}" type="presParOf" srcId="{3F3C3676-5426-4692-B349-2EEE842C4058}" destId="{4E9F6184-3358-4E07-9324-95C9D3D39DEF}" srcOrd="13" destOrd="0" presId="urn:microsoft.com/office/officeart/2008/layout/RadialCluster"/>
    <dgm:cxn modelId="{A4D09488-90CE-47DD-AA09-33B63089EED5}" type="presParOf" srcId="{3F3C3676-5426-4692-B349-2EEE842C4058}" destId="{2E8C447B-3180-4E4C-BF2D-14E155E0EAC5}" srcOrd="1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94F2A96-B93B-49C6-BF49-9E870AA420B2}" type="doc">
      <dgm:prSet loTypeId="urn:microsoft.com/office/officeart/2005/8/layout/chart3" loCatId="cycle" qsTypeId="urn:microsoft.com/office/officeart/2005/8/quickstyle/3d1" qsCatId="3D" csTypeId="urn:microsoft.com/office/officeart/2005/8/colors/colorful1" csCatId="colorful" phldr="1"/>
      <dgm:spPr/>
      <dgm:t>
        <a:bodyPr/>
        <a:lstStyle/>
        <a:p>
          <a:endParaRPr lang="tr-TR"/>
        </a:p>
      </dgm:t>
    </dgm:pt>
    <dgm:pt modelId="{AEF9CBD8-C112-4332-A900-090A477949AB}">
      <dgm:prSet phldrT="[Metin]"/>
      <dgm:spPr/>
      <dgm:t>
        <a:bodyPr/>
        <a:lstStyle/>
        <a:p>
          <a:r>
            <a:rPr lang="tr-TR" dirty="0" err="1"/>
            <a:t>Kur’ân’da</a:t>
          </a:r>
          <a:r>
            <a:rPr lang="tr-TR" dirty="0"/>
            <a:t> Hz. Musa (</a:t>
          </a:r>
          <a:r>
            <a:rPr lang="tr-TR" dirty="0" err="1"/>
            <a:t>a.s</a:t>
          </a:r>
          <a:r>
            <a:rPr lang="tr-TR" dirty="0"/>
            <a:t>.)</a:t>
          </a:r>
        </a:p>
      </dgm:t>
    </dgm:pt>
    <dgm:pt modelId="{E0E348C8-50EC-42CE-BBCF-94D62855AD26}" type="parTrans" cxnId="{3BC6E90E-292A-450F-B2F4-21D02FE45951}">
      <dgm:prSet/>
      <dgm:spPr/>
      <dgm:t>
        <a:bodyPr/>
        <a:lstStyle/>
        <a:p>
          <a:endParaRPr lang="tr-TR"/>
        </a:p>
      </dgm:t>
    </dgm:pt>
    <dgm:pt modelId="{23546451-C584-4171-97B1-1C1440DD7C58}" type="sibTrans" cxnId="{3BC6E90E-292A-450F-B2F4-21D02FE45951}">
      <dgm:prSet/>
      <dgm:spPr/>
      <dgm:t>
        <a:bodyPr/>
        <a:lstStyle/>
        <a:p>
          <a:endParaRPr lang="tr-TR"/>
        </a:p>
      </dgm:t>
    </dgm:pt>
    <dgm:pt modelId="{02F62F4A-0C7E-4ACE-9B00-2B6492B51FE0}">
      <dgm:prSet phldrT="[Metin]"/>
      <dgm:spPr/>
      <dgm:t>
        <a:bodyPr/>
        <a:lstStyle/>
        <a:p>
          <a:r>
            <a:rPr lang="tr-TR" dirty="0"/>
            <a:t>Sorumluluk bilincine sahip</a:t>
          </a:r>
        </a:p>
      </dgm:t>
    </dgm:pt>
    <dgm:pt modelId="{7A00CDEC-78E4-4730-B99F-6A3F58B593BE}" type="parTrans" cxnId="{D6199AA6-A3F4-467D-8B23-BE5C28904E5C}">
      <dgm:prSet/>
      <dgm:spPr/>
      <dgm:t>
        <a:bodyPr/>
        <a:lstStyle/>
        <a:p>
          <a:endParaRPr lang="tr-TR"/>
        </a:p>
      </dgm:t>
    </dgm:pt>
    <dgm:pt modelId="{B89DD63E-4F69-4D41-99AB-044193B3B405}" type="sibTrans" cxnId="{D6199AA6-A3F4-467D-8B23-BE5C28904E5C}">
      <dgm:prSet/>
      <dgm:spPr/>
      <dgm:t>
        <a:bodyPr/>
        <a:lstStyle/>
        <a:p>
          <a:endParaRPr lang="tr-TR"/>
        </a:p>
      </dgm:t>
    </dgm:pt>
    <dgm:pt modelId="{BD47FFB3-AB46-467B-8DF5-A943870083FB}">
      <dgm:prSet phldrT="[Metin]"/>
      <dgm:spPr/>
      <dgm:t>
        <a:bodyPr/>
        <a:lstStyle/>
        <a:p>
          <a:r>
            <a:rPr lang="tr-TR" dirty="0"/>
            <a:t>Hassasiyet sahibi bir genç olarak tanıtılır</a:t>
          </a:r>
        </a:p>
      </dgm:t>
    </dgm:pt>
    <dgm:pt modelId="{90F096F0-DBFA-4B0D-A86F-5C4116A3163B}" type="parTrans" cxnId="{EB8AB520-E89C-4372-B77B-FE534AADF44A}">
      <dgm:prSet/>
      <dgm:spPr/>
      <dgm:t>
        <a:bodyPr/>
        <a:lstStyle/>
        <a:p>
          <a:endParaRPr lang="tr-TR"/>
        </a:p>
      </dgm:t>
    </dgm:pt>
    <dgm:pt modelId="{66E45E8A-FAD3-431B-9A0C-38AC309867D1}" type="sibTrans" cxnId="{EB8AB520-E89C-4372-B77B-FE534AADF44A}">
      <dgm:prSet/>
      <dgm:spPr/>
      <dgm:t>
        <a:bodyPr/>
        <a:lstStyle/>
        <a:p>
          <a:endParaRPr lang="tr-TR"/>
        </a:p>
      </dgm:t>
    </dgm:pt>
    <dgm:pt modelId="{138C0BE3-CC34-4BAF-96C3-A51404A3BFB3}">
      <dgm:prSet/>
      <dgm:spPr/>
      <dgm:t>
        <a:bodyPr/>
        <a:lstStyle/>
        <a:p>
          <a:r>
            <a:rPr lang="tr-TR" dirty="0"/>
            <a:t>Mazlumdan yana olan</a:t>
          </a:r>
        </a:p>
      </dgm:t>
    </dgm:pt>
    <dgm:pt modelId="{B06B6D96-A09B-4C71-952C-10B96282E081}" type="parTrans" cxnId="{C3917C70-38C0-4EE1-BEF1-FEC2681A07B4}">
      <dgm:prSet/>
      <dgm:spPr/>
      <dgm:t>
        <a:bodyPr/>
        <a:lstStyle/>
        <a:p>
          <a:endParaRPr lang="tr-TR"/>
        </a:p>
      </dgm:t>
    </dgm:pt>
    <dgm:pt modelId="{391F1DEE-CDA1-4A7F-8FB3-B5936350B373}" type="sibTrans" cxnId="{C3917C70-38C0-4EE1-BEF1-FEC2681A07B4}">
      <dgm:prSet/>
      <dgm:spPr/>
      <dgm:t>
        <a:bodyPr/>
        <a:lstStyle/>
        <a:p>
          <a:endParaRPr lang="tr-TR"/>
        </a:p>
      </dgm:t>
    </dgm:pt>
    <dgm:pt modelId="{7D94D904-3BBE-4EB4-9F99-CAA99623AB0E}" type="pres">
      <dgm:prSet presAssocID="{E94F2A96-B93B-49C6-BF49-9E870AA420B2}" presName="compositeShape" presStyleCnt="0">
        <dgm:presLayoutVars>
          <dgm:chMax val="7"/>
          <dgm:dir/>
          <dgm:resizeHandles val="exact"/>
        </dgm:presLayoutVars>
      </dgm:prSet>
      <dgm:spPr/>
    </dgm:pt>
    <dgm:pt modelId="{E57B2621-9801-409D-90DF-14A2E5F68795}" type="pres">
      <dgm:prSet presAssocID="{E94F2A96-B93B-49C6-BF49-9E870AA420B2}" presName="wedge1" presStyleLbl="node1" presStyleIdx="0" presStyleCnt="4" custScaleX="153402" custScaleY="98125"/>
      <dgm:spPr/>
    </dgm:pt>
    <dgm:pt modelId="{9A104509-D554-47EB-B557-3E4A2B06CA38}" type="pres">
      <dgm:prSet presAssocID="{E94F2A96-B93B-49C6-BF49-9E870AA420B2}" presName="wedge1Tx" presStyleLbl="node1" presStyleIdx="0" presStyleCnt="4">
        <dgm:presLayoutVars>
          <dgm:chMax val="0"/>
          <dgm:chPref val="0"/>
          <dgm:bulletEnabled val="1"/>
        </dgm:presLayoutVars>
      </dgm:prSet>
      <dgm:spPr/>
    </dgm:pt>
    <dgm:pt modelId="{6C9B6A1E-516A-46FF-9C6C-9560B0BBADDF}" type="pres">
      <dgm:prSet presAssocID="{E94F2A96-B93B-49C6-BF49-9E870AA420B2}" presName="wedge2" presStyleLbl="node1" presStyleIdx="1" presStyleCnt="4" custScaleX="153402" custScaleY="98125"/>
      <dgm:spPr/>
    </dgm:pt>
    <dgm:pt modelId="{72D3C047-5C24-4C28-A942-59742537B85F}" type="pres">
      <dgm:prSet presAssocID="{E94F2A96-B93B-49C6-BF49-9E870AA420B2}" presName="wedge2Tx" presStyleLbl="node1" presStyleIdx="1" presStyleCnt="4">
        <dgm:presLayoutVars>
          <dgm:chMax val="0"/>
          <dgm:chPref val="0"/>
          <dgm:bulletEnabled val="1"/>
        </dgm:presLayoutVars>
      </dgm:prSet>
      <dgm:spPr/>
    </dgm:pt>
    <dgm:pt modelId="{44915DBF-7CC8-4012-BC3A-9A6AEDD6EC96}" type="pres">
      <dgm:prSet presAssocID="{E94F2A96-B93B-49C6-BF49-9E870AA420B2}" presName="wedge3" presStyleLbl="node1" presStyleIdx="2" presStyleCnt="4" custScaleX="153402" custScaleY="98125"/>
      <dgm:spPr/>
    </dgm:pt>
    <dgm:pt modelId="{BA741A74-38D4-4C1A-A650-FCF212CE7BC7}" type="pres">
      <dgm:prSet presAssocID="{E94F2A96-B93B-49C6-BF49-9E870AA420B2}" presName="wedge3Tx" presStyleLbl="node1" presStyleIdx="2" presStyleCnt="4">
        <dgm:presLayoutVars>
          <dgm:chMax val="0"/>
          <dgm:chPref val="0"/>
          <dgm:bulletEnabled val="1"/>
        </dgm:presLayoutVars>
      </dgm:prSet>
      <dgm:spPr/>
    </dgm:pt>
    <dgm:pt modelId="{BB892B10-D4ED-4164-86DD-476C473D1CC8}" type="pres">
      <dgm:prSet presAssocID="{E94F2A96-B93B-49C6-BF49-9E870AA420B2}" presName="wedge4" presStyleLbl="node1" presStyleIdx="3" presStyleCnt="4" custScaleX="153402" custScaleY="98125"/>
      <dgm:spPr/>
    </dgm:pt>
    <dgm:pt modelId="{9813A21B-BBA8-4009-8668-5D99EA5CFD21}" type="pres">
      <dgm:prSet presAssocID="{E94F2A96-B93B-49C6-BF49-9E870AA420B2}" presName="wedge4Tx" presStyleLbl="node1" presStyleIdx="3" presStyleCnt="4">
        <dgm:presLayoutVars>
          <dgm:chMax val="0"/>
          <dgm:chPref val="0"/>
          <dgm:bulletEnabled val="1"/>
        </dgm:presLayoutVars>
      </dgm:prSet>
      <dgm:spPr/>
    </dgm:pt>
  </dgm:ptLst>
  <dgm:cxnLst>
    <dgm:cxn modelId="{3BC6E90E-292A-450F-B2F4-21D02FE45951}" srcId="{E94F2A96-B93B-49C6-BF49-9E870AA420B2}" destId="{AEF9CBD8-C112-4332-A900-090A477949AB}" srcOrd="0" destOrd="0" parTransId="{E0E348C8-50EC-42CE-BBCF-94D62855AD26}" sibTransId="{23546451-C584-4171-97B1-1C1440DD7C58}"/>
    <dgm:cxn modelId="{03100B10-545D-4CD2-9391-C26CCA494DCF}" type="presOf" srcId="{02F62F4A-0C7E-4ACE-9B00-2B6492B51FE0}" destId="{BA741A74-38D4-4C1A-A650-FCF212CE7BC7}" srcOrd="1" destOrd="0" presId="urn:microsoft.com/office/officeart/2005/8/layout/chart3"/>
    <dgm:cxn modelId="{EB8AB520-E89C-4372-B77B-FE534AADF44A}" srcId="{E94F2A96-B93B-49C6-BF49-9E870AA420B2}" destId="{BD47FFB3-AB46-467B-8DF5-A943870083FB}" srcOrd="3" destOrd="0" parTransId="{90F096F0-DBFA-4B0D-A86F-5C4116A3163B}" sibTransId="{66E45E8A-FAD3-431B-9A0C-38AC309867D1}"/>
    <dgm:cxn modelId="{C5F94823-097A-4802-B2FD-8EB93D24EAF2}" type="presOf" srcId="{BD47FFB3-AB46-467B-8DF5-A943870083FB}" destId="{BB892B10-D4ED-4164-86DD-476C473D1CC8}" srcOrd="0" destOrd="0" presId="urn:microsoft.com/office/officeart/2005/8/layout/chart3"/>
    <dgm:cxn modelId="{7E806139-28FC-4408-B39F-FA0729E9AA81}" type="presOf" srcId="{E94F2A96-B93B-49C6-BF49-9E870AA420B2}" destId="{7D94D904-3BBE-4EB4-9F99-CAA99623AB0E}" srcOrd="0" destOrd="0" presId="urn:microsoft.com/office/officeart/2005/8/layout/chart3"/>
    <dgm:cxn modelId="{F6D5105B-A0C9-41F4-B165-1A9A5449B95C}" type="presOf" srcId="{02F62F4A-0C7E-4ACE-9B00-2B6492B51FE0}" destId="{44915DBF-7CC8-4012-BC3A-9A6AEDD6EC96}" srcOrd="0" destOrd="0" presId="urn:microsoft.com/office/officeart/2005/8/layout/chart3"/>
    <dgm:cxn modelId="{0F7C914D-5EA9-4490-BA8B-B42D17D3D3C0}" type="presOf" srcId="{138C0BE3-CC34-4BAF-96C3-A51404A3BFB3}" destId="{6C9B6A1E-516A-46FF-9C6C-9560B0BBADDF}" srcOrd="0" destOrd="0" presId="urn:microsoft.com/office/officeart/2005/8/layout/chart3"/>
    <dgm:cxn modelId="{4B0AFE4F-3730-4C95-998D-7F20B4FDA89E}" type="presOf" srcId="{138C0BE3-CC34-4BAF-96C3-A51404A3BFB3}" destId="{72D3C047-5C24-4C28-A942-59742537B85F}" srcOrd="1" destOrd="0" presId="urn:microsoft.com/office/officeart/2005/8/layout/chart3"/>
    <dgm:cxn modelId="{C3917C70-38C0-4EE1-BEF1-FEC2681A07B4}" srcId="{E94F2A96-B93B-49C6-BF49-9E870AA420B2}" destId="{138C0BE3-CC34-4BAF-96C3-A51404A3BFB3}" srcOrd="1" destOrd="0" parTransId="{B06B6D96-A09B-4C71-952C-10B96282E081}" sibTransId="{391F1DEE-CDA1-4A7F-8FB3-B5936350B373}"/>
    <dgm:cxn modelId="{8C68625A-BEC0-44C8-B461-06C2C0F8BD5C}" type="presOf" srcId="{BD47FFB3-AB46-467B-8DF5-A943870083FB}" destId="{9813A21B-BBA8-4009-8668-5D99EA5CFD21}" srcOrd="1" destOrd="0" presId="urn:microsoft.com/office/officeart/2005/8/layout/chart3"/>
    <dgm:cxn modelId="{D6199AA6-A3F4-467D-8B23-BE5C28904E5C}" srcId="{E94F2A96-B93B-49C6-BF49-9E870AA420B2}" destId="{02F62F4A-0C7E-4ACE-9B00-2B6492B51FE0}" srcOrd="2" destOrd="0" parTransId="{7A00CDEC-78E4-4730-B99F-6A3F58B593BE}" sibTransId="{B89DD63E-4F69-4D41-99AB-044193B3B405}"/>
    <dgm:cxn modelId="{CEE52BB5-6D0F-43AC-B356-8277B57EC869}" type="presOf" srcId="{AEF9CBD8-C112-4332-A900-090A477949AB}" destId="{9A104509-D554-47EB-B557-3E4A2B06CA38}" srcOrd="1" destOrd="0" presId="urn:microsoft.com/office/officeart/2005/8/layout/chart3"/>
    <dgm:cxn modelId="{514BAFF7-C936-46AD-AFD0-ACF55547F4DD}" type="presOf" srcId="{AEF9CBD8-C112-4332-A900-090A477949AB}" destId="{E57B2621-9801-409D-90DF-14A2E5F68795}" srcOrd="0" destOrd="0" presId="urn:microsoft.com/office/officeart/2005/8/layout/chart3"/>
    <dgm:cxn modelId="{50971B2B-57E4-471D-B617-8E8D3E2AD435}" type="presParOf" srcId="{7D94D904-3BBE-4EB4-9F99-CAA99623AB0E}" destId="{E57B2621-9801-409D-90DF-14A2E5F68795}" srcOrd="0" destOrd="0" presId="urn:microsoft.com/office/officeart/2005/8/layout/chart3"/>
    <dgm:cxn modelId="{F222810C-6A8E-4793-B1C6-027FDBA3C11C}" type="presParOf" srcId="{7D94D904-3BBE-4EB4-9F99-CAA99623AB0E}" destId="{9A104509-D554-47EB-B557-3E4A2B06CA38}" srcOrd="1" destOrd="0" presId="urn:microsoft.com/office/officeart/2005/8/layout/chart3"/>
    <dgm:cxn modelId="{9F5C1032-42EB-45B7-9510-34233C60A25E}" type="presParOf" srcId="{7D94D904-3BBE-4EB4-9F99-CAA99623AB0E}" destId="{6C9B6A1E-516A-46FF-9C6C-9560B0BBADDF}" srcOrd="2" destOrd="0" presId="urn:microsoft.com/office/officeart/2005/8/layout/chart3"/>
    <dgm:cxn modelId="{55D78A53-A384-4B81-BCA6-456B0D50F4C1}" type="presParOf" srcId="{7D94D904-3BBE-4EB4-9F99-CAA99623AB0E}" destId="{72D3C047-5C24-4C28-A942-59742537B85F}" srcOrd="3" destOrd="0" presId="urn:microsoft.com/office/officeart/2005/8/layout/chart3"/>
    <dgm:cxn modelId="{0DF03831-AD52-4A83-9EC3-7FEF47A52E52}" type="presParOf" srcId="{7D94D904-3BBE-4EB4-9F99-CAA99623AB0E}" destId="{44915DBF-7CC8-4012-BC3A-9A6AEDD6EC96}" srcOrd="4" destOrd="0" presId="urn:microsoft.com/office/officeart/2005/8/layout/chart3"/>
    <dgm:cxn modelId="{11BAB4C2-1991-4B62-9997-43292C43A618}" type="presParOf" srcId="{7D94D904-3BBE-4EB4-9F99-CAA99623AB0E}" destId="{BA741A74-38D4-4C1A-A650-FCF212CE7BC7}" srcOrd="5" destOrd="0" presId="urn:microsoft.com/office/officeart/2005/8/layout/chart3"/>
    <dgm:cxn modelId="{2C1D493C-769D-4DA4-B957-6862F263BD50}" type="presParOf" srcId="{7D94D904-3BBE-4EB4-9F99-CAA99623AB0E}" destId="{BB892B10-D4ED-4164-86DD-476C473D1CC8}" srcOrd="6" destOrd="0" presId="urn:microsoft.com/office/officeart/2005/8/layout/chart3"/>
    <dgm:cxn modelId="{90CC657A-CE43-42AB-89CB-3E93411F988E}" type="presParOf" srcId="{7D94D904-3BBE-4EB4-9F99-CAA99623AB0E}" destId="{9813A21B-BBA8-4009-8668-5D99EA5CFD21}"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823AEA-3CB0-4E6D-87E6-134FA8E0AF3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5CD72513-B22B-4308-985A-710FD00813B0}">
      <dgm:prSet phldrT="[Metin]"/>
      <dgm:spPr/>
      <dgm:t>
        <a:bodyPr/>
        <a:lstStyle/>
        <a:p>
          <a:r>
            <a:rPr lang="tr-TR" dirty="0" err="1"/>
            <a:t>Kur’ân’a</a:t>
          </a:r>
          <a:r>
            <a:rPr lang="tr-TR" dirty="0"/>
            <a:t> göre Hz. Süleyman (as.)</a:t>
          </a:r>
        </a:p>
      </dgm:t>
    </dgm:pt>
    <dgm:pt modelId="{8EAD81E2-36C0-4764-B825-E10F157D2179}" type="parTrans" cxnId="{FEFE91B7-430F-4881-9A1A-05EB64D15D6C}">
      <dgm:prSet/>
      <dgm:spPr/>
      <dgm:t>
        <a:bodyPr/>
        <a:lstStyle/>
        <a:p>
          <a:endParaRPr lang="tr-TR"/>
        </a:p>
      </dgm:t>
    </dgm:pt>
    <dgm:pt modelId="{27A6D98B-4910-4BE9-80FF-E4D5EFAA676E}" type="sibTrans" cxnId="{FEFE91B7-430F-4881-9A1A-05EB64D15D6C}">
      <dgm:prSet/>
      <dgm:spPr/>
      <dgm:t>
        <a:bodyPr/>
        <a:lstStyle/>
        <a:p>
          <a:endParaRPr lang="tr-TR"/>
        </a:p>
      </dgm:t>
    </dgm:pt>
    <dgm:pt modelId="{46149325-0D23-4A78-864A-9DC30A250856}">
      <dgm:prSet phldrT="[Metin]" custT="1"/>
      <dgm:spPr/>
      <dgm:t>
        <a:bodyPr/>
        <a:lstStyle/>
        <a:p>
          <a:r>
            <a:rPr lang="tr-TR" sz="3200" dirty="0"/>
            <a:t>Bütün maddi imkanlara sahip olmasına rağmen</a:t>
          </a:r>
        </a:p>
      </dgm:t>
    </dgm:pt>
    <dgm:pt modelId="{E7A2B1B9-5709-4247-A1D3-86E7741D5787}" type="parTrans" cxnId="{557835F1-B998-4549-A9BC-1F83C29F0FA2}">
      <dgm:prSet/>
      <dgm:spPr/>
      <dgm:t>
        <a:bodyPr/>
        <a:lstStyle/>
        <a:p>
          <a:endParaRPr lang="tr-TR"/>
        </a:p>
      </dgm:t>
    </dgm:pt>
    <dgm:pt modelId="{6F4C4F02-A0F0-4885-8EC8-DE9786188D0D}" type="sibTrans" cxnId="{557835F1-B998-4549-A9BC-1F83C29F0FA2}">
      <dgm:prSet/>
      <dgm:spPr/>
      <dgm:t>
        <a:bodyPr/>
        <a:lstStyle/>
        <a:p>
          <a:endParaRPr lang="tr-TR"/>
        </a:p>
      </dgm:t>
    </dgm:pt>
    <dgm:pt modelId="{2AC5F595-C5CE-4CB7-A622-AB41918410BE}">
      <dgm:prSet phldrT="[Metin]" custT="1"/>
      <dgm:spPr/>
      <dgm:t>
        <a:bodyPr/>
        <a:lstStyle/>
        <a:p>
          <a:r>
            <a:rPr lang="tr-TR" sz="4400" dirty="0"/>
            <a:t>Samimi </a:t>
          </a:r>
        </a:p>
      </dgm:t>
    </dgm:pt>
    <dgm:pt modelId="{D46154C0-04BE-4821-B6E0-D87CE0534647}" type="parTrans" cxnId="{ADBF3795-A1F0-4758-8CAF-41EB05CA568A}">
      <dgm:prSet/>
      <dgm:spPr/>
      <dgm:t>
        <a:bodyPr/>
        <a:lstStyle/>
        <a:p>
          <a:endParaRPr lang="tr-TR"/>
        </a:p>
      </dgm:t>
    </dgm:pt>
    <dgm:pt modelId="{6EFD5F7C-7F16-4757-9119-16F7CB10FFD7}" type="sibTrans" cxnId="{ADBF3795-A1F0-4758-8CAF-41EB05CA568A}">
      <dgm:prSet/>
      <dgm:spPr/>
      <dgm:t>
        <a:bodyPr/>
        <a:lstStyle/>
        <a:p>
          <a:endParaRPr lang="tr-TR"/>
        </a:p>
      </dgm:t>
    </dgm:pt>
    <dgm:pt modelId="{A5F92009-9D16-4104-96CD-DCA9609B51F6}">
      <dgm:prSet phldrT="[Metin]" custT="1"/>
      <dgm:spPr/>
      <dgm:t>
        <a:bodyPr/>
        <a:lstStyle/>
        <a:p>
          <a:r>
            <a:rPr lang="tr-TR" sz="4400" dirty="0"/>
            <a:t>Şımarmayan</a:t>
          </a:r>
        </a:p>
      </dgm:t>
    </dgm:pt>
    <dgm:pt modelId="{EA7ABBE2-250F-4D42-BD67-746DF92D485B}" type="parTrans" cxnId="{F1FCE90C-04C0-4E3E-9BC5-1FA8D5749F60}">
      <dgm:prSet/>
      <dgm:spPr/>
      <dgm:t>
        <a:bodyPr/>
        <a:lstStyle/>
        <a:p>
          <a:endParaRPr lang="tr-TR"/>
        </a:p>
      </dgm:t>
    </dgm:pt>
    <dgm:pt modelId="{7E4386C7-430A-4950-800E-344B87DE19E9}" type="sibTrans" cxnId="{F1FCE90C-04C0-4E3E-9BC5-1FA8D5749F60}">
      <dgm:prSet/>
      <dgm:spPr/>
      <dgm:t>
        <a:bodyPr/>
        <a:lstStyle/>
        <a:p>
          <a:endParaRPr lang="tr-TR"/>
        </a:p>
      </dgm:t>
    </dgm:pt>
    <dgm:pt modelId="{C134AE46-E6C3-476A-9A2C-2C3532F2E08E}">
      <dgm:prSet custT="1"/>
      <dgm:spPr/>
      <dgm:t>
        <a:bodyPr/>
        <a:lstStyle/>
        <a:p>
          <a:r>
            <a:rPr lang="tr-TR" sz="4400" dirty="0"/>
            <a:t>Dürüst</a:t>
          </a:r>
        </a:p>
      </dgm:t>
    </dgm:pt>
    <dgm:pt modelId="{37AE5AD6-61A8-49CB-B5AE-9D347F05AC40}" type="parTrans" cxnId="{9A791487-2D07-4313-A711-17114BFB021F}">
      <dgm:prSet/>
      <dgm:spPr/>
      <dgm:t>
        <a:bodyPr/>
        <a:lstStyle/>
        <a:p>
          <a:endParaRPr lang="tr-TR"/>
        </a:p>
      </dgm:t>
    </dgm:pt>
    <dgm:pt modelId="{49B70A14-3D8E-42ED-B1B1-7831A6ADA8F5}" type="sibTrans" cxnId="{9A791487-2D07-4313-A711-17114BFB021F}">
      <dgm:prSet/>
      <dgm:spPr/>
      <dgm:t>
        <a:bodyPr/>
        <a:lstStyle/>
        <a:p>
          <a:endParaRPr lang="tr-TR"/>
        </a:p>
      </dgm:t>
    </dgm:pt>
    <dgm:pt modelId="{FC3A0DB6-191E-43F4-8EA6-AF0B7E52E791}">
      <dgm:prSet custT="1"/>
      <dgm:spPr/>
      <dgm:t>
        <a:bodyPr/>
        <a:lstStyle/>
        <a:p>
          <a:r>
            <a:rPr lang="tr-TR" sz="4400" dirty="0"/>
            <a:t>Kibirlenmeyen</a:t>
          </a:r>
        </a:p>
      </dgm:t>
    </dgm:pt>
    <dgm:pt modelId="{6F5D3E5B-B528-4349-A561-3A0A4171ED4A}" type="parTrans" cxnId="{064BD559-90AA-4654-A7D6-03D3600FC5DF}">
      <dgm:prSet/>
      <dgm:spPr/>
      <dgm:t>
        <a:bodyPr/>
        <a:lstStyle/>
        <a:p>
          <a:endParaRPr lang="tr-TR"/>
        </a:p>
      </dgm:t>
    </dgm:pt>
    <dgm:pt modelId="{FC310BA2-39A6-476B-88E6-B2DC65CD3B12}" type="sibTrans" cxnId="{064BD559-90AA-4654-A7D6-03D3600FC5DF}">
      <dgm:prSet/>
      <dgm:spPr/>
      <dgm:t>
        <a:bodyPr/>
        <a:lstStyle/>
        <a:p>
          <a:endParaRPr lang="tr-TR"/>
        </a:p>
      </dgm:t>
    </dgm:pt>
    <dgm:pt modelId="{0C3AE536-C1BE-4303-A59B-2CE6D33315BF}">
      <dgm:prSet custT="1"/>
      <dgm:spPr/>
      <dgm:t>
        <a:bodyPr/>
        <a:lstStyle/>
        <a:p>
          <a:r>
            <a:rPr lang="tr-TR" sz="4400" dirty="0"/>
            <a:t>Şükreden bir genç</a:t>
          </a:r>
        </a:p>
      </dgm:t>
    </dgm:pt>
    <dgm:pt modelId="{E73A58A0-D599-4FBA-9C79-086D80C5116E}" type="parTrans" cxnId="{535FB7BF-A2D4-4E6E-9284-87EF39D22CF3}">
      <dgm:prSet/>
      <dgm:spPr/>
      <dgm:t>
        <a:bodyPr/>
        <a:lstStyle/>
        <a:p>
          <a:endParaRPr lang="tr-TR"/>
        </a:p>
      </dgm:t>
    </dgm:pt>
    <dgm:pt modelId="{F98A3EA0-6F58-4B81-A6A7-5546C96FE9BF}" type="sibTrans" cxnId="{535FB7BF-A2D4-4E6E-9284-87EF39D22CF3}">
      <dgm:prSet/>
      <dgm:spPr/>
      <dgm:t>
        <a:bodyPr/>
        <a:lstStyle/>
        <a:p>
          <a:endParaRPr lang="tr-TR"/>
        </a:p>
      </dgm:t>
    </dgm:pt>
    <dgm:pt modelId="{B1D701AB-925B-477F-ABBF-DA46A682C87B}" type="pres">
      <dgm:prSet presAssocID="{9A823AEA-3CB0-4E6D-87E6-134FA8E0AF37}" presName="Name0" presStyleCnt="0">
        <dgm:presLayoutVars>
          <dgm:chPref val="1"/>
          <dgm:dir/>
          <dgm:animOne val="branch"/>
          <dgm:animLvl val="lvl"/>
          <dgm:resizeHandles val="exact"/>
        </dgm:presLayoutVars>
      </dgm:prSet>
      <dgm:spPr/>
    </dgm:pt>
    <dgm:pt modelId="{6077DD87-6609-42A4-A767-0BFD0A16D6C0}" type="pres">
      <dgm:prSet presAssocID="{5CD72513-B22B-4308-985A-710FD00813B0}" presName="root1" presStyleCnt="0"/>
      <dgm:spPr/>
    </dgm:pt>
    <dgm:pt modelId="{0952DFB0-EAC2-4CCA-BF07-BE583DE6AC45}" type="pres">
      <dgm:prSet presAssocID="{5CD72513-B22B-4308-985A-710FD00813B0}" presName="LevelOneTextNode" presStyleLbl="node0" presStyleIdx="0" presStyleCnt="1" custScaleX="129976" custLinFactNeighborX="-8724" custLinFactNeighborY="-276">
        <dgm:presLayoutVars>
          <dgm:chPref val="3"/>
        </dgm:presLayoutVars>
      </dgm:prSet>
      <dgm:spPr/>
    </dgm:pt>
    <dgm:pt modelId="{1383B772-BE3C-4B4E-AD18-3F7673F40EE9}" type="pres">
      <dgm:prSet presAssocID="{5CD72513-B22B-4308-985A-710FD00813B0}" presName="level2hierChild" presStyleCnt="0"/>
      <dgm:spPr/>
    </dgm:pt>
    <dgm:pt modelId="{B452A3DA-75F4-4910-AFE4-B2D17CDB17F1}" type="pres">
      <dgm:prSet presAssocID="{E7A2B1B9-5709-4247-A1D3-86E7741D5787}" presName="conn2-1" presStyleLbl="parChTrans1D2" presStyleIdx="0" presStyleCnt="6" custScaleX="2000000"/>
      <dgm:spPr/>
    </dgm:pt>
    <dgm:pt modelId="{9DF1D796-41F9-4AC5-94AC-64C43FF5F689}" type="pres">
      <dgm:prSet presAssocID="{E7A2B1B9-5709-4247-A1D3-86E7741D5787}" presName="connTx" presStyleLbl="parChTrans1D2" presStyleIdx="0" presStyleCnt="6"/>
      <dgm:spPr/>
    </dgm:pt>
    <dgm:pt modelId="{17DF680D-8950-455B-86F7-9FBBC740F162}" type="pres">
      <dgm:prSet presAssocID="{46149325-0D23-4A78-864A-9DC30A250856}" presName="root2" presStyleCnt="0"/>
      <dgm:spPr/>
    </dgm:pt>
    <dgm:pt modelId="{C2FBF990-0F82-4DB2-ABEE-706ADE1BCEF8}" type="pres">
      <dgm:prSet presAssocID="{46149325-0D23-4A78-864A-9DC30A250856}" presName="LevelTwoTextNode" presStyleLbl="node2" presStyleIdx="0" presStyleCnt="6" custScaleX="296065">
        <dgm:presLayoutVars>
          <dgm:chPref val="3"/>
        </dgm:presLayoutVars>
      </dgm:prSet>
      <dgm:spPr/>
    </dgm:pt>
    <dgm:pt modelId="{80DA11F8-A3BD-4D82-8CFC-99E65094F65A}" type="pres">
      <dgm:prSet presAssocID="{46149325-0D23-4A78-864A-9DC30A250856}" presName="level3hierChild" presStyleCnt="0"/>
      <dgm:spPr/>
    </dgm:pt>
    <dgm:pt modelId="{4EE2ACA2-ECB0-41F0-86F7-29B106E05FF7}" type="pres">
      <dgm:prSet presAssocID="{37AE5AD6-61A8-49CB-B5AE-9D347F05AC40}" presName="conn2-1" presStyleLbl="parChTrans1D2" presStyleIdx="1" presStyleCnt="6" custScaleX="2000000"/>
      <dgm:spPr/>
    </dgm:pt>
    <dgm:pt modelId="{3D9DA6CC-D976-4F8F-AB8B-E8DF029A6915}" type="pres">
      <dgm:prSet presAssocID="{37AE5AD6-61A8-49CB-B5AE-9D347F05AC40}" presName="connTx" presStyleLbl="parChTrans1D2" presStyleIdx="1" presStyleCnt="6"/>
      <dgm:spPr/>
    </dgm:pt>
    <dgm:pt modelId="{7E23ED44-AF9E-4043-98B0-60C75F66B328}" type="pres">
      <dgm:prSet presAssocID="{C134AE46-E6C3-476A-9A2C-2C3532F2E08E}" presName="root2" presStyleCnt="0"/>
      <dgm:spPr/>
    </dgm:pt>
    <dgm:pt modelId="{733D16B5-48E9-4FEF-A510-7E7D77AC2740}" type="pres">
      <dgm:prSet presAssocID="{C134AE46-E6C3-476A-9A2C-2C3532F2E08E}" presName="LevelTwoTextNode" presStyleLbl="node2" presStyleIdx="1" presStyleCnt="6" custScaleX="296065">
        <dgm:presLayoutVars>
          <dgm:chPref val="3"/>
        </dgm:presLayoutVars>
      </dgm:prSet>
      <dgm:spPr/>
    </dgm:pt>
    <dgm:pt modelId="{653406DC-8868-490B-B3CA-CD55349A95AC}" type="pres">
      <dgm:prSet presAssocID="{C134AE46-E6C3-476A-9A2C-2C3532F2E08E}" presName="level3hierChild" presStyleCnt="0"/>
      <dgm:spPr/>
    </dgm:pt>
    <dgm:pt modelId="{278252B6-BD1C-4788-9FF3-4104E7DC9902}" type="pres">
      <dgm:prSet presAssocID="{D46154C0-04BE-4821-B6E0-D87CE0534647}" presName="conn2-1" presStyleLbl="parChTrans1D2" presStyleIdx="2" presStyleCnt="6" custScaleX="2000000"/>
      <dgm:spPr/>
    </dgm:pt>
    <dgm:pt modelId="{45D1B2EB-4F38-4B4B-8D43-D3CCAD9D283B}" type="pres">
      <dgm:prSet presAssocID="{D46154C0-04BE-4821-B6E0-D87CE0534647}" presName="connTx" presStyleLbl="parChTrans1D2" presStyleIdx="2" presStyleCnt="6"/>
      <dgm:spPr/>
    </dgm:pt>
    <dgm:pt modelId="{C7D5944F-BCD1-4B27-A443-739C3EBDFCBA}" type="pres">
      <dgm:prSet presAssocID="{2AC5F595-C5CE-4CB7-A622-AB41918410BE}" presName="root2" presStyleCnt="0"/>
      <dgm:spPr/>
    </dgm:pt>
    <dgm:pt modelId="{32A0A06E-34C1-4106-A7D4-1C3D3DD68D9B}" type="pres">
      <dgm:prSet presAssocID="{2AC5F595-C5CE-4CB7-A622-AB41918410BE}" presName="LevelTwoTextNode" presStyleLbl="node2" presStyleIdx="2" presStyleCnt="6" custScaleX="296065">
        <dgm:presLayoutVars>
          <dgm:chPref val="3"/>
        </dgm:presLayoutVars>
      </dgm:prSet>
      <dgm:spPr/>
    </dgm:pt>
    <dgm:pt modelId="{2239FD1A-E8B1-41E9-8713-032588062894}" type="pres">
      <dgm:prSet presAssocID="{2AC5F595-C5CE-4CB7-A622-AB41918410BE}" presName="level3hierChild" presStyleCnt="0"/>
      <dgm:spPr/>
    </dgm:pt>
    <dgm:pt modelId="{D578C2AA-BA95-41BE-9E07-3D17D7829470}" type="pres">
      <dgm:prSet presAssocID="{6F5D3E5B-B528-4349-A561-3A0A4171ED4A}" presName="conn2-1" presStyleLbl="parChTrans1D2" presStyleIdx="3" presStyleCnt="6" custScaleX="2000000"/>
      <dgm:spPr/>
    </dgm:pt>
    <dgm:pt modelId="{C53DA3AE-D06C-4C7D-A4EB-ED96CBF88F01}" type="pres">
      <dgm:prSet presAssocID="{6F5D3E5B-B528-4349-A561-3A0A4171ED4A}" presName="connTx" presStyleLbl="parChTrans1D2" presStyleIdx="3" presStyleCnt="6"/>
      <dgm:spPr/>
    </dgm:pt>
    <dgm:pt modelId="{460222C9-DEBC-410B-915A-856F7A07323F}" type="pres">
      <dgm:prSet presAssocID="{FC3A0DB6-191E-43F4-8EA6-AF0B7E52E791}" presName="root2" presStyleCnt="0"/>
      <dgm:spPr/>
    </dgm:pt>
    <dgm:pt modelId="{EFDED185-C871-4BDC-B8E7-D45CDF3C43D5}" type="pres">
      <dgm:prSet presAssocID="{FC3A0DB6-191E-43F4-8EA6-AF0B7E52E791}" presName="LevelTwoTextNode" presStyleLbl="node2" presStyleIdx="3" presStyleCnt="6" custScaleX="296670">
        <dgm:presLayoutVars>
          <dgm:chPref val="3"/>
        </dgm:presLayoutVars>
      </dgm:prSet>
      <dgm:spPr/>
    </dgm:pt>
    <dgm:pt modelId="{4C3E7C2D-AA17-465F-9658-5079FED50D5C}" type="pres">
      <dgm:prSet presAssocID="{FC3A0DB6-191E-43F4-8EA6-AF0B7E52E791}" presName="level3hierChild" presStyleCnt="0"/>
      <dgm:spPr/>
    </dgm:pt>
    <dgm:pt modelId="{70F66DE7-CE9D-4C56-9A00-36E32FF55A06}" type="pres">
      <dgm:prSet presAssocID="{EA7ABBE2-250F-4D42-BD67-746DF92D485B}" presName="conn2-1" presStyleLbl="parChTrans1D2" presStyleIdx="4" presStyleCnt="6" custScaleX="2000000"/>
      <dgm:spPr/>
    </dgm:pt>
    <dgm:pt modelId="{BD0D37A4-DCC3-4E7A-841A-CEDE5B4CD73B}" type="pres">
      <dgm:prSet presAssocID="{EA7ABBE2-250F-4D42-BD67-746DF92D485B}" presName="connTx" presStyleLbl="parChTrans1D2" presStyleIdx="4" presStyleCnt="6"/>
      <dgm:spPr/>
    </dgm:pt>
    <dgm:pt modelId="{982815D4-06C1-40E3-B3B1-AB978FC287A9}" type="pres">
      <dgm:prSet presAssocID="{A5F92009-9D16-4104-96CD-DCA9609B51F6}" presName="root2" presStyleCnt="0"/>
      <dgm:spPr/>
    </dgm:pt>
    <dgm:pt modelId="{B54D35D4-9982-4449-8267-A90016F6EBF4}" type="pres">
      <dgm:prSet presAssocID="{A5F92009-9D16-4104-96CD-DCA9609B51F6}" presName="LevelTwoTextNode" presStyleLbl="node2" presStyleIdx="4" presStyleCnt="6" custScaleX="296065">
        <dgm:presLayoutVars>
          <dgm:chPref val="3"/>
        </dgm:presLayoutVars>
      </dgm:prSet>
      <dgm:spPr/>
    </dgm:pt>
    <dgm:pt modelId="{064D337C-8EDB-4721-BA44-0DA187ED3DAC}" type="pres">
      <dgm:prSet presAssocID="{A5F92009-9D16-4104-96CD-DCA9609B51F6}" presName="level3hierChild" presStyleCnt="0"/>
      <dgm:spPr/>
    </dgm:pt>
    <dgm:pt modelId="{5051B893-F17B-42D5-A202-3AFB35686A98}" type="pres">
      <dgm:prSet presAssocID="{E73A58A0-D599-4FBA-9C79-086D80C5116E}" presName="conn2-1" presStyleLbl="parChTrans1D2" presStyleIdx="5" presStyleCnt="6" custScaleX="2000000"/>
      <dgm:spPr/>
    </dgm:pt>
    <dgm:pt modelId="{828C7936-BC14-4E9C-9C79-2580A20C43A3}" type="pres">
      <dgm:prSet presAssocID="{E73A58A0-D599-4FBA-9C79-086D80C5116E}" presName="connTx" presStyleLbl="parChTrans1D2" presStyleIdx="5" presStyleCnt="6"/>
      <dgm:spPr/>
    </dgm:pt>
    <dgm:pt modelId="{603CD377-E7FD-45C0-81D9-BF1F1368D212}" type="pres">
      <dgm:prSet presAssocID="{0C3AE536-C1BE-4303-A59B-2CE6D33315BF}" presName="root2" presStyleCnt="0"/>
      <dgm:spPr/>
    </dgm:pt>
    <dgm:pt modelId="{3017AC5F-2930-44C0-A20B-819DFB454DBA}" type="pres">
      <dgm:prSet presAssocID="{0C3AE536-C1BE-4303-A59B-2CE6D33315BF}" presName="LevelTwoTextNode" presStyleLbl="node2" presStyleIdx="5" presStyleCnt="6" custScaleX="296628">
        <dgm:presLayoutVars>
          <dgm:chPref val="3"/>
        </dgm:presLayoutVars>
      </dgm:prSet>
      <dgm:spPr/>
    </dgm:pt>
    <dgm:pt modelId="{447558F0-3B64-4F0C-B7C4-7E7482DBA56B}" type="pres">
      <dgm:prSet presAssocID="{0C3AE536-C1BE-4303-A59B-2CE6D33315BF}" presName="level3hierChild" presStyleCnt="0"/>
      <dgm:spPr/>
    </dgm:pt>
  </dgm:ptLst>
  <dgm:cxnLst>
    <dgm:cxn modelId="{F1FCE90C-04C0-4E3E-9BC5-1FA8D5749F60}" srcId="{5CD72513-B22B-4308-985A-710FD00813B0}" destId="{A5F92009-9D16-4104-96CD-DCA9609B51F6}" srcOrd="4" destOrd="0" parTransId="{EA7ABBE2-250F-4D42-BD67-746DF92D485B}" sibTransId="{7E4386C7-430A-4950-800E-344B87DE19E9}"/>
    <dgm:cxn modelId="{30759A1A-21AA-4561-B94D-EB8F0452C254}" type="presOf" srcId="{E73A58A0-D599-4FBA-9C79-086D80C5116E}" destId="{828C7936-BC14-4E9C-9C79-2580A20C43A3}" srcOrd="1" destOrd="0" presId="urn:microsoft.com/office/officeart/2008/layout/HorizontalMultiLevelHierarchy"/>
    <dgm:cxn modelId="{C4CD4230-F7BD-4CAB-8FFA-9043BADACB64}" type="presOf" srcId="{37AE5AD6-61A8-49CB-B5AE-9D347F05AC40}" destId="{4EE2ACA2-ECB0-41F0-86F7-29B106E05FF7}" srcOrd="0" destOrd="0" presId="urn:microsoft.com/office/officeart/2008/layout/HorizontalMultiLevelHierarchy"/>
    <dgm:cxn modelId="{20850434-3EA6-4121-AA0B-182C34FCC14F}" type="presOf" srcId="{0C3AE536-C1BE-4303-A59B-2CE6D33315BF}" destId="{3017AC5F-2930-44C0-A20B-819DFB454DBA}" srcOrd="0" destOrd="0" presId="urn:microsoft.com/office/officeart/2008/layout/HorizontalMultiLevelHierarchy"/>
    <dgm:cxn modelId="{94F9D934-0BA2-47DA-9FD4-7A7E0C99D762}" type="presOf" srcId="{46149325-0D23-4A78-864A-9DC30A250856}" destId="{C2FBF990-0F82-4DB2-ABEE-706ADE1BCEF8}" srcOrd="0" destOrd="0" presId="urn:microsoft.com/office/officeart/2008/layout/HorizontalMultiLevelHierarchy"/>
    <dgm:cxn modelId="{8164D138-BD4B-433C-A848-C2EC83C9C85E}" type="presOf" srcId="{9A823AEA-3CB0-4E6D-87E6-134FA8E0AF37}" destId="{B1D701AB-925B-477F-ABBF-DA46A682C87B}" srcOrd="0" destOrd="0" presId="urn:microsoft.com/office/officeart/2008/layout/HorizontalMultiLevelHierarchy"/>
    <dgm:cxn modelId="{352BFF3C-28A8-40E7-8F3B-39B8EB381AFC}" type="presOf" srcId="{C134AE46-E6C3-476A-9A2C-2C3532F2E08E}" destId="{733D16B5-48E9-4FEF-A510-7E7D77AC2740}" srcOrd="0" destOrd="0" presId="urn:microsoft.com/office/officeart/2008/layout/HorizontalMultiLevelHierarchy"/>
    <dgm:cxn modelId="{AA2A5046-2D00-4803-ADAE-1429E99558F3}" type="presOf" srcId="{E73A58A0-D599-4FBA-9C79-086D80C5116E}" destId="{5051B893-F17B-42D5-A202-3AFB35686A98}" srcOrd="0" destOrd="0" presId="urn:microsoft.com/office/officeart/2008/layout/HorizontalMultiLevelHierarchy"/>
    <dgm:cxn modelId="{188EA267-4A56-4A63-8CFE-992F9990E523}" type="presOf" srcId="{E7A2B1B9-5709-4247-A1D3-86E7741D5787}" destId="{9DF1D796-41F9-4AC5-94AC-64C43FF5F689}" srcOrd="1" destOrd="0" presId="urn:microsoft.com/office/officeart/2008/layout/HorizontalMultiLevelHierarchy"/>
    <dgm:cxn modelId="{06DE106D-9341-4F14-9C8F-14F668F95FB9}" type="presOf" srcId="{EA7ABBE2-250F-4D42-BD67-746DF92D485B}" destId="{BD0D37A4-DCC3-4E7A-841A-CEDE5B4CD73B}" srcOrd="1" destOrd="0" presId="urn:microsoft.com/office/officeart/2008/layout/HorizontalMultiLevelHierarchy"/>
    <dgm:cxn modelId="{60587F4E-B579-4089-9C0E-99624C3E908D}" type="presOf" srcId="{E7A2B1B9-5709-4247-A1D3-86E7741D5787}" destId="{B452A3DA-75F4-4910-AFE4-B2D17CDB17F1}" srcOrd="0" destOrd="0" presId="urn:microsoft.com/office/officeart/2008/layout/HorizontalMultiLevelHierarchy"/>
    <dgm:cxn modelId="{064BD559-90AA-4654-A7D6-03D3600FC5DF}" srcId="{5CD72513-B22B-4308-985A-710FD00813B0}" destId="{FC3A0DB6-191E-43F4-8EA6-AF0B7E52E791}" srcOrd="3" destOrd="0" parTransId="{6F5D3E5B-B528-4349-A561-3A0A4171ED4A}" sibTransId="{FC310BA2-39A6-476B-88E6-B2DC65CD3B12}"/>
    <dgm:cxn modelId="{EB9C6D86-3C1C-4F0C-8383-45E974D5BADD}" type="presOf" srcId="{2AC5F595-C5CE-4CB7-A622-AB41918410BE}" destId="{32A0A06E-34C1-4106-A7D4-1C3D3DD68D9B}" srcOrd="0" destOrd="0" presId="urn:microsoft.com/office/officeart/2008/layout/HorizontalMultiLevelHierarchy"/>
    <dgm:cxn modelId="{9A791487-2D07-4313-A711-17114BFB021F}" srcId="{5CD72513-B22B-4308-985A-710FD00813B0}" destId="{C134AE46-E6C3-476A-9A2C-2C3532F2E08E}" srcOrd="1" destOrd="0" parTransId="{37AE5AD6-61A8-49CB-B5AE-9D347F05AC40}" sibTransId="{49B70A14-3D8E-42ED-B1B1-7831A6ADA8F5}"/>
    <dgm:cxn modelId="{5ED80C8F-0761-4990-87C3-BDDBCB363BC0}" type="presOf" srcId="{EA7ABBE2-250F-4D42-BD67-746DF92D485B}" destId="{70F66DE7-CE9D-4C56-9A00-36E32FF55A06}" srcOrd="0" destOrd="0" presId="urn:microsoft.com/office/officeart/2008/layout/HorizontalMultiLevelHierarchy"/>
    <dgm:cxn modelId="{425AA091-1731-4BAA-8504-BA8AB69893CC}" type="presOf" srcId="{6F5D3E5B-B528-4349-A561-3A0A4171ED4A}" destId="{D578C2AA-BA95-41BE-9E07-3D17D7829470}" srcOrd="0" destOrd="0" presId="urn:microsoft.com/office/officeart/2008/layout/HorizontalMultiLevelHierarchy"/>
    <dgm:cxn modelId="{ADBF3795-A1F0-4758-8CAF-41EB05CA568A}" srcId="{5CD72513-B22B-4308-985A-710FD00813B0}" destId="{2AC5F595-C5CE-4CB7-A622-AB41918410BE}" srcOrd="2" destOrd="0" parTransId="{D46154C0-04BE-4821-B6E0-D87CE0534647}" sibTransId="{6EFD5F7C-7F16-4757-9119-16F7CB10FFD7}"/>
    <dgm:cxn modelId="{7D020D9E-3756-4FE1-84D3-3A77BA27117F}" type="presOf" srcId="{D46154C0-04BE-4821-B6E0-D87CE0534647}" destId="{45D1B2EB-4F38-4B4B-8D43-D3CCAD9D283B}" srcOrd="1" destOrd="0" presId="urn:microsoft.com/office/officeart/2008/layout/HorizontalMultiLevelHierarchy"/>
    <dgm:cxn modelId="{038883A2-D314-4369-A4FA-2C7168D8A2CB}" type="presOf" srcId="{37AE5AD6-61A8-49CB-B5AE-9D347F05AC40}" destId="{3D9DA6CC-D976-4F8F-AB8B-E8DF029A6915}" srcOrd="1" destOrd="0" presId="urn:microsoft.com/office/officeart/2008/layout/HorizontalMultiLevelHierarchy"/>
    <dgm:cxn modelId="{3147CDAE-9AFE-4054-899A-9E0AF698EE32}" type="presOf" srcId="{A5F92009-9D16-4104-96CD-DCA9609B51F6}" destId="{B54D35D4-9982-4449-8267-A90016F6EBF4}" srcOrd="0" destOrd="0" presId="urn:microsoft.com/office/officeart/2008/layout/HorizontalMultiLevelHierarchy"/>
    <dgm:cxn modelId="{FEFE91B7-430F-4881-9A1A-05EB64D15D6C}" srcId="{9A823AEA-3CB0-4E6D-87E6-134FA8E0AF37}" destId="{5CD72513-B22B-4308-985A-710FD00813B0}" srcOrd="0" destOrd="0" parTransId="{8EAD81E2-36C0-4764-B825-E10F157D2179}" sibTransId="{27A6D98B-4910-4BE9-80FF-E4D5EFAA676E}"/>
    <dgm:cxn modelId="{535FB7BF-A2D4-4E6E-9284-87EF39D22CF3}" srcId="{5CD72513-B22B-4308-985A-710FD00813B0}" destId="{0C3AE536-C1BE-4303-A59B-2CE6D33315BF}" srcOrd="5" destOrd="0" parTransId="{E73A58A0-D599-4FBA-9C79-086D80C5116E}" sibTransId="{F98A3EA0-6F58-4B81-A6A7-5546C96FE9BF}"/>
    <dgm:cxn modelId="{5A40FACE-E022-4E5F-A195-3D2367AA2247}" type="presOf" srcId="{FC3A0DB6-191E-43F4-8EA6-AF0B7E52E791}" destId="{EFDED185-C871-4BDC-B8E7-D45CDF3C43D5}" srcOrd="0" destOrd="0" presId="urn:microsoft.com/office/officeart/2008/layout/HorizontalMultiLevelHierarchy"/>
    <dgm:cxn modelId="{651AEEDE-7995-4C74-8F5E-79F34E5B2150}" type="presOf" srcId="{D46154C0-04BE-4821-B6E0-D87CE0534647}" destId="{278252B6-BD1C-4788-9FF3-4104E7DC9902}" srcOrd="0" destOrd="0" presId="urn:microsoft.com/office/officeart/2008/layout/HorizontalMultiLevelHierarchy"/>
    <dgm:cxn modelId="{557835F1-B998-4549-A9BC-1F83C29F0FA2}" srcId="{5CD72513-B22B-4308-985A-710FD00813B0}" destId="{46149325-0D23-4A78-864A-9DC30A250856}" srcOrd="0" destOrd="0" parTransId="{E7A2B1B9-5709-4247-A1D3-86E7741D5787}" sibTransId="{6F4C4F02-A0F0-4885-8EC8-DE9786188D0D}"/>
    <dgm:cxn modelId="{35006BFB-68E7-4620-8626-2B3576876746}" type="presOf" srcId="{6F5D3E5B-B528-4349-A561-3A0A4171ED4A}" destId="{C53DA3AE-D06C-4C7D-A4EB-ED96CBF88F01}" srcOrd="1" destOrd="0" presId="urn:microsoft.com/office/officeart/2008/layout/HorizontalMultiLevelHierarchy"/>
    <dgm:cxn modelId="{C152A8FF-C349-4629-A387-58235CF2BC38}" type="presOf" srcId="{5CD72513-B22B-4308-985A-710FD00813B0}" destId="{0952DFB0-EAC2-4CCA-BF07-BE583DE6AC45}" srcOrd="0" destOrd="0" presId="urn:microsoft.com/office/officeart/2008/layout/HorizontalMultiLevelHierarchy"/>
    <dgm:cxn modelId="{DA706C1A-5F37-4CF0-B68C-88118AC45F4F}" type="presParOf" srcId="{B1D701AB-925B-477F-ABBF-DA46A682C87B}" destId="{6077DD87-6609-42A4-A767-0BFD0A16D6C0}" srcOrd="0" destOrd="0" presId="urn:microsoft.com/office/officeart/2008/layout/HorizontalMultiLevelHierarchy"/>
    <dgm:cxn modelId="{12A27085-BF1A-44B1-A839-B99A008189E4}" type="presParOf" srcId="{6077DD87-6609-42A4-A767-0BFD0A16D6C0}" destId="{0952DFB0-EAC2-4CCA-BF07-BE583DE6AC45}" srcOrd="0" destOrd="0" presId="urn:microsoft.com/office/officeart/2008/layout/HorizontalMultiLevelHierarchy"/>
    <dgm:cxn modelId="{BB84CBA7-0A82-4D18-B3BF-CA45D4A7B097}" type="presParOf" srcId="{6077DD87-6609-42A4-A767-0BFD0A16D6C0}" destId="{1383B772-BE3C-4B4E-AD18-3F7673F40EE9}" srcOrd="1" destOrd="0" presId="urn:microsoft.com/office/officeart/2008/layout/HorizontalMultiLevelHierarchy"/>
    <dgm:cxn modelId="{A56344BA-1273-4FCF-A90E-B5815B7240A9}" type="presParOf" srcId="{1383B772-BE3C-4B4E-AD18-3F7673F40EE9}" destId="{B452A3DA-75F4-4910-AFE4-B2D17CDB17F1}" srcOrd="0" destOrd="0" presId="urn:microsoft.com/office/officeart/2008/layout/HorizontalMultiLevelHierarchy"/>
    <dgm:cxn modelId="{A085C2AE-75A7-4BD6-B003-4C337BA2305E}" type="presParOf" srcId="{B452A3DA-75F4-4910-AFE4-B2D17CDB17F1}" destId="{9DF1D796-41F9-4AC5-94AC-64C43FF5F689}" srcOrd="0" destOrd="0" presId="urn:microsoft.com/office/officeart/2008/layout/HorizontalMultiLevelHierarchy"/>
    <dgm:cxn modelId="{C96029B0-686E-41D2-BC31-4498E54D8062}" type="presParOf" srcId="{1383B772-BE3C-4B4E-AD18-3F7673F40EE9}" destId="{17DF680D-8950-455B-86F7-9FBBC740F162}" srcOrd="1" destOrd="0" presId="urn:microsoft.com/office/officeart/2008/layout/HorizontalMultiLevelHierarchy"/>
    <dgm:cxn modelId="{545E840D-E9C5-4392-AABB-C1A4BF457022}" type="presParOf" srcId="{17DF680D-8950-455B-86F7-9FBBC740F162}" destId="{C2FBF990-0F82-4DB2-ABEE-706ADE1BCEF8}" srcOrd="0" destOrd="0" presId="urn:microsoft.com/office/officeart/2008/layout/HorizontalMultiLevelHierarchy"/>
    <dgm:cxn modelId="{0182CE8D-FBEB-45AD-B7B9-8E2AC26E5A0C}" type="presParOf" srcId="{17DF680D-8950-455B-86F7-9FBBC740F162}" destId="{80DA11F8-A3BD-4D82-8CFC-99E65094F65A}" srcOrd="1" destOrd="0" presId="urn:microsoft.com/office/officeart/2008/layout/HorizontalMultiLevelHierarchy"/>
    <dgm:cxn modelId="{585EA178-E463-4C6F-B3EB-D0A96D594B8A}" type="presParOf" srcId="{1383B772-BE3C-4B4E-AD18-3F7673F40EE9}" destId="{4EE2ACA2-ECB0-41F0-86F7-29B106E05FF7}" srcOrd="2" destOrd="0" presId="urn:microsoft.com/office/officeart/2008/layout/HorizontalMultiLevelHierarchy"/>
    <dgm:cxn modelId="{B5873C82-EC40-4230-A59C-7F007D104C42}" type="presParOf" srcId="{4EE2ACA2-ECB0-41F0-86F7-29B106E05FF7}" destId="{3D9DA6CC-D976-4F8F-AB8B-E8DF029A6915}" srcOrd="0" destOrd="0" presId="urn:microsoft.com/office/officeart/2008/layout/HorizontalMultiLevelHierarchy"/>
    <dgm:cxn modelId="{435EE08B-0E4E-4828-9041-91A2C28E741E}" type="presParOf" srcId="{1383B772-BE3C-4B4E-AD18-3F7673F40EE9}" destId="{7E23ED44-AF9E-4043-98B0-60C75F66B328}" srcOrd="3" destOrd="0" presId="urn:microsoft.com/office/officeart/2008/layout/HorizontalMultiLevelHierarchy"/>
    <dgm:cxn modelId="{6EB6CE27-51BC-4E08-B11C-AF5959A5859D}" type="presParOf" srcId="{7E23ED44-AF9E-4043-98B0-60C75F66B328}" destId="{733D16B5-48E9-4FEF-A510-7E7D77AC2740}" srcOrd="0" destOrd="0" presId="urn:microsoft.com/office/officeart/2008/layout/HorizontalMultiLevelHierarchy"/>
    <dgm:cxn modelId="{8818850B-0CBB-4BFB-ABB8-E0D6E527D647}" type="presParOf" srcId="{7E23ED44-AF9E-4043-98B0-60C75F66B328}" destId="{653406DC-8868-490B-B3CA-CD55349A95AC}" srcOrd="1" destOrd="0" presId="urn:microsoft.com/office/officeart/2008/layout/HorizontalMultiLevelHierarchy"/>
    <dgm:cxn modelId="{5A352AE5-94B4-4FF2-AD5E-1AA9CED4301D}" type="presParOf" srcId="{1383B772-BE3C-4B4E-AD18-3F7673F40EE9}" destId="{278252B6-BD1C-4788-9FF3-4104E7DC9902}" srcOrd="4" destOrd="0" presId="urn:microsoft.com/office/officeart/2008/layout/HorizontalMultiLevelHierarchy"/>
    <dgm:cxn modelId="{12F4011E-8CBD-4B5D-B16D-7FE1AD64CE6A}" type="presParOf" srcId="{278252B6-BD1C-4788-9FF3-4104E7DC9902}" destId="{45D1B2EB-4F38-4B4B-8D43-D3CCAD9D283B}" srcOrd="0" destOrd="0" presId="urn:microsoft.com/office/officeart/2008/layout/HorizontalMultiLevelHierarchy"/>
    <dgm:cxn modelId="{A895B03C-34D1-46E8-A96B-E249420D19A7}" type="presParOf" srcId="{1383B772-BE3C-4B4E-AD18-3F7673F40EE9}" destId="{C7D5944F-BCD1-4B27-A443-739C3EBDFCBA}" srcOrd="5" destOrd="0" presId="urn:microsoft.com/office/officeart/2008/layout/HorizontalMultiLevelHierarchy"/>
    <dgm:cxn modelId="{B5F0CA8D-EAE7-442B-8F5F-CD06221CE25D}" type="presParOf" srcId="{C7D5944F-BCD1-4B27-A443-739C3EBDFCBA}" destId="{32A0A06E-34C1-4106-A7D4-1C3D3DD68D9B}" srcOrd="0" destOrd="0" presId="urn:microsoft.com/office/officeart/2008/layout/HorizontalMultiLevelHierarchy"/>
    <dgm:cxn modelId="{81FC4B97-CD9C-4E78-81D0-404D45AD139C}" type="presParOf" srcId="{C7D5944F-BCD1-4B27-A443-739C3EBDFCBA}" destId="{2239FD1A-E8B1-41E9-8713-032588062894}" srcOrd="1" destOrd="0" presId="urn:microsoft.com/office/officeart/2008/layout/HorizontalMultiLevelHierarchy"/>
    <dgm:cxn modelId="{0B1B444B-0F01-44F4-86A8-1DB9BE4C7060}" type="presParOf" srcId="{1383B772-BE3C-4B4E-AD18-3F7673F40EE9}" destId="{D578C2AA-BA95-41BE-9E07-3D17D7829470}" srcOrd="6" destOrd="0" presId="urn:microsoft.com/office/officeart/2008/layout/HorizontalMultiLevelHierarchy"/>
    <dgm:cxn modelId="{8EE98582-1419-4D25-9763-B5CF229AAB50}" type="presParOf" srcId="{D578C2AA-BA95-41BE-9E07-3D17D7829470}" destId="{C53DA3AE-D06C-4C7D-A4EB-ED96CBF88F01}" srcOrd="0" destOrd="0" presId="urn:microsoft.com/office/officeart/2008/layout/HorizontalMultiLevelHierarchy"/>
    <dgm:cxn modelId="{2B783D1A-A0FF-467D-B6B5-9D9A51A44174}" type="presParOf" srcId="{1383B772-BE3C-4B4E-AD18-3F7673F40EE9}" destId="{460222C9-DEBC-410B-915A-856F7A07323F}" srcOrd="7" destOrd="0" presId="urn:microsoft.com/office/officeart/2008/layout/HorizontalMultiLevelHierarchy"/>
    <dgm:cxn modelId="{D50CDA11-4825-4732-A711-2BC616563DF3}" type="presParOf" srcId="{460222C9-DEBC-410B-915A-856F7A07323F}" destId="{EFDED185-C871-4BDC-B8E7-D45CDF3C43D5}" srcOrd="0" destOrd="0" presId="urn:microsoft.com/office/officeart/2008/layout/HorizontalMultiLevelHierarchy"/>
    <dgm:cxn modelId="{95FCC286-3D1C-4534-A54A-87D8A42ED093}" type="presParOf" srcId="{460222C9-DEBC-410B-915A-856F7A07323F}" destId="{4C3E7C2D-AA17-465F-9658-5079FED50D5C}" srcOrd="1" destOrd="0" presId="urn:microsoft.com/office/officeart/2008/layout/HorizontalMultiLevelHierarchy"/>
    <dgm:cxn modelId="{3623F8BA-4642-413D-9BFA-47F643941B3C}" type="presParOf" srcId="{1383B772-BE3C-4B4E-AD18-3F7673F40EE9}" destId="{70F66DE7-CE9D-4C56-9A00-36E32FF55A06}" srcOrd="8" destOrd="0" presId="urn:microsoft.com/office/officeart/2008/layout/HorizontalMultiLevelHierarchy"/>
    <dgm:cxn modelId="{DF5693B8-8E06-4D30-8270-A8CAEC7AA04C}" type="presParOf" srcId="{70F66DE7-CE9D-4C56-9A00-36E32FF55A06}" destId="{BD0D37A4-DCC3-4E7A-841A-CEDE5B4CD73B}" srcOrd="0" destOrd="0" presId="urn:microsoft.com/office/officeart/2008/layout/HorizontalMultiLevelHierarchy"/>
    <dgm:cxn modelId="{3D91F2EA-FAF1-4958-9999-B37DFD36A825}" type="presParOf" srcId="{1383B772-BE3C-4B4E-AD18-3F7673F40EE9}" destId="{982815D4-06C1-40E3-B3B1-AB978FC287A9}" srcOrd="9" destOrd="0" presId="urn:microsoft.com/office/officeart/2008/layout/HorizontalMultiLevelHierarchy"/>
    <dgm:cxn modelId="{5AFC596E-6F08-4431-B081-3D42AE87F9A5}" type="presParOf" srcId="{982815D4-06C1-40E3-B3B1-AB978FC287A9}" destId="{B54D35D4-9982-4449-8267-A90016F6EBF4}" srcOrd="0" destOrd="0" presId="urn:microsoft.com/office/officeart/2008/layout/HorizontalMultiLevelHierarchy"/>
    <dgm:cxn modelId="{0B730D0D-E266-41BC-A5D3-15DCD38F4913}" type="presParOf" srcId="{982815D4-06C1-40E3-B3B1-AB978FC287A9}" destId="{064D337C-8EDB-4721-BA44-0DA187ED3DAC}" srcOrd="1" destOrd="0" presId="urn:microsoft.com/office/officeart/2008/layout/HorizontalMultiLevelHierarchy"/>
    <dgm:cxn modelId="{470BC472-AE82-420A-B7A4-2EA47A66B8C0}" type="presParOf" srcId="{1383B772-BE3C-4B4E-AD18-3F7673F40EE9}" destId="{5051B893-F17B-42D5-A202-3AFB35686A98}" srcOrd="10" destOrd="0" presId="urn:microsoft.com/office/officeart/2008/layout/HorizontalMultiLevelHierarchy"/>
    <dgm:cxn modelId="{F42A3789-C455-436A-9BC8-6327F31C69A8}" type="presParOf" srcId="{5051B893-F17B-42D5-A202-3AFB35686A98}" destId="{828C7936-BC14-4E9C-9C79-2580A20C43A3}" srcOrd="0" destOrd="0" presId="urn:microsoft.com/office/officeart/2008/layout/HorizontalMultiLevelHierarchy"/>
    <dgm:cxn modelId="{8C1C386C-32E9-4945-98EF-6B39D6F59C81}" type="presParOf" srcId="{1383B772-BE3C-4B4E-AD18-3F7673F40EE9}" destId="{603CD377-E7FD-45C0-81D9-BF1F1368D212}" srcOrd="11" destOrd="0" presId="urn:microsoft.com/office/officeart/2008/layout/HorizontalMultiLevelHierarchy"/>
    <dgm:cxn modelId="{8B2FECFA-8C1A-4D83-B84B-9D67CD6B4DB8}" type="presParOf" srcId="{603CD377-E7FD-45C0-81D9-BF1F1368D212}" destId="{3017AC5F-2930-44C0-A20B-819DFB454DBA}" srcOrd="0" destOrd="0" presId="urn:microsoft.com/office/officeart/2008/layout/HorizontalMultiLevelHierarchy"/>
    <dgm:cxn modelId="{0263341A-75C0-4E35-A891-51E38484BE10}" type="presParOf" srcId="{603CD377-E7FD-45C0-81D9-BF1F1368D212}" destId="{447558F0-3B64-4F0C-B7C4-7E7482DBA56B}"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409BF0-21CA-4EE6-A0D9-3A52C82E0BF9}" type="doc">
      <dgm:prSet loTypeId="urn:microsoft.com/office/officeart/2009/layout/CircleArrowProcess" loCatId="cycle" qsTypeId="urn:microsoft.com/office/officeart/2005/8/quickstyle/3d7" qsCatId="3D" csTypeId="urn:microsoft.com/office/officeart/2005/8/colors/accent1_2" csCatId="accent1" phldr="1"/>
      <dgm:spPr/>
      <dgm:t>
        <a:bodyPr/>
        <a:lstStyle/>
        <a:p>
          <a:endParaRPr lang="tr-TR"/>
        </a:p>
      </dgm:t>
    </dgm:pt>
    <dgm:pt modelId="{C2F3CC89-F969-4007-9728-F097A8E82517}">
      <dgm:prSet phldrT="[Metin]"/>
      <dgm:spPr/>
      <dgm:t>
        <a:bodyPr/>
        <a:lstStyle/>
        <a:p>
          <a:r>
            <a:rPr lang="tr-TR" dirty="0" err="1"/>
            <a:t>Ashab</a:t>
          </a:r>
          <a:r>
            <a:rPr lang="tr-TR" dirty="0"/>
            <a:t>-ı </a:t>
          </a:r>
          <a:r>
            <a:rPr lang="tr-TR" dirty="0" err="1"/>
            <a:t>Kehf</a:t>
          </a:r>
          <a:endParaRPr lang="tr-TR" dirty="0"/>
        </a:p>
      </dgm:t>
    </dgm:pt>
    <dgm:pt modelId="{052DEBBD-5FAA-491D-85BA-17F520650573}" type="parTrans" cxnId="{79E79D0D-3A5E-4477-A430-8B86867A48DE}">
      <dgm:prSet/>
      <dgm:spPr/>
      <dgm:t>
        <a:bodyPr/>
        <a:lstStyle/>
        <a:p>
          <a:endParaRPr lang="tr-TR"/>
        </a:p>
      </dgm:t>
    </dgm:pt>
    <dgm:pt modelId="{7312978D-E2A5-42C6-BE74-6C9E4874F5BE}" type="sibTrans" cxnId="{79E79D0D-3A5E-4477-A430-8B86867A48DE}">
      <dgm:prSet/>
      <dgm:spPr/>
      <dgm:t>
        <a:bodyPr/>
        <a:lstStyle/>
        <a:p>
          <a:endParaRPr lang="tr-TR"/>
        </a:p>
      </dgm:t>
    </dgm:pt>
    <dgm:pt modelId="{E426A7FA-8738-46BE-9DFD-B3D3323FD378}">
      <dgm:prSet phldrT="[Metin]" custT="1"/>
      <dgm:spPr/>
      <dgm:t>
        <a:bodyPr/>
        <a:lstStyle/>
        <a:p>
          <a:r>
            <a:rPr lang="tr-TR" sz="4800" dirty="0"/>
            <a:t>İmanları</a:t>
          </a:r>
        </a:p>
      </dgm:t>
    </dgm:pt>
    <dgm:pt modelId="{9E9C101E-3ED5-453E-ADF7-6403F60E496A}" type="parTrans" cxnId="{F1682B8D-0696-4AF6-B0C2-733015BED807}">
      <dgm:prSet/>
      <dgm:spPr/>
      <dgm:t>
        <a:bodyPr/>
        <a:lstStyle/>
        <a:p>
          <a:endParaRPr lang="tr-TR"/>
        </a:p>
      </dgm:t>
    </dgm:pt>
    <dgm:pt modelId="{28666C9D-8DEF-4FAC-B389-6241AF48813A}" type="sibTrans" cxnId="{F1682B8D-0696-4AF6-B0C2-733015BED807}">
      <dgm:prSet/>
      <dgm:spPr/>
      <dgm:t>
        <a:bodyPr/>
        <a:lstStyle/>
        <a:p>
          <a:endParaRPr lang="tr-TR"/>
        </a:p>
      </dgm:t>
    </dgm:pt>
    <dgm:pt modelId="{92D5516D-3082-48EB-AF48-82D7C9DC846E}">
      <dgm:prSet phldrT="[Metin]" custT="1"/>
      <dgm:spPr/>
      <dgm:t>
        <a:bodyPr/>
        <a:lstStyle/>
        <a:p>
          <a:r>
            <a:rPr lang="tr-TR" sz="4800" dirty="0"/>
            <a:t>Teslimiyetleri</a:t>
          </a:r>
        </a:p>
      </dgm:t>
    </dgm:pt>
    <dgm:pt modelId="{91EE4453-26DA-42AA-A6A4-EF69383FE434}" type="parTrans" cxnId="{4B26876B-1302-417D-B7A0-B255223DFDE0}">
      <dgm:prSet/>
      <dgm:spPr/>
      <dgm:t>
        <a:bodyPr/>
        <a:lstStyle/>
        <a:p>
          <a:endParaRPr lang="tr-TR"/>
        </a:p>
      </dgm:t>
    </dgm:pt>
    <dgm:pt modelId="{6246537A-1E32-4EB0-BCAE-94F11EFF5598}" type="sibTrans" cxnId="{4B26876B-1302-417D-B7A0-B255223DFDE0}">
      <dgm:prSet/>
      <dgm:spPr/>
      <dgm:t>
        <a:bodyPr/>
        <a:lstStyle/>
        <a:p>
          <a:endParaRPr lang="tr-TR"/>
        </a:p>
      </dgm:t>
    </dgm:pt>
    <dgm:pt modelId="{2CEC38EB-0027-4717-BA18-00232BE58CC0}">
      <dgm:prSet phldrT="[Metin]" custT="1"/>
      <dgm:spPr/>
      <dgm:t>
        <a:bodyPr/>
        <a:lstStyle/>
        <a:p>
          <a:r>
            <a:rPr lang="tr-TR" sz="4800" dirty="0"/>
            <a:t>Cesaretleri ile</a:t>
          </a:r>
        </a:p>
      </dgm:t>
    </dgm:pt>
    <dgm:pt modelId="{123FFB4F-CA4F-4C58-8200-07E59267E68C}" type="parTrans" cxnId="{44841416-79A0-4105-B221-DEA1A0E0DCA5}">
      <dgm:prSet/>
      <dgm:spPr/>
      <dgm:t>
        <a:bodyPr/>
        <a:lstStyle/>
        <a:p>
          <a:endParaRPr lang="tr-TR"/>
        </a:p>
      </dgm:t>
    </dgm:pt>
    <dgm:pt modelId="{6293F4EB-FFA6-4F27-801B-09E6419547F2}" type="sibTrans" cxnId="{44841416-79A0-4105-B221-DEA1A0E0DCA5}">
      <dgm:prSet/>
      <dgm:spPr/>
      <dgm:t>
        <a:bodyPr/>
        <a:lstStyle/>
        <a:p>
          <a:endParaRPr lang="tr-TR"/>
        </a:p>
      </dgm:t>
    </dgm:pt>
    <dgm:pt modelId="{BA873E5A-87B2-421B-9259-A3EE71FC7AB4}">
      <dgm:prSet phldrT="[Metin]" custT="1"/>
      <dgm:spPr/>
      <dgm:t>
        <a:bodyPr/>
        <a:lstStyle/>
        <a:p>
          <a:r>
            <a:rPr lang="tr-TR" sz="4800" dirty="0"/>
            <a:t>Gençler için güzel örneklerdir</a:t>
          </a:r>
        </a:p>
      </dgm:t>
    </dgm:pt>
    <dgm:pt modelId="{6FB98B54-69CE-43F5-91CB-06F82D78CD41}" type="parTrans" cxnId="{F496368D-1BED-4A44-8F5F-C85B3DB30847}">
      <dgm:prSet/>
      <dgm:spPr/>
      <dgm:t>
        <a:bodyPr/>
        <a:lstStyle/>
        <a:p>
          <a:endParaRPr lang="tr-TR"/>
        </a:p>
      </dgm:t>
    </dgm:pt>
    <dgm:pt modelId="{2F5A65C3-7CC1-4790-9208-A2AC39AEF680}" type="sibTrans" cxnId="{F496368D-1BED-4A44-8F5F-C85B3DB30847}">
      <dgm:prSet/>
      <dgm:spPr/>
      <dgm:t>
        <a:bodyPr/>
        <a:lstStyle/>
        <a:p>
          <a:endParaRPr lang="tr-TR"/>
        </a:p>
      </dgm:t>
    </dgm:pt>
    <dgm:pt modelId="{335C5A45-3061-4A12-A857-C69849789036}" type="pres">
      <dgm:prSet presAssocID="{F5409BF0-21CA-4EE6-A0D9-3A52C82E0BF9}" presName="Name0" presStyleCnt="0">
        <dgm:presLayoutVars>
          <dgm:chMax val="7"/>
          <dgm:chPref val="7"/>
          <dgm:dir/>
          <dgm:animLvl val="lvl"/>
        </dgm:presLayoutVars>
      </dgm:prSet>
      <dgm:spPr/>
    </dgm:pt>
    <dgm:pt modelId="{5DF2C513-4EE7-4A35-B3F6-10AD16D78515}" type="pres">
      <dgm:prSet presAssocID="{C2F3CC89-F969-4007-9728-F097A8E82517}" presName="Accent1" presStyleCnt="0"/>
      <dgm:spPr/>
    </dgm:pt>
    <dgm:pt modelId="{17681BA3-22A9-4C61-89EC-6D703A85843F}" type="pres">
      <dgm:prSet presAssocID="{C2F3CC89-F969-4007-9728-F097A8E82517}" presName="Accent" presStyleLbl="node1" presStyleIdx="0" presStyleCnt="1"/>
      <dgm:spPr/>
    </dgm:pt>
    <dgm:pt modelId="{35880E9F-226F-4BC3-9C5B-EBB9304809F2}" type="pres">
      <dgm:prSet presAssocID="{C2F3CC89-F969-4007-9728-F097A8E82517}" presName="Child1" presStyleLbl="revTx" presStyleIdx="0" presStyleCnt="2">
        <dgm:presLayoutVars>
          <dgm:chMax val="0"/>
          <dgm:chPref val="0"/>
          <dgm:bulletEnabled val="1"/>
        </dgm:presLayoutVars>
      </dgm:prSet>
      <dgm:spPr/>
    </dgm:pt>
    <dgm:pt modelId="{22DEF195-F8AB-410C-ABA2-586E0AB060EA}" type="pres">
      <dgm:prSet presAssocID="{C2F3CC89-F969-4007-9728-F097A8E82517}" presName="Parent1" presStyleLbl="revTx" presStyleIdx="1" presStyleCnt="2">
        <dgm:presLayoutVars>
          <dgm:chMax val="1"/>
          <dgm:chPref val="1"/>
          <dgm:bulletEnabled val="1"/>
        </dgm:presLayoutVars>
      </dgm:prSet>
      <dgm:spPr/>
    </dgm:pt>
  </dgm:ptLst>
  <dgm:cxnLst>
    <dgm:cxn modelId="{79E79D0D-3A5E-4477-A430-8B86867A48DE}" srcId="{F5409BF0-21CA-4EE6-A0D9-3A52C82E0BF9}" destId="{C2F3CC89-F969-4007-9728-F097A8E82517}" srcOrd="0" destOrd="0" parTransId="{052DEBBD-5FAA-491D-85BA-17F520650573}" sibTransId="{7312978D-E2A5-42C6-BE74-6C9E4874F5BE}"/>
    <dgm:cxn modelId="{44841416-79A0-4105-B221-DEA1A0E0DCA5}" srcId="{C2F3CC89-F969-4007-9728-F097A8E82517}" destId="{2CEC38EB-0027-4717-BA18-00232BE58CC0}" srcOrd="2" destOrd="0" parTransId="{123FFB4F-CA4F-4C58-8200-07E59267E68C}" sibTransId="{6293F4EB-FFA6-4F27-801B-09E6419547F2}"/>
    <dgm:cxn modelId="{00D96D1B-0ACB-4E3F-9369-EC17E1887016}" type="presOf" srcId="{92D5516D-3082-48EB-AF48-82D7C9DC846E}" destId="{35880E9F-226F-4BC3-9C5B-EBB9304809F2}" srcOrd="0" destOrd="1" presId="urn:microsoft.com/office/officeart/2009/layout/CircleArrowProcess"/>
    <dgm:cxn modelId="{B664741D-57B7-4F86-9B54-57F813B2CF53}" type="presOf" srcId="{E426A7FA-8738-46BE-9DFD-B3D3323FD378}" destId="{35880E9F-226F-4BC3-9C5B-EBB9304809F2}" srcOrd="0" destOrd="0" presId="urn:microsoft.com/office/officeart/2009/layout/CircleArrowProcess"/>
    <dgm:cxn modelId="{E661054B-BD5A-4A11-A9E4-9A5DC8929B5F}" type="presOf" srcId="{C2F3CC89-F969-4007-9728-F097A8E82517}" destId="{22DEF195-F8AB-410C-ABA2-586E0AB060EA}" srcOrd="0" destOrd="0" presId="urn:microsoft.com/office/officeart/2009/layout/CircleArrowProcess"/>
    <dgm:cxn modelId="{4B26876B-1302-417D-B7A0-B255223DFDE0}" srcId="{C2F3CC89-F969-4007-9728-F097A8E82517}" destId="{92D5516D-3082-48EB-AF48-82D7C9DC846E}" srcOrd="1" destOrd="0" parTransId="{91EE4453-26DA-42AA-A6A4-EF69383FE434}" sibTransId="{6246537A-1E32-4EB0-BCAE-94F11EFF5598}"/>
    <dgm:cxn modelId="{F1682B8D-0696-4AF6-B0C2-733015BED807}" srcId="{C2F3CC89-F969-4007-9728-F097A8E82517}" destId="{E426A7FA-8738-46BE-9DFD-B3D3323FD378}" srcOrd="0" destOrd="0" parTransId="{9E9C101E-3ED5-453E-ADF7-6403F60E496A}" sibTransId="{28666C9D-8DEF-4FAC-B389-6241AF48813A}"/>
    <dgm:cxn modelId="{F496368D-1BED-4A44-8F5F-C85B3DB30847}" srcId="{C2F3CC89-F969-4007-9728-F097A8E82517}" destId="{BA873E5A-87B2-421B-9259-A3EE71FC7AB4}" srcOrd="3" destOrd="0" parTransId="{6FB98B54-69CE-43F5-91CB-06F82D78CD41}" sibTransId="{2F5A65C3-7CC1-4790-9208-A2AC39AEF680}"/>
    <dgm:cxn modelId="{45D33AAD-49AC-4CC8-A3A0-FF747FAC69BA}" type="presOf" srcId="{F5409BF0-21CA-4EE6-A0D9-3A52C82E0BF9}" destId="{335C5A45-3061-4A12-A857-C69849789036}" srcOrd="0" destOrd="0" presId="urn:microsoft.com/office/officeart/2009/layout/CircleArrowProcess"/>
    <dgm:cxn modelId="{2FE954B8-D1C8-47E5-B7D0-BE4AD768A98A}" type="presOf" srcId="{2CEC38EB-0027-4717-BA18-00232BE58CC0}" destId="{35880E9F-226F-4BC3-9C5B-EBB9304809F2}" srcOrd="0" destOrd="2" presId="urn:microsoft.com/office/officeart/2009/layout/CircleArrowProcess"/>
    <dgm:cxn modelId="{50AF5DE4-544C-4515-9772-8C8FD4D2AED1}" type="presOf" srcId="{BA873E5A-87B2-421B-9259-A3EE71FC7AB4}" destId="{35880E9F-226F-4BC3-9C5B-EBB9304809F2}" srcOrd="0" destOrd="3" presId="urn:microsoft.com/office/officeart/2009/layout/CircleArrowProcess"/>
    <dgm:cxn modelId="{3B55E679-E84B-43B1-BF7C-99BD8E845D9C}" type="presParOf" srcId="{335C5A45-3061-4A12-A857-C69849789036}" destId="{5DF2C513-4EE7-4A35-B3F6-10AD16D78515}" srcOrd="0" destOrd="0" presId="urn:microsoft.com/office/officeart/2009/layout/CircleArrowProcess"/>
    <dgm:cxn modelId="{18255E5D-A9AC-4A4B-8BD9-513C70FBCFF0}" type="presParOf" srcId="{5DF2C513-4EE7-4A35-B3F6-10AD16D78515}" destId="{17681BA3-22A9-4C61-89EC-6D703A85843F}" srcOrd="0" destOrd="0" presId="urn:microsoft.com/office/officeart/2009/layout/CircleArrowProcess"/>
    <dgm:cxn modelId="{E0B3DE21-AA49-44BD-A548-8F2745E1EAD2}" type="presParOf" srcId="{335C5A45-3061-4A12-A857-C69849789036}" destId="{35880E9F-226F-4BC3-9C5B-EBB9304809F2}" srcOrd="1" destOrd="0" presId="urn:microsoft.com/office/officeart/2009/layout/CircleArrowProcess"/>
    <dgm:cxn modelId="{2AA173B8-A067-4016-A119-7BC715142A23}" type="presParOf" srcId="{335C5A45-3061-4A12-A857-C69849789036}" destId="{22DEF195-F8AB-410C-ABA2-586E0AB060EA}" srcOrd="2"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F92BF77-CD68-4F80-8F3C-F3B09157541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tr-TR"/>
        </a:p>
      </dgm:t>
    </dgm:pt>
    <dgm:pt modelId="{807B1F3E-D8E5-4FB1-A8F0-CC9750094499}">
      <dgm:prSet phldrT="[Metin]"/>
      <dgm:spPr/>
      <dgm:t>
        <a:bodyPr/>
        <a:lstStyle/>
        <a:p>
          <a:r>
            <a:rPr lang="tr-TR" dirty="0" err="1"/>
            <a:t>Kur’ân’a</a:t>
          </a:r>
          <a:r>
            <a:rPr lang="tr-TR" dirty="0"/>
            <a:t> göre Hz. Meryem</a:t>
          </a:r>
        </a:p>
      </dgm:t>
    </dgm:pt>
    <dgm:pt modelId="{7777FD38-67C8-43F4-8596-C0E5AED1AC35}" type="parTrans" cxnId="{49ED5D90-2D38-4FF1-BE0F-100C54513754}">
      <dgm:prSet/>
      <dgm:spPr/>
      <dgm:t>
        <a:bodyPr/>
        <a:lstStyle/>
        <a:p>
          <a:endParaRPr lang="tr-TR"/>
        </a:p>
      </dgm:t>
    </dgm:pt>
    <dgm:pt modelId="{EE699BD0-C41A-48EC-A96B-B909F8967EEE}" type="sibTrans" cxnId="{49ED5D90-2D38-4FF1-BE0F-100C54513754}">
      <dgm:prSet/>
      <dgm:spPr/>
      <dgm:t>
        <a:bodyPr/>
        <a:lstStyle/>
        <a:p>
          <a:endParaRPr lang="tr-TR"/>
        </a:p>
      </dgm:t>
    </dgm:pt>
    <dgm:pt modelId="{A18987E8-C721-4ECF-97EB-456BA2C5BCE5}">
      <dgm:prSet phldrT="[Metin]"/>
      <dgm:spPr/>
      <dgm:t>
        <a:bodyPr/>
        <a:lstStyle/>
        <a:p>
          <a:r>
            <a:rPr lang="tr-TR" dirty="0"/>
            <a:t>İffet abidesi</a:t>
          </a:r>
        </a:p>
      </dgm:t>
    </dgm:pt>
    <dgm:pt modelId="{9D4A8F1C-BF85-41BB-B3AA-53487384AF4B}" type="parTrans" cxnId="{F936B876-41CA-4382-9EA0-DE94D34E0779}">
      <dgm:prSet/>
      <dgm:spPr/>
      <dgm:t>
        <a:bodyPr/>
        <a:lstStyle/>
        <a:p>
          <a:endParaRPr lang="tr-TR"/>
        </a:p>
      </dgm:t>
    </dgm:pt>
    <dgm:pt modelId="{D07BB574-D3D4-4FF0-AAAD-36BCD32C73C3}" type="sibTrans" cxnId="{F936B876-41CA-4382-9EA0-DE94D34E0779}">
      <dgm:prSet/>
      <dgm:spPr/>
      <dgm:t>
        <a:bodyPr/>
        <a:lstStyle/>
        <a:p>
          <a:endParaRPr lang="tr-TR"/>
        </a:p>
      </dgm:t>
    </dgm:pt>
    <dgm:pt modelId="{F4729C7D-320C-4C5D-AA12-9088E3B84E9C}">
      <dgm:prSet phldrT="[Metin]"/>
      <dgm:spPr/>
      <dgm:t>
        <a:bodyPr/>
        <a:lstStyle/>
        <a:p>
          <a:r>
            <a:rPr lang="tr-TR" dirty="0"/>
            <a:t>Allah’a yönelen</a:t>
          </a:r>
        </a:p>
      </dgm:t>
    </dgm:pt>
    <dgm:pt modelId="{55410DDA-09D2-4AE2-8E5D-9373BAB47C53}" type="parTrans" cxnId="{EE1B3CB3-EEC3-4AEF-97FA-839033ABB8B1}">
      <dgm:prSet/>
      <dgm:spPr/>
      <dgm:t>
        <a:bodyPr/>
        <a:lstStyle/>
        <a:p>
          <a:endParaRPr lang="tr-TR"/>
        </a:p>
      </dgm:t>
    </dgm:pt>
    <dgm:pt modelId="{411B643B-862B-4307-AD6E-731AB663B8B6}" type="sibTrans" cxnId="{EE1B3CB3-EEC3-4AEF-97FA-839033ABB8B1}">
      <dgm:prSet/>
      <dgm:spPr/>
      <dgm:t>
        <a:bodyPr/>
        <a:lstStyle/>
        <a:p>
          <a:endParaRPr lang="tr-TR"/>
        </a:p>
      </dgm:t>
    </dgm:pt>
    <dgm:pt modelId="{FF45BA3A-0D84-4422-863F-60AFD155449B}">
      <dgm:prSet phldrT="[Metin]"/>
      <dgm:spPr/>
      <dgm:t>
        <a:bodyPr/>
        <a:lstStyle/>
        <a:p>
          <a:r>
            <a:rPr lang="tr-TR" dirty="0"/>
            <a:t>Allah’ın ismini yücelten</a:t>
          </a:r>
        </a:p>
      </dgm:t>
    </dgm:pt>
    <dgm:pt modelId="{79330C2C-D132-45A5-9923-2B298E3149FD}" type="parTrans" cxnId="{6FFB1AF5-6CC6-482C-A0A0-475EA3825597}">
      <dgm:prSet/>
      <dgm:spPr/>
      <dgm:t>
        <a:bodyPr/>
        <a:lstStyle/>
        <a:p>
          <a:endParaRPr lang="tr-TR"/>
        </a:p>
      </dgm:t>
    </dgm:pt>
    <dgm:pt modelId="{DBB06F35-6B6F-48DF-9664-8A4C85523435}" type="sibTrans" cxnId="{6FFB1AF5-6CC6-482C-A0A0-475EA3825597}">
      <dgm:prSet/>
      <dgm:spPr/>
      <dgm:t>
        <a:bodyPr/>
        <a:lstStyle/>
        <a:p>
          <a:endParaRPr lang="tr-TR"/>
        </a:p>
      </dgm:t>
    </dgm:pt>
    <dgm:pt modelId="{0A8A68D6-D19C-4080-8FEF-F670BA49913A}">
      <dgm:prSet phldrT="[Metin]"/>
      <dgm:spPr/>
      <dgm:t>
        <a:bodyPr/>
        <a:lstStyle/>
        <a:p>
          <a:r>
            <a:rPr lang="tr-TR" dirty="0"/>
            <a:t>Samimi bir inanandı</a:t>
          </a:r>
        </a:p>
      </dgm:t>
    </dgm:pt>
    <dgm:pt modelId="{40E3AAB5-754E-4EDE-8A4D-E3A6417266CB}" type="parTrans" cxnId="{35B15DFF-FE7F-4470-BE2E-16F8686FE571}">
      <dgm:prSet/>
      <dgm:spPr/>
      <dgm:t>
        <a:bodyPr/>
        <a:lstStyle/>
        <a:p>
          <a:endParaRPr lang="tr-TR"/>
        </a:p>
      </dgm:t>
    </dgm:pt>
    <dgm:pt modelId="{2E300C5E-5BF7-49FA-BA53-21E91ABCAC99}" type="sibTrans" cxnId="{35B15DFF-FE7F-4470-BE2E-16F8686FE571}">
      <dgm:prSet/>
      <dgm:spPr/>
      <dgm:t>
        <a:bodyPr/>
        <a:lstStyle/>
        <a:p>
          <a:endParaRPr lang="tr-TR"/>
        </a:p>
      </dgm:t>
    </dgm:pt>
    <dgm:pt modelId="{CBCEBDB1-8A46-43D2-AD66-0056F5B400B8}">
      <dgm:prSet/>
      <dgm:spPr/>
      <dgm:t>
        <a:bodyPr/>
        <a:lstStyle/>
        <a:p>
          <a:r>
            <a:rPr lang="tr-TR" dirty="0"/>
            <a:t>Allah’a yürekten bağlı</a:t>
          </a:r>
        </a:p>
      </dgm:t>
    </dgm:pt>
    <dgm:pt modelId="{950E5CAB-3BE4-4405-A13E-DD3A0B9A8068}" type="parTrans" cxnId="{3E08945C-AC33-4D07-AB3E-DBB700551B14}">
      <dgm:prSet/>
      <dgm:spPr/>
      <dgm:t>
        <a:bodyPr/>
        <a:lstStyle/>
        <a:p>
          <a:endParaRPr lang="tr-TR"/>
        </a:p>
      </dgm:t>
    </dgm:pt>
    <dgm:pt modelId="{77A46479-4164-4D4E-A5E4-2EB0386DE2F9}" type="sibTrans" cxnId="{3E08945C-AC33-4D07-AB3E-DBB700551B14}">
      <dgm:prSet/>
      <dgm:spPr/>
      <dgm:t>
        <a:bodyPr/>
        <a:lstStyle/>
        <a:p>
          <a:endParaRPr lang="tr-TR"/>
        </a:p>
      </dgm:t>
    </dgm:pt>
    <dgm:pt modelId="{BBD8FACF-40DB-4B76-B38E-487BA4D12F64}" type="pres">
      <dgm:prSet presAssocID="{4F92BF77-CD68-4F80-8F3C-F3B09157541A}" presName="cycle" presStyleCnt="0">
        <dgm:presLayoutVars>
          <dgm:chMax val="1"/>
          <dgm:dir/>
          <dgm:animLvl val="ctr"/>
          <dgm:resizeHandles val="exact"/>
        </dgm:presLayoutVars>
      </dgm:prSet>
      <dgm:spPr/>
    </dgm:pt>
    <dgm:pt modelId="{B3891DF0-0F96-4065-8A5A-6A33C522368E}" type="pres">
      <dgm:prSet presAssocID="{807B1F3E-D8E5-4FB1-A8F0-CC9750094499}" presName="centerShape" presStyleLbl="node0" presStyleIdx="0" presStyleCnt="1" custScaleX="167535"/>
      <dgm:spPr/>
    </dgm:pt>
    <dgm:pt modelId="{478DB9E2-47E2-47A1-9864-657B0933230E}" type="pres">
      <dgm:prSet presAssocID="{9D4A8F1C-BF85-41BB-B3AA-53487384AF4B}" presName="Name9" presStyleLbl="parChTrans1D2" presStyleIdx="0" presStyleCnt="5"/>
      <dgm:spPr/>
    </dgm:pt>
    <dgm:pt modelId="{0460A291-EC10-4CEF-A764-A43A71F14E61}" type="pres">
      <dgm:prSet presAssocID="{9D4A8F1C-BF85-41BB-B3AA-53487384AF4B}" presName="connTx" presStyleLbl="parChTrans1D2" presStyleIdx="0" presStyleCnt="5"/>
      <dgm:spPr/>
    </dgm:pt>
    <dgm:pt modelId="{3AC3D50A-E261-47C9-A097-AD320D0BFA68}" type="pres">
      <dgm:prSet presAssocID="{A18987E8-C721-4ECF-97EB-456BA2C5BCE5}" presName="node" presStyleLbl="node1" presStyleIdx="0" presStyleCnt="5" custScaleX="155044">
        <dgm:presLayoutVars>
          <dgm:bulletEnabled val="1"/>
        </dgm:presLayoutVars>
      </dgm:prSet>
      <dgm:spPr/>
    </dgm:pt>
    <dgm:pt modelId="{AFCDDE68-9C63-4B70-B58A-58F566D14255}" type="pres">
      <dgm:prSet presAssocID="{950E5CAB-3BE4-4405-A13E-DD3A0B9A8068}" presName="Name9" presStyleLbl="parChTrans1D2" presStyleIdx="1" presStyleCnt="5"/>
      <dgm:spPr/>
    </dgm:pt>
    <dgm:pt modelId="{70661FF0-AA79-404E-9635-D80ACA1BDBDA}" type="pres">
      <dgm:prSet presAssocID="{950E5CAB-3BE4-4405-A13E-DD3A0B9A8068}" presName="connTx" presStyleLbl="parChTrans1D2" presStyleIdx="1" presStyleCnt="5"/>
      <dgm:spPr/>
    </dgm:pt>
    <dgm:pt modelId="{99CC591C-DD12-423B-BBE7-FBF6C7AFF379}" type="pres">
      <dgm:prSet presAssocID="{CBCEBDB1-8A46-43D2-AD66-0056F5B400B8}" presName="node" presStyleLbl="node1" presStyleIdx="1" presStyleCnt="5" custScaleX="155044" custRadScaleRad="128949" custRadScaleInc="-7396">
        <dgm:presLayoutVars>
          <dgm:bulletEnabled val="1"/>
        </dgm:presLayoutVars>
      </dgm:prSet>
      <dgm:spPr/>
    </dgm:pt>
    <dgm:pt modelId="{60D64024-8EB4-4FA8-B792-5DC5076B026C}" type="pres">
      <dgm:prSet presAssocID="{55410DDA-09D2-4AE2-8E5D-9373BAB47C53}" presName="Name9" presStyleLbl="parChTrans1D2" presStyleIdx="2" presStyleCnt="5"/>
      <dgm:spPr/>
    </dgm:pt>
    <dgm:pt modelId="{FB2542F5-F6A7-43A7-852C-D193B30D3BDA}" type="pres">
      <dgm:prSet presAssocID="{55410DDA-09D2-4AE2-8E5D-9373BAB47C53}" presName="connTx" presStyleLbl="parChTrans1D2" presStyleIdx="2" presStyleCnt="5"/>
      <dgm:spPr/>
    </dgm:pt>
    <dgm:pt modelId="{0A1BDFCF-3243-4385-A614-25C37D59F33E}" type="pres">
      <dgm:prSet presAssocID="{F4729C7D-320C-4C5D-AA12-9088E3B84E9C}" presName="node" presStyleLbl="node1" presStyleIdx="2" presStyleCnt="5" custScaleX="155044" custRadScaleRad="131939" custRadScaleInc="-541">
        <dgm:presLayoutVars>
          <dgm:bulletEnabled val="1"/>
        </dgm:presLayoutVars>
      </dgm:prSet>
      <dgm:spPr/>
    </dgm:pt>
    <dgm:pt modelId="{1BE6F49D-5612-4C45-BAE9-741454169B43}" type="pres">
      <dgm:prSet presAssocID="{79330C2C-D132-45A5-9923-2B298E3149FD}" presName="Name9" presStyleLbl="parChTrans1D2" presStyleIdx="3" presStyleCnt="5"/>
      <dgm:spPr/>
    </dgm:pt>
    <dgm:pt modelId="{4E235A25-D6B3-4938-A236-CFE81417560C}" type="pres">
      <dgm:prSet presAssocID="{79330C2C-D132-45A5-9923-2B298E3149FD}" presName="connTx" presStyleLbl="parChTrans1D2" presStyleIdx="3" presStyleCnt="5"/>
      <dgm:spPr/>
    </dgm:pt>
    <dgm:pt modelId="{C07B0F41-AE08-4DA2-8B8F-594D8C06350E}" type="pres">
      <dgm:prSet presAssocID="{FF45BA3A-0D84-4422-863F-60AFD155449B}" presName="node" presStyleLbl="node1" presStyleIdx="3" presStyleCnt="5" custScaleX="155044">
        <dgm:presLayoutVars>
          <dgm:bulletEnabled val="1"/>
        </dgm:presLayoutVars>
      </dgm:prSet>
      <dgm:spPr/>
    </dgm:pt>
    <dgm:pt modelId="{718A9116-1A2C-4C39-9B8A-AEA258176005}" type="pres">
      <dgm:prSet presAssocID="{40E3AAB5-754E-4EDE-8A4D-E3A6417266CB}" presName="Name9" presStyleLbl="parChTrans1D2" presStyleIdx="4" presStyleCnt="5"/>
      <dgm:spPr/>
    </dgm:pt>
    <dgm:pt modelId="{C6D47C00-D3D0-4541-AF7B-CDC7C117D975}" type="pres">
      <dgm:prSet presAssocID="{40E3AAB5-754E-4EDE-8A4D-E3A6417266CB}" presName="connTx" presStyleLbl="parChTrans1D2" presStyleIdx="4" presStyleCnt="5"/>
      <dgm:spPr/>
    </dgm:pt>
    <dgm:pt modelId="{92B86FD9-C927-43EB-AC39-42A9749382C3}" type="pres">
      <dgm:prSet presAssocID="{0A8A68D6-D19C-4080-8FEF-F670BA49913A}" presName="node" presStyleLbl="node1" presStyleIdx="4" presStyleCnt="5" custScaleX="121750" custRadScaleRad="134184" custRadScaleInc="-1063">
        <dgm:presLayoutVars>
          <dgm:bulletEnabled val="1"/>
        </dgm:presLayoutVars>
      </dgm:prSet>
      <dgm:spPr/>
    </dgm:pt>
  </dgm:ptLst>
  <dgm:cxnLst>
    <dgm:cxn modelId="{3EB8C90F-E181-4069-96DE-F90BD6EC312A}" type="presOf" srcId="{950E5CAB-3BE4-4405-A13E-DD3A0B9A8068}" destId="{AFCDDE68-9C63-4B70-B58A-58F566D14255}" srcOrd="0" destOrd="0" presId="urn:microsoft.com/office/officeart/2005/8/layout/radial1"/>
    <dgm:cxn modelId="{37DC7C12-21C0-4CDD-9AAD-33976A1B73AD}" type="presOf" srcId="{79330C2C-D132-45A5-9923-2B298E3149FD}" destId="{1BE6F49D-5612-4C45-BAE9-741454169B43}" srcOrd="0" destOrd="0" presId="urn:microsoft.com/office/officeart/2005/8/layout/radial1"/>
    <dgm:cxn modelId="{620EFC25-398D-412B-8762-718EBF86B7AD}" type="presOf" srcId="{40E3AAB5-754E-4EDE-8A4D-E3A6417266CB}" destId="{718A9116-1A2C-4C39-9B8A-AEA258176005}" srcOrd="0" destOrd="0" presId="urn:microsoft.com/office/officeart/2005/8/layout/radial1"/>
    <dgm:cxn modelId="{0E007F40-9DCD-4F97-923D-D28626DA210D}" type="presOf" srcId="{807B1F3E-D8E5-4FB1-A8F0-CC9750094499}" destId="{B3891DF0-0F96-4065-8A5A-6A33C522368E}" srcOrd="0" destOrd="0" presId="urn:microsoft.com/office/officeart/2005/8/layout/radial1"/>
    <dgm:cxn modelId="{883F465C-634F-40BC-B18F-D016D4341750}" type="presOf" srcId="{40E3AAB5-754E-4EDE-8A4D-E3A6417266CB}" destId="{C6D47C00-D3D0-4541-AF7B-CDC7C117D975}" srcOrd="1" destOrd="0" presId="urn:microsoft.com/office/officeart/2005/8/layout/radial1"/>
    <dgm:cxn modelId="{3E08945C-AC33-4D07-AB3E-DBB700551B14}" srcId="{807B1F3E-D8E5-4FB1-A8F0-CC9750094499}" destId="{CBCEBDB1-8A46-43D2-AD66-0056F5B400B8}" srcOrd="1" destOrd="0" parTransId="{950E5CAB-3BE4-4405-A13E-DD3A0B9A8068}" sibTransId="{77A46479-4164-4D4E-A5E4-2EB0386DE2F9}"/>
    <dgm:cxn modelId="{F936B876-41CA-4382-9EA0-DE94D34E0779}" srcId="{807B1F3E-D8E5-4FB1-A8F0-CC9750094499}" destId="{A18987E8-C721-4ECF-97EB-456BA2C5BCE5}" srcOrd="0" destOrd="0" parTransId="{9D4A8F1C-BF85-41BB-B3AA-53487384AF4B}" sibTransId="{D07BB574-D3D4-4FF0-AAAD-36BCD32C73C3}"/>
    <dgm:cxn modelId="{CEBF9577-E66C-4505-82DC-21A9D8103EB8}" type="presOf" srcId="{950E5CAB-3BE4-4405-A13E-DD3A0B9A8068}" destId="{70661FF0-AA79-404E-9635-D80ACA1BDBDA}" srcOrd="1" destOrd="0" presId="urn:microsoft.com/office/officeart/2005/8/layout/radial1"/>
    <dgm:cxn modelId="{E4321F81-8D9E-4710-8E4E-5BFE7E2D7E65}" type="presOf" srcId="{FF45BA3A-0D84-4422-863F-60AFD155449B}" destId="{C07B0F41-AE08-4DA2-8B8F-594D8C06350E}" srcOrd="0" destOrd="0" presId="urn:microsoft.com/office/officeart/2005/8/layout/radial1"/>
    <dgm:cxn modelId="{2E0DB48F-A7DF-4F50-832E-08C70A5F6219}" type="presOf" srcId="{9D4A8F1C-BF85-41BB-B3AA-53487384AF4B}" destId="{478DB9E2-47E2-47A1-9864-657B0933230E}" srcOrd="0" destOrd="0" presId="urn:microsoft.com/office/officeart/2005/8/layout/radial1"/>
    <dgm:cxn modelId="{49ED5D90-2D38-4FF1-BE0F-100C54513754}" srcId="{4F92BF77-CD68-4F80-8F3C-F3B09157541A}" destId="{807B1F3E-D8E5-4FB1-A8F0-CC9750094499}" srcOrd="0" destOrd="0" parTransId="{7777FD38-67C8-43F4-8596-C0E5AED1AC35}" sibTransId="{EE699BD0-C41A-48EC-A96B-B909F8967EEE}"/>
    <dgm:cxn modelId="{B5955992-775A-4802-A231-256928ED0DEC}" type="presOf" srcId="{4F92BF77-CD68-4F80-8F3C-F3B09157541A}" destId="{BBD8FACF-40DB-4B76-B38E-487BA4D12F64}" srcOrd="0" destOrd="0" presId="urn:microsoft.com/office/officeart/2005/8/layout/radial1"/>
    <dgm:cxn modelId="{AC36B192-08AC-479C-82E8-AE204C62688C}" type="presOf" srcId="{55410DDA-09D2-4AE2-8E5D-9373BAB47C53}" destId="{60D64024-8EB4-4FA8-B792-5DC5076B026C}" srcOrd="0" destOrd="0" presId="urn:microsoft.com/office/officeart/2005/8/layout/radial1"/>
    <dgm:cxn modelId="{0832389B-9556-4110-AA52-5527B789C0B8}" type="presOf" srcId="{CBCEBDB1-8A46-43D2-AD66-0056F5B400B8}" destId="{99CC591C-DD12-423B-BBE7-FBF6C7AFF379}" srcOrd="0" destOrd="0" presId="urn:microsoft.com/office/officeart/2005/8/layout/radial1"/>
    <dgm:cxn modelId="{29C1349F-2F45-4C8A-B082-71C51C49FEA1}" type="presOf" srcId="{F4729C7D-320C-4C5D-AA12-9088E3B84E9C}" destId="{0A1BDFCF-3243-4385-A614-25C37D59F33E}" srcOrd="0" destOrd="0" presId="urn:microsoft.com/office/officeart/2005/8/layout/radial1"/>
    <dgm:cxn modelId="{8C5F34A3-E9C9-474C-8135-EAA1CD690F64}" type="presOf" srcId="{55410DDA-09D2-4AE2-8E5D-9373BAB47C53}" destId="{FB2542F5-F6A7-43A7-852C-D193B30D3BDA}" srcOrd="1" destOrd="0" presId="urn:microsoft.com/office/officeart/2005/8/layout/radial1"/>
    <dgm:cxn modelId="{09D425AF-E2A0-40A1-8F87-E8FC83E2E725}" type="presOf" srcId="{A18987E8-C721-4ECF-97EB-456BA2C5BCE5}" destId="{3AC3D50A-E261-47C9-A097-AD320D0BFA68}" srcOrd="0" destOrd="0" presId="urn:microsoft.com/office/officeart/2005/8/layout/radial1"/>
    <dgm:cxn modelId="{EE1B3CB3-EEC3-4AEF-97FA-839033ABB8B1}" srcId="{807B1F3E-D8E5-4FB1-A8F0-CC9750094499}" destId="{F4729C7D-320C-4C5D-AA12-9088E3B84E9C}" srcOrd="2" destOrd="0" parTransId="{55410DDA-09D2-4AE2-8E5D-9373BAB47C53}" sibTransId="{411B643B-862B-4307-AD6E-731AB663B8B6}"/>
    <dgm:cxn modelId="{8D7DA3B3-43C1-4A97-85FA-8F8C7CB924AE}" type="presOf" srcId="{79330C2C-D132-45A5-9923-2B298E3149FD}" destId="{4E235A25-D6B3-4938-A236-CFE81417560C}" srcOrd="1" destOrd="0" presId="urn:microsoft.com/office/officeart/2005/8/layout/radial1"/>
    <dgm:cxn modelId="{0FDBA9DC-B2D3-42D5-A1A5-37B8A472B16D}" type="presOf" srcId="{0A8A68D6-D19C-4080-8FEF-F670BA49913A}" destId="{92B86FD9-C927-43EB-AC39-42A9749382C3}" srcOrd="0" destOrd="0" presId="urn:microsoft.com/office/officeart/2005/8/layout/radial1"/>
    <dgm:cxn modelId="{C5E528F2-386A-409D-89E1-1AC838B9D35E}" type="presOf" srcId="{9D4A8F1C-BF85-41BB-B3AA-53487384AF4B}" destId="{0460A291-EC10-4CEF-A764-A43A71F14E61}" srcOrd="1" destOrd="0" presId="urn:microsoft.com/office/officeart/2005/8/layout/radial1"/>
    <dgm:cxn modelId="{6FFB1AF5-6CC6-482C-A0A0-475EA3825597}" srcId="{807B1F3E-D8E5-4FB1-A8F0-CC9750094499}" destId="{FF45BA3A-0D84-4422-863F-60AFD155449B}" srcOrd="3" destOrd="0" parTransId="{79330C2C-D132-45A5-9923-2B298E3149FD}" sibTransId="{DBB06F35-6B6F-48DF-9664-8A4C85523435}"/>
    <dgm:cxn modelId="{35B15DFF-FE7F-4470-BE2E-16F8686FE571}" srcId="{807B1F3E-D8E5-4FB1-A8F0-CC9750094499}" destId="{0A8A68D6-D19C-4080-8FEF-F670BA49913A}" srcOrd="4" destOrd="0" parTransId="{40E3AAB5-754E-4EDE-8A4D-E3A6417266CB}" sibTransId="{2E300C5E-5BF7-49FA-BA53-21E91ABCAC99}"/>
    <dgm:cxn modelId="{767BE5A1-81BA-4816-870D-1C6A081629EC}" type="presParOf" srcId="{BBD8FACF-40DB-4B76-B38E-487BA4D12F64}" destId="{B3891DF0-0F96-4065-8A5A-6A33C522368E}" srcOrd="0" destOrd="0" presId="urn:microsoft.com/office/officeart/2005/8/layout/radial1"/>
    <dgm:cxn modelId="{E5DACF27-8A7C-4A01-B558-29D68FDC372D}" type="presParOf" srcId="{BBD8FACF-40DB-4B76-B38E-487BA4D12F64}" destId="{478DB9E2-47E2-47A1-9864-657B0933230E}" srcOrd="1" destOrd="0" presId="urn:microsoft.com/office/officeart/2005/8/layout/radial1"/>
    <dgm:cxn modelId="{92A57559-8885-4469-99CB-06A1D5717A8D}" type="presParOf" srcId="{478DB9E2-47E2-47A1-9864-657B0933230E}" destId="{0460A291-EC10-4CEF-A764-A43A71F14E61}" srcOrd="0" destOrd="0" presId="urn:microsoft.com/office/officeart/2005/8/layout/radial1"/>
    <dgm:cxn modelId="{270C4E19-CC7E-4E41-AE0D-CBDA56834084}" type="presParOf" srcId="{BBD8FACF-40DB-4B76-B38E-487BA4D12F64}" destId="{3AC3D50A-E261-47C9-A097-AD320D0BFA68}" srcOrd="2" destOrd="0" presId="urn:microsoft.com/office/officeart/2005/8/layout/radial1"/>
    <dgm:cxn modelId="{A7E18C95-7A3B-4AAD-8E8E-FC5039FC5E9A}" type="presParOf" srcId="{BBD8FACF-40DB-4B76-B38E-487BA4D12F64}" destId="{AFCDDE68-9C63-4B70-B58A-58F566D14255}" srcOrd="3" destOrd="0" presId="urn:microsoft.com/office/officeart/2005/8/layout/radial1"/>
    <dgm:cxn modelId="{CBB50FC6-C312-4F8D-9B74-0FCDAE654F47}" type="presParOf" srcId="{AFCDDE68-9C63-4B70-B58A-58F566D14255}" destId="{70661FF0-AA79-404E-9635-D80ACA1BDBDA}" srcOrd="0" destOrd="0" presId="urn:microsoft.com/office/officeart/2005/8/layout/radial1"/>
    <dgm:cxn modelId="{B39248BE-DAE2-4F47-B188-FE27E6066013}" type="presParOf" srcId="{BBD8FACF-40DB-4B76-B38E-487BA4D12F64}" destId="{99CC591C-DD12-423B-BBE7-FBF6C7AFF379}" srcOrd="4" destOrd="0" presId="urn:microsoft.com/office/officeart/2005/8/layout/radial1"/>
    <dgm:cxn modelId="{F19F661D-3C6F-4104-9FF9-B35A18153958}" type="presParOf" srcId="{BBD8FACF-40DB-4B76-B38E-487BA4D12F64}" destId="{60D64024-8EB4-4FA8-B792-5DC5076B026C}" srcOrd="5" destOrd="0" presId="urn:microsoft.com/office/officeart/2005/8/layout/radial1"/>
    <dgm:cxn modelId="{22573360-76C5-4172-8E75-997E29D30BB0}" type="presParOf" srcId="{60D64024-8EB4-4FA8-B792-5DC5076B026C}" destId="{FB2542F5-F6A7-43A7-852C-D193B30D3BDA}" srcOrd="0" destOrd="0" presId="urn:microsoft.com/office/officeart/2005/8/layout/radial1"/>
    <dgm:cxn modelId="{F3C12420-1030-49A8-8ACF-425C3FE88BC5}" type="presParOf" srcId="{BBD8FACF-40DB-4B76-B38E-487BA4D12F64}" destId="{0A1BDFCF-3243-4385-A614-25C37D59F33E}" srcOrd="6" destOrd="0" presId="urn:microsoft.com/office/officeart/2005/8/layout/radial1"/>
    <dgm:cxn modelId="{6D55E5E4-03AD-4D2C-9F91-8DBA47623547}" type="presParOf" srcId="{BBD8FACF-40DB-4B76-B38E-487BA4D12F64}" destId="{1BE6F49D-5612-4C45-BAE9-741454169B43}" srcOrd="7" destOrd="0" presId="urn:microsoft.com/office/officeart/2005/8/layout/radial1"/>
    <dgm:cxn modelId="{AFC0347A-7715-467D-908D-A8AB1F9A61B3}" type="presParOf" srcId="{1BE6F49D-5612-4C45-BAE9-741454169B43}" destId="{4E235A25-D6B3-4938-A236-CFE81417560C}" srcOrd="0" destOrd="0" presId="urn:microsoft.com/office/officeart/2005/8/layout/radial1"/>
    <dgm:cxn modelId="{349B4A12-3674-4B33-A289-FAB757A7803F}" type="presParOf" srcId="{BBD8FACF-40DB-4B76-B38E-487BA4D12F64}" destId="{C07B0F41-AE08-4DA2-8B8F-594D8C06350E}" srcOrd="8" destOrd="0" presId="urn:microsoft.com/office/officeart/2005/8/layout/radial1"/>
    <dgm:cxn modelId="{45DB9A59-4DA0-40B3-A058-E81ECA10CA59}" type="presParOf" srcId="{BBD8FACF-40DB-4B76-B38E-487BA4D12F64}" destId="{718A9116-1A2C-4C39-9B8A-AEA258176005}" srcOrd="9" destOrd="0" presId="urn:microsoft.com/office/officeart/2005/8/layout/radial1"/>
    <dgm:cxn modelId="{EA5C9025-3E0B-4F1C-8F59-14680CE48FE6}" type="presParOf" srcId="{718A9116-1A2C-4C39-9B8A-AEA258176005}" destId="{C6D47C00-D3D0-4541-AF7B-CDC7C117D975}" srcOrd="0" destOrd="0" presId="urn:microsoft.com/office/officeart/2005/8/layout/radial1"/>
    <dgm:cxn modelId="{756B33EB-0E68-4966-83FF-08C314F738C8}" type="presParOf" srcId="{BBD8FACF-40DB-4B76-B38E-487BA4D12F64}" destId="{92B86FD9-C927-43EB-AC39-42A9749382C3}"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D7627-96A8-40A0-AA8B-0A59000205ED}">
      <dsp:nvSpPr>
        <dsp:cNvPr id="0" name=""/>
        <dsp:cNvSpPr/>
      </dsp:nvSpPr>
      <dsp:spPr>
        <a:xfrm>
          <a:off x="1941652" y="3429000"/>
          <a:ext cx="854781" cy="1628775"/>
        </a:xfrm>
        <a:custGeom>
          <a:avLst/>
          <a:gdLst/>
          <a:ahLst/>
          <a:cxnLst/>
          <a:rect l="0" t="0" r="0" b="0"/>
          <a:pathLst>
            <a:path>
              <a:moveTo>
                <a:pt x="0" y="0"/>
              </a:moveTo>
              <a:lnTo>
                <a:pt x="427390" y="0"/>
              </a:lnTo>
              <a:lnTo>
                <a:pt x="427390" y="1628775"/>
              </a:lnTo>
              <a:lnTo>
                <a:pt x="854781" y="1628775"/>
              </a:lnTo>
            </a:path>
          </a:pathLst>
        </a:custGeom>
        <a:noFill/>
        <a:ln w="2222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a:p>
      </dsp:txBody>
      <dsp:txXfrm>
        <a:off x="2323057" y="4197401"/>
        <a:ext cx="91972" cy="91972"/>
      </dsp:txXfrm>
    </dsp:sp>
    <dsp:sp modelId="{6CCDF487-9E78-42C9-AE7D-11FCBDD1D645}">
      <dsp:nvSpPr>
        <dsp:cNvPr id="0" name=""/>
        <dsp:cNvSpPr/>
      </dsp:nvSpPr>
      <dsp:spPr>
        <a:xfrm>
          <a:off x="1941652" y="3383280"/>
          <a:ext cx="854781" cy="91440"/>
        </a:xfrm>
        <a:custGeom>
          <a:avLst/>
          <a:gdLst/>
          <a:ahLst/>
          <a:cxnLst/>
          <a:rect l="0" t="0" r="0" b="0"/>
          <a:pathLst>
            <a:path>
              <a:moveTo>
                <a:pt x="0" y="45720"/>
              </a:moveTo>
              <a:lnTo>
                <a:pt x="854781" y="45720"/>
              </a:lnTo>
            </a:path>
          </a:pathLst>
        </a:custGeom>
        <a:noFill/>
        <a:ln w="2222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347673" y="3407630"/>
        <a:ext cx="42739" cy="42739"/>
      </dsp:txXfrm>
    </dsp:sp>
    <dsp:sp modelId="{DB266791-3302-4D4A-8B1D-93E53D209AAA}">
      <dsp:nvSpPr>
        <dsp:cNvPr id="0" name=""/>
        <dsp:cNvSpPr/>
      </dsp:nvSpPr>
      <dsp:spPr>
        <a:xfrm>
          <a:off x="1941652" y="1800224"/>
          <a:ext cx="854781" cy="1628775"/>
        </a:xfrm>
        <a:custGeom>
          <a:avLst/>
          <a:gdLst/>
          <a:ahLst/>
          <a:cxnLst/>
          <a:rect l="0" t="0" r="0" b="0"/>
          <a:pathLst>
            <a:path>
              <a:moveTo>
                <a:pt x="0" y="1628775"/>
              </a:moveTo>
              <a:lnTo>
                <a:pt x="427390" y="1628775"/>
              </a:lnTo>
              <a:lnTo>
                <a:pt x="427390" y="0"/>
              </a:lnTo>
              <a:lnTo>
                <a:pt x="854781" y="0"/>
              </a:lnTo>
            </a:path>
          </a:pathLst>
        </a:custGeom>
        <a:noFill/>
        <a:ln w="22225" cap="rnd"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tr-TR" sz="600" kern="1200"/>
        </a:p>
      </dsp:txBody>
      <dsp:txXfrm>
        <a:off x="2323057" y="2568626"/>
        <a:ext cx="91972" cy="91972"/>
      </dsp:txXfrm>
    </dsp:sp>
    <dsp:sp modelId="{6133D6EF-21AA-4170-AC5F-4049F18E3128}">
      <dsp:nvSpPr>
        <dsp:cNvPr id="0" name=""/>
        <dsp:cNvSpPr/>
      </dsp:nvSpPr>
      <dsp:spPr>
        <a:xfrm rot="16200000">
          <a:off x="-992233" y="2777490"/>
          <a:ext cx="4564753" cy="130302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tr-TR" sz="6500" kern="1200" dirty="0"/>
            <a:t>GENÇLİK</a:t>
          </a:r>
        </a:p>
      </dsp:txBody>
      <dsp:txXfrm>
        <a:off x="-992233" y="2777490"/>
        <a:ext cx="4564753" cy="1303020"/>
      </dsp:txXfrm>
    </dsp:sp>
    <dsp:sp modelId="{064A6B93-F9A2-48B5-94EC-B5568027F4ED}">
      <dsp:nvSpPr>
        <dsp:cNvPr id="0" name=""/>
        <dsp:cNvSpPr/>
      </dsp:nvSpPr>
      <dsp:spPr>
        <a:xfrm>
          <a:off x="2796433" y="1148714"/>
          <a:ext cx="8756933" cy="130302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tr-TR" sz="4000" kern="1200" dirty="0"/>
            <a:t>Çocukluk ve yetişkinlik arasında yer alan,</a:t>
          </a:r>
        </a:p>
      </dsp:txBody>
      <dsp:txXfrm>
        <a:off x="2796433" y="1148714"/>
        <a:ext cx="8756933" cy="1303020"/>
      </dsp:txXfrm>
    </dsp:sp>
    <dsp:sp modelId="{DA800333-32E1-407C-89BD-AAA7899D6916}">
      <dsp:nvSpPr>
        <dsp:cNvPr id="0" name=""/>
        <dsp:cNvSpPr/>
      </dsp:nvSpPr>
      <dsp:spPr>
        <a:xfrm>
          <a:off x="2796433" y="2777490"/>
          <a:ext cx="8756933" cy="130302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r>
            <a:rPr lang="tr-TR" sz="3900" kern="1200" dirty="0"/>
            <a:t>Gelişme ve bağımsız yaşamaya hazırlanma ile birlikte </a:t>
          </a:r>
        </a:p>
      </dsp:txBody>
      <dsp:txXfrm>
        <a:off x="2796433" y="2777490"/>
        <a:ext cx="8756933" cy="1303020"/>
      </dsp:txXfrm>
    </dsp:sp>
    <dsp:sp modelId="{58FEFF10-E27F-4DA2-A8FB-E72C7F1377E7}">
      <dsp:nvSpPr>
        <dsp:cNvPr id="0" name=""/>
        <dsp:cNvSpPr/>
      </dsp:nvSpPr>
      <dsp:spPr>
        <a:xfrm>
          <a:off x="2796433" y="4406265"/>
          <a:ext cx="8756933" cy="1303020"/>
        </a:xfrm>
        <a:prstGeom prst="rect">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tr-TR" sz="3800" kern="1200" dirty="0"/>
            <a:t>Bedensel, toplumsal ve ruhsal olgunlaşma dönemi olarak tanımlanır. </a:t>
          </a:r>
        </a:p>
      </dsp:txBody>
      <dsp:txXfrm>
        <a:off x="2796433" y="4406265"/>
        <a:ext cx="8756933" cy="13030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CE84C-37A0-4154-82A4-46E777E768DA}">
      <dsp:nvSpPr>
        <dsp:cNvPr id="0" name=""/>
        <dsp:cNvSpPr/>
      </dsp:nvSpPr>
      <dsp:spPr>
        <a:xfrm>
          <a:off x="4522186" y="2461144"/>
          <a:ext cx="3147626" cy="1759148"/>
        </a:xfrm>
        <a:prstGeom prst="ellips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tr-TR" sz="3500" kern="1200" dirty="0"/>
            <a:t>FÜTÜVVET</a:t>
          </a:r>
        </a:p>
      </dsp:txBody>
      <dsp:txXfrm>
        <a:off x="4983145" y="2718765"/>
        <a:ext cx="2225708" cy="1243906"/>
      </dsp:txXfrm>
    </dsp:sp>
    <dsp:sp modelId="{7F3FBA34-C317-4EB5-8A3A-4411E063E9D1}">
      <dsp:nvSpPr>
        <dsp:cNvPr id="0" name=""/>
        <dsp:cNvSpPr/>
      </dsp:nvSpPr>
      <dsp:spPr>
        <a:xfrm rot="16200000">
          <a:off x="5763140" y="1821621"/>
          <a:ext cx="665719" cy="598110"/>
        </a:xfrm>
        <a:prstGeom prst="rightArrow">
          <a:avLst>
            <a:gd name="adj1" fmla="val 60000"/>
            <a:gd name="adj2" fmla="val 50000"/>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a:off x="5852857" y="2030960"/>
        <a:ext cx="486286" cy="358866"/>
      </dsp:txXfrm>
    </dsp:sp>
    <dsp:sp modelId="{FCEC2C86-0702-434C-832C-27BA4394A952}">
      <dsp:nvSpPr>
        <dsp:cNvPr id="0" name=""/>
        <dsp:cNvSpPr/>
      </dsp:nvSpPr>
      <dsp:spPr>
        <a:xfrm>
          <a:off x="4522186" y="0"/>
          <a:ext cx="3147626" cy="1759148"/>
        </a:xfrm>
        <a:prstGeom prst="ellips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GENÇLİK</a:t>
          </a:r>
        </a:p>
      </dsp:txBody>
      <dsp:txXfrm>
        <a:off x="4983145" y="257621"/>
        <a:ext cx="2225708" cy="1243906"/>
      </dsp:txXfrm>
    </dsp:sp>
    <dsp:sp modelId="{33298C1E-5DA7-4E57-A3D6-A9323327D1FD}">
      <dsp:nvSpPr>
        <dsp:cNvPr id="0" name=""/>
        <dsp:cNvSpPr/>
      </dsp:nvSpPr>
      <dsp:spPr>
        <a:xfrm rot="5">
          <a:off x="7673699" y="3041666"/>
          <a:ext cx="340019" cy="598110"/>
        </a:xfrm>
        <a:prstGeom prst="rightArrow">
          <a:avLst>
            <a:gd name="adj1" fmla="val 60000"/>
            <a:gd name="adj2" fmla="val 50000"/>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a:off x="7673699" y="3161288"/>
        <a:ext cx="238013" cy="358866"/>
      </dsp:txXfrm>
    </dsp:sp>
    <dsp:sp modelId="{22D01DF9-E119-454C-924C-C2B795721E00}">
      <dsp:nvSpPr>
        <dsp:cNvPr id="0" name=""/>
        <dsp:cNvSpPr/>
      </dsp:nvSpPr>
      <dsp:spPr>
        <a:xfrm>
          <a:off x="8028361" y="2461149"/>
          <a:ext cx="3147626" cy="1759148"/>
        </a:xfrm>
        <a:prstGeom prst="ellips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KAHRAMANLIK</a:t>
          </a:r>
        </a:p>
      </dsp:txBody>
      <dsp:txXfrm>
        <a:off x="8489320" y="2718770"/>
        <a:ext cx="2225708" cy="1243906"/>
      </dsp:txXfrm>
    </dsp:sp>
    <dsp:sp modelId="{72A9BD99-664C-4AC1-A0E9-E65A8A278AA5}">
      <dsp:nvSpPr>
        <dsp:cNvPr id="0" name=""/>
        <dsp:cNvSpPr/>
      </dsp:nvSpPr>
      <dsp:spPr>
        <a:xfrm rot="5400000">
          <a:off x="5763137" y="4261708"/>
          <a:ext cx="665724" cy="598110"/>
        </a:xfrm>
        <a:prstGeom prst="rightArrow">
          <a:avLst>
            <a:gd name="adj1" fmla="val 60000"/>
            <a:gd name="adj2" fmla="val 50000"/>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a:off x="5852854" y="4291614"/>
        <a:ext cx="486291" cy="358866"/>
      </dsp:txXfrm>
    </dsp:sp>
    <dsp:sp modelId="{E165482F-6284-4D82-88B5-73E4FDFED865}">
      <dsp:nvSpPr>
        <dsp:cNvPr id="0" name=""/>
        <dsp:cNvSpPr/>
      </dsp:nvSpPr>
      <dsp:spPr>
        <a:xfrm>
          <a:off x="4522186" y="4922294"/>
          <a:ext cx="3147626" cy="1759148"/>
        </a:xfrm>
        <a:prstGeom prst="ellips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KEREM</a:t>
          </a:r>
        </a:p>
      </dsp:txBody>
      <dsp:txXfrm>
        <a:off x="4983145" y="5179915"/>
        <a:ext cx="2225708" cy="1243906"/>
      </dsp:txXfrm>
    </dsp:sp>
    <dsp:sp modelId="{44C373C3-6005-4598-82CF-98D0EC09CAB3}">
      <dsp:nvSpPr>
        <dsp:cNvPr id="0" name=""/>
        <dsp:cNvSpPr/>
      </dsp:nvSpPr>
      <dsp:spPr>
        <a:xfrm rot="10772020">
          <a:off x="4122463" y="3056118"/>
          <a:ext cx="395377" cy="598110"/>
        </a:xfrm>
        <a:prstGeom prst="rightArrow">
          <a:avLst>
            <a:gd name="adj1" fmla="val 60000"/>
            <a:gd name="adj2" fmla="val 50000"/>
          </a:avLst>
        </a:prstGeom>
        <a:gradFill rotWithShape="0">
          <a:gsLst>
            <a:gs pos="0">
              <a:schemeClr val="accent1">
                <a:tint val="60000"/>
                <a:hueOff val="0"/>
                <a:satOff val="0"/>
                <a:lumOff val="0"/>
                <a:alphaOff val="0"/>
                <a:tint val="98000"/>
                <a:lumMod val="110000"/>
              </a:schemeClr>
            </a:gs>
            <a:gs pos="84000">
              <a:schemeClr val="accent1">
                <a:tint val="60000"/>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tr-TR" sz="2400" kern="1200"/>
        </a:p>
      </dsp:txBody>
      <dsp:txXfrm rot="10800000">
        <a:off x="4241074" y="3175257"/>
        <a:ext cx="276764" cy="358866"/>
      </dsp:txXfrm>
    </dsp:sp>
    <dsp:sp modelId="{C6AC1FE2-93B3-40B2-8572-FC2334BDDD77}">
      <dsp:nvSpPr>
        <dsp:cNvPr id="0" name=""/>
        <dsp:cNvSpPr/>
      </dsp:nvSpPr>
      <dsp:spPr>
        <a:xfrm>
          <a:off x="957982" y="2490155"/>
          <a:ext cx="3147626" cy="1759148"/>
        </a:xfrm>
        <a:prstGeom prst="ellipse">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CÖMERTLİK</a:t>
          </a:r>
        </a:p>
      </dsp:txBody>
      <dsp:txXfrm>
        <a:off x="1418941" y="2747776"/>
        <a:ext cx="2225708" cy="1243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1B7BBA-CEDA-4FAC-9B6F-5E6187D626A9}">
      <dsp:nvSpPr>
        <dsp:cNvPr id="0" name=""/>
        <dsp:cNvSpPr/>
      </dsp:nvSpPr>
      <dsp:spPr>
        <a:xfrm>
          <a:off x="4994735" y="2603508"/>
          <a:ext cx="2202528" cy="1650983"/>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tr-TR" sz="2000" kern="1200" dirty="0"/>
            <a:t>KUR’ÂN-I KERÎM’DE HZ. İBRAHİM (A.S.)</a:t>
          </a:r>
        </a:p>
      </dsp:txBody>
      <dsp:txXfrm>
        <a:off x="5317288" y="2845289"/>
        <a:ext cx="1557422" cy="1167421"/>
      </dsp:txXfrm>
    </dsp:sp>
    <dsp:sp modelId="{EE133902-AD87-42C7-A9A3-AD7C41D6EC8C}">
      <dsp:nvSpPr>
        <dsp:cNvPr id="0" name=""/>
        <dsp:cNvSpPr/>
      </dsp:nvSpPr>
      <dsp:spPr>
        <a:xfrm rot="16200000">
          <a:off x="5731148" y="1810773"/>
          <a:ext cx="729703" cy="58440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a:off x="5818808" y="2015313"/>
        <a:ext cx="554383" cy="350640"/>
      </dsp:txXfrm>
    </dsp:sp>
    <dsp:sp modelId="{78DB8CED-0AD4-469F-B6B0-CC220F7927E9}">
      <dsp:nvSpPr>
        <dsp:cNvPr id="0" name=""/>
        <dsp:cNvSpPr/>
      </dsp:nvSpPr>
      <dsp:spPr>
        <a:xfrm>
          <a:off x="5064135" y="24536"/>
          <a:ext cx="2063729" cy="1546942"/>
        </a:xfrm>
        <a:prstGeom prst="ellipse">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Tevhidin sembolü bir genç</a:t>
          </a:r>
        </a:p>
      </dsp:txBody>
      <dsp:txXfrm>
        <a:off x="5366361" y="251080"/>
        <a:ext cx="1459277" cy="1093854"/>
      </dsp:txXfrm>
    </dsp:sp>
    <dsp:sp modelId="{7ED34188-B12C-4B04-8123-33BFDFC9F69D}">
      <dsp:nvSpPr>
        <dsp:cNvPr id="0" name=""/>
        <dsp:cNvSpPr/>
      </dsp:nvSpPr>
      <dsp:spPr>
        <a:xfrm rot="18900000">
          <a:off x="6747830" y="2194505"/>
          <a:ext cx="580926" cy="58440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a:off x="6773352" y="2373002"/>
        <a:ext cx="406648" cy="350640"/>
      </dsp:txXfrm>
    </dsp:sp>
    <dsp:sp modelId="{6959E5E3-BC9D-4EEC-AD5F-B99A203285FA}">
      <dsp:nvSpPr>
        <dsp:cNvPr id="0" name=""/>
        <dsp:cNvSpPr/>
      </dsp:nvSpPr>
      <dsp:spPr>
        <a:xfrm>
          <a:off x="6924527" y="795136"/>
          <a:ext cx="2063729" cy="1546942"/>
        </a:xfrm>
        <a:prstGeom prst="ellipse">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Allah’ın dostu</a:t>
          </a:r>
        </a:p>
      </dsp:txBody>
      <dsp:txXfrm>
        <a:off x="7226753" y="1021680"/>
        <a:ext cx="1459277" cy="1093854"/>
      </dsp:txXfrm>
    </dsp:sp>
    <dsp:sp modelId="{0B910DF8-FF3E-4404-83AF-75682B257443}">
      <dsp:nvSpPr>
        <dsp:cNvPr id="0" name=""/>
        <dsp:cNvSpPr/>
      </dsp:nvSpPr>
      <dsp:spPr>
        <a:xfrm>
          <a:off x="7262718" y="3136799"/>
          <a:ext cx="352017" cy="58440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a:off x="7262718" y="3253679"/>
        <a:ext cx="246412" cy="350640"/>
      </dsp:txXfrm>
    </dsp:sp>
    <dsp:sp modelId="{A79507CF-F04B-435B-92D7-B1AF6A9746A7}">
      <dsp:nvSpPr>
        <dsp:cNvPr id="0" name=""/>
        <dsp:cNvSpPr/>
      </dsp:nvSpPr>
      <dsp:spPr>
        <a:xfrm>
          <a:off x="7695126" y="2655528"/>
          <a:ext cx="2063729" cy="1546942"/>
        </a:xfrm>
        <a:prstGeom prst="ellipse">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Vefalı</a:t>
          </a:r>
        </a:p>
      </dsp:txBody>
      <dsp:txXfrm>
        <a:off x="7997352" y="2882072"/>
        <a:ext cx="1459277" cy="1093854"/>
      </dsp:txXfrm>
    </dsp:sp>
    <dsp:sp modelId="{83840976-B97E-4A5E-88D5-8BE70DF0364C}">
      <dsp:nvSpPr>
        <dsp:cNvPr id="0" name=""/>
        <dsp:cNvSpPr/>
      </dsp:nvSpPr>
      <dsp:spPr>
        <a:xfrm rot="2700000">
          <a:off x="6747830" y="4079093"/>
          <a:ext cx="580926" cy="58440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a:off x="6773352" y="4134356"/>
        <a:ext cx="406648" cy="350640"/>
      </dsp:txXfrm>
    </dsp:sp>
    <dsp:sp modelId="{F758207C-EC12-4ACE-A200-0A7442881CA3}">
      <dsp:nvSpPr>
        <dsp:cNvPr id="0" name=""/>
        <dsp:cNvSpPr/>
      </dsp:nvSpPr>
      <dsp:spPr>
        <a:xfrm>
          <a:off x="6924527" y="4515920"/>
          <a:ext cx="2063729" cy="1546942"/>
        </a:xfrm>
        <a:prstGeom prst="ellipse">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Dürüst</a:t>
          </a:r>
        </a:p>
      </dsp:txBody>
      <dsp:txXfrm>
        <a:off x="7226753" y="4742464"/>
        <a:ext cx="1459277" cy="1093854"/>
      </dsp:txXfrm>
    </dsp:sp>
    <dsp:sp modelId="{2D79D781-BF19-4D42-AC5A-B5F127A37E5A}">
      <dsp:nvSpPr>
        <dsp:cNvPr id="0" name=""/>
        <dsp:cNvSpPr/>
      </dsp:nvSpPr>
      <dsp:spPr>
        <a:xfrm rot="5400000">
          <a:off x="5731148" y="4462825"/>
          <a:ext cx="729703" cy="58440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a:off x="5818808" y="4492045"/>
        <a:ext cx="554383" cy="350640"/>
      </dsp:txXfrm>
    </dsp:sp>
    <dsp:sp modelId="{EEB5777B-B6CD-4932-810D-8D931EC737E2}">
      <dsp:nvSpPr>
        <dsp:cNvPr id="0" name=""/>
        <dsp:cNvSpPr/>
      </dsp:nvSpPr>
      <dsp:spPr>
        <a:xfrm>
          <a:off x="5064135" y="5286520"/>
          <a:ext cx="2063729" cy="1546942"/>
        </a:xfrm>
        <a:prstGeom prst="ellipse">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Ağırbaşlı</a:t>
          </a:r>
        </a:p>
      </dsp:txBody>
      <dsp:txXfrm>
        <a:off x="5366361" y="5513064"/>
        <a:ext cx="1459277" cy="1093854"/>
      </dsp:txXfrm>
    </dsp:sp>
    <dsp:sp modelId="{018A37D0-49CF-49EA-8F4C-0AD0132481C4}">
      <dsp:nvSpPr>
        <dsp:cNvPr id="0" name=""/>
        <dsp:cNvSpPr/>
      </dsp:nvSpPr>
      <dsp:spPr>
        <a:xfrm rot="8100000">
          <a:off x="4863242" y="4079093"/>
          <a:ext cx="580926" cy="58440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rot="10800000">
        <a:off x="5011998" y="4134356"/>
        <a:ext cx="406648" cy="350640"/>
      </dsp:txXfrm>
    </dsp:sp>
    <dsp:sp modelId="{98C2BF85-370D-4932-98F7-0F60C08F799F}">
      <dsp:nvSpPr>
        <dsp:cNvPr id="0" name=""/>
        <dsp:cNvSpPr/>
      </dsp:nvSpPr>
      <dsp:spPr>
        <a:xfrm>
          <a:off x="3203742" y="4515920"/>
          <a:ext cx="2063729" cy="1546942"/>
        </a:xfrm>
        <a:prstGeom prst="ellipse">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tr-TR" sz="2800" kern="1200" dirty="0"/>
            <a:t>Allah’ın rızasını gözeten</a:t>
          </a:r>
        </a:p>
      </dsp:txBody>
      <dsp:txXfrm>
        <a:off x="3505968" y="4742464"/>
        <a:ext cx="1459277" cy="1093854"/>
      </dsp:txXfrm>
    </dsp:sp>
    <dsp:sp modelId="{1410BE40-50EE-409B-81A4-BC5061DEEA2C}">
      <dsp:nvSpPr>
        <dsp:cNvPr id="0" name=""/>
        <dsp:cNvSpPr/>
      </dsp:nvSpPr>
      <dsp:spPr>
        <a:xfrm rot="10800000">
          <a:off x="4577263" y="3136799"/>
          <a:ext cx="352017" cy="58440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rot="10800000">
        <a:off x="4682868" y="3253679"/>
        <a:ext cx="246412" cy="350640"/>
      </dsp:txXfrm>
    </dsp:sp>
    <dsp:sp modelId="{6833B042-EDCA-4A27-BE3E-F0648F2BF36B}">
      <dsp:nvSpPr>
        <dsp:cNvPr id="0" name=""/>
        <dsp:cNvSpPr/>
      </dsp:nvSpPr>
      <dsp:spPr>
        <a:xfrm>
          <a:off x="2433143" y="2655528"/>
          <a:ext cx="2063729" cy="1546942"/>
        </a:xfrm>
        <a:prstGeom prst="ellipse">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Samimi bir Müslüman</a:t>
          </a:r>
        </a:p>
      </dsp:txBody>
      <dsp:txXfrm>
        <a:off x="2735369" y="2882072"/>
        <a:ext cx="1459277" cy="1093854"/>
      </dsp:txXfrm>
    </dsp:sp>
    <dsp:sp modelId="{F326F395-8534-4685-8C00-A93BE9543F6F}">
      <dsp:nvSpPr>
        <dsp:cNvPr id="0" name=""/>
        <dsp:cNvSpPr/>
      </dsp:nvSpPr>
      <dsp:spPr>
        <a:xfrm rot="13500000">
          <a:off x="4863242" y="2194505"/>
          <a:ext cx="580926" cy="584400"/>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tr-TR" sz="2000" kern="1200"/>
        </a:p>
      </dsp:txBody>
      <dsp:txXfrm rot="10800000">
        <a:off x="5011998" y="2373002"/>
        <a:ext cx="406648" cy="350640"/>
      </dsp:txXfrm>
    </dsp:sp>
    <dsp:sp modelId="{943C28BC-0ABC-4947-8625-736E9916C0E3}">
      <dsp:nvSpPr>
        <dsp:cNvPr id="0" name=""/>
        <dsp:cNvSpPr/>
      </dsp:nvSpPr>
      <dsp:spPr>
        <a:xfrm>
          <a:off x="3203742" y="795136"/>
          <a:ext cx="2063729" cy="1546942"/>
        </a:xfrm>
        <a:prstGeom prst="ellipse">
          <a:avLst/>
        </a:prstGeom>
        <a:solidFill>
          <a:schemeClr val="accent1">
            <a:hueOff val="0"/>
            <a:satOff val="0"/>
            <a:lumOff val="0"/>
            <a:alphaOff val="0"/>
          </a:schemeClr>
        </a:solidFill>
        <a:ln>
          <a:noFill/>
        </a:ln>
        <a:effectLst>
          <a:outerShdw blurRad="38100" dist="25400" dir="5400000" rotWithShape="0">
            <a:srgbClr val="000000">
              <a:alpha val="5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tr-TR" sz="2400" kern="1200" dirty="0"/>
            <a:t>Yüce Allah’a yönelen bir Hanif</a:t>
          </a:r>
        </a:p>
      </dsp:txBody>
      <dsp:txXfrm>
        <a:off x="3505968" y="1021680"/>
        <a:ext cx="1459277" cy="10938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EA8C01-D052-46C6-9866-476FD2BBDF77}">
      <dsp:nvSpPr>
        <dsp:cNvPr id="0" name=""/>
        <dsp:cNvSpPr/>
      </dsp:nvSpPr>
      <dsp:spPr>
        <a:xfrm>
          <a:off x="3893501" y="2539414"/>
          <a:ext cx="4404996" cy="20574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tr-TR" sz="4000" kern="1200" dirty="0" err="1"/>
            <a:t>Kur’ân’a</a:t>
          </a:r>
          <a:r>
            <a:rPr lang="tr-TR" sz="4000" kern="1200" dirty="0"/>
            <a:t> göre Hz. Yusuf’un özellikleri ve güzellikleri</a:t>
          </a:r>
        </a:p>
      </dsp:txBody>
      <dsp:txXfrm>
        <a:off x="3993935" y="2639848"/>
        <a:ext cx="4204128" cy="1856532"/>
      </dsp:txXfrm>
    </dsp:sp>
    <dsp:sp modelId="{6C23CEC5-415B-4197-919D-23E443C67AB5}">
      <dsp:nvSpPr>
        <dsp:cNvPr id="0" name=""/>
        <dsp:cNvSpPr/>
      </dsp:nvSpPr>
      <dsp:spPr>
        <a:xfrm rot="16200000">
          <a:off x="5550213" y="1993627"/>
          <a:ext cx="1091573" cy="0"/>
        </a:xfrm>
        <a:custGeom>
          <a:avLst/>
          <a:gdLst/>
          <a:ahLst/>
          <a:cxnLst/>
          <a:rect l="0" t="0" r="0" b="0"/>
          <a:pathLst>
            <a:path>
              <a:moveTo>
                <a:pt x="0" y="0"/>
              </a:moveTo>
              <a:lnTo>
                <a:pt x="1091573"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18FD34-83BC-41BF-B46A-1CEBA153B1D7}">
      <dsp:nvSpPr>
        <dsp:cNvPr id="0" name=""/>
        <dsp:cNvSpPr/>
      </dsp:nvSpPr>
      <dsp:spPr>
        <a:xfrm>
          <a:off x="4620326" y="69382"/>
          <a:ext cx="2951347"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tr-TR" sz="4000" kern="1200" dirty="0"/>
            <a:t>Emaneti koruma</a:t>
          </a:r>
        </a:p>
      </dsp:txBody>
      <dsp:txXfrm>
        <a:off x="4687617" y="136673"/>
        <a:ext cx="2816765" cy="1243876"/>
      </dsp:txXfrm>
    </dsp:sp>
    <dsp:sp modelId="{370362CF-41ED-4681-8685-19E076282D72}">
      <dsp:nvSpPr>
        <dsp:cNvPr id="0" name=""/>
        <dsp:cNvSpPr/>
      </dsp:nvSpPr>
      <dsp:spPr>
        <a:xfrm rot="19725027">
          <a:off x="7703553" y="2225751"/>
          <a:ext cx="1209261" cy="0"/>
        </a:xfrm>
        <a:custGeom>
          <a:avLst/>
          <a:gdLst/>
          <a:ahLst/>
          <a:cxnLst/>
          <a:rect l="0" t="0" r="0" b="0"/>
          <a:pathLst>
            <a:path>
              <a:moveTo>
                <a:pt x="0" y="0"/>
              </a:moveTo>
              <a:lnTo>
                <a:pt x="1209261"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DEB2E4-0ABD-4121-8160-6685DCA47ED0}">
      <dsp:nvSpPr>
        <dsp:cNvPr id="0" name=""/>
        <dsp:cNvSpPr/>
      </dsp:nvSpPr>
      <dsp:spPr>
        <a:xfrm>
          <a:off x="8485253" y="533631"/>
          <a:ext cx="2951347"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tr-TR" sz="3200" kern="1200" dirty="0"/>
            <a:t>İffetli ve namuslu kalma</a:t>
          </a:r>
        </a:p>
      </dsp:txBody>
      <dsp:txXfrm>
        <a:off x="8552544" y="600922"/>
        <a:ext cx="2816765" cy="1243876"/>
      </dsp:txXfrm>
    </dsp:sp>
    <dsp:sp modelId="{C40B60D2-70E4-4436-8BF5-110A9351147F}">
      <dsp:nvSpPr>
        <dsp:cNvPr id="0" name=""/>
        <dsp:cNvSpPr/>
      </dsp:nvSpPr>
      <dsp:spPr>
        <a:xfrm rot="807809">
          <a:off x="8287061" y="4192296"/>
          <a:ext cx="832330" cy="0"/>
        </a:xfrm>
        <a:custGeom>
          <a:avLst/>
          <a:gdLst/>
          <a:ahLst/>
          <a:cxnLst/>
          <a:rect l="0" t="0" r="0" b="0"/>
          <a:pathLst>
            <a:path>
              <a:moveTo>
                <a:pt x="0" y="0"/>
              </a:moveTo>
              <a:lnTo>
                <a:pt x="832330"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BC1CAB-9233-4C29-BCF6-7A3C800175E6}">
      <dsp:nvSpPr>
        <dsp:cNvPr id="0" name=""/>
        <dsp:cNvSpPr/>
      </dsp:nvSpPr>
      <dsp:spPr>
        <a:xfrm>
          <a:off x="9107954" y="3953245"/>
          <a:ext cx="2951347"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tr-TR" sz="3200" kern="1200" dirty="0"/>
            <a:t>Sözde ve davranışlarda dürüstlük</a:t>
          </a:r>
        </a:p>
      </dsp:txBody>
      <dsp:txXfrm>
        <a:off x="9175245" y="4020536"/>
        <a:ext cx="2816765" cy="1243876"/>
      </dsp:txXfrm>
    </dsp:sp>
    <dsp:sp modelId="{8B253337-3E17-4BAA-9C3B-53658FEA40A0}">
      <dsp:nvSpPr>
        <dsp:cNvPr id="0" name=""/>
        <dsp:cNvSpPr/>
      </dsp:nvSpPr>
      <dsp:spPr>
        <a:xfrm rot="3063719">
          <a:off x="6716371" y="5038178"/>
          <a:ext cx="1134865" cy="0"/>
        </a:xfrm>
        <a:custGeom>
          <a:avLst/>
          <a:gdLst/>
          <a:ahLst/>
          <a:cxnLst/>
          <a:rect l="0" t="0" r="0" b="0"/>
          <a:pathLst>
            <a:path>
              <a:moveTo>
                <a:pt x="0" y="0"/>
              </a:moveTo>
              <a:lnTo>
                <a:pt x="1134865"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4211D5-A215-4883-8019-2ED826B2B792}">
      <dsp:nvSpPr>
        <dsp:cNvPr id="0" name=""/>
        <dsp:cNvSpPr/>
      </dsp:nvSpPr>
      <dsp:spPr>
        <a:xfrm>
          <a:off x="6721642" y="5479542"/>
          <a:ext cx="2951347"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tr-TR" sz="3200" kern="1200" dirty="0"/>
            <a:t>Hakka ve hukuka riayet</a:t>
          </a:r>
        </a:p>
      </dsp:txBody>
      <dsp:txXfrm>
        <a:off x="6788933" y="5546833"/>
        <a:ext cx="2816765" cy="1243876"/>
      </dsp:txXfrm>
    </dsp:sp>
    <dsp:sp modelId="{1E52C8A7-8BC8-4494-9844-9B78E853EA3F}">
      <dsp:nvSpPr>
        <dsp:cNvPr id="0" name=""/>
        <dsp:cNvSpPr/>
      </dsp:nvSpPr>
      <dsp:spPr>
        <a:xfrm rot="7749077">
          <a:off x="4329985" y="5038173"/>
          <a:ext cx="1138285" cy="0"/>
        </a:xfrm>
        <a:custGeom>
          <a:avLst/>
          <a:gdLst/>
          <a:ahLst/>
          <a:cxnLst/>
          <a:rect l="0" t="0" r="0" b="0"/>
          <a:pathLst>
            <a:path>
              <a:moveTo>
                <a:pt x="0" y="0"/>
              </a:moveTo>
              <a:lnTo>
                <a:pt x="1138285"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89C940-F383-4B8E-AA18-432177C0492E}">
      <dsp:nvSpPr>
        <dsp:cNvPr id="0" name=""/>
        <dsp:cNvSpPr/>
      </dsp:nvSpPr>
      <dsp:spPr>
        <a:xfrm>
          <a:off x="2502968" y="5479533"/>
          <a:ext cx="2951347"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tr-TR" sz="3200" kern="1200" dirty="0"/>
            <a:t>Görevi hakkıyla yerine getirme</a:t>
          </a:r>
        </a:p>
      </dsp:txBody>
      <dsp:txXfrm>
        <a:off x="2570259" y="5546824"/>
        <a:ext cx="2816765" cy="1243876"/>
      </dsp:txXfrm>
    </dsp:sp>
    <dsp:sp modelId="{09F8E63F-1C3D-4D67-80E5-1A0C5EDAE90C}">
      <dsp:nvSpPr>
        <dsp:cNvPr id="0" name=""/>
        <dsp:cNvSpPr/>
      </dsp:nvSpPr>
      <dsp:spPr>
        <a:xfrm rot="10092631">
          <a:off x="3107750" y="4108944"/>
          <a:ext cx="794127" cy="0"/>
        </a:xfrm>
        <a:custGeom>
          <a:avLst/>
          <a:gdLst/>
          <a:ahLst/>
          <a:cxnLst/>
          <a:rect l="0" t="0" r="0" b="0"/>
          <a:pathLst>
            <a:path>
              <a:moveTo>
                <a:pt x="0" y="0"/>
              </a:moveTo>
              <a:lnTo>
                <a:pt x="794127"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DCEC96-1A6B-4F5C-BB57-0EB4F0CFC8D4}">
      <dsp:nvSpPr>
        <dsp:cNvPr id="0" name=""/>
        <dsp:cNvSpPr/>
      </dsp:nvSpPr>
      <dsp:spPr>
        <a:xfrm>
          <a:off x="164778" y="3808844"/>
          <a:ext cx="2951347"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tr-TR" sz="4000" kern="1200" dirty="0"/>
            <a:t>Affetme</a:t>
          </a:r>
        </a:p>
      </dsp:txBody>
      <dsp:txXfrm>
        <a:off x="232069" y="3876135"/>
        <a:ext cx="2816765" cy="1243876"/>
      </dsp:txXfrm>
    </dsp:sp>
    <dsp:sp modelId="{4E9F6184-3358-4E07-9324-95C9D3D39DEF}">
      <dsp:nvSpPr>
        <dsp:cNvPr id="0" name=""/>
        <dsp:cNvSpPr/>
      </dsp:nvSpPr>
      <dsp:spPr>
        <a:xfrm rot="12700599">
          <a:off x="3323227" y="2225748"/>
          <a:ext cx="1194631" cy="0"/>
        </a:xfrm>
        <a:custGeom>
          <a:avLst/>
          <a:gdLst/>
          <a:ahLst/>
          <a:cxnLst/>
          <a:rect l="0" t="0" r="0" b="0"/>
          <a:pathLst>
            <a:path>
              <a:moveTo>
                <a:pt x="0" y="0"/>
              </a:moveTo>
              <a:lnTo>
                <a:pt x="1194631"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8C447B-3180-4E4C-BF2D-14E155E0EAC5}">
      <dsp:nvSpPr>
        <dsp:cNvPr id="0" name=""/>
        <dsp:cNvSpPr/>
      </dsp:nvSpPr>
      <dsp:spPr>
        <a:xfrm>
          <a:off x="819564" y="533625"/>
          <a:ext cx="2951347" cy="137845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tr-TR" sz="4400" kern="1200" dirty="0"/>
            <a:t>Sevgi</a:t>
          </a:r>
        </a:p>
      </dsp:txBody>
      <dsp:txXfrm>
        <a:off x="886855" y="600916"/>
        <a:ext cx="2816765" cy="1243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B2621-9801-409D-90DF-14A2E5F68795}">
      <dsp:nvSpPr>
        <dsp:cNvPr id="0" name=""/>
        <dsp:cNvSpPr/>
      </dsp:nvSpPr>
      <dsp:spPr>
        <a:xfrm>
          <a:off x="1798856" y="481260"/>
          <a:ext cx="8837059" cy="5652706"/>
        </a:xfrm>
        <a:prstGeom prst="pie">
          <a:avLst>
            <a:gd name="adj1" fmla="val 16200000"/>
            <a:gd name="adj2" fmla="val 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tr-TR" sz="3900" kern="1200" dirty="0" err="1"/>
            <a:t>Kur’ân’da</a:t>
          </a:r>
          <a:r>
            <a:rPr lang="tr-TR" sz="3900" kern="1200" dirty="0"/>
            <a:t> Hz. Musa (</a:t>
          </a:r>
          <a:r>
            <a:rPr lang="tr-TR" sz="3900" kern="1200" dirty="0" err="1"/>
            <a:t>a.s</a:t>
          </a:r>
          <a:r>
            <a:rPr lang="tr-TR" sz="3900" kern="1200" dirty="0"/>
            <a:t>.)</a:t>
          </a:r>
        </a:p>
      </dsp:txBody>
      <dsp:txXfrm>
        <a:off x="6318381" y="1527010"/>
        <a:ext cx="3261295" cy="1682353"/>
      </dsp:txXfrm>
    </dsp:sp>
    <dsp:sp modelId="{6C9B6A1E-516A-46FF-9C6C-9560B0BBADDF}">
      <dsp:nvSpPr>
        <dsp:cNvPr id="0" name=""/>
        <dsp:cNvSpPr/>
      </dsp:nvSpPr>
      <dsp:spPr>
        <a:xfrm>
          <a:off x="1556083" y="724033"/>
          <a:ext cx="8837059" cy="5652706"/>
        </a:xfrm>
        <a:prstGeom prst="pie">
          <a:avLst>
            <a:gd name="adj1" fmla="val 0"/>
            <a:gd name="adj2" fmla="val 5400000"/>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tr-TR" sz="3900" kern="1200" dirty="0"/>
            <a:t>Mazlumdan yana olan</a:t>
          </a:r>
        </a:p>
      </dsp:txBody>
      <dsp:txXfrm>
        <a:off x="6132418" y="3651327"/>
        <a:ext cx="3261295" cy="1682353"/>
      </dsp:txXfrm>
    </dsp:sp>
    <dsp:sp modelId="{44915DBF-7CC8-4012-BC3A-9A6AEDD6EC96}">
      <dsp:nvSpPr>
        <dsp:cNvPr id="0" name=""/>
        <dsp:cNvSpPr/>
      </dsp:nvSpPr>
      <dsp:spPr>
        <a:xfrm>
          <a:off x="1556083" y="724033"/>
          <a:ext cx="8837059" cy="5652706"/>
        </a:xfrm>
        <a:prstGeom prst="pie">
          <a:avLst>
            <a:gd name="adj1" fmla="val 5400000"/>
            <a:gd name="adj2" fmla="val 10800000"/>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tr-TR" sz="3800" kern="1200" dirty="0"/>
            <a:t>Sorumluluk bilincine sahip</a:t>
          </a:r>
        </a:p>
      </dsp:txBody>
      <dsp:txXfrm>
        <a:off x="2555512" y="3651327"/>
        <a:ext cx="3261295" cy="1682353"/>
      </dsp:txXfrm>
    </dsp:sp>
    <dsp:sp modelId="{BB892B10-D4ED-4164-86DD-476C473D1CC8}">
      <dsp:nvSpPr>
        <dsp:cNvPr id="0" name=""/>
        <dsp:cNvSpPr/>
      </dsp:nvSpPr>
      <dsp:spPr>
        <a:xfrm>
          <a:off x="1556083" y="724033"/>
          <a:ext cx="8837059" cy="5652706"/>
        </a:xfrm>
        <a:prstGeom prst="pie">
          <a:avLst>
            <a:gd name="adj1" fmla="val 10800000"/>
            <a:gd name="adj2" fmla="val 16200000"/>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tr-TR" sz="3800" kern="1200" dirty="0"/>
            <a:t>Hassasiyet sahibi bir genç olarak tanıtılır</a:t>
          </a:r>
        </a:p>
      </dsp:txBody>
      <dsp:txXfrm>
        <a:off x="2555512" y="1767092"/>
        <a:ext cx="3261295" cy="16823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1B893-F17B-42D5-A202-3AFB35686A98}">
      <dsp:nvSpPr>
        <dsp:cNvPr id="0" name=""/>
        <dsp:cNvSpPr/>
      </dsp:nvSpPr>
      <dsp:spPr>
        <a:xfrm>
          <a:off x="1722120" y="3415279"/>
          <a:ext cx="702012" cy="2965375"/>
        </a:xfrm>
        <a:custGeom>
          <a:avLst/>
          <a:gdLst/>
          <a:ahLst/>
          <a:cxnLst/>
          <a:rect l="0" t="0" r="0" b="0"/>
          <a:pathLst>
            <a:path>
              <a:moveTo>
                <a:pt x="0" y="0"/>
              </a:moveTo>
              <a:lnTo>
                <a:pt x="351006" y="0"/>
              </a:lnTo>
              <a:lnTo>
                <a:pt x="351006" y="2965375"/>
              </a:lnTo>
              <a:lnTo>
                <a:pt x="702012" y="2965375"/>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tr-TR" sz="1100" kern="1200"/>
        </a:p>
      </dsp:txBody>
      <dsp:txXfrm>
        <a:off x="549457" y="4821783"/>
        <a:ext cx="3047339" cy="152366"/>
      </dsp:txXfrm>
    </dsp:sp>
    <dsp:sp modelId="{70F66DE7-CE9D-4C56-9A00-36E32FF55A06}">
      <dsp:nvSpPr>
        <dsp:cNvPr id="0" name=""/>
        <dsp:cNvSpPr/>
      </dsp:nvSpPr>
      <dsp:spPr>
        <a:xfrm>
          <a:off x="1722120" y="3415279"/>
          <a:ext cx="702012" cy="1784713"/>
        </a:xfrm>
        <a:custGeom>
          <a:avLst/>
          <a:gdLst/>
          <a:ahLst/>
          <a:cxnLst/>
          <a:rect l="0" t="0" r="0" b="0"/>
          <a:pathLst>
            <a:path>
              <a:moveTo>
                <a:pt x="0" y="0"/>
              </a:moveTo>
              <a:lnTo>
                <a:pt x="351006" y="0"/>
              </a:lnTo>
              <a:lnTo>
                <a:pt x="351006" y="1784713"/>
              </a:lnTo>
              <a:lnTo>
                <a:pt x="702012" y="178471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a:off x="1114217" y="4259690"/>
        <a:ext cx="1917817" cy="95890"/>
      </dsp:txXfrm>
    </dsp:sp>
    <dsp:sp modelId="{D578C2AA-BA95-41BE-9E07-3D17D7829470}">
      <dsp:nvSpPr>
        <dsp:cNvPr id="0" name=""/>
        <dsp:cNvSpPr/>
      </dsp:nvSpPr>
      <dsp:spPr>
        <a:xfrm>
          <a:off x="1722120" y="3415279"/>
          <a:ext cx="702012" cy="604051"/>
        </a:xfrm>
        <a:custGeom>
          <a:avLst/>
          <a:gdLst/>
          <a:ahLst/>
          <a:cxnLst/>
          <a:rect l="0" t="0" r="0" b="0"/>
          <a:pathLst>
            <a:path>
              <a:moveTo>
                <a:pt x="0" y="0"/>
              </a:moveTo>
              <a:lnTo>
                <a:pt x="351006" y="0"/>
              </a:lnTo>
              <a:lnTo>
                <a:pt x="351006" y="604051"/>
              </a:lnTo>
              <a:lnTo>
                <a:pt x="702012" y="604051"/>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610066" y="3694152"/>
        <a:ext cx="926120" cy="46306"/>
      </dsp:txXfrm>
    </dsp:sp>
    <dsp:sp modelId="{278252B6-BD1C-4788-9FF3-4104E7DC9902}">
      <dsp:nvSpPr>
        <dsp:cNvPr id="0" name=""/>
        <dsp:cNvSpPr/>
      </dsp:nvSpPr>
      <dsp:spPr>
        <a:xfrm>
          <a:off x="1722120" y="2838668"/>
          <a:ext cx="702012" cy="576610"/>
        </a:xfrm>
        <a:custGeom>
          <a:avLst/>
          <a:gdLst/>
          <a:ahLst/>
          <a:cxnLst/>
          <a:rect l="0" t="0" r="0" b="0"/>
          <a:pathLst>
            <a:path>
              <a:moveTo>
                <a:pt x="0" y="576610"/>
              </a:moveTo>
              <a:lnTo>
                <a:pt x="351006" y="576610"/>
              </a:lnTo>
              <a:lnTo>
                <a:pt x="351006" y="0"/>
              </a:lnTo>
              <a:lnTo>
                <a:pt x="702012"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1618896" y="3104262"/>
        <a:ext cx="908460" cy="45423"/>
      </dsp:txXfrm>
    </dsp:sp>
    <dsp:sp modelId="{4EE2ACA2-ECB0-41F0-86F7-29B106E05FF7}">
      <dsp:nvSpPr>
        <dsp:cNvPr id="0" name=""/>
        <dsp:cNvSpPr/>
      </dsp:nvSpPr>
      <dsp:spPr>
        <a:xfrm>
          <a:off x="1722120" y="1658006"/>
          <a:ext cx="702012" cy="1757272"/>
        </a:xfrm>
        <a:custGeom>
          <a:avLst/>
          <a:gdLst/>
          <a:ahLst/>
          <a:cxnLst/>
          <a:rect l="0" t="0" r="0" b="0"/>
          <a:pathLst>
            <a:path>
              <a:moveTo>
                <a:pt x="0" y="1757272"/>
              </a:moveTo>
              <a:lnTo>
                <a:pt x="351006" y="1757272"/>
              </a:lnTo>
              <a:lnTo>
                <a:pt x="351006" y="0"/>
              </a:lnTo>
              <a:lnTo>
                <a:pt x="702012"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tr-TR" sz="700" kern="1200"/>
        </a:p>
      </dsp:txBody>
      <dsp:txXfrm>
        <a:off x="1126972" y="2489335"/>
        <a:ext cx="1892307" cy="94615"/>
      </dsp:txXfrm>
    </dsp:sp>
    <dsp:sp modelId="{B452A3DA-75F4-4910-AFE4-B2D17CDB17F1}">
      <dsp:nvSpPr>
        <dsp:cNvPr id="0" name=""/>
        <dsp:cNvSpPr/>
      </dsp:nvSpPr>
      <dsp:spPr>
        <a:xfrm>
          <a:off x="1722120" y="477344"/>
          <a:ext cx="702012" cy="2937934"/>
        </a:xfrm>
        <a:custGeom>
          <a:avLst/>
          <a:gdLst/>
          <a:ahLst/>
          <a:cxnLst/>
          <a:rect l="0" t="0" r="0" b="0"/>
          <a:pathLst>
            <a:path>
              <a:moveTo>
                <a:pt x="0" y="2937934"/>
              </a:moveTo>
              <a:lnTo>
                <a:pt x="351006" y="2937934"/>
              </a:lnTo>
              <a:lnTo>
                <a:pt x="351006" y="0"/>
              </a:lnTo>
              <a:lnTo>
                <a:pt x="702012"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88950">
            <a:lnSpc>
              <a:spcPct val="90000"/>
            </a:lnSpc>
            <a:spcBef>
              <a:spcPct val="0"/>
            </a:spcBef>
            <a:spcAft>
              <a:spcPct val="35000"/>
            </a:spcAft>
            <a:buNone/>
          </a:pPr>
          <a:endParaRPr lang="tr-TR" sz="1100" kern="1200"/>
        </a:p>
      </dsp:txBody>
      <dsp:txXfrm>
        <a:off x="562805" y="1870796"/>
        <a:ext cx="3020642" cy="151032"/>
      </dsp:txXfrm>
    </dsp:sp>
    <dsp:sp modelId="{0952DFB0-EAC2-4CCA-BF07-BE583DE6AC45}">
      <dsp:nvSpPr>
        <dsp:cNvPr id="0" name=""/>
        <dsp:cNvSpPr/>
      </dsp:nvSpPr>
      <dsp:spPr>
        <a:xfrm rot="16200000">
          <a:off x="-1377314" y="2801448"/>
          <a:ext cx="4971208" cy="1227661"/>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305" tIns="27305" rIns="27305" bIns="27305" numCol="1" spcCol="1270" anchor="ctr" anchorCtr="0">
          <a:noAutofit/>
        </a:bodyPr>
        <a:lstStyle/>
        <a:p>
          <a:pPr marL="0" lvl="0" indent="0" algn="ctr" defTabSz="1911350">
            <a:lnSpc>
              <a:spcPct val="90000"/>
            </a:lnSpc>
            <a:spcBef>
              <a:spcPct val="0"/>
            </a:spcBef>
            <a:spcAft>
              <a:spcPct val="35000"/>
            </a:spcAft>
            <a:buNone/>
          </a:pPr>
          <a:r>
            <a:rPr lang="tr-TR" sz="4300" kern="1200" dirty="0" err="1"/>
            <a:t>Kur’ân’a</a:t>
          </a:r>
          <a:r>
            <a:rPr lang="tr-TR" sz="4300" kern="1200" dirty="0"/>
            <a:t> göre Hz. Süleyman (as.)</a:t>
          </a:r>
        </a:p>
      </dsp:txBody>
      <dsp:txXfrm>
        <a:off x="-1377314" y="2801448"/>
        <a:ext cx="4971208" cy="1227661"/>
      </dsp:txXfrm>
    </dsp:sp>
    <dsp:sp modelId="{C2FBF990-0F82-4DB2-ABEE-706ADE1BCEF8}">
      <dsp:nvSpPr>
        <dsp:cNvPr id="0" name=""/>
        <dsp:cNvSpPr/>
      </dsp:nvSpPr>
      <dsp:spPr>
        <a:xfrm>
          <a:off x="2424132" y="5079"/>
          <a:ext cx="9172263" cy="944529"/>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Bütün maddi imkanlara sahip olmasına rağmen</a:t>
          </a:r>
        </a:p>
      </dsp:txBody>
      <dsp:txXfrm>
        <a:off x="2424132" y="5079"/>
        <a:ext cx="9172263" cy="944529"/>
      </dsp:txXfrm>
    </dsp:sp>
    <dsp:sp modelId="{733D16B5-48E9-4FEF-A510-7E7D77AC2740}">
      <dsp:nvSpPr>
        <dsp:cNvPr id="0" name=""/>
        <dsp:cNvSpPr/>
      </dsp:nvSpPr>
      <dsp:spPr>
        <a:xfrm>
          <a:off x="2424132" y="1185741"/>
          <a:ext cx="9172263" cy="944529"/>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tr-TR" sz="4400" kern="1200" dirty="0"/>
            <a:t>Dürüst</a:t>
          </a:r>
        </a:p>
      </dsp:txBody>
      <dsp:txXfrm>
        <a:off x="2424132" y="1185741"/>
        <a:ext cx="9172263" cy="944529"/>
      </dsp:txXfrm>
    </dsp:sp>
    <dsp:sp modelId="{32A0A06E-34C1-4106-A7D4-1C3D3DD68D9B}">
      <dsp:nvSpPr>
        <dsp:cNvPr id="0" name=""/>
        <dsp:cNvSpPr/>
      </dsp:nvSpPr>
      <dsp:spPr>
        <a:xfrm>
          <a:off x="2424132" y="2366404"/>
          <a:ext cx="9172263" cy="944529"/>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tr-TR" sz="4400" kern="1200" dirty="0"/>
            <a:t>Samimi </a:t>
          </a:r>
        </a:p>
      </dsp:txBody>
      <dsp:txXfrm>
        <a:off x="2424132" y="2366404"/>
        <a:ext cx="9172263" cy="944529"/>
      </dsp:txXfrm>
    </dsp:sp>
    <dsp:sp modelId="{EFDED185-C871-4BDC-B8E7-D45CDF3C43D5}">
      <dsp:nvSpPr>
        <dsp:cNvPr id="0" name=""/>
        <dsp:cNvSpPr/>
      </dsp:nvSpPr>
      <dsp:spPr>
        <a:xfrm>
          <a:off x="2424132" y="3547066"/>
          <a:ext cx="9191006" cy="944529"/>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tr-TR" sz="4400" kern="1200" dirty="0"/>
            <a:t>Kibirlenmeyen</a:t>
          </a:r>
        </a:p>
      </dsp:txBody>
      <dsp:txXfrm>
        <a:off x="2424132" y="3547066"/>
        <a:ext cx="9191006" cy="944529"/>
      </dsp:txXfrm>
    </dsp:sp>
    <dsp:sp modelId="{B54D35D4-9982-4449-8267-A90016F6EBF4}">
      <dsp:nvSpPr>
        <dsp:cNvPr id="0" name=""/>
        <dsp:cNvSpPr/>
      </dsp:nvSpPr>
      <dsp:spPr>
        <a:xfrm>
          <a:off x="2424132" y="4727728"/>
          <a:ext cx="9172263" cy="944529"/>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tr-TR" sz="4400" kern="1200" dirty="0"/>
            <a:t>Şımarmayan</a:t>
          </a:r>
        </a:p>
      </dsp:txBody>
      <dsp:txXfrm>
        <a:off x="2424132" y="4727728"/>
        <a:ext cx="9172263" cy="944529"/>
      </dsp:txXfrm>
    </dsp:sp>
    <dsp:sp modelId="{3017AC5F-2930-44C0-A20B-819DFB454DBA}">
      <dsp:nvSpPr>
        <dsp:cNvPr id="0" name=""/>
        <dsp:cNvSpPr/>
      </dsp:nvSpPr>
      <dsp:spPr>
        <a:xfrm>
          <a:off x="2424132" y="5908390"/>
          <a:ext cx="9189705" cy="944529"/>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tr-TR" sz="4400" kern="1200" dirty="0"/>
            <a:t>Şükreden bir genç</a:t>
          </a:r>
        </a:p>
      </dsp:txBody>
      <dsp:txXfrm>
        <a:off x="2424132" y="5908390"/>
        <a:ext cx="9189705" cy="9445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681BA3-22A9-4C61-89EC-6D703A85843F}">
      <dsp:nvSpPr>
        <dsp:cNvPr id="0" name=""/>
        <dsp:cNvSpPr/>
      </dsp:nvSpPr>
      <dsp:spPr>
        <a:xfrm>
          <a:off x="609942" y="0"/>
          <a:ext cx="6856474" cy="6858000"/>
        </a:xfrm>
        <a:prstGeom prst="circularArrow">
          <a:avLst>
            <a:gd name="adj1" fmla="val 10980"/>
            <a:gd name="adj2" fmla="val 1142322"/>
            <a:gd name="adj3" fmla="val 9000000"/>
            <a:gd name="adj4" fmla="val 10800000"/>
            <a:gd name="adj5" fmla="val 12500"/>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35880E9F-226F-4BC3-9C5B-EBB9304809F2}">
      <dsp:nvSpPr>
        <dsp:cNvPr id="0" name=""/>
        <dsp:cNvSpPr/>
      </dsp:nvSpPr>
      <dsp:spPr>
        <a:xfrm>
          <a:off x="7467514" y="2044369"/>
          <a:ext cx="4114542" cy="2743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285750" lvl="1" indent="-285750" algn="l" defTabSz="2133600">
            <a:lnSpc>
              <a:spcPct val="90000"/>
            </a:lnSpc>
            <a:spcBef>
              <a:spcPct val="0"/>
            </a:spcBef>
            <a:spcAft>
              <a:spcPct val="15000"/>
            </a:spcAft>
            <a:buChar char="•"/>
          </a:pPr>
          <a:r>
            <a:rPr lang="tr-TR" sz="4800" kern="1200" dirty="0"/>
            <a:t>İmanları</a:t>
          </a:r>
        </a:p>
        <a:p>
          <a:pPr marL="285750" lvl="1" indent="-285750" algn="l" defTabSz="2133600">
            <a:lnSpc>
              <a:spcPct val="90000"/>
            </a:lnSpc>
            <a:spcBef>
              <a:spcPct val="0"/>
            </a:spcBef>
            <a:spcAft>
              <a:spcPct val="15000"/>
            </a:spcAft>
            <a:buChar char="•"/>
          </a:pPr>
          <a:r>
            <a:rPr lang="tr-TR" sz="4800" kern="1200" dirty="0"/>
            <a:t>Teslimiyetleri</a:t>
          </a:r>
        </a:p>
        <a:p>
          <a:pPr marL="285750" lvl="1" indent="-285750" algn="l" defTabSz="2133600">
            <a:lnSpc>
              <a:spcPct val="90000"/>
            </a:lnSpc>
            <a:spcBef>
              <a:spcPct val="0"/>
            </a:spcBef>
            <a:spcAft>
              <a:spcPct val="15000"/>
            </a:spcAft>
            <a:buChar char="•"/>
          </a:pPr>
          <a:r>
            <a:rPr lang="tr-TR" sz="4800" kern="1200" dirty="0"/>
            <a:t>Cesaretleri ile</a:t>
          </a:r>
        </a:p>
        <a:p>
          <a:pPr marL="285750" lvl="1" indent="-285750" algn="l" defTabSz="2133600">
            <a:lnSpc>
              <a:spcPct val="90000"/>
            </a:lnSpc>
            <a:spcBef>
              <a:spcPct val="0"/>
            </a:spcBef>
            <a:spcAft>
              <a:spcPct val="15000"/>
            </a:spcAft>
            <a:buChar char="•"/>
          </a:pPr>
          <a:r>
            <a:rPr lang="tr-TR" sz="4800" kern="1200" dirty="0"/>
            <a:t>Gençler için güzel örneklerdir</a:t>
          </a:r>
        </a:p>
      </dsp:txBody>
      <dsp:txXfrm>
        <a:off x="7467514" y="2044369"/>
        <a:ext cx="4114542" cy="2743885"/>
      </dsp:txXfrm>
    </dsp:sp>
    <dsp:sp modelId="{22DEF195-F8AB-410C-ABA2-586E0AB060EA}">
      <dsp:nvSpPr>
        <dsp:cNvPr id="0" name=""/>
        <dsp:cNvSpPr/>
      </dsp:nvSpPr>
      <dsp:spPr>
        <a:xfrm>
          <a:off x="2124094" y="2482596"/>
          <a:ext cx="3825976" cy="1912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tr-TR" sz="6500" kern="1200" dirty="0" err="1"/>
            <a:t>Ashab</a:t>
          </a:r>
          <a:r>
            <a:rPr lang="tr-TR" sz="6500" kern="1200" dirty="0"/>
            <a:t>-ı </a:t>
          </a:r>
          <a:r>
            <a:rPr lang="tr-TR" sz="6500" kern="1200" dirty="0" err="1"/>
            <a:t>Kehf</a:t>
          </a:r>
          <a:endParaRPr lang="tr-TR" sz="6500" kern="1200" dirty="0"/>
        </a:p>
      </dsp:txBody>
      <dsp:txXfrm>
        <a:off x="2124094" y="2482596"/>
        <a:ext cx="3825976" cy="19126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91DF0-0F96-4065-8A5A-6A33C522368E}">
      <dsp:nvSpPr>
        <dsp:cNvPr id="0" name=""/>
        <dsp:cNvSpPr/>
      </dsp:nvSpPr>
      <dsp:spPr>
        <a:xfrm>
          <a:off x="4215573" y="2661774"/>
          <a:ext cx="3420933" cy="204192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tr-TR" sz="3400" kern="1200" dirty="0" err="1"/>
            <a:t>Kur’ân’a</a:t>
          </a:r>
          <a:r>
            <a:rPr lang="tr-TR" sz="3400" kern="1200" dirty="0"/>
            <a:t> göre Hz. Meryem</a:t>
          </a:r>
        </a:p>
      </dsp:txBody>
      <dsp:txXfrm>
        <a:off x="4716557" y="2960806"/>
        <a:ext cx="2418965" cy="1443857"/>
      </dsp:txXfrm>
    </dsp:sp>
    <dsp:sp modelId="{478DB9E2-47E2-47A1-9864-657B0933230E}">
      <dsp:nvSpPr>
        <dsp:cNvPr id="0" name=""/>
        <dsp:cNvSpPr/>
      </dsp:nvSpPr>
      <dsp:spPr>
        <a:xfrm rot="16200000">
          <a:off x="5618425" y="2339086"/>
          <a:ext cx="615229" cy="30146"/>
        </a:xfrm>
        <a:custGeom>
          <a:avLst/>
          <a:gdLst/>
          <a:ahLst/>
          <a:cxnLst/>
          <a:rect l="0" t="0" r="0" b="0"/>
          <a:pathLst>
            <a:path>
              <a:moveTo>
                <a:pt x="0" y="15073"/>
              </a:moveTo>
              <a:lnTo>
                <a:pt x="615229" y="1507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5910659" y="2338778"/>
        <a:ext cx="30761" cy="30761"/>
      </dsp:txXfrm>
    </dsp:sp>
    <dsp:sp modelId="{3AC3D50A-E261-47C9-A097-AD320D0BFA68}">
      <dsp:nvSpPr>
        <dsp:cNvPr id="0" name=""/>
        <dsp:cNvSpPr/>
      </dsp:nvSpPr>
      <dsp:spPr>
        <a:xfrm>
          <a:off x="4343101" y="4623"/>
          <a:ext cx="3165877" cy="204192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tr-TR" sz="3200" kern="1200" dirty="0"/>
            <a:t>İffet abidesi</a:t>
          </a:r>
        </a:p>
      </dsp:txBody>
      <dsp:txXfrm>
        <a:off x="4806733" y="303655"/>
        <a:ext cx="2238613" cy="1443857"/>
      </dsp:txXfrm>
    </dsp:sp>
    <dsp:sp modelId="{AFCDDE68-9C63-4B70-B58A-58F566D14255}">
      <dsp:nvSpPr>
        <dsp:cNvPr id="0" name=""/>
        <dsp:cNvSpPr/>
      </dsp:nvSpPr>
      <dsp:spPr>
        <a:xfrm rot="20360246">
          <a:off x="7358545" y="3048144"/>
          <a:ext cx="420494" cy="30146"/>
        </a:xfrm>
        <a:custGeom>
          <a:avLst/>
          <a:gdLst/>
          <a:ahLst/>
          <a:cxnLst/>
          <a:rect l="0" t="0" r="0" b="0"/>
          <a:pathLst>
            <a:path>
              <a:moveTo>
                <a:pt x="0" y="15073"/>
              </a:moveTo>
              <a:lnTo>
                <a:pt x="420494" y="1507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7558280" y="3052705"/>
        <a:ext cx="21024" cy="21024"/>
      </dsp:txXfrm>
    </dsp:sp>
    <dsp:sp modelId="{99CC591C-DD12-423B-BBE7-FBF6C7AFF379}">
      <dsp:nvSpPr>
        <dsp:cNvPr id="0" name=""/>
        <dsp:cNvSpPr/>
      </dsp:nvSpPr>
      <dsp:spPr>
        <a:xfrm>
          <a:off x="7549070" y="1452733"/>
          <a:ext cx="3165877" cy="204192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dirty="0"/>
            <a:t>Allah’a yürekten bağlı</a:t>
          </a:r>
        </a:p>
      </dsp:txBody>
      <dsp:txXfrm>
        <a:off x="8012702" y="1751765"/>
        <a:ext cx="2238613" cy="1443857"/>
      </dsp:txXfrm>
    </dsp:sp>
    <dsp:sp modelId="{60D64024-8EB4-4FA8-B792-5DC5076B026C}">
      <dsp:nvSpPr>
        <dsp:cNvPr id="0" name=""/>
        <dsp:cNvSpPr/>
      </dsp:nvSpPr>
      <dsp:spPr>
        <a:xfrm rot="2768350">
          <a:off x="6691737" y="4753725"/>
          <a:ext cx="556030" cy="30146"/>
        </a:xfrm>
        <a:custGeom>
          <a:avLst/>
          <a:gdLst/>
          <a:ahLst/>
          <a:cxnLst/>
          <a:rect l="0" t="0" r="0" b="0"/>
          <a:pathLst>
            <a:path>
              <a:moveTo>
                <a:pt x="0" y="15073"/>
              </a:moveTo>
              <a:lnTo>
                <a:pt x="556030" y="1507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955852" y="4754897"/>
        <a:ext cx="27801" cy="27801"/>
      </dsp:txXfrm>
    </dsp:sp>
    <dsp:sp modelId="{0A1BDFCF-3243-4385-A614-25C37D59F33E}">
      <dsp:nvSpPr>
        <dsp:cNvPr id="0" name=""/>
        <dsp:cNvSpPr/>
      </dsp:nvSpPr>
      <dsp:spPr>
        <a:xfrm>
          <a:off x="6413399" y="4816078"/>
          <a:ext cx="3165877" cy="204192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dirty="0"/>
            <a:t>Allah’a yönelen</a:t>
          </a:r>
        </a:p>
      </dsp:txBody>
      <dsp:txXfrm>
        <a:off x="6877031" y="5115110"/>
        <a:ext cx="2238613" cy="1443857"/>
      </dsp:txXfrm>
    </dsp:sp>
    <dsp:sp modelId="{1BE6F49D-5612-4C45-BAE9-741454169B43}">
      <dsp:nvSpPr>
        <dsp:cNvPr id="0" name=""/>
        <dsp:cNvSpPr/>
      </dsp:nvSpPr>
      <dsp:spPr>
        <a:xfrm rot="7560000">
          <a:off x="4962384" y="4748594"/>
          <a:ext cx="356625" cy="30146"/>
        </a:xfrm>
        <a:custGeom>
          <a:avLst/>
          <a:gdLst/>
          <a:ahLst/>
          <a:cxnLst/>
          <a:rect l="0" t="0" r="0" b="0"/>
          <a:pathLst>
            <a:path>
              <a:moveTo>
                <a:pt x="0" y="15073"/>
              </a:moveTo>
              <a:lnTo>
                <a:pt x="356625" y="1507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rot="10800000">
        <a:off x="5131781" y="4754752"/>
        <a:ext cx="17831" cy="17831"/>
      </dsp:txXfrm>
    </dsp:sp>
    <dsp:sp modelId="{C07B0F41-AE08-4DA2-8B8F-594D8C06350E}">
      <dsp:nvSpPr>
        <dsp:cNvPr id="0" name=""/>
        <dsp:cNvSpPr/>
      </dsp:nvSpPr>
      <dsp:spPr>
        <a:xfrm>
          <a:off x="2781267" y="4811455"/>
          <a:ext cx="3165877" cy="204192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dirty="0"/>
            <a:t>Allah’ın ismini yücelten</a:t>
          </a:r>
        </a:p>
      </dsp:txBody>
      <dsp:txXfrm>
        <a:off x="3244899" y="5110487"/>
        <a:ext cx="2238613" cy="1443857"/>
      </dsp:txXfrm>
    </dsp:sp>
    <dsp:sp modelId="{718A9116-1A2C-4C39-9B8A-AEA258176005}">
      <dsp:nvSpPr>
        <dsp:cNvPr id="0" name=""/>
        <dsp:cNvSpPr/>
      </dsp:nvSpPr>
      <dsp:spPr>
        <a:xfrm rot="11857039">
          <a:off x="3669247" y="3072423"/>
          <a:ext cx="764659" cy="30146"/>
        </a:xfrm>
        <a:custGeom>
          <a:avLst/>
          <a:gdLst/>
          <a:ahLst/>
          <a:cxnLst/>
          <a:rect l="0" t="0" r="0" b="0"/>
          <a:pathLst>
            <a:path>
              <a:moveTo>
                <a:pt x="0" y="15073"/>
              </a:moveTo>
              <a:lnTo>
                <a:pt x="764659" y="1507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rot="10800000">
        <a:off x="4032461" y="3068380"/>
        <a:ext cx="38232" cy="38232"/>
      </dsp:txXfrm>
    </dsp:sp>
    <dsp:sp modelId="{92B86FD9-C927-43EB-AC39-42A9749382C3}">
      <dsp:nvSpPr>
        <dsp:cNvPr id="0" name=""/>
        <dsp:cNvSpPr/>
      </dsp:nvSpPr>
      <dsp:spPr>
        <a:xfrm>
          <a:off x="1284772" y="1582655"/>
          <a:ext cx="2486039" cy="2041921"/>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tr-TR" sz="3100" kern="1200" dirty="0"/>
            <a:t>Samimi bir inanandı</a:t>
          </a:r>
        </a:p>
      </dsp:txBody>
      <dsp:txXfrm>
        <a:off x="1648844" y="1881687"/>
        <a:ext cx="1757895" cy="144385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AB4B8-856A-450A-9F0A-87BB8DFF6294}" type="datetimeFigureOut">
              <a:rPr lang="tr-TR" smtClean="0"/>
              <a:t>4.11.2019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8E37B7-07C2-4FC9-9528-110AAE7664FA}" type="slidenum">
              <a:rPr lang="tr-TR" smtClean="0"/>
              <a:t>‹#›</a:t>
            </a:fld>
            <a:endParaRPr lang="tr-TR"/>
          </a:p>
        </p:txBody>
      </p:sp>
    </p:spTree>
    <p:extLst>
      <p:ext uri="{BB962C8B-B14F-4D97-AF65-F5344CB8AC3E}">
        <p14:creationId xmlns:p14="http://schemas.microsoft.com/office/powerpoint/2010/main" val="714594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3600" dirty="0"/>
              <a:t>Onlara, Âdem'in iki oğlunun haberini gerçek olarak anlat: Hani birer kurban takdim etmişlerdi de birisinden kabul edilmiş, diğerinden ise kabul edilmemişti. (Kurbanı kabul edilmeyen kardeş, kıskançlık yüzünden), «</a:t>
            </a:r>
            <a:r>
              <a:rPr lang="tr-TR" sz="3600" dirty="0" err="1"/>
              <a:t>Andolsun</a:t>
            </a:r>
            <a:r>
              <a:rPr lang="tr-TR" sz="3600" dirty="0"/>
              <a:t> seni öldüreceğim» dedi. Diğeri de «Allah ancak </a:t>
            </a:r>
            <a:r>
              <a:rPr lang="tr-TR" sz="3600" dirty="0" err="1"/>
              <a:t>takvâ</a:t>
            </a:r>
            <a:r>
              <a:rPr lang="tr-TR" sz="3600" dirty="0"/>
              <a:t> sahiplerinden kabul eder» dedi (ve ekledi:) (27) «</a:t>
            </a:r>
            <a:r>
              <a:rPr lang="tr-TR" sz="3600" dirty="0" err="1"/>
              <a:t>Andolsun</a:t>
            </a:r>
            <a:r>
              <a:rPr lang="tr-TR" sz="3600" dirty="0"/>
              <a:t> ki sen, öldürmek için bana elini uzatsan (bile) ben sana, öldürmek için el uzatacak değilim. Ben, âlemlerin Rabbi olan Allah'tan korkarım.» (</a:t>
            </a:r>
            <a:r>
              <a:rPr lang="tr-TR" sz="3600" dirty="0" err="1"/>
              <a:t>Mâide</a:t>
            </a:r>
            <a:r>
              <a:rPr lang="tr-TR" sz="3600" dirty="0"/>
              <a:t>, 27-28) </a:t>
            </a:r>
          </a:p>
        </p:txBody>
      </p:sp>
      <p:sp>
        <p:nvSpPr>
          <p:cNvPr id="4" name="Slayt Numarası Yer Tutucusu 3"/>
          <p:cNvSpPr>
            <a:spLocks noGrp="1"/>
          </p:cNvSpPr>
          <p:nvPr>
            <p:ph type="sldNum" sz="quarter" idx="10"/>
          </p:nvPr>
        </p:nvSpPr>
        <p:spPr/>
        <p:txBody>
          <a:bodyPr/>
          <a:lstStyle/>
          <a:p>
            <a:fld id="{C48E37B7-07C2-4FC9-9528-110AAE7664FA}" type="slidenum">
              <a:rPr lang="tr-TR" smtClean="0"/>
              <a:t>11</a:t>
            </a:fld>
            <a:endParaRPr lang="tr-TR"/>
          </a:p>
        </p:txBody>
      </p:sp>
    </p:spTree>
    <p:extLst>
      <p:ext uri="{BB962C8B-B14F-4D97-AF65-F5344CB8AC3E}">
        <p14:creationId xmlns:p14="http://schemas.microsoft.com/office/powerpoint/2010/main" val="97142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r>
              <a:rPr lang="tr-TR" dirty="0"/>
              <a:t>Ben </a:t>
            </a:r>
            <a:r>
              <a:rPr lang="tr-TR" dirty="0" err="1"/>
              <a:t>hanîf</a:t>
            </a:r>
            <a:r>
              <a:rPr lang="tr-TR" dirty="0"/>
              <a:t> olarak, yüzümü gökleri ve yeri yoktan yaratan Allah'a çevirdim ve ben müşriklerden değilim. (79) Kavmi onunla tartışmaya girişti. Onlara dedi ki: Beni doğru yola iletmişken, Allah hakkında benimle tartışıyor musunuz? Ben sizin O'na ortak koştuğunuz şeylerden korkmam. Ancak, </a:t>
            </a:r>
            <a:r>
              <a:rPr lang="tr-TR" dirty="0" err="1"/>
              <a:t>Rabbim'in</a:t>
            </a:r>
            <a:r>
              <a:rPr lang="tr-TR" dirty="0"/>
              <a:t> bir şey dilemesi hariç. Rabbimin ilmi </a:t>
            </a:r>
            <a:r>
              <a:rPr lang="tr-TR" dirty="0" err="1"/>
              <a:t>herşeyi</a:t>
            </a:r>
            <a:r>
              <a:rPr lang="tr-TR" dirty="0"/>
              <a:t> kuşatmıştır. </a:t>
            </a:r>
            <a:r>
              <a:rPr lang="tr-TR" dirty="0" err="1"/>
              <a:t>Hâla</a:t>
            </a:r>
            <a:r>
              <a:rPr lang="tr-TR" dirty="0"/>
              <a:t> ibret almıyor musunuz? (80) Siz, Allah'ın size haklarında hiçbir hüküm indirmediği şeyleri O'na ortak koşmaktan korkmazken, ben sizin ortak koştuğunuz şeylerden nasıl korkarım! Şimdi biliyorsanız (söyleyin), iki guruptan hangisi güvende olmaya daha lâyıktır?» (81)İnanıp da imanlarına herhangi bir haksızlık bulaştırmayanlar var ya, işte güven onlarındır ve onlar doğru yolu bulanlardır. (82) </a:t>
            </a:r>
            <a:r>
              <a:rPr lang="tr-TR" dirty="0" err="1"/>
              <a:t>En'âm</a:t>
            </a:r>
            <a:r>
              <a:rPr lang="tr-TR" dirty="0"/>
              <a:t> </a:t>
            </a:r>
            <a:r>
              <a:rPr lang="tr-TR" dirty="0" err="1"/>
              <a:t>Sûresi</a:t>
            </a:r>
            <a:r>
              <a:rPr lang="tr-TR" dirty="0"/>
              <a:t>  (79 - 82)</a:t>
            </a:r>
          </a:p>
          <a:p>
            <a:pPr algn="just"/>
            <a:r>
              <a:rPr lang="ar-SA"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اِنّ۪ي وَجَّهْتُ وَجْهِيَ لِلَّذ۪ي فَطَرَ السَّمٰوَاتِ وَالْاَرْضَ حَن۪يفاً وَمَٓا اَنَا۬ مِنَ الْمُشْرِك۪ينَۚ ﴿٧٩﴾  وَحَٓاجَّهُ قَوْمُهُۜ قَالَ اَتُحَٓاجُّٓونّ۪ي فِي اللّٰهِ وَقَدْ هَدٰينِۜ وَلَٓا اَخَافُ مَا تُشْرِكُونَ بِه۪ٓ اِلَّٓا اَنْ يَشَٓاءَ رَبّ۪ي شَيْـٔاًۜ وَسِعَ رَبّ۪ي كُلَّ شَيْءٍ عِلْماًۜ اَفَلَا تَتَذَكَّرُونَ ﴿٨٠﴾  وَكَيْفَ اَخَافُ مَٓا اَشْرَكْتُمْ وَلَا تَخَافُونَ اَنَّكُمْ اَشْرَكْتُمْ بِاللّٰهِ مَا لَمْ يُنَزِّلْ بِه۪ عَلَيْكُمْ سُلْطَاناًۜ فَاَيُّ الْفَر۪يقَيْنِ اَحَقُّ بِالْاَمْنِۚ اِنْ كُنْتُمْ تَعْلَمُونَۢ ﴿٨١﴾  اَلَّذ۪ينَ اٰمَنُوا وَلَمْ يَلْبِسُٓوا ا۪يمَانَهُمْ بِظُلْمٍ اُو۬لٰٓئِكَ لَهُمُ الْاَمْنُ وَهُمْ مُهْتَدُونَ۟ ﴿٨٢﴾ </a:t>
            </a:r>
            <a:endParaRPr lang="tr-TR"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Slayt Numarası Yer Tutucusu 3"/>
          <p:cNvSpPr>
            <a:spLocks noGrp="1"/>
          </p:cNvSpPr>
          <p:nvPr>
            <p:ph type="sldNum" sz="quarter" idx="10"/>
          </p:nvPr>
        </p:nvSpPr>
        <p:spPr/>
        <p:txBody>
          <a:bodyPr/>
          <a:lstStyle/>
          <a:p>
            <a:fld id="{C48E37B7-07C2-4FC9-9528-110AAE7664FA}" type="slidenum">
              <a:rPr lang="tr-TR" smtClean="0"/>
              <a:t>14</a:t>
            </a:fld>
            <a:endParaRPr lang="tr-TR"/>
          </a:p>
        </p:txBody>
      </p:sp>
    </p:spTree>
    <p:extLst>
      <p:ext uri="{BB962C8B-B14F-4D97-AF65-F5344CB8AC3E}">
        <p14:creationId xmlns:p14="http://schemas.microsoft.com/office/powerpoint/2010/main" val="1447477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O (yiğit) gençler mağaraya sığınmışlar ve: Rabbimiz! Bize tarafından rahmet ver ve bize, (şu) durumumuzdan bir kurtuluş yolu hazırla! demişlerdi. (10) Bunun üzerine biz de o mağarada onların kulaklarına nice yıllar perde koyduk (uykuya daldırdık.) (11) Sonra da iki guruptan hangisinin kaldıkları müddeti daha iyi hesap edeceğini görelim diye onları uyandırdık. (12) Biz sana onların başından geçenleri gerçek olarak anlatıyoruz. Hakikaten onlar, Rablerine inanmış gençlerdi. Biz de onların hidayetini arttırdık. (13) Onların kalplerini metîn kıldık. O yiğitler (o yerin hükümdarı karşısında) ayağa kalkarak dediler ki: «Bizim Rabbimiz, göklerin ve yerin Rabbidir. Biz, O'ndan başkasına tanrı demeyiz. Yoksa saçma sapan konuşmuş oluruz. (14) Şu bizim kavmimiz Allah'tan başka tanrılar edindiler. Bari bu tanrılar konusunda açık bir delil getirseler. (Ne mümkün!) Öyle ise Allah hakkında yalan uydurandan daha zalimi var mı? (15) </a:t>
            </a:r>
            <a:r>
              <a:rPr lang="tr-TR" dirty="0" err="1"/>
              <a:t>Kehf</a:t>
            </a:r>
            <a:r>
              <a:rPr lang="tr-TR" dirty="0"/>
              <a:t> </a:t>
            </a:r>
            <a:r>
              <a:rPr lang="tr-TR" dirty="0" err="1"/>
              <a:t>Sûresi</a:t>
            </a:r>
            <a:r>
              <a:rPr lang="tr-TR" dirty="0"/>
              <a:t>  (10 - 15) </a:t>
            </a:r>
          </a:p>
        </p:txBody>
      </p:sp>
      <p:sp>
        <p:nvSpPr>
          <p:cNvPr id="4" name="Slayt Numarası Yer Tutucusu 3"/>
          <p:cNvSpPr>
            <a:spLocks noGrp="1"/>
          </p:cNvSpPr>
          <p:nvPr>
            <p:ph type="sldNum" sz="quarter" idx="10"/>
          </p:nvPr>
        </p:nvSpPr>
        <p:spPr/>
        <p:txBody>
          <a:bodyPr/>
          <a:lstStyle/>
          <a:p>
            <a:fld id="{C48E37B7-07C2-4FC9-9528-110AAE7664FA}" type="slidenum">
              <a:rPr lang="tr-TR" smtClean="0"/>
              <a:t>27</a:t>
            </a:fld>
            <a:endParaRPr lang="tr-TR"/>
          </a:p>
        </p:txBody>
      </p:sp>
    </p:spTree>
    <p:extLst>
      <p:ext uri="{BB962C8B-B14F-4D97-AF65-F5344CB8AC3E}">
        <p14:creationId xmlns:p14="http://schemas.microsoft.com/office/powerpoint/2010/main" val="3864652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E793FFD-0A5D-4C97-BD27-B35CF8BE671F}" type="datetimeFigureOut">
              <a:rPr lang="tr-TR" smtClean="0"/>
              <a:t>4.11.2019</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8314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4.11.2019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000000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E793FFD-0A5D-4C97-BD27-B35CF8BE671F}" type="datetimeFigureOut">
              <a:rPr lang="tr-TR" smtClean="0"/>
              <a:t>4.11.2019</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50713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E793FFD-0A5D-4C97-BD27-B35CF8BE671F}" type="datetimeFigureOut">
              <a:rPr lang="tr-TR" smtClean="0"/>
              <a:t>4.11.2019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82625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4.11.2019</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9094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E793FFD-0A5D-4C97-BD27-B35CF8BE671F}" type="datetimeFigureOut">
              <a:rPr lang="tr-TR" smtClean="0"/>
              <a:t>4.11.2019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28159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E793FFD-0A5D-4C97-BD27-B35CF8BE671F}" type="datetimeFigureOut">
              <a:rPr lang="tr-TR" smtClean="0"/>
              <a:t>4.11.2019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731543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E793FFD-0A5D-4C97-BD27-B35CF8BE671F}" type="datetimeFigureOut">
              <a:rPr lang="tr-TR" smtClean="0"/>
              <a:t>4.11.2019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402361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93FFD-0A5D-4C97-BD27-B35CF8BE671F}" type="datetimeFigureOut">
              <a:rPr lang="tr-TR" smtClean="0"/>
              <a:t>4.11.2019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1642207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E793FFD-0A5D-4C97-BD27-B35CF8BE671F}" type="datetimeFigureOut">
              <a:rPr lang="tr-TR" smtClean="0"/>
              <a:t>4.11.2019</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CEB90C4-7313-4D23-B365-C0B992AB05B2}" type="slidenum">
              <a:rPr lang="tr-TR" smtClean="0"/>
              <a:t>‹#›</a:t>
            </a:fld>
            <a:endParaRPr lang="tr-TR"/>
          </a:p>
        </p:txBody>
      </p:sp>
    </p:spTree>
    <p:extLst>
      <p:ext uri="{BB962C8B-B14F-4D97-AF65-F5344CB8AC3E}">
        <p14:creationId xmlns:p14="http://schemas.microsoft.com/office/powerpoint/2010/main" val="34224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2E793FFD-0A5D-4C97-BD27-B35CF8BE671F}" type="datetimeFigureOut">
              <a:rPr lang="tr-TR" smtClean="0"/>
              <a:t>4.11.2019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EB90C4-7313-4D23-B365-C0B992AB05B2}" type="slidenum">
              <a:rPr lang="tr-TR" smtClean="0"/>
              <a:t>‹#›</a:t>
            </a:fld>
            <a:endParaRPr lang="tr-TR"/>
          </a:p>
        </p:txBody>
      </p:sp>
    </p:spTree>
    <p:extLst>
      <p:ext uri="{BB962C8B-B14F-4D97-AF65-F5344CB8AC3E}">
        <p14:creationId xmlns:p14="http://schemas.microsoft.com/office/powerpoint/2010/main" val="3631529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E793FFD-0A5D-4C97-BD27-B35CF8BE671F}" type="datetimeFigureOut">
              <a:rPr lang="tr-TR" smtClean="0"/>
              <a:t>4.11.2019</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CEB90C4-7313-4D23-B365-C0B992AB05B2}"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44913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FLsbQaPmkkU?feature=oembed"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C12D7487-9185-4395-A23C-8FB8CF806367}"/>
              </a:ext>
            </a:extLst>
          </p:cNvPr>
          <p:cNvSpPr/>
          <p:nvPr/>
        </p:nvSpPr>
        <p:spPr>
          <a:xfrm>
            <a:off x="3947815" y="3244334"/>
            <a:ext cx="4296369" cy="369332"/>
          </a:xfrm>
          <a:prstGeom prst="rect">
            <a:avLst/>
          </a:prstGeom>
        </p:spPr>
        <p:txBody>
          <a:bodyPr wrap="none">
            <a:spAutoFit/>
          </a:bodyPr>
          <a:lstStyle/>
          <a:p>
            <a:r>
              <a:rPr lang="tr-TR" dirty="0"/>
              <a:t>http://youtube.com/watch?v=FLsbQaPmkkU</a:t>
            </a:r>
          </a:p>
        </p:txBody>
      </p:sp>
      <p:pic>
        <p:nvPicPr>
          <p:cNvPr id="5" name="Çevrimiçi Medya 4" title="Allah Genￃﾧlere Nasￄﾱl Yardￄﾱm Eder [Nouman Ali Khan]">
            <a:hlinkClick r:id="" action="ppaction://media"/>
            <a:extLst>
              <a:ext uri="{FF2B5EF4-FFF2-40B4-BE49-F238E27FC236}">
                <a16:creationId xmlns:a16="http://schemas.microsoft.com/office/drawing/2014/main" id="{CBF0A75D-2413-4AE0-8189-25C40D0887C6}"/>
              </a:ext>
            </a:extLst>
          </p:cNvPr>
          <p:cNvPicPr>
            <a:picLocks noRot="1" noChangeAspect="1"/>
          </p:cNvPicPr>
          <p:nvPr>
            <a:videoFile r:link="rId1"/>
          </p:nvPr>
        </p:nvPicPr>
        <p:blipFill>
          <a:blip r:embed="rId3"/>
          <a:stretch>
            <a:fillRect/>
          </a:stretch>
        </p:blipFill>
        <p:spPr>
          <a:xfrm>
            <a:off x="0" y="1513"/>
            <a:ext cx="12189310" cy="6856487"/>
          </a:xfrm>
          <a:prstGeom prst="rect">
            <a:avLst/>
          </a:prstGeom>
        </p:spPr>
      </p:pic>
    </p:spTree>
    <p:extLst>
      <p:ext uri="{BB962C8B-B14F-4D97-AF65-F5344CB8AC3E}">
        <p14:creationId xmlns:p14="http://schemas.microsoft.com/office/powerpoint/2010/main" val="308356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4135524888"/>
              </p:ext>
            </p:extLst>
          </p:nvPr>
        </p:nvGraphicFramePr>
        <p:xfrm>
          <a:off x="0" y="0"/>
          <a:ext cx="12192000" cy="6691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223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662CE84C-37A0-4154-82A4-46E777E768DA}"/>
                                            </p:graphicEl>
                                          </p:spTgt>
                                        </p:tgtEl>
                                        <p:attrNameLst>
                                          <p:attrName>style.visibility</p:attrName>
                                        </p:attrNameLst>
                                      </p:cBhvr>
                                      <p:to>
                                        <p:strVal val="visible"/>
                                      </p:to>
                                    </p:set>
                                    <p:animEffect transition="in" filter="fade">
                                      <p:cBhvr>
                                        <p:cTn id="7" dur="1000"/>
                                        <p:tgtEl>
                                          <p:spTgt spid="2">
                                            <p:graphicEl>
                                              <a:dgm id="{662CE84C-37A0-4154-82A4-46E777E768DA}"/>
                                            </p:graphicEl>
                                          </p:spTgt>
                                        </p:tgtEl>
                                      </p:cBhvr>
                                    </p:animEffect>
                                    <p:anim calcmode="lin" valueType="num">
                                      <p:cBhvr>
                                        <p:cTn id="8" dur="1000" fill="hold"/>
                                        <p:tgtEl>
                                          <p:spTgt spid="2">
                                            <p:graphicEl>
                                              <a:dgm id="{662CE84C-37A0-4154-82A4-46E777E768DA}"/>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662CE84C-37A0-4154-82A4-46E777E768DA}"/>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7F3FBA34-C317-4EB5-8A3A-4411E063E9D1}"/>
                                            </p:graphicEl>
                                          </p:spTgt>
                                        </p:tgtEl>
                                        <p:attrNameLst>
                                          <p:attrName>style.visibility</p:attrName>
                                        </p:attrNameLst>
                                      </p:cBhvr>
                                      <p:to>
                                        <p:strVal val="visible"/>
                                      </p:to>
                                    </p:set>
                                    <p:animEffect transition="in" filter="fade">
                                      <p:cBhvr>
                                        <p:cTn id="14" dur="1000"/>
                                        <p:tgtEl>
                                          <p:spTgt spid="2">
                                            <p:graphicEl>
                                              <a:dgm id="{7F3FBA34-C317-4EB5-8A3A-4411E063E9D1}"/>
                                            </p:graphicEl>
                                          </p:spTgt>
                                        </p:tgtEl>
                                      </p:cBhvr>
                                    </p:animEffect>
                                    <p:anim calcmode="lin" valueType="num">
                                      <p:cBhvr>
                                        <p:cTn id="15" dur="1000" fill="hold"/>
                                        <p:tgtEl>
                                          <p:spTgt spid="2">
                                            <p:graphicEl>
                                              <a:dgm id="{7F3FBA34-C317-4EB5-8A3A-4411E063E9D1}"/>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7F3FBA34-C317-4EB5-8A3A-4411E063E9D1}"/>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FCEC2C86-0702-434C-832C-27BA4394A952}"/>
                                            </p:graphicEl>
                                          </p:spTgt>
                                        </p:tgtEl>
                                        <p:attrNameLst>
                                          <p:attrName>style.visibility</p:attrName>
                                        </p:attrNameLst>
                                      </p:cBhvr>
                                      <p:to>
                                        <p:strVal val="visible"/>
                                      </p:to>
                                    </p:set>
                                    <p:animEffect transition="in" filter="fade">
                                      <p:cBhvr>
                                        <p:cTn id="19" dur="1000"/>
                                        <p:tgtEl>
                                          <p:spTgt spid="2">
                                            <p:graphicEl>
                                              <a:dgm id="{FCEC2C86-0702-434C-832C-27BA4394A952}"/>
                                            </p:graphicEl>
                                          </p:spTgt>
                                        </p:tgtEl>
                                      </p:cBhvr>
                                    </p:animEffect>
                                    <p:anim calcmode="lin" valueType="num">
                                      <p:cBhvr>
                                        <p:cTn id="20" dur="1000" fill="hold"/>
                                        <p:tgtEl>
                                          <p:spTgt spid="2">
                                            <p:graphicEl>
                                              <a:dgm id="{FCEC2C86-0702-434C-832C-27BA4394A952}"/>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FCEC2C86-0702-434C-832C-27BA4394A952}"/>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33298C1E-5DA7-4E57-A3D6-A9323327D1FD}"/>
                                            </p:graphicEl>
                                          </p:spTgt>
                                        </p:tgtEl>
                                        <p:attrNameLst>
                                          <p:attrName>style.visibility</p:attrName>
                                        </p:attrNameLst>
                                      </p:cBhvr>
                                      <p:to>
                                        <p:strVal val="visible"/>
                                      </p:to>
                                    </p:set>
                                    <p:animEffect transition="in" filter="fade">
                                      <p:cBhvr>
                                        <p:cTn id="26" dur="1000"/>
                                        <p:tgtEl>
                                          <p:spTgt spid="2">
                                            <p:graphicEl>
                                              <a:dgm id="{33298C1E-5DA7-4E57-A3D6-A9323327D1FD}"/>
                                            </p:graphicEl>
                                          </p:spTgt>
                                        </p:tgtEl>
                                      </p:cBhvr>
                                    </p:animEffect>
                                    <p:anim calcmode="lin" valueType="num">
                                      <p:cBhvr>
                                        <p:cTn id="27" dur="1000" fill="hold"/>
                                        <p:tgtEl>
                                          <p:spTgt spid="2">
                                            <p:graphicEl>
                                              <a:dgm id="{33298C1E-5DA7-4E57-A3D6-A9323327D1FD}"/>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33298C1E-5DA7-4E57-A3D6-A9323327D1FD}"/>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22D01DF9-E119-454C-924C-C2B795721E00}"/>
                                            </p:graphicEl>
                                          </p:spTgt>
                                        </p:tgtEl>
                                        <p:attrNameLst>
                                          <p:attrName>style.visibility</p:attrName>
                                        </p:attrNameLst>
                                      </p:cBhvr>
                                      <p:to>
                                        <p:strVal val="visible"/>
                                      </p:to>
                                    </p:set>
                                    <p:animEffect transition="in" filter="fade">
                                      <p:cBhvr>
                                        <p:cTn id="31" dur="1000"/>
                                        <p:tgtEl>
                                          <p:spTgt spid="2">
                                            <p:graphicEl>
                                              <a:dgm id="{22D01DF9-E119-454C-924C-C2B795721E00}"/>
                                            </p:graphicEl>
                                          </p:spTgt>
                                        </p:tgtEl>
                                      </p:cBhvr>
                                    </p:animEffect>
                                    <p:anim calcmode="lin" valueType="num">
                                      <p:cBhvr>
                                        <p:cTn id="32" dur="1000" fill="hold"/>
                                        <p:tgtEl>
                                          <p:spTgt spid="2">
                                            <p:graphicEl>
                                              <a:dgm id="{22D01DF9-E119-454C-924C-C2B795721E00}"/>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22D01DF9-E119-454C-924C-C2B795721E00}"/>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72A9BD99-664C-4AC1-A0E9-E65A8A278AA5}"/>
                                            </p:graphicEl>
                                          </p:spTgt>
                                        </p:tgtEl>
                                        <p:attrNameLst>
                                          <p:attrName>style.visibility</p:attrName>
                                        </p:attrNameLst>
                                      </p:cBhvr>
                                      <p:to>
                                        <p:strVal val="visible"/>
                                      </p:to>
                                    </p:set>
                                    <p:animEffect transition="in" filter="fade">
                                      <p:cBhvr>
                                        <p:cTn id="38" dur="1000"/>
                                        <p:tgtEl>
                                          <p:spTgt spid="2">
                                            <p:graphicEl>
                                              <a:dgm id="{72A9BD99-664C-4AC1-A0E9-E65A8A278AA5}"/>
                                            </p:graphicEl>
                                          </p:spTgt>
                                        </p:tgtEl>
                                      </p:cBhvr>
                                    </p:animEffect>
                                    <p:anim calcmode="lin" valueType="num">
                                      <p:cBhvr>
                                        <p:cTn id="39" dur="1000" fill="hold"/>
                                        <p:tgtEl>
                                          <p:spTgt spid="2">
                                            <p:graphicEl>
                                              <a:dgm id="{72A9BD99-664C-4AC1-A0E9-E65A8A278AA5}"/>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72A9BD99-664C-4AC1-A0E9-E65A8A278AA5}"/>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E165482F-6284-4D82-88B5-73E4FDFED865}"/>
                                            </p:graphicEl>
                                          </p:spTgt>
                                        </p:tgtEl>
                                        <p:attrNameLst>
                                          <p:attrName>style.visibility</p:attrName>
                                        </p:attrNameLst>
                                      </p:cBhvr>
                                      <p:to>
                                        <p:strVal val="visible"/>
                                      </p:to>
                                    </p:set>
                                    <p:animEffect transition="in" filter="fade">
                                      <p:cBhvr>
                                        <p:cTn id="43" dur="1000"/>
                                        <p:tgtEl>
                                          <p:spTgt spid="2">
                                            <p:graphicEl>
                                              <a:dgm id="{E165482F-6284-4D82-88B5-73E4FDFED865}"/>
                                            </p:graphicEl>
                                          </p:spTgt>
                                        </p:tgtEl>
                                      </p:cBhvr>
                                    </p:animEffect>
                                    <p:anim calcmode="lin" valueType="num">
                                      <p:cBhvr>
                                        <p:cTn id="44" dur="1000" fill="hold"/>
                                        <p:tgtEl>
                                          <p:spTgt spid="2">
                                            <p:graphicEl>
                                              <a:dgm id="{E165482F-6284-4D82-88B5-73E4FDFED865}"/>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E165482F-6284-4D82-88B5-73E4FDFED865}"/>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44C373C3-6005-4598-82CF-98D0EC09CAB3}"/>
                                            </p:graphicEl>
                                          </p:spTgt>
                                        </p:tgtEl>
                                        <p:attrNameLst>
                                          <p:attrName>style.visibility</p:attrName>
                                        </p:attrNameLst>
                                      </p:cBhvr>
                                      <p:to>
                                        <p:strVal val="visible"/>
                                      </p:to>
                                    </p:set>
                                    <p:animEffect transition="in" filter="fade">
                                      <p:cBhvr>
                                        <p:cTn id="50" dur="1000"/>
                                        <p:tgtEl>
                                          <p:spTgt spid="2">
                                            <p:graphicEl>
                                              <a:dgm id="{44C373C3-6005-4598-82CF-98D0EC09CAB3}"/>
                                            </p:graphicEl>
                                          </p:spTgt>
                                        </p:tgtEl>
                                      </p:cBhvr>
                                    </p:animEffect>
                                    <p:anim calcmode="lin" valueType="num">
                                      <p:cBhvr>
                                        <p:cTn id="51" dur="1000" fill="hold"/>
                                        <p:tgtEl>
                                          <p:spTgt spid="2">
                                            <p:graphicEl>
                                              <a:dgm id="{44C373C3-6005-4598-82CF-98D0EC09CAB3}"/>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44C373C3-6005-4598-82CF-98D0EC09CAB3}"/>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C6AC1FE2-93B3-40B2-8572-FC2334BDDD77}"/>
                                            </p:graphicEl>
                                          </p:spTgt>
                                        </p:tgtEl>
                                        <p:attrNameLst>
                                          <p:attrName>style.visibility</p:attrName>
                                        </p:attrNameLst>
                                      </p:cBhvr>
                                      <p:to>
                                        <p:strVal val="visible"/>
                                      </p:to>
                                    </p:set>
                                    <p:animEffect transition="in" filter="fade">
                                      <p:cBhvr>
                                        <p:cTn id="55" dur="1000"/>
                                        <p:tgtEl>
                                          <p:spTgt spid="2">
                                            <p:graphicEl>
                                              <a:dgm id="{C6AC1FE2-93B3-40B2-8572-FC2334BDDD77}"/>
                                            </p:graphicEl>
                                          </p:spTgt>
                                        </p:tgtEl>
                                      </p:cBhvr>
                                    </p:animEffect>
                                    <p:anim calcmode="lin" valueType="num">
                                      <p:cBhvr>
                                        <p:cTn id="56" dur="1000" fill="hold"/>
                                        <p:tgtEl>
                                          <p:spTgt spid="2">
                                            <p:graphicEl>
                                              <a:dgm id="{C6AC1FE2-93B3-40B2-8572-FC2334BDDD77}"/>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C6AC1FE2-93B3-40B2-8572-FC2334BDDD7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304800" y="1451428"/>
            <a:ext cx="5689600" cy="4484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t>Kur’ân</a:t>
            </a:r>
            <a:r>
              <a:rPr lang="tr-TR" sz="3600" dirty="0"/>
              <a:t>-ı Kerîm’de örnek olarak sunulan ilk genç Hz. Âdem’in (</a:t>
            </a:r>
            <a:r>
              <a:rPr lang="tr-TR" sz="3600" dirty="0" err="1"/>
              <a:t>r.a</a:t>
            </a:r>
            <a:r>
              <a:rPr lang="tr-TR" sz="3600" dirty="0"/>
              <a:t>.) iki oğlundan biri olan ve kardeşleri tarafından haksız yere öldürülen Habil’dir.</a:t>
            </a:r>
          </a:p>
        </p:txBody>
      </p:sp>
      <p:pic>
        <p:nvPicPr>
          <p:cNvPr id="3" name="Resim 2"/>
          <p:cNvPicPr>
            <a:picLocks noChangeAspect="1"/>
          </p:cNvPicPr>
          <p:nvPr/>
        </p:nvPicPr>
        <p:blipFill rotWithShape="1">
          <a:blip r:embed="rId3"/>
          <a:srcRect l="2016" r="1928"/>
          <a:stretch/>
        </p:blipFill>
        <p:spPr>
          <a:xfrm>
            <a:off x="6317673" y="1451428"/>
            <a:ext cx="5721928" cy="4484915"/>
          </a:xfrm>
          <a:prstGeom prst="rect">
            <a:avLst/>
          </a:prstGeom>
        </p:spPr>
      </p:pic>
    </p:spTree>
    <p:extLst>
      <p:ext uri="{BB962C8B-B14F-4D97-AF65-F5344CB8AC3E}">
        <p14:creationId xmlns:p14="http://schemas.microsoft.com/office/powerpoint/2010/main" val="408698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ağ Ok 1"/>
          <p:cNvSpPr/>
          <p:nvPr/>
        </p:nvSpPr>
        <p:spPr>
          <a:xfrm>
            <a:off x="299545" y="630620"/>
            <a:ext cx="5108027" cy="28220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HABİL</a:t>
            </a:r>
            <a:endParaRPr lang="tr-TR" sz="2400" dirty="0"/>
          </a:p>
        </p:txBody>
      </p:sp>
      <p:sp>
        <p:nvSpPr>
          <p:cNvPr id="3" name="Sol Ok 2"/>
          <p:cNvSpPr/>
          <p:nvPr/>
        </p:nvSpPr>
        <p:spPr>
          <a:xfrm>
            <a:off x="6810703" y="4272456"/>
            <a:ext cx="5092263" cy="24594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KABİL</a:t>
            </a:r>
          </a:p>
        </p:txBody>
      </p:sp>
      <p:sp>
        <p:nvSpPr>
          <p:cNvPr id="5" name="Akış Çizelgesi: Belge 4"/>
          <p:cNvSpPr/>
          <p:nvPr/>
        </p:nvSpPr>
        <p:spPr>
          <a:xfrm>
            <a:off x="6810703" y="630620"/>
            <a:ext cx="4887312" cy="3294994"/>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Yüce Allah’a teslim olan, ihtiras, haksızlık ve kıskançlıktan uzak duran bir genç…</a:t>
            </a:r>
          </a:p>
        </p:txBody>
      </p:sp>
      <p:sp>
        <p:nvSpPr>
          <p:cNvPr id="6" name="Yuvarlatılmış Çapraz Köşeli Dikdörtgen 5"/>
          <p:cNvSpPr/>
          <p:nvPr/>
        </p:nvSpPr>
        <p:spPr>
          <a:xfrm>
            <a:off x="299544" y="3767959"/>
            <a:ext cx="5108027" cy="2774731"/>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Kendi ihtiraslarının ve nefsinin esiri olan, kendi nefsine ve ölçülerine göre hareket eden bir genç…</a:t>
            </a:r>
          </a:p>
        </p:txBody>
      </p:sp>
    </p:spTree>
    <p:extLst>
      <p:ext uri="{BB962C8B-B14F-4D97-AF65-F5344CB8AC3E}">
        <p14:creationId xmlns:p14="http://schemas.microsoft.com/office/powerpoint/2010/main" val="149847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17071" t="6061" r="26970" b="11111"/>
          <a:stretch/>
        </p:blipFill>
        <p:spPr>
          <a:xfrm>
            <a:off x="5888181" y="4849091"/>
            <a:ext cx="1460201" cy="2161308"/>
          </a:xfrm>
          <a:prstGeom prst="rect">
            <a:avLst/>
          </a:prstGeom>
        </p:spPr>
      </p:pic>
      <p:sp>
        <p:nvSpPr>
          <p:cNvPr id="3" name="Bulut Belirtme Çizgisi 2"/>
          <p:cNvSpPr/>
          <p:nvPr/>
        </p:nvSpPr>
        <p:spPr>
          <a:xfrm>
            <a:off x="0" y="22454"/>
            <a:ext cx="6164317" cy="2812472"/>
          </a:xfrm>
          <a:prstGeom prst="cloudCallout">
            <a:avLst>
              <a:gd name="adj1" fmla="val 34232"/>
              <a:gd name="adj2" fmla="val 833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Hz. İbrahim (</a:t>
            </a:r>
            <a:r>
              <a:rPr lang="tr-TR" sz="4000" dirty="0" err="1"/>
              <a:t>a.s</a:t>
            </a:r>
            <a:r>
              <a:rPr lang="tr-TR" sz="4000" dirty="0"/>
              <a:t>.) hakkında ne biliyorsunuz?</a:t>
            </a:r>
          </a:p>
        </p:txBody>
      </p:sp>
      <p:sp>
        <p:nvSpPr>
          <p:cNvPr id="4" name="Oval Belirtme Çizgisi 3"/>
          <p:cNvSpPr/>
          <p:nvPr/>
        </p:nvSpPr>
        <p:spPr>
          <a:xfrm>
            <a:off x="5888182" y="441435"/>
            <a:ext cx="6303818" cy="398867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Sizce bugünün gençlerinin en büyük problemleri nelerdir?</a:t>
            </a:r>
          </a:p>
        </p:txBody>
      </p:sp>
    </p:spTree>
    <p:extLst>
      <p:ext uri="{BB962C8B-B14F-4D97-AF65-F5344CB8AC3E}">
        <p14:creationId xmlns:p14="http://schemas.microsoft.com/office/powerpoint/2010/main" val="215663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28566519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9519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931B7BBA-CEDA-4FAC-9B6F-5E6187D626A9}"/>
                                            </p:graphicEl>
                                          </p:spTgt>
                                        </p:tgtEl>
                                        <p:attrNameLst>
                                          <p:attrName>style.visibility</p:attrName>
                                        </p:attrNameLst>
                                      </p:cBhvr>
                                      <p:to>
                                        <p:strVal val="visible"/>
                                      </p:to>
                                    </p:set>
                                    <p:animEffect transition="in" filter="fade">
                                      <p:cBhvr>
                                        <p:cTn id="7" dur="1000"/>
                                        <p:tgtEl>
                                          <p:spTgt spid="2">
                                            <p:graphicEl>
                                              <a:dgm id="{931B7BBA-CEDA-4FAC-9B6F-5E6187D626A9}"/>
                                            </p:graphicEl>
                                          </p:spTgt>
                                        </p:tgtEl>
                                      </p:cBhvr>
                                    </p:animEffect>
                                    <p:anim calcmode="lin" valueType="num">
                                      <p:cBhvr>
                                        <p:cTn id="8" dur="1000" fill="hold"/>
                                        <p:tgtEl>
                                          <p:spTgt spid="2">
                                            <p:graphicEl>
                                              <a:dgm id="{931B7BBA-CEDA-4FAC-9B6F-5E6187D626A9}"/>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931B7BBA-CEDA-4FAC-9B6F-5E6187D626A9}"/>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EE133902-AD87-42C7-A9A3-AD7C41D6EC8C}"/>
                                            </p:graphicEl>
                                          </p:spTgt>
                                        </p:tgtEl>
                                        <p:attrNameLst>
                                          <p:attrName>style.visibility</p:attrName>
                                        </p:attrNameLst>
                                      </p:cBhvr>
                                      <p:to>
                                        <p:strVal val="visible"/>
                                      </p:to>
                                    </p:set>
                                    <p:animEffect transition="in" filter="fade">
                                      <p:cBhvr>
                                        <p:cTn id="14" dur="1000"/>
                                        <p:tgtEl>
                                          <p:spTgt spid="2">
                                            <p:graphicEl>
                                              <a:dgm id="{EE133902-AD87-42C7-A9A3-AD7C41D6EC8C}"/>
                                            </p:graphicEl>
                                          </p:spTgt>
                                        </p:tgtEl>
                                      </p:cBhvr>
                                    </p:animEffect>
                                    <p:anim calcmode="lin" valueType="num">
                                      <p:cBhvr>
                                        <p:cTn id="15" dur="1000" fill="hold"/>
                                        <p:tgtEl>
                                          <p:spTgt spid="2">
                                            <p:graphicEl>
                                              <a:dgm id="{EE133902-AD87-42C7-A9A3-AD7C41D6EC8C}"/>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EE133902-AD87-42C7-A9A3-AD7C41D6EC8C}"/>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78DB8CED-0AD4-469F-B6B0-CC220F7927E9}"/>
                                            </p:graphicEl>
                                          </p:spTgt>
                                        </p:tgtEl>
                                        <p:attrNameLst>
                                          <p:attrName>style.visibility</p:attrName>
                                        </p:attrNameLst>
                                      </p:cBhvr>
                                      <p:to>
                                        <p:strVal val="visible"/>
                                      </p:to>
                                    </p:set>
                                    <p:animEffect transition="in" filter="fade">
                                      <p:cBhvr>
                                        <p:cTn id="19" dur="1000"/>
                                        <p:tgtEl>
                                          <p:spTgt spid="2">
                                            <p:graphicEl>
                                              <a:dgm id="{78DB8CED-0AD4-469F-B6B0-CC220F7927E9}"/>
                                            </p:graphicEl>
                                          </p:spTgt>
                                        </p:tgtEl>
                                      </p:cBhvr>
                                    </p:animEffect>
                                    <p:anim calcmode="lin" valueType="num">
                                      <p:cBhvr>
                                        <p:cTn id="20" dur="1000" fill="hold"/>
                                        <p:tgtEl>
                                          <p:spTgt spid="2">
                                            <p:graphicEl>
                                              <a:dgm id="{78DB8CED-0AD4-469F-B6B0-CC220F7927E9}"/>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78DB8CED-0AD4-469F-B6B0-CC220F7927E9}"/>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7ED34188-B12C-4B04-8123-33BFDFC9F69D}"/>
                                            </p:graphicEl>
                                          </p:spTgt>
                                        </p:tgtEl>
                                        <p:attrNameLst>
                                          <p:attrName>style.visibility</p:attrName>
                                        </p:attrNameLst>
                                      </p:cBhvr>
                                      <p:to>
                                        <p:strVal val="visible"/>
                                      </p:to>
                                    </p:set>
                                    <p:animEffect transition="in" filter="fade">
                                      <p:cBhvr>
                                        <p:cTn id="26" dur="1000"/>
                                        <p:tgtEl>
                                          <p:spTgt spid="2">
                                            <p:graphicEl>
                                              <a:dgm id="{7ED34188-B12C-4B04-8123-33BFDFC9F69D}"/>
                                            </p:graphicEl>
                                          </p:spTgt>
                                        </p:tgtEl>
                                      </p:cBhvr>
                                    </p:animEffect>
                                    <p:anim calcmode="lin" valueType="num">
                                      <p:cBhvr>
                                        <p:cTn id="27" dur="1000" fill="hold"/>
                                        <p:tgtEl>
                                          <p:spTgt spid="2">
                                            <p:graphicEl>
                                              <a:dgm id="{7ED34188-B12C-4B04-8123-33BFDFC9F69D}"/>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7ED34188-B12C-4B04-8123-33BFDFC9F69D}"/>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6959E5E3-BC9D-4EEC-AD5F-B99A203285FA}"/>
                                            </p:graphicEl>
                                          </p:spTgt>
                                        </p:tgtEl>
                                        <p:attrNameLst>
                                          <p:attrName>style.visibility</p:attrName>
                                        </p:attrNameLst>
                                      </p:cBhvr>
                                      <p:to>
                                        <p:strVal val="visible"/>
                                      </p:to>
                                    </p:set>
                                    <p:animEffect transition="in" filter="fade">
                                      <p:cBhvr>
                                        <p:cTn id="31" dur="1000"/>
                                        <p:tgtEl>
                                          <p:spTgt spid="2">
                                            <p:graphicEl>
                                              <a:dgm id="{6959E5E3-BC9D-4EEC-AD5F-B99A203285FA}"/>
                                            </p:graphicEl>
                                          </p:spTgt>
                                        </p:tgtEl>
                                      </p:cBhvr>
                                    </p:animEffect>
                                    <p:anim calcmode="lin" valueType="num">
                                      <p:cBhvr>
                                        <p:cTn id="32" dur="1000" fill="hold"/>
                                        <p:tgtEl>
                                          <p:spTgt spid="2">
                                            <p:graphicEl>
                                              <a:dgm id="{6959E5E3-BC9D-4EEC-AD5F-B99A203285FA}"/>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6959E5E3-BC9D-4EEC-AD5F-B99A203285FA}"/>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0B910DF8-FF3E-4404-83AF-75682B257443}"/>
                                            </p:graphicEl>
                                          </p:spTgt>
                                        </p:tgtEl>
                                        <p:attrNameLst>
                                          <p:attrName>style.visibility</p:attrName>
                                        </p:attrNameLst>
                                      </p:cBhvr>
                                      <p:to>
                                        <p:strVal val="visible"/>
                                      </p:to>
                                    </p:set>
                                    <p:animEffect transition="in" filter="fade">
                                      <p:cBhvr>
                                        <p:cTn id="38" dur="1000"/>
                                        <p:tgtEl>
                                          <p:spTgt spid="2">
                                            <p:graphicEl>
                                              <a:dgm id="{0B910DF8-FF3E-4404-83AF-75682B257443}"/>
                                            </p:graphicEl>
                                          </p:spTgt>
                                        </p:tgtEl>
                                      </p:cBhvr>
                                    </p:animEffect>
                                    <p:anim calcmode="lin" valueType="num">
                                      <p:cBhvr>
                                        <p:cTn id="39" dur="1000" fill="hold"/>
                                        <p:tgtEl>
                                          <p:spTgt spid="2">
                                            <p:graphicEl>
                                              <a:dgm id="{0B910DF8-FF3E-4404-83AF-75682B257443}"/>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0B910DF8-FF3E-4404-83AF-75682B257443}"/>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A79507CF-F04B-435B-92D7-B1AF6A9746A7}"/>
                                            </p:graphicEl>
                                          </p:spTgt>
                                        </p:tgtEl>
                                        <p:attrNameLst>
                                          <p:attrName>style.visibility</p:attrName>
                                        </p:attrNameLst>
                                      </p:cBhvr>
                                      <p:to>
                                        <p:strVal val="visible"/>
                                      </p:to>
                                    </p:set>
                                    <p:animEffect transition="in" filter="fade">
                                      <p:cBhvr>
                                        <p:cTn id="43" dur="1000"/>
                                        <p:tgtEl>
                                          <p:spTgt spid="2">
                                            <p:graphicEl>
                                              <a:dgm id="{A79507CF-F04B-435B-92D7-B1AF6A9746A7}"/>
                                            </p:graphicEl>
                                          </p:spTgt>
                                        </p:tgtEl>
                                      </p:cBhvr>
                                    </p:animEffect>
                                    <p:anim calcmode="lin" valueType="num">
                                      <p:cBhvr>
                                        <p:cTn id="44" dur="1000" fill="hold"/>
                                        <p:tgtEl>
                                          <p:spTgt spid="2">
                                            <p:graphicEl>
                                              <a:dgm id="{A79507CF-F04B-435B-92D7-B1AF6A9746A7}"/>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A79507CF-F04B-435B-92D7-B1AF6A9746A7}"/>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83840976-B97E-4A5E-88D5-8BE70DF0364C}"/>
                                            </p:graphicEl>
                                          </p:spTgt>
                                        </p:tgtEl>
                                        <p:attrNameLst>
                                          <p:attrName>style.visibility</p:attrName>
                                        </p:attrNameLst>
                                      </p:cBhvr>
                                      <p:to>
                                        <p:strVal val="visible"/>
                                      </p:to>
                                    </p:set>
                                    <p:animEffect transition="in" filter="fade">
                                      <p:cBhvr>
                                        <p:cTn id="50" dur="1000"/>
                                        <p:tgtEl>
                                          <p:spTgt spid="2">
                                            <p:graphicEl>
                                              <a:dgm id="{83840976-B97E-4A5E-88D5-8BE70DF0364C}"/>
                                            </p:graphicEl>
                                          </p:spTgt>
                                        </p:tgtEl>
                                      </p:cBhvr>
                                    </p:animEffect>
                                    <p:anim calcmode="lin" valueType="num">
                                      <p:cBhvr>
                                        <p:cTn id="51" dur="1000" fill="hold"/>
                                        <p:tgtEl>
                                          <p:spTgt spid="2">
                                            <p:graphicEl>
                                              <a:dgm id="{83840976-B97E-4A5E-88D5-8BE70DF0364C}"/>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83840976-B97E-4A5E-88D5-8BE70DF0364C}"/>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F758207C-EC12-4ACE-A200-0A7442881CA3}"/>
                                            </p:graphicEl>
                                          </p:spTgt>
                                        </p:tgtEl>
                                        <p:attrNameLst>
                                          <p:attrName>style.visibility</p:attrName>
                                        </p:attrNameLst>
                                      </p:cBhvr>
                                      <p:to>
                                        <p:strVal val="visible"/>
                                      </p:to>
                                    </p:set>
                                    <p:animEffect transition="in" filter="fade">
                                      <p:cBhvr>
                                        <p:cTn id="55" dur="1000"/>
                                        <p:tgtEl>
                                          <p:spTgt spid="2">
                                            <p:graphicEl>
                                              <a:dgm id="{F758207C-EC12-4ACE-A200-0A7442881CA3}"/>
                                            </p:graphicEl>
                                          </p:spTgt>
                                        </p:tgtEl>
                                      </p:cBhvr>
                                    </p:animEffect>
                                    <p:anim calcmode="lin" valueType="num">
                                      <p:cBhvr>
                                        <p:cTn id="56" dur="1000" fill="hold"/>
                                        <p:tgtEl>
                                          <p:spTgt spid="2">
                                            <p:graphicEl>
                                              <a:dgm id="{F758207C-EC12-4ACE-A200-0A7442881CA3}"/>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F758207C-EC12-4ACE-A200-0A7442881CA3}"/>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2D79D781-BF19-4D42-AC5A-B5F127A37E5A}"/>
                                            </p:graphicEl>
                                          </p:spTgt>
                                        </p:tgtEl>
                                        <p:attrNameLst>
                                          <p:attrName>style.visibility</p:attrName>
                                        </p:attrNameLst>
                                      </p:cBhvr>
                                      <p:to>
                                        <p:strVal val="visible"/>
                                      </p:to>
                                    </p:set>
                                    <p:animEffect transition="in" filter="fade">
                                      <p:cBhvr>
                                        <p:cTn id="62" dur="1000"/>
                                        <p:tgtEl>
                                          <p:spTgt spid="2">
                                            <p:graphicEl>
                                              <a:dgm id="{2D79D781-BF19-4D42-AC5A-B5F127A37E5A}"/>
                                            </p:graphicEl>
                                          </p:spTgt>
                                        </p:tgtEl>
                                      </p:cBhvr>
                                    </p:animEffect>
                                    <p:anim calcmode="lin" valueType="num">
                                      <p:cBhvr>
                                        <p:cTn id="63" dur="1000" fill="hold"/>
                                        <p:tgtEl>
                                          <p:spTgt spid="2">
                                            <p:graphicEl>
                                              <a:dgm id="{2D79D781-BF19-4D42-AC5A-B5F127A37E5A}"/>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2D79D781-BF19-4D42-AC5A-B5F127A37E5A}"/>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EEB5777B-B6CD-4932-810D-8D931EC737E2}"/>
                                            </p:graphicEl>
                                          </p:spTgt>
                                        </p:tgtEl>
                                        <p:attrNameLst>
                                          <p:attrName>style.visibility</p:attrName>
                                        </p:attrNameLst>
                                      </p:cBhvr>
                                      <p:to>
                                        <p:strVal val="visible"/>
                                      </p:to>
                                    </p:set>
                                    <p:animEffect transition="in" filter="fade">
                                      <p:cBhvr>
                                        <p:cTn id="67" dur="1000"/>
                                        <p:tgtEl>
                                          <p:spTgt spid="2">
                                            <p:graphicEl>
                                              <a:dgm id="{EEB5777B-B6CD-4932-810D-8D931EC737E2}"/>
                                            </p:graphicEl>
                                          </p:spTgt>
                                        </p:tgtEl>
                                      </p:cBhvr>
                                    </p:animEffect>
                                    <p:anim calcmode="lin" valueType="num">
                                      <p:cBhvr>
                                        <p:cTn id="68" dur="1000" fill="hold"/>
                                        <p:tgtEl>
                                          <p:spTgt spid="2">
                                            <p:graphicEl>
                                              <a:dgm id="{EEB5777B-B6CD-4932-810D-8D931EC737E2}"/>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EEB5777B-B6CD-4932-810D-8D931EC737E2}"/>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018A37D0-49CF-49EA-8F4C-0AD0132481C4}"/>
                                            </p:graphicEl>
                                          </p:spTgt>
                                        </p:tgtEl>
                                        <p:attrNameLst>
                                          <p:attrName>style.visibility</p:attrName>
                                        </p:attrNameLst>
                                      </p:cBhvr>
                                      <p:to>
                                        <p:strVal val="visible"/>
                                      </p:to>
                                    </p:set>
                                    <p:animEffect transition="in" filter="fade">
                                      <p:cBhvr>
                                        <p:cTn id="74" dur="1000"/>
                                        <p:tgtEl>
                                          <p:spTgt spid="2">
                                            <p:graphicEl>
                                              <a:dgm id="{018A37D0-49CF-49EA-8F4C-0AD0132481C4}"/>
                                            </p:graphicEl>
                                          </p:spTgt>
                                        </p:tgtEl>
                                      </p:cBhvr>
                                    </p:animEffect>
                                    <p:anim calcmode="lin" valueType="num">
                                      <p:cBhvr>
                                        <p:cTn id="75" dur="1000" fill="hold"/>
                                        <p:tgtEl>
                                          <p:spTgt spid="2">
                                            <p:graphicEl>
                                              <a:dgm id="{018A37D0-49CF-49EA-8F4C-0AD0132481C4}"/>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018A37D0-49CF-49EA-8F4C-0AD0132481C4}"/>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98C2BF85-370D-4932-98F7-0F60C08F799F}"/>
                                            </p:graphicEl>
                                          </p:spTgt>
                                        </p:tgtEl>
                                        <p:attrNameLst>
                                          <p:attrName>style.visibility</p:attrName>
                                        </p:attrNameLst>
                                      </p:cBhvr>
                                      <p:to>
                                        <p:strVal val="visible"/>
                                      </p:to>
                                    </p:set>
                                    <p:animEffect transition="in" filter="fade">
                                      <p:cBhvr>
                                        <p:cTn id="79" dur="1000"/>
                                        <p:tgtEl>
                                          <p:spTgt spid="2">
                                            <p:graphicEl>
                                              <a:dgm id="{98C2BF85-370D-4932-98F7-0F60C08F799F}"/>
                                            </p:graphicEl>
                                          </p:spTgt>
                                        </p:tgtEl>
                                      </p:cBhvr>
                                    </p:animEffect>
                                    <p:anim calcmode="lin" valueType="num">
                                      <p:cBhvr>
                                        <p:cTn id="80" dur="1000" fill="hold"/>
                                        <p:tgtEl>
                                          <p:spTgt spid="2">
                                            <p:graphicEl>
                                              <a:dgm id="{98C2BF85-370D-4932-98F7-0F60C08F799F}"/>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98C2BF85-370D-4932-98F7-0F60C08F799F}"/>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
                                            <p:graphicEl>
                                              <a:dgm id="{1410BE40-50EE-409B-81A4-BC5061DEEA2C}"/>
                                            </p:graphicEl>
                                          </p:spTgt>
                                        </p:tgtEl>
                                        <p:attrNameLst>
                                          <p:attrName>style.visibility</p:attrName>
                                        </p:attrNameLst>
                                      </p:cBhvr>
                                      <p:to>
                                        <p:strVal val="visible"/>
                                      </p:to>
                                    </p:set>
                                    <p:animEffect transition="in" filter="fade">
                                      <p:cBhvr>
                                        <p:cTn id="86" dur="1000"/>
                                        <p:tgtEl>
                                          <p:spTgt spid="2">
                                            <p:graphicEl>
                                              <a:dgm id="{1410BE40-50EE-409B-81A4-BC5061DEEA2C}"/>
                                            </p:graphicEl>
                                          </p:spTgt>
                                        </p:tgtEl>
                                      </p:cBhvr>
                                    </p:animEffect>
                                    <p:anim calcmode="lin" valueType="num">
                                      <p:cBhvr>
                                        <p:cTn id="87" dur="1000" fill="hold"/>
                                        <p:tgtEl>
                                          <p:spTgt spid="2">
                                            <p:graphicEl>
                                              <a:dgm id="{1410BE40-50EE-409B-81A4-BC5061DEEA2C}"/>
                                            </p:graphicEl>
                                          </p:spTgt>
                                        </p:tgtEl>
                                        <p:attrNameLst>
                                          <p:attrName>ppt_x</p:attrName>
                                        </p:attrNameLst>
                                      </p:cBhvr>
                                      <p:tavLst>
                                        <p:tav tm="0">
                                          <p:val>
                                            <p:strVal val="#ppt_x"/>
                                          </p:val>
                                        </p:tav>
                                        <p:tav tm="100000">
                                          <p:val>
                                            <p:strVal val="#ppt_x"/>
                                          </p:val>
                                        </p:tav>
                                      </p:tavLst>
                                    </p:anim>
                                    <p:anim calcmode="lin" valueType="num">
                                      <p:cBhvr>
                                        <p:cTn id="88" dur="1000" fill="hold"/>
                                        <p:tgtEl>
                                          <p:spTgt spid="2">
                                            <p:graphicEl>
                                              <a:dgm id="{1410BE40-50EE-409B-81A4-BC5061DEEA2C}"/>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2">
                                            <p:graphicEl>
                                              <a:dgm id="{6833B042-EDCA-4A27-BE3E-F0648F2BF36B}"/>
                                            </p:graphicEl>
                                          </p:spTgt>
                                        </p:tgtEl>
                                        <p:attrNameLst>
                                          <p:attrName>style.visibility</p:attrName>
                                        </p:attrNameLst>
                                      </p:cBhvr>
                                      <p:to>
                                        <p:strVal val="visible"/>
                                      </p:to>
                                    </p:set>
                                    <p:animEffect transition="in" filter="fade">
                                      <p:cBhvr>
                                        <p:cTn id="91" dur="1000"/>
                                        <p:tgtEl>
                                          <p:spTgt spid="2">
                                            <p:graphicEl>
                                              <a:dgm id="{6833B042-EDCA-4A27-BE3E-F0648F2BF36B}"/>
                                            </p:graphicEl>
                                          </p:spTgt>
                                        </p:tgtEl>
                                      </p:cBhvr>
                                    </p:animEffect>
                                    <p:anim calcmode="lin" valueType="num">
                                      <p:cBhvr>
                                        <p:cTn id="92" dur="1000" fill="hold"/>
                                        <p:tgtEl>
                                          <p:spTgt spid="2">
                                            <p:graphicEl>
                                              <a:dgm id="{6833B042-EDCA-4A27-BE3E-F0648F2BF36B}"/>
                                            </p:graphicEl>
                                          </p:spTgt>
                                        </p:tgtEl>
                                        <p:attrNameLst>
                                          <p:attrName>ppt_x</p:attrName>
                                        </p:attrNameLst>
                                      </p:cBhvr>
                                      <p:tavLst>
                                        <p:tav tm="0">
                                          <p:val>
                                            <p:strVal val="#ppt_x"/>
                                          </p:val>
                                        </p:tav>
                                        <p:tav tm="100000">
                                          <p:val>
                                            <p:strVal val="#ppt_x"/>
                                          </p:val>
                                        </p:tav>
                                      </p:tavLst>
                                    </p:anim>
                                    <p:anim calcmode="lin" valueType="num">
                                      <p:cBhvr>
                                        <p:cTn id="93" dur="1000" fill="hold"/>
                                        <p:tgtEl>
                                          <p:spTgt spid="2">
                                            <p:graphicEl>
                                              <a:dgm id="{6833B042-EDCA-4A27-BE3E-F0648F2BF36B}"/>
                                            </p:graphic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
                                            <p:graphicEl>
                                              <a:dgm id="{F326F395-8534-4685-8C00-A93BE9543F6F}"/>
                                            </p:graphicEl>
                                          </p:spTgt>
                                        </p:tgtEl>
                                        <p:attrNameLst>
                                          <p:attrName>style.visibility</p:attrName>
                                        </p:attrNameLst>
                                      </p:cBhvr>
                                      <p:to>
                                        <p:strVal val="visible"/>
                                      </p:to>
                                    </p:set>
                                    <p:animEffect transition="in" filter="fade">
                                      <p:cBhvr>
                                        <p:cTn id="98" dur="1000"/>
                                        <p:tgtEl>
                                          <p:spTgt spid="2">
                                            <p:graphicEl>
                                              <a:dgm id="{F326F395-8534-4685-8C00-A93BE9543F6F}"/>
                                            </p:graphicEl>
                                          </p:spTgt>
                                        </p:tgtEl>
                                      </p:cBhvr>
                                    </p:animEffect>
                                    <p:anim calcmode="lin" valueType="num">
                                      <p:cBhvr>
                                        <p:cTn id="99" dur="1000" fill="hold"/>
                                        <p:tgtEl>
                                          <p:spTgt spid="2">
                                            <p:graphicEl>
                                              <a:dgm id="{F326F395-8534-4685-8C00-A93BE9543F6F}"/>
                                            </p:graphicEl>
                                          </p:spTgt>
                                        </p:tgtEl>
                                        <p:attrNameLst>
                                          <p:attrName>ppt_x</p:attrName>
                                        </p:attrNameLst>
                                      </p:cBhvr>
                                      <p:tavLst>
                                        <p:tav tm="0">
                                          <p:val>
                                            <p:strVal val="#ppt_x"/>
                                          </p:val>
                                        </p:tav>
                                        <p:tav tm="100000">
                                          <p:val>
                                            <p:strVal val="#ppt_x"/>
                                          </p:val>
                                        </p:tav>
                                      </p:tavLst>
                                    </p:anim>
                                    <p:anim calcmode="lin" valueType="num">
                                      <p:cBhvr>
                                        <p:cTn id="100" dur="1000" fill="hold"/>
                                        <p:tgtEl>
                                          <p:spTgt spid="2">
                                            <p:graphicEl>
                                              <a:dgm id="{F326F395-8534-4685-8C00-A93BE9543F6F}"/>
                                            </p:graphicEl>
                                          </p:spTgt>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2">
                                            <p:graphicEl>
                                              <a:dgm id="{943C28BC-0ABC-4947-8625-736E9916C0E3}"/>
                                            </p:graphicEl>
                                          </p:spTgt>
                                        </p:tgtEl>
                                        <p:attrNameLst>
                                          <p:attrName>style.visibility</p:attrName>
                                        </p:attrNameLst>
                                      </p:cBhvr>
                                      <p:to>
                                        <p:strVal val="visible"/>
                                      </p:to>
                                    </p:set>
                                    <p:animEffect transition="in" filter="fade">
                                      <p:cBhvr>
                                        <p:cTn id="103" dur="1000"/>
                                        <p:tgtEl>
                                          <p:spTgt spid="2">
                                            <p:graphicEl>
                                              <a:dgm id="{943C28BC-0ABC-4947-8625-736E9916C0E3}"/>
                                            </p:graphicEl>
                                          </p:spTgt>
                                        </p:tgtEl>
                                      </p:cBhvr>
                                    </p:animEffect>
                                    <p:anim calcmode="lin" valueType="num">
                                      <p:cBhvr>
                                        <p:cTn id="104" dur="1000" fill="hold"/>
                                        <p:tgtEl>
                                          <p:spTgt spid="2">
                                            <p:graphicEl>
                                              <a:dgm id="{943C28BC-0ABC-4947-8625-736E9916C0E3}"/>
                                            </p:graphicEl>
                                          </p:spTgt>
                                        </p:tgtEl>
                                        <p:attrNameLst>
                                          <p:attrName>ppt_x</p:attrName>
                                        </p:attrNameLst>
                                      </p:cBhvr>
                                      <p:tavLst>
                                        <p:tav tm="0">
                                          <p:val>
                                            <p:strVal val="#ppt_x"/>
                                          </p:val>
                                        </p:tav>
                                        <p:tav tm="100000">
                                          <p:val>
                                            <p:strVal val="#ppt_x"/>
                                          </p:val>
                                        </p:tav>
                                      </p:tavLst>
                                    </p:anim>
                                    <p:anim calcmode="lin" valueType="num">
                                      <p:cBhvr>
                                        <p:cTn id="105" dur="1000" fill="hold"/>
                                        <p:tgtEl>
                                          <p:spTgt spid="2">
                                            <p:graphicEl>
                                              <a:dgm id="{943C28BC-0ABC-4947-8625-736E9916C0E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542232" y="132303"/>
            <a:ext cx="8751696" cy="28325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Hz. İbrahim (</a:t>
            </a:r>
            <a:r>
              <a:rPr lang="tr-TR" sz="4000" dirty="0" err="1"/>
              <a:t>a.s</a:t>
            </a:r>
            <a:r>
              <a:rPr lang="tr-TR" sz="4000" dirty="0"/>
              <a:t>.) genç bir peygamber olarak mücadelesinden asla vazgeçmemiş, insanları tek olan Allah’ı bilme konusunda düşünmeye çağırmıştır.</a:t>
            </a:r>
          </a:p>
        </p:txBody>
      </p:sp>
      <p:pic>
        <p:nvPicPr>
          <p:cNvPr id="4" name="Resim 3"/>
          <p:cNvPicPr>
            <a:picLocks noChangeAspect="1"/>
          </p:cNvPicPr>
          <p:nvPr/>
        </p:nvPicPr>
        <p:blipFill>
          <a:blip r:embed="rId2"/>
          <a:stretch>
            <a:fillRect/>
          </a:stretch>
        </p:blipFill>
        <p:spPr>
          <a:xfrm>
            <a:off x="1542232" y="3089564"/>
            <a:ext cx="8751696" cy="3595687"/>
          </a:xfrm>
          <a:prstGeom prst="rect">
            <a:avLst/>
          </a:prstGeom>
        </p:spPr>
      </p:pic>
    </p:spTree>
    <p:extLst>
      <p:ext uri="{BB962C8B-B14F-4D97-AF65-F5344CB8AC3E}">
        <p14:creationId xmlns:p14="http://schemas.microsoft.com/office/powerpoint/2010/main" val="4507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32084" y="1417858"/>
            <a:ext cx="5903492" cy="5016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Babacığım! </a:t>
            </a:r>
            <a:r>
              <a:rPr lang="tr-TR" sz="3200" dirty="0" err="1"/>
              <a:t>Emrolunduğun</a:t>
            </a:r>
            <a:r>
              <a:rPr lang="tr-TR" sz="3200" dirty="0"/>
              <a:t> şeyi yap. İnşallah beni sabredenlerden bulursun, dedi. Her ikisi de teslim olup, onu alnı üzerine yatırınca: Ey İbrahim! Rüyayı gerçekleştirdin. Biz iyileri böyle mükâfatlandırırız. Bu, gerçekten, çok açık bir imtihandır, diye seslendik. </a:t>
            </a:r>
            <a:r>
              <a:rPr lang="tr-TR" sz="1600" dirty="0"/>
              <a:t>(Sâffât,102-106). </a:t>
            </a:r>
            <a:endParaRPr lang="tr-TR" sz="2800" dirty="0"/>
          </a:p>
        </p:txBody>
      </p:sp>
      <p:sp>
        <p:nvSpPr>
          <p:cNvPr id="3" name="Yuvarlatılmış Dikdörtgen 2"/>
          <p:cNvSpPr/>
          <p:nvPr/>
        </p:nvSpPr>
        <p:spPr>
          <a:xfrm>
            <a:off x="112295" y="135976"/>
            <a:ext cx="11967410" cy="1163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t>Kur’ânı</a:t>
            </a:r>
            <a:r>
              <a:rPr lang="tr-TR" sz="3600" dirty="0"/>
              <a:t> Kerîm’de örnek olarak sunulan gençlerden biri de Hz. İbrahim’in (</a:t>
            </a:r>
            <a:r>
              <a:rPr lang="tr-TR" sz="3600" dirty="0" err="1"/>
              <a:t>a.s</a:t>
            </a:r>
            <a:r>
              <a:rPr lang="tr-TR" sz="3600" dirty="0"/>
              <a:t>.) oğlu Hz. İsmail’dir (</a:t>
            </a:r>
            <a:r>
              <a:rPr lang="tr-TR" sz="3600" dirty="0" err="1"/>
              <a:t>a.s</a:t>
            </a:r>
            <a:r>
              <a:rPr lang="tr-TR" sz="3600" dirty="0"/>
              <a:t>.)</a:t>
            </a:r>
          </a:p>
        </p:txBody>
      </p:sp>
      <p:sp>
        <p:nvSpPr>
          <p:cNvPr id="5" name="Dikdörtgen 4"/>
          <p:cNvSpPr/>
          <p:nvPr/>
        </p:nvSpPr>
        <p:spPr>
          <a:xfrm>
            <a:off x="6015789" y="1417858"/>
            <a:ext cx="6063916" cy="5016758"/>
          </a:xfrm>
          <a:prstGeom prst="rect">
            <a:avLst/>
          </a:prstGeom>
          <a:ln w="76200">
            <a:solidFill>
              <a:schemeClr val="accent2">
                <a:lumMod val="50000"/>
              </a:schemeClr>
            </a:solidFill>
          </a:ln>
        </p:spPr>
        <p:txBody>
          <a:bodyPr wrap="square">
            <a:spAutoFit/>
          </a:bodyPr>
          <a:lstStyle/>
          <a:p>
            <a:pPr algn="ctr"/>
            <a:r>
              <a:rPr lang="ar-SA" sz="4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فَلَمَّا بَلَغَ مَعَهُ السَّعْيَ قَالَ يَا بُنَيَّ اِنّ۪ٓي اَرٰى فِي الْمَنَامِ اَنّ۪ٓي اَذْبَحُكَ فَانْظُرْ مَاذَا تَرٰىۜ قَالَ يَٓا اَبَتِ افْعَلْ مَا تُؤْمَرُۘ سَتَجِدُن۪ٓي اِنْ شَٓاءَ اللّٰهُ مِنَ الصَّابِر۪ينَ ﴿١٠٢﴾  فَلَمَّٓا اَسْلَمَا وَتَلَّهُ لِلْجَب۪ينِۚ ﴿١٠٣﴾  وَنَادَيْنَاهُ اَنْ يَٓا اِبْرٰه۪يمُۙ ﴿١٠٤﴾  قَدْ صَدَّقْتَ الرُّءْيَاۚ اِنَّا كَذٰلِكَ نَجْزِي الْمُحْسِن۪ينَ ﴿١٠٥﴾  اِنَّ هٰذَا لَهُوَ الْبَلٰٓؤُا الْمُب۪ينُ ﴿١٠٦﴾ </a:t>
            </a:r>
            <a:endParaRPr lang="tr-TR" sz="4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148959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ey Kaydırma 2"/>
          <p:cNvSpPr/>
          <p:nvPr/>
        </p:nvSpPr>
        <p:spPr>
          <a:xfrm>
            <a:off x="1" y="721894"/>
            <a:ext cx="6400800" cy="5983706"/>
          </a:xfrm>
          <a:prstGeom prst="verticalScrol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sz="3600" dirty="0">
                <a:ln w="0"/>
                <a:solidFill>
                  <a:schemeClr val="accent1"/>
                </a:solidFill>
                <a:effectLst>
                  <a:outerShdw blurRad="38100" dist="25400" dir="5400000" algn="ctr" rotWithShape="0">
                    <a:srgbClr val="6E747A">
                      <a:alpha val="43000"/>
                    </a:srgbClr>
                  </a:outerShdw>
                </a:effectLst>
              </a:rPr>
              <a:t>Hem Hz. İbrahim (</a:t>
            </a:r>
            <a:r>
              <a:rPr lang="tr-TR" sz="3600" dirty="0" err="1">
                <a:ln w="0"/>
                <a:solidFill>
                  <a:schemeClr val="accent1"/>
                </a:solidFill>
                <a:effectLst>
                  <a:outerShdw blurRad="38100" dist="25400" dir="5400000" algn="ctr" rotWithShape="0">
                    <a:srgbClr val="6E747A">
                      <a:alpha val="43000"/>
                    </a:srgbClr>
                  </a:outerShdw>
                </a:effectLst>
              </a:rPr>
              <a:t>a.s</a:t>
            </a:r>
            <a:r>
              <a:rPr lang="tr-TR" sz="3600" dirty="0">
                <a:ln w="0"/>
                <a:solidFill>
                  <a:schemeClr val="accent1"/>
                </a:solidFill>
                <a:effectLst>
                  <a:outerShdw blurRad="38100" dist="25400" dir="5400000" algn="ctr" rotWithShape="0">
                    <a:srgbClr val="6E747A">
                      <a:alpha val="43000"/>
                    </a:srgbClr>
                  </a:outerShdw>
                </a:effectLst>
              </a:rPr>
              <a:t>.) hem de genç oğlu Hz. İsmail (</a:t>
            </a:r>
            <a:r>
              <a:rPr lang="tr-TR" sz="3600" dirty="0" err="1">
                <a:ln w="0"/>
                <a:solidFill>
                  <a:schemeClr val="accent1"/>
                </a:solidFill>
                <a:effectLst>
                  <a:outerShdw blurRad="38100" dist="25400" dir="5400000" algn="ctr" rotWithShape="0">
                    <a:srgbClr val="6E747A">
                      <a:alpha val="43000"/>
                    </a:srgbClr>
                  </a:outerShdw>
                </a:effectLst>
              </a:rPr>
              <a:t>a.s</a:t>
            </a:r>
            <a:r>
              <a:rPr lang="tr-TR" sz="3600" dirty="0">
                <a:ln w="0"/>
                <a:solidFill>
                  <a:schemeClr val="accent1"/>
                </a:solidFill>
                <a:effectLst>
                  <a:outerShdw blurRad="38100" dist="25400" dir="5400000" algn="ctr" rotWithShape="0">
                    <a:srgbClr val="6E747A">
                      <a:alpha val="43000"/>
                    </a:srgbClr>
                  </a:outerShdw>
                </a:effectLst>
              </a:rPr>
              <a:t>.) Allah’a teslimiyetin güzel bir örneğini vermiştir. Ve bu iki güzel insan yeryüzünün ilk mabedi olan Kâbe’nin yapım şerefine nail olmuştur.  </a:t>
            </a:r>
          </a:p>
        </p:txBody>
      </p:sp>
      <p:pic>
        <p:nvPicPr>
          <p:cNvPr id="4" name="Resim 3"/>
          <p:cNvPicPr>
            <a:picLocks noChangeAspect="1"/>
          </p:cNvPicPr>
          <p:nvPr/>
        </p:nvPicPr>
        <p:blipFill>
          <a:blip r:embed="rId2"/>
          <a:stretch>
            <a:fillRect/>
          </a:stretch>
        </p:blipFill>
        <p:spPr>
          <a:xfrm>
            <a:off x="5680365" y="1529549"/>
            <a:ext cx="6511636" cy="5176051"/>
          </a:xfrm>
          <a:prstGeom prst="rect">
            <a:avLst/>
          </a:prstGeom>
        </p:spPr>
      </p:pic>
    </p:spTree>
    <p:extLst>
      <p:ext uri="{BB962C8B-B14F-4D97-AF65-F5344CB8AC3E}">
        <p14:creationId xmlns:p14="http://schemas.microsoft.com/office/powerpoint/2010/main" val="271321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208547" y="192505"/>
            <a:ext cx="11823032" cy="1131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t>Kur’ân</a:t>
            </a:r>
            <a:r>
              <a:rPr lang="tr-TR" sz="3600" dirty="0"/>
              <a:t>-ı Kerîm’de örnek olarak sunulan gençlerden biri de </a:t>
            </a:r>
          </a:p>
          <a:p>
            <a:pPr algn="ctr"/>
            <a:r>
              <a:rPr lang="tr-TR" sz="3600" dirty="0"/>
              <a:t>Hz. Yusuf’tur. (</a:t>
            </a:r>
            <a:r>
              <a:rPr lang="tr-TR" sz="3600" dirty="0" err="1"/>
              <a:t>a.s</a:t>
            </a:r>
            <a:r>
              <a:rPr lang="tr-TR" sz="3600" dirty="0"/>
              <a:t>.)</a:t>
            </a:r>
          </a:p>
        </p:txBody>
      </p:sp>
      <p:pic>
        <p:nvPicPr>
          <p:cNvPr id="6" name="Resim 5"/>
          <p:cNvPicPr>
            <a:picLocks noChangeAspect="1"/>
          </p:cNvPicPr>
          <p:nvPr/>
        </p:nvPicPr>
        <p:blipFill rotWithShape="1">
          <a:blip r:embed="rId2"/>
          <a:srcRect l="17071" t="6061" r="26970" b="11111"/>
          <a:stretch/>
        </p:blipFill>
        <p:spPr>
          <a:xfrm>
            <a:off x="2439131" y="5325979"/>
            <a:ext cx="881586" cy="1304874"/>
          </a:xfrm>
          <a:prstGeom prst="rect">
            <a:avLst/>
          </a:prstGeom>
        </p:spPr>
      </p:pic>
      <p:sp>
        <p:nvSpPr>
          <p:cNvPr id="8" name="Oval Belirtme Çizgisi 7"/>
          <p:cNvSpPr/>
          <p:nvPr/>
        </p:nvSpPr>
        <p:spPr>
          <a:xfrm>
            <a:off x="3818021" y="1475875"/>
            <a:ext cx="8213558" cy="3064042"/>
          </a:xfrm>
          <a:prstGeom prst="wedgeEllipseCallout">
            <a:avLst>
              <a:gd name="adj1" fmla="val -44466"/>
              <a:gd name="adj2" fmla="val 782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Genç bir peygamber olan Hz. Yusuf (</a:t>
            </a:r>
            <a:r>
              <a:rPr lang="tr-TR" sz="4000" dirty="0" err="1"/>
              <a:t>a.s</a:t>
            </a:r>
            <a:r>
              <a:rPr lang="tr-TR" sz="4000" dirty="0"/>
              <a:t>.) bizlere hangi yönlerden örnek olmuştur.</a:t>
            </a:r>
          </a:p>
        </p:txBody>
      </p:sp>
    </p:spTree>
    <p:extLst>
      <p:ext uri="{BB962C8B-B14F-4D97-AF65-F5344CB8AC3E}">
        <p14:creationId xmlns:p14="http://schemas.microsoft.com/office/powerpoint/2010/main" val="196196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308502494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9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26EA8C01-D052-46C6-9866-476FD2BBDF77}"/>
                                            </p:graphicEl>
                                          </p:spTgt>
                                        </p:tgtEl>
                                        <p:attrNameLst>
                                          <p:attrName>style.visibility</p:attrName>
                                        </p:attrNameLst>
                                      </p:cBhvr>
                                      <p:to>
                                        <p:strVal val="visible"/>
                                      </p:to>
                                    </p:set>
                                    <p:animEffect transition="in" filter="fade">
                                      <p:cBhvr>
                                        <p:cTn id="7" dur="1000"/>
                                        <p:tgtEl>
                                          <p:spTgt spid="3">
                                            <p:graphicEl>
                                              <a:dgm id="{26EA8C01-D052-46C6-9866-476FD2BBDF77}"/>
                                            </p:graphicEl>
                                          </p:spTgt>
                                        </p:tgtEl>
                                      </p:cBhvr>
                                    </p:animEffect>
                                    <p:anim calcmode="lin" valueType="num">
                                      <p:cBhvr>
                                        <p:cTn id="8" dur="1000" fill="hold"/>
                                        <p:tgtEl>
                                          <p:spTgt spid="3">
                                            <p:graphicEl>
                                              <a:dgm id="{26EA8C01-D052-46C6-9866-476FD2BBDF77}"/>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26EA8C01-D052-46C6-9866-476FD2BBDF7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6C23CEC5-415B-4197-919D-23E443C67AB5}"/>
                                            </p:graphicEl>
                                          </p:spTgt>
                                        </p:tgtEl>
                                        <p:attrNameLst>
                                          <p:attrName>style.visibility</p:attrName>
                                        </p:attrNameLst>
                                      </p:cBhvr>
                                      <p:to>
                                        <p:strVal val="visible"/>
                                      </p:to>
                                    </p:set>
                                    <p:animEffect transition="in" filter="fade">
                                      <p:cBhvr>
                                        <p:cTn id="14" dur="1000"/>
                                        <p:tgtEl>
                                          <p:spTgt spid="3">
                                            <p:graphicEl>
                                              <a:dgm id="{6C23CEC5-415B-4197-919D-23E443C67AB5}"/>
                                            </p:graphicEl>
                                          </p:spTgt>
                                        </p:tgtEl>
                                      </p:cBhvr>
                                    </p:animEffect>
                                    <p:anim calcmode="lin" valueType="num">
                                      <p:cBhvr>
                                        <p:cTn id="15" dur="1000" fill="hold"/>
                                        <p:tgtEl>
                                          <p:spTgt spid="3">
                                            <p:graphicEl>
                                              <a:dgm id="{6C23CEC5-415B-4197-919D-23E443C67AB5}"/>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6C23CEC5-415B-4197-919D-23E443C67AB5}"/>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graphicEl>
                                              <a:dgm id="{6318FD34-83BC-41BF-B46A-1CEBA153B1D7}"/>
                                            </p:graphicEl>
                                          </p:spTgt>
                                        </p:tgtEl>
                                        <p:attrNameLst>
                                          <p:attrName>style.visibility</p:attrName>
                                        </p:attrNameLst>
                                      </p:cBhvr>
                                      <p:to>
                                        <p:strVal val="visible"/>
                                      </p:to>
                                    </p:set>
                                    <p:animEffect transition="in" filter="fade">
                                      <p:cBhvr>
                                        <p:cTn id="19" dur="1000"/>
                                        <p:tgtEl>
                                          <p:spTgt spid="3">
                                            <p:graphicEl>
                                              <a:dgm id="{6318FD34-83BC-41BF-B46A-1CEBA153B1D7}"/>
                                            </p:graphicEl>
                                          </p:spTgt>
                                        </p:tgtEl>
                                      </p:cBhvr>
                                    </p:animEffect>
                                    <p:anim calcmode="lin" valueType="num">
                                      <p:cBhvr>
                                        <p:cTn id="20" dur="1000" fill="hold"/>
                                        <p:tgtEl>
                                          <p:spTgt spid="3">
                                            <p:graphicEl>
                                              <a:dgm id="{6318FD34-83BC-41BF-B46A-1CEBA153B1D7}"/>
                                            </p:graphicEl>
                                          </p:spTgt>
                                        </p:tgtEl>
                                        <p:attrNameLst>
                                          <p:attrName>ppt_x</p:attrName>
                                        </p:attrNameLst>
                                      </p:cBhvr>
                                      <p:tavLst>
                                        <p:tav tm="0">
                                          <p:val>
                                            <p:strVal val="#ppt_x"/>
                                          </p:val>
                                        </p:tav>
                                        <p:tav tm="100000">
                                          <p:val>
                                            <p:strVal val="#ppt_x"/>
                                          </p:val>
                                        </p:tav>
                                      </p:tavLst>
                                    </p:anim>
                                    <p:anim calcmode="lin" valueType="num">
                                      <p:cBhvr>
                                        <p:cTn id="21" dur="1000" fill="hold"/>
                                        <p:tgtEl>
                                          <p:spTgt spid="3">
                                            <p:graphicEl>
                                              <a:dgm id="{6318FD34-83BC-41BF-B46A-1CEBA153B1D7}"/>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graphicEl>
                                              <a:dgm id="{370362CF-41ED-4681-8685-19E076282D72}"/>
                                            </p:graphicEl>
                                          </p:spTgt>
                                        </p:tgtEl>
                                        <p:attrNameLst>
                                          <p:attrName>style.visibility</p:attrName>
                                        </p:attrNameLst>
                                      </p:cBhvr>
                                      <p:to>
                                        <p:strVal val="visible"/>
                                      </p:to>
                                    </p:set>
                                    <p:animEffect transition="in" filter="fade">
                                      <p:cBhvr>
                                        <p:cTn id="26" dur="1000"/>
                                        <p:tgtEl>
                                          <p:spTgt spid="3">
                                            <p:graphicEl>
                                              <a:dgm id="{370362CF-41ED-4681-8685-19E076282D72}"/>
                                            </p:graphicEl>
                                          </p:spTgt>
                                        </p:tgtEl>
                                      </p:cBhvr>
                                    </p:animEffect>
                                    <p:anim calcmode="lin" valueType="num">
                                      <p:cBhvr>
                                        <p:cTn id="27" dur="1000" fill="hold"/>
                                        <p:tgtEl>
                                          <p:spTgt spid="3">
                                            <p:graphicEl>
                                              <a:dgm id="{370362CF-41ED-4681-8685-19E076282D72}"/>
                                            </p:graphicEl>
                                          </p:spTgt>
                                        </p:tgtEl>
                                        <p:attrNameLst>
                                          <p:attrName>ppt_x</p:attrName>
                                        </p:attrNameLst>
                                      </p:cBhvr>
                                      <p:tavLst>
                                        <p:tav tm="0">
                                          <p:val>
                                            <p:strVal val="#ppt_x"/>
                                          </p:val>
                                        </p:tav>
                                        <p:tav tm="100000">
                                          <p:val>
                                            <p:strVal val="#ppt_x"/>
                                          </p:val>
                                        </p:tav>
                                      </p:tavLst>
                                    </p:anim>
                                    <p:anim calcmode="lin" valueType="num">
                                      <p:cBhvr>
                                        <p:cTn id="28" dur="1000" fill="hold"/>
                                        <p:tgtEl>
                                          <p:spTgt spid="3">
                                            <p:graphicEl>
                                              <a:dgm id="{370362CF-41ED-4681-8685-19E076282D72}"/>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graphicEl>
                                              <a:dgm id="{4FDEB2E4-0ABD-4121-8160-6685DCA47ED0}"/>
                                            </p:graphicEl>
                                          </p:spTgt>
                                        </p:tgtEl>
                                        <p:attrNameLst>
                                          <p:attrName>style.visibility</p:attrName>
                                        </p:attrNameLst>
                                      </p:cBhvr>
                                      <p:to>
                                        <p:strVal val="visible"/>
                                      </p:to>
                                    </p:set>
                                    <p:animEffect transition="in" filter="fade">
                                      <p:cBhvr>
                                        <p:cTn id="31" dur="1000"/>
                                        <p:tgtEl>
                                          <p:spTgt spid="3">
                                            <p:graphicEl>
                                              <a:dgm id="{4FDEB2E4-0ABD-4121-8160-6685DCA47ED0}"/>
                                            </p:graphicEl>
                                          </p:spTgt>
                                        </p:tgtEl>
                                      </p:cBhvr>
                                    </p:animEffect>
                                    <p:anim calcmode="lin" valueType="num">
                                      <p:cBhvr>
                                        <p:cTn id="32" dur="1000" fill="hold"/>
                                        <p:tgtEl>
                                          <p:spTgt spid="3">
                                            <p:graphicEl>
                                              <a:dgm id="{4FDEB2E4-0ABD-4121-8160-6685DCA47ED0}"/>
                                            </p:graphicEl>
                                          </p:spTgt>
                                        </p:tgtEl>
                                        <p:attrNameLst>
                                          <p:attrName>ppt_x</p:attrName>
                                        </p:attrNameLst>
                                      </p:cBhvr>
                                      <p:tavLst>
                                        <p:tav tm="0">
                                          <p:val>
                                            <p:strVal val="#ppt_x"/>
                                          </p:val>
                                        </p:tav>
                                        <p:tav tm="100000">
                                          <p:val>
                                            <p:strVal val="#ppt_x"/>
                                          </p:val>
                                        </p:tav>
                                      </p:tavLst>
                                    </p:anim>
                                    <p:anim calcmode="lin" valueType="num">
                                      <p:cBhvr>
                                        <p:cTn id="33" dur="1000" fill="hold"/>
                                        <p:tgtEl>
                                          <p:spTgt spid="3">
                                            <p:graphicEl>
                                              <a:dgm id="{4FDEB2E4-0ABD-4121-8160-6685DCA47ED0}"/>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graphicEl>
                                              <a:dgm id="{C40B60D2-70E4-4436-8BF5-110A9351147F}"/>
                                            </p:graphicEl>
                                          </p:spTgt>
                                        </p:tgtEl>
                                        <p:attrNameLst>
                                          <p:attrName>style.visibility</p:attrName>
                                        </p:attrNameLst>
                                      </p:cBhvr>
                                      <p:to>
                                        <p:strVal val="visible"/>
                                      </p:to>
                                    </p:set>
                                    <p:animEffect transition="in" filter="fade">
                                      <p:cBhvr>
                                        <p:cTn id="38" dur="1000"/>
                                        <p:tgtEl>
                                          <p:spTgt spid="3">
                                            <p:graphicEl>
                                              <a:dgm id="{C40B60D2-70E4-4436-8BF5-110A9351147F}"/>
                                            </p:graphicEl>
                                          </p:spTgt>
                                        </p:tgtEl>
                                      </p:cBhvr>
                                    </p:animEffect>
                                    <p:anim calcmode="lin" valueType="num">
                                      <p:cBhvr>
                                        <p:cTn id="39" dur="1000" fill="hold"/>
                                        <p:tgtEl>
                                          <p:spTgt spid="3">
                                            <p:graphicEl>
                                              <a:dgm id="{C40B60D2-70E4-4436-8BF5-110A9351147F}"/>
                                            </p:graphicEl>
                                          </p:spTgt>
                                        </p:tgtEl>
                                        <p:attrNameLst>
                                          <p:attrName>ppt_x</p:attrName>
                                        </p:attrNameLst>
                                      </p:cBhvr>
                                      <p:tavLst>
                                        <p:tav tm="0">
                                          <p:val>
                                            <p:strVal val="#ppt_x"/>
                                          </p:val>
                                        </p:tav>
                                        <p:tav tm="100000">
                                          <p:val>
                                            <p:strVal val="#ppt_x"/>
                                          </p:val>
                                        </p:tav>
                                      </p:tavLst>
                                    </p:anim>
                                    <p:anim calcmode="lin" valueType="num">
                                      <p:cBhvr>
                                        <p:cTn id="40" dur="1000" fill="hold"/>
                                        <p:tgtEl>
                                          <p:spTgt spid="3">
                                            <p:graphicEl>
                                              <a:dgm id="{C40B60D2-70E4-4436-8BF5-110A9351147F}"/>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graphicEl>
                                              <a:dgm id="{27BC1CAB-9233-4C29-BCF6-7A3C800175E6}"/>
                                            </p:graphicEl>
                                          </p:spTgt>
                                        </p:tgtEl>
                                        <p:attrNameLst>
                                          <p:attrName>style.visibility</p:attrName>
                                        </p:attrNameLst>
                                      </p:cBhvr>
                                      <p:to>
                                        <p:strVal val="visible"/>
                                      </p:to>
                                    </p:set>
                                    <p:animEffect transition="in" filter="fade">
                                      <p:cBhvr>
                                        <p:cTn id="43" dur="1000"/>
                                        <p:tgtEl>
                                          <p:spTgt spid="3">
                                            <p:graphicEl>
                                              <a:dgm id="{27BC1CAB-9233-4C29-BCF6-7A3C800175E6}"/>
                                            </p:graphicEl>
                                          </p:spTgt>
                                        </p:tgtEl>
                                      </p:cBhvr>
                                    </p:animEffect>
                                    <p:anim calcmode="lin" valueType="num">
                                      <p:cBhvr>
                                        <p:cTn id="44" dur="1000" fill="hold"/>
                                        <p:tgtEl>
                                          <p:spTgt spid="3">
                                            <p:graphicEl>
                                              <a:dgm id="{27BC1CAB-9233-4C29-BCF6-7A3C800175E6}"/>
                                            </p:graphicEl>
                                          </p:spTgt>
                                        </p:tgtEl>
                                        <p:attrNameLst>
                                          <p:attrName>ppt_x</p:attrName>
                                        </p:attrNameLst>
                                      </p:cBhvr>
                                      <p:tavLst>
                                        <p:tav tm="0">
                                          <p:val>
                                            <p:strVal val="#ppt_x"/>
                                          </p:val>
                                        </p:tav>
                                        <p:tav tm="100000">
                                          <p:val>
                                            <p:strVal val="#ppt_x"/>
                                          </p:val>
                                        </p:tav>
                                      </p:tavLst>
                                    </p:anim>
                                    <p:anim calcmode="lin" valueType="num">
                                      <p:cBhvr>
                                        <p:cTn id="45" dur="1000" fill="hold"/>
                                        <p:tgtEl>
                                          <p:spTgt spid="3">
                                            <p:graphicEl>
                                              <a:dgm id="{27BC1CAB-9233-4C29-BCF6-7A3C800175E6}"/>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3">
                                            <p:graphicEl>
                                              <a:dgm id="{8B253337-3E17-4BAA-9C3B-53658FEA40A0}"/>
                                            </p:graphicEl>
                                          </p:spTgt>
                                        </p:tgtEl>
                                        <p:attrNameLst>
                                          <p:attrName>style.visibility</p:attrName>
                                        </p:attrNameLst>
                                      </p:cBhvr>
                                      <p:to>
                                        <p:strVal val="visible"/>
                                      </p:to>
                                    </p:set>
                                    <p:animEffect transition="in" filter="fade">
                                      <p:cBhvr>
                                        <p:cTn id="50" dur="1000"/>
                                        <p:tgtEl>
                                          <p:spTgt spid="3">
                                            <p:graphicEl>
                                              <a:dgm id="{8B253337-3E17-4BAA-9C3B-53658FEA40A0}"/>
                                            </p:graphicEl>
                                          </p:spTgt>
                                        </p:tgtEl>
                                      </p:cBhvr>
                                    </p:animEffect>
                                    <p:anim calcmode="lin" valueType="num">
                                      <p:cBhvr>
                                        <p:cTn id="51" dur="1000" fill="hold"/>
                                        <p:tgtEl>
                                          <p:spTgt spid="3">
                                            <p:graphicEl>
                                              <a:dgm id="{8B253337-3E17-4BAA-9C3B-53658FEA40A0}"/>
                                            </p:graphicEl>
                                          </p:spTgt>
                                        </p:tgtEl>
                                        <p:attrNameLst>
                                          <p:attrName>ppt_x</p:attrName>
                                        </p:attrNameLst>
                                      </p:cBhvr>
                                      <p:tavLst>
                                        <p:tav tm="0">
                                          <p:val>
                                            <p:strVal val="#ppt_x"/>
                                          </p:val>
                                        </p:tav>
                                        <p:tav tm="100000">
                                          <p:val>
                                            <p:strVal val="#ppt_x"/>
                                          </p:val>
                                        </p:tav>
                                      </p:tavLst>
                                    </p:anim>
                                    <p:anim calcmode="lin" valueType="num">
                                      <p:cBhvr>
                                        <p:cTn id="52" dur="1000" fill="hold"/>
                                        <p:tgtEl>
                                          <p:spTgt spid="3">
                                            <p:graphicEl>
                                              <a:dgm id="{8B253337-3E17-4BAA-9C3B-53658FEA40A0}"/>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3">
                                            <p:graphicEl>
                                              <a:dgm id="{0B4211D5-A215-4883-8019-2ED826B2B792}"/>
                                            </p:graphicEl>
                                          </p:spTgt>
                                        </p:tgtEl>
                                        <p:attrNameLst>
                                          <p:attrName>style.visibility</p:attrName>
                                        </p:attrNameLst>
                                      </p:cBhvr>
                                      <p:to>
                                        <p:strVal val="visible"/>
                                      </p:to>
                                    </p:set>
                                    <p:animEffect transition="in" filter="fade">
                                      <p:cBhvr>
                                        <p:cTn id="55" dur="1000"/>
                                        <p:tgtEl>
                                          <p:spTgt spid="3">
                                            <p:graphicEl>
                                              <a:dgm id="{0B4211D5-A215-4883-8019-2ED826B2B792}"/>
                                            </p:graphicEl>
                                          </p:spTgt>
                                        </p:tgtEl>
                                      </p:cBhvr>
                                    </p:animEffect>
                                    <p:anim calcmode="lin" valueType="num">
                                      <p:cBhvr>
                                        <p:cTn id="56" dur="1000" fill="hold"/>
                                        <p:tgtEl>
                                          <p:spTgt spid="3">
                                            <p:graphicEl>
                                              <a:dgm id="{0B4211D5-A215-4883-8019-2ED826B2B792}"/>
                                            </p:graphicEl>
                                          </p:spTgt>
                                        </p:tgtEl>
                                        <p:attrNameLst>
                                          <p:attrName>ppt_x</p:attrName>
                                        </p:attrNameLst>
                                      </p:cBhvr>
                                      <p:tavLst>
                                        <p:tav tm="0">
                                          <p:val>
                                            <p:strVal val="#ppt_x"/>
                                          </p:val>
                                        </p:tav>
                                        <p:tav tm="100000">
                                          <p:val>
                                            <p:strVal val="#ppt_x"/>
                                          </p:val>
                                        </p:tav>
                                      </p:tavLst>
                                    </p:anim>
                                    <p:anim calcmode="lin" valueType="num">
                                      <p:cBhvr>
                                        <p:cTn id="57" dur="1000" fill="hold"/>
                                        <p:tgtEl>
                                          <p:spTgt spid="3">
                                            <p:graphicEl>
                                              <a:dgm id="{0B4211D5-A215-4883-8019-2ED826B2B792}"/>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graphicEl>
                                              <a:dgm id="{1E52C8A7-8BC8-4494-9844-9B78E853EA3F}"/>
                                            </p:graphicEl>
                                          </p:spTgt>
                                        </p:tgtEl>
                                        <p:attrNameLst>
                                          <p:attrName>style.visibility</p:attrName>
                                        </p:attrNameLst>
                                      </p:cBhvr>
                                      <p:to>
                                        <p:strVal val="visible"/>
                                      </p:to>
                                    </p:set>
                                    <p:animEffect transition="in" filter="fade">
                                      <p:cBhvr>
                                        <p:cTn id="62" dur="1000"/>
                                        <p:tgtEl>
                                          <p:spTgt spid="3">
                                            <p:graphicEl>
                                              <a:dgm id="{1E52C8A7-8BC8-4494-9844-9B78E853EA3F}"/>
                                            </p:graphicEl>
                                          </p:spTgt>
                                        </p:tgtEl>
                                      </p:cBhvr>
                                    </p:animEffect>
                                    <p:anim calcmode="lin" valueType="num">
                                      <p:cBhvr>
                                        <p:cTn id="63" dur="1000" fill="hold"/>
                                        <p:tgtEl>
                                          <p:spTgt spid="3">
                                            <p:graphicEl>
                                              <a:dgm id="{1E52C8A7-8BC8-4494-9844-9B78E853EA3F}"/>
                                            </p:graphicEl>
                                          </p:spTgt>
                                        </p:tgtEl>
                                        <p:attrNameLst>
                                          <p:attrName>ppt_x</p:attrName>
                                        </p:attrNameLst>
                                      </p:cBhvr>
                                      <p:tavLst>
                                        <p:tav tm="0">
                                          <p:val>
                                            <p:strVal val="#ppt_x"/>
                                          </p:val>
                                        </p:tav>
                                        <p:tav tm="100000">
                                          <p:val>
                                            <p:strVal val="#ppt_x"/>
                                          </p:val>
                                        </p:tav>
                                      </p:tavLst>
                                    </p:anim>
                                    <p:anim calcmode="lin" valueType="num">
                                      <p:cBhvr>
                                        <p:cTn id="64" dur="1000" fill="hold"/>
                                        <p:tgtEl>
                                          <p:spTgt spid="3">
                                            <p:graphicEl>
                                              <a:dgm id="{1E52C8A7-8BC8-4494-9844-9B78E853EA3F}"/>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
                                            <p:graphicEl>
                                              <a:dgm id="{9289C940-F383-4B8E-AA18-432177C0492E}"/>
                                            </p:graphicEl>
                                          </p:spTgt>
                                        </p:tgtEl>
                                        <p:attrNameLst>
                                          <p:attrName>style.visibility</p:attrName>
                                        </p:attrNameLst>
                                      </p:cBhvr>
                                      <p:to>
                                        <p:strVal val="visible"/>
                                      </p:to>
                                    </p:set>
                                    <p:animEffect transition="in" filter="fade">
                                      <p:cBhvr>
                                        <p:cTn id="67" dur="1000"/>
                                        <p:tgtEl>
                                          <p:spTgt spid="3">
                                            <p:graphicEl>
                                              <a:dgm id="{9289C940-F383-4B8E-AA18-432177C0492E}"/>
                                            </p:graphicEl>
                                          </p:spTgt>
                                        </p:tgtEl>
                                      </p:cBhvr>
                                    </p:animEffect>
                                    <p:anim calcmode="lin" valueType="num">
                                      <p:cBhvr>
                                        <p:cTn id="68" dur="1000" fill="hold"/>
                                        <p:tgtEl>
                                          <p:spTgt spid="3">
                                            <p:graphicEl>
                                              <a:dgm id="{9289C940-F383-4B8E-AA18-432177C0492E}"/>
                                            </p:graphicEl>
                                          </p:spTgt>
                                        </p:tgtEl>
                                        <p:attrNameLst>
                                          <p:attrName>ppt_x</p:attrName>
                                        </p:attrNameLst>
                                      </p:cBhvr>
                                      <p:tavLst>
                                        <p:tav tm="0">
                                          <p:val>
                                            <p:strVal val="#ppt_x"/>
                                          </p:val>
                                        </p:tav>
                                        <p:tav tm="100000">
                                          <p:val>
                                            <p:strVal val="#ppt_x"/>
                                          </p:val>
                                        </p:tav>
                                      </p:tavLst>
                                    </p:anim>
                                    <p:anim calcmode="lin" valueType="num">
                                      <p:cBhvr>
                                        <p:cTn id="69" dur="1000" fill="hold"/>
                                        <p:tgtEl>
                                          <p:spTgt spid="3">
                                            <p:graphicEl>
                                              <a:dgm id="{9289C940-F383-4B8E-AA18-432177C0492E}"/>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3">
                                            <p:graphicEl>
                                              <a:dgm id="{09F8E63F-1C3D-4D67-80E5-1A0C5EDAE90C}"/>
                                            </p:graphicEl>
                                          </p:spTgt>
                                        </p:tgtEl>
                                        <p:attrNameLst>
                                          <p:attrName>style.visibility</p:attrName>
                                        </p:attrNameLst>
                                      </p:cBhvr>
                                      <p:to>
                                        <p:strVal val="visible"/>
                                      </p:to>
                                    </p:set>
                                    <p:animEffect transition="in" filter="fade">
                                      <p:cBhvr>
                                        <p:cTn id="74" dur="1000"/>
                                        <p:tgtEl>
                                          <p:spTgt spid="3">
                                            <p:graphicEl>
                                              <a:dgm id="{09F8E63F-1C3D-4D67-80E5-1A0C5EDAE90C}"/>
                                            </p:graphicEl>
                                          </p:spTgt>
                                        </p:tgtEl>
                                      </p:cBhvr>
                                    </p:animEffect>
                                    <p:anim calcmode="lin" valueType="num">
                                      <p:cBhvr>
                                        <p:cTn id="75" dur="1000" fill="hold"/>
                                        <p:tgtEl>
                                          <p:spTgt spid="3">
                                            <p:graphicEl>
                                              <a:dgm id="{09F8E63F-1C3D-4D67-80E5-1A0C5EDAE90C}"/>
                                            </p:graphicEl>
                                          </p:spTgt>
                                        </p:tgtEl>
                                        <p:attrNameLst>
                                          <p:attrName>ppt_x</p:attrName>
                                        </p:attrNameLst>
                                      </p:cBhvr>
                                      <p:tavLst>
                                        <p:tav tm="0">
                                          <p:val>
                                            <p:strVal val="#ppt_x"/>
                                          </p:val>
                                        </p:tav>
                                        <p:tav tm="100000">
                                          <p:val>
                                            <p:strVal val="#ppt_x"/>
                                          </p:val>
                                        </p:tav>
                                      </p:tavLst>
                                    </p:anim>
                                    <p:anim calcmode="lin" valueType="num">
                                      <p:cBhvr>
                                        <p:cTn id="76" dur="1000" fill="hold"/>
                                        <p:tgtEl>
                                          <p:spTgt spid="3">
                                            <p:graphicEl>
                                              <a:dgm id="{09F8E63F-1C3D-4D67-80E5-1A0C5EDAE90C}"/>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
                                            <p:graphicEl>
                                              <a:dgm id="{85DCEC96-1A6B-4F5C-BB57-0EB4F0CFC8D4}"/>
                                            </p:graphicEl>
                                          </p:spTgt>
                                        </p:tgtEl>
                                        <p:attrNameLst>
                                          <p:attrName>style.visibility</p:attrName>
                                        </p:attrNameLst>
                                      </p:cBhvr>
                                      <p:to>
                                        <p:strVal val="visible"/>
                                      </p:to>
                                    </p:set>
                                    <p:animEffect transition="in" filter="fade">
                                      <p:cBhvr>
                                        <p:cTn id="79" dur="1000"/>
                                        <p:tgtEl>
                                          <p:spTgt spid="3">
                                            <p:graphicEl>
                                              <a:dgm id="{85DCEC96-1A6B-4F5C-BB57-0EB4F0CFC8D4}"/>
                                            </p:graphicEl>
                                          </p:spTgt>
                                        </p:tgtEl>
                                      </p:cBhvr>
                                    </p:animEffect>
                                    <p:anim calcmode="lin" valueType="num">
                                      <p:cBhvr>
                                        <p:cTn id="80" dur="1000" fill="hold"/>
                                        <p:tgtEl>
                                          <p:spTgt spid="3">
                                            <p:graphicEl>
                                              <a:dgm id="{85DCEC96-1A6B-4F5C-BB57-0EB4F0CFC8D4}"/>
                                            </p:graphicEl>
                                          </p:spTgt>
                                        </p:tgtEl>
                                        <p:attrNameLst>
                                          <p:attrName>ppt_x</p:attrName>
                                        </p:attrNameLst>
                                      </p:cBhvr>
                                      <p:tavLst>
                                        <p:tav tm="0">
                                          <p:val>
                                            <p:strVal val="#ppt_x"/>
                                          </p:val>
                                        </p:tav>
                                        <p:tav tm="100000">
                                          <p:val>
                                            <p:strVal val="#ppt_x"/>
                                          </p:val>
                                        </p:tav>
                                      </p:tavLst>
                                    </p:anim>
                                    <p:anim calcmode="lin" valueType="num">
                                      <p:cBhvr>
                                        <p:cTn id="81" dur="1000" fill="hold"/>
                                        <p:tgtEl>
                                          <p:spTgt spid="3">
                                            <p:graphicEl>
                                              <a:dgm id="{85DCEC96-1A6B-4F5C-BB57-0EB4F0CFC8D4}"/>
                                            </p:graphic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
                                            <p:graphicEl>
                                              <a:dgm id="{4E9F6184-3358-4E07-9324-95C9D3D39DEF}"/>
                                            </p:graphicEl>
                                          </p:spTgt>
                                        </p:tgtEl>
                                        <p:attrNameLst>
                                          <p:attrName>style.visibility</p:attrName>
                                        </p:attrNameLst>
                                      </p:cBhvr>
                                      <p:to>
                                        <p:strVal val="visible"/>
                                      </p:to>
                                    </p:set>
                                    <p:animEffect transition="in" filter="fade">
                                      <p:cBhvr>
                                        <p:cTn id="86" dur="1000"/>
                                        <p:tgtEl>
                                          <p:spTgt spid="3">
                                            <p:graphicEl>
                                              <a:dgm id="{4E9F6184-3358-4E07-9324-95C9D3D39DEF}"/>
                                            </p:graphicEl>
                                          </p:spTgt>
                                        </p:tgtEl>
                                      </p:cBhvr>
                                    </p:animEffect>
                                    <p:anim calcmode="lin" valueType="num">
                                      <p:cBhvr>
                                        <p:cTn id="87" dur="1000" fill="hold"/>
                                        <p:tgtEl>
                                          <p:spTgt spid="3">
                                            <p:graphicEl>
                                              <a:dgm id="{4E9F6184-3358-4E07-9324-95C9D3D39DEF}"/>
                                            </p:graphicEl>
                                          </p:spTgt>
                                        </p:tgtEl>
                                        <p:attrNameLst>
                                          <p:attrName>ppt_x</p:attrName>
                                        </p:attrNameLst>
                                      </p:cBhvr>
                                      <p:tavLst>
                                        <p:tav tm="0">
                                          <p:val>
                                            <p:strVal val="#ppt_x"/>
                                          </p:val>
                                        </p:tav>
                                        <p:tav tm="100000">
                                          <p:val>
                                            <p:strVal val="#ppt_x"/>
                                          </p:val>
                                        </p:tav>
                                      </p:tavLst>
                                    </p:anim>
                                    <p:anim calcmode="lin" valueType="num">
                                      <p:cBhvr>
                                        <p:cTn id="88" dur="1000" fill="hold"/>
                                        <p:tgtEl>
                                          <p:spTgt spid="3">
                                            <p:graphicEl>
                                              <a:dgm id="{4E9F6184-3358-4E07-9324-95C9D3D39DEF}"/>
                                            </p:graphic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
                                            <p:graphicEl>
                                              <a:dgm id="{2E8C447B-3180-4E4C-BF2D-14E155E0EAC5}"/>
                                            </p:graphicEl>
                                          </p:spTgt>
                                        </p:tgtEl>
                                        <p:attrNameLst>
                                          <p:attrName>style.visibility</p:attrName>
                                        </p:attrNameLst>
                                      </p:cBhvr>
                                      <p:to>
                                        <p:strVal val="visible"/>
                                      </p:to>
                                    </p:set>
                                    <p:animEffect transition="in" filter="fade">
                                      <p:cBhvr>
                                        <p:cTn id="91" dur="1000"/>
                                        <p:tgtEl>
                                          <p:spTgt spid="3">
                                            <p:graphicEl>
                                              <a:dgm id="{2E8C447B-3180-4E4C-BF2D-14E155E0EAC5}"/>
                                            </p:graphicEl>
                                          </p:spTgt>
                                        </p:tgtEl>
                                      </p:cBhvr>
                                    </p:animEffect>
                                    <p:anim calcmode="lin" valueType="num">
                                      <p:cBhvr>
                                        <p:cTn id="92" dur="1000" fill="hold"/>
                                        <p:tgtEl>
                                          <p:spTgt spid="3">
                                            <p:graphicEl>
                                              <a:dgm id="{2E8C447B-3180-4E4C-BF2D-14E155E0EAC5}"/>
                                            </p:graphicEl>
                                          </p:spTgt>
                                        </p:tgtEl>
                                        <p:attrNameLst>
                                          <p:attrName>ppt_x</p:attrName>
                                        </p:attrNameLst>
                                      </p:cBhvr>
                                      <p:tavLst>
                                        <p:tav tm="0">
                                          <p:val>
                                            <p:strVal val="#ppt_x"/>
                                          </p:val>
                                        </p:tav>
                                        <p:tav tm="100000">
                                          <p:val>
                                            <p:strVal val="#ppt_x"/>
                                          </p:val>
                                        </p:tav>
                                      </p:tavLst>
                                    </p:anim>
                                    <p:anim calcmode="lin" valueType="num">
                                      <p:cBhvr>
                                        <p:cTn id="93" dur="1000" fill="hold"/>
                                        <p:tgtEl>
                                          <p:spTgt spid="3">
                                            <p:graphicEl>
                                              <a:dgm id="{2E8C447B-3180-4E4C-BF2D-14E155E0EAC5}"/>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ctrTitle"/>
          </p:nvPr>
        </p:nvSpPr>
        <p:spPr>
          <a:xfrm>
            <a:off x="0" y="1699304"/>
            <a:ext cx="11654972" cy="1475013"/>
          </a:xfrm>
        </p:spPr>
        <p:txBody>
          <a:bodyPr>
            <a:noAutofit/>
          </a:bodyPr>
          <a:lstStyle/>
          <a:p>
            <a:pPr algn="ctr"/>
            <a:r>
              <a:rPr lang="tr-TR" sz="8500" cap="none" dirty="0">
                <a:ln w="0"/>
                <a:solidFill>
                  <a:schemeClr val="accent1">
                    <a:lumMod val="90000"/>
                    <a:lumOff val="10000"/>
                  </a:schemeClr>
                </a:solidFill>
                <a:effectLst>
                  <a:outerShdw blurRad="38100" dist="19050" dir="2700000" algn="tl" rotWithShape="0">
                    <a:schemeClr val="dk1">
                      <a:alpha val="40000"/>
                    </a:schemeClr>
                  </a:outerShdw>
                </a:effectLst>
              </a:rPr>
              <a:t>KUR'ÂN-I KERÎM'DE GENÇLER</a:t>
            </a:r>
          </a:p>
        </p:txBody>
      </p:sp>
    </p:spTree>
    <p:extLst>
      <p:ext uri="{BB962C8B-B14F-4D97-AF65-F5344CB8AC3E}">
        <p14:creationId xmlns:p14="http://schemas.microsoft.com/office/powerpoint/2010/main" val="32248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0" y="1417858"/>
            <a:ext cx="5903492" cy="4555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Evinde bulunduğu kadın, onun nefsinden murat almak istedi, kapıları iyice kapattı ve «Haydi gel!» dedi. O da «(Hâşâ), Allah'a sığınırım! Zira kocanız benim velinimetimdir, bana güzel davrandı. Gerçek şu ki, zalimler iflah olmaz!» dedi. (</a:t>
            </a:r>
            <a:r>
              <a:rPr lang="tr-TR" sz="3200" dirty="0" err="1"/>
              <a:t>Yûsuf</a:t>
            </a:r>
            <a:r>
              <a:rPr lang="tr-TR" sz="3200" dirty="0"/>
              <a:t>, 23) </a:t>
            </a:r>
          </a:p>
        </p:txBody>
      </p:sp>
      <p:sp>
        <p:nvSpPr>
          <p:cNvPr id="5" name="Dikdörtgen 4"/>
          <p:cNvSpPr/>
          <p:nvPr/>
        </p:nvSpPr>
        <p:spPr>
          <a:xfrm>
            <a:off x="6015789" y="1417858"/>
            <a:ext cx="6063916" cy="4555093"/>
          </a:xfrm>
          <a:prstGeom prst="rect">
            <a:avLst/>
          </a:prstGeom>
          <a:ln w="76200">
            <a:solidFill>
              <a:schemeClr val="accent2">
                <a:lumMod val="50000"/>
              </a:schemeClr>
            </a:solidFill>
          </a:ln>
        </p:spPr>
        <p:txBody>
          <a:bodyPr wrap="square">
            <a:spAutoFit/>
          </a:bodyPr>
          <a:lstStyle/>
          <a:p>
            <a:pPr algn="ctr"/>
            <a:r>
              <a:rPr lang="ar-SA" sz="5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وَرَاوَدَتْهُ الَّت۪ي هُوَ ف۪ي بَيْتِهَا عَنْ نَفْسِه۪ وَغَلَّقَتِ الْاَبْوَابَ وَقَالَتْ هَيْتَ لَكَۜ قَالَ مَعَاذَ اللّٰهِ اِنَّهُ رَبّ۪ٓي اَحْسَنَ مَثْوَايَۜ اِنَّهُ لَا يُفْلِحُ الظَّالِمُونَ ﴿٢٣﴾</a:t>
            </a:r>
            <a:endParaRPr lang="tr-TR" sz="5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362307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08547" y="1598772"/>
            <a:ext cx="5293896" cy="5078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«Ey Rabbim! Mülkten bana (nasibimi) verdin ve bana (rüyada görülen) olayların yorumunu da öğrettin. Ey gökleri ve yeri yaratan! Sen dünyada da ahirette de benim sahibimsin. Beni Müslüman olarak öldür ve beni </a:t>
            </a:r>
            <a:r>
              <a:rPr lang="tr-TR" sz="3200" dirty="0" err="1"/>
              <a:t>sâlihler</a:t>
            </a:r>
            <a:r>
              <a:rPr lang="tr-TR" sz="3200" dirty="0"/>
              <a:t> arasına kat!» </a:t>
            </a:r>
            <a:r>
              <a:rPr lang="tr-TR" sz="2000" dirty="0"/>
              <a:t>(</a:t>
            </a:r>
            <a:r>
              <a:rPr lang="tr-TR" sz="2000" dirty="0" err="1"/>
              <a:t>Yûsuf</a:t>
            </a:r>
            <a:r>
              <a:rPr lang="tr-TR" sz="2000" dirty="0"/>
              <a:t>, 101) </a:t>
            </a:r>
          </a:p>
        </p:txBody>
      </p:sp>
      <p:sp>
        <p:nvSpPr>
          <p:cNvPr id="5" name="Dikdörtgen 4"/>
          <p:cNvSpPr/>
          <p:nvPr/>
        </p:nvSpPr>
        <p:spPr>
          <a:xfrm>
            <a:off x="5967663" y="1598772"/>
            <a:ext cx="6063916" cy="5078313"/>
          </a:xfrm>
          <a:prstGeom prst="rect">
            <a:avLst/>
          </a:prstGeom>
          <a:ln w="76200">
            <a:solidFill>
              <a:schemeClr val="accent2">
                <a:lumMod val="50000"/>
              </a:schemeClr>
            </a:solidFill>
          </a:ln>
        </p:spPr>
        <p:txBody>
          <a:bodyPr wrap="square">
            <a:spAutoFit/>
          </a:bodyPr>
          <a:lstStyle/>
          <a:p>
            <a:pPr algn="ctr"/>
            <a:r>
              <a:rPr lang="ar-SA"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رَبِّ قَدْ اٰتَيْتَن۪ي مِنَ الْمُلْكِ وَعَلَّمْتَن۪ي مِنْ تَأْو۪يلِ الْاَحَاد۪يثِۚ فَاطِرَ السَّمٰوَاتِ وَالْاَرْضِ اَنْتَ وَلِيّ۪  فِي الدُّنْيَا وَالْاٰخِرَةِۚ تَوَفَّن۪ي مُسْلِماً وَاَلْحِقْن۪ي بِالصَّالِح۪ينَ ﴿١٠١﴾</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208547" y="192505"/>
            <a:ext cx="11823032" cy="11313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Mısır’da putperestliğin yerine tevhit inancının kabul edilmesini sağladı. Bunun üzerine şöyle dua etti;</a:t>
            </a:r>
          </a:p>
        </p:txBody>
      </p:sp>
    </p:spTree>
    <p:extLst>
      <p:ext uri="{BB962C8B-B14F-4D97-AF65-F5344CB8AC3E}">
        <p14:creationId xmlns:p14="http://schemas.microsoft.com/office/powerpoint/2010/main" val="414330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296733044"/>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935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graphicEl>
                                              <a:dgm id="{E57B2621-9801-409D-90DF-14A2E5F68795}"/>
                                            </p:graphicEl>
                                          </p:spTgt>
                                        </p:tgtEl>
                                        <p:attrNameLst>
                                          <p:attrName>style.visibility</p:attrName>
                                        </p:attrNameLst>
                                      </p:cBhvr>
                                      <p:to>
                                        <p:strVal val="visible"/>
                                      </p:to>
                                    </p:set>
                                    <p:anim calcmode="lin" valueType="num">
                                      <p:cBhvr>
                                        <p:cTn id="7" dur="1000" fill="hold"/>
                                        <p:tgtEl>
                                          <p:spTgt spid="2">
                                            <p:graphicEl>
                                              <a:dgm id="{E57B2621-9801-409D-90DF-14A2E5F68795}"/>
                                            </p:graphicEl>
                                          </p:spTgt>
                                        </p:tgtEl>
                                        <p:attrNameLst>
                                          <p:attrName>ppt_w</p:attrName>
                                        </p:attrNameLst>
                                      </p:cBhvr>
                                      <p:tavLst>
                                        <p:tav tm="0">
                                          <p:val>
                                            <p:fltVal val="0"/>
                                          </p:val>
                                        </p:tav>
                                        <p:tav tm="100000">
                                          <p:val>
                                            <p:strVal val="#ppt_w"/>
                                          </p:val>
                                        </p:tav>
                                      </p:tavLst>
                                    </p:anim>
                                    <p:anim calcmode="lin" valueType="num">
                                      <p:cBhvr>
                                        <p:cTn id="8" dur="1000" fill="hold"/>
                                        <p:tgtEl>
                                          <p:spTgt spid="2">
                                            <p:graphicEl>
                                              <a:dgm id="{E57B2621-9801-409D-90DF-14A2E5F68795}"/>
                                            </p:graphicEl>
                                          </p:spTgt>
                                        </p:tgtEl>
                                        <p:attrNameLst>
                                          <p:attrName>ppt_h</p:attrName>
                                        </p:attrNameLst>
                                      </p:cBhvr>
                                      <p:tavLst>
                                        <p:tav tm="0">
                                          <p:val>
                                            <p:fltVal val="0"/>
                                          </p:val>
                                        </p:tav>
                                        <p:tav tm="100000">
                                          <p:val>
                                            <p:strVal val="#ppt_h"/>
                                          </p:val>
                                        </p:tav>
                                      </p:tavLst>
                                    </p:anim>
                                    <p:anim calcmode="lin" valueType="num">
                                      <p:cBhvr>
                                        <p:cTn id="9" dur="1000" fill="hold"/>
                                        <p:tgtEl>
                                          <p:spTgt spid="2">
                                            <p:graphicEl>
                                              <a:dgm id="{E57B2621-9801-409D-90DF-14A2E5F68795}"/>
                                            </p:graphicEl>
                                          </p:spTgt>
                                        </p:tgtEl>
                                        <p:attrNameLst>
                                          <p:attrName>style.rotation</p:attrName>
                                        </p:attrNameLst>
                                      </p:cBhvr>
                                      <p:tavLst>
                                        <p:tav tm="0">
                                          <p:val>
                                            <p:fltVal val="90"/>
                                          </p:val>
                                        </p:tav>
                                        <p:tav tm="100000">
                                          <p:val>
                                            <p:fltVal val="0"/>
                                          </p:val>
                                        </p:tav>
                                      </p:tavLst>
                                    </p:anim>
                                    <p:animEffect transition="in" filter="fade">
                                      <p:cBhvr>
                                        <p:cTn id="10" dur="1000"/>
                                        <p:tgtEl>
                                          <p:spTgt spid="2">
                                            <p:graphicEl>
                                              <a:dgm id="{E57B2621-9801-409D-90DF-14A2E5F6879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graphicEl>
                                              <a:dgm id="{6C9B6A1E-516A-46FF-9C6C-9560B0BBADDF}"/>
                                            </p:graphicEl>
                                          </p:spTgt>
                                        </p:tgtEl>
                                        <p:attrNameLst>
                                          <p:attrName>style.visibility</p:attrName>
                                        </p:attrNameLst>
                                      </p:cBhvr>
                                      <p:to>
                                        <p:strVal val="visible"/>
                                      </p:to>
                                    </p:set>
                                    <p:anim calcmode="lin" valueType="num">
                                      <p:cBhvr>
                                        <p:cTn id="15" dur="1000" fill="hold"/>
                                        <p:tgtEl>
                                          <p:spTgt spid="2">
                                            <p:graphicEl>
                                              <a:dgm id="{6C9B6A1E-516A-46FF-9C6C-9560B0BBADDF}"/>
                                            </p:graphicEl>
                                          </p:spTgt>
                                        </p:tgtEl>
                                        <p:attrNameLst>
                                          <p:attrName>ppt_w</p:attrName>
                                        </p:attrNameLst>
                                      </p:cBhvr>
                                      <p:tavLst>
                                        <p:tav tm="0">
                                          <p:val>
                                            <p:fltVal val="0"/>
                                          </p:val>
                                        </p:tav>
                                        <p:tav tm="100000">
                                          <p:val>
                                            <p:strVal val="#ppt_w"/>
                                          </p:val>
                                        </p:tav>
                                      </p:tavLst>
                                    </p:anim>
                                    <p:anim calcmode="lin" valueType="num">
                                      <p:cBhvr>
                                        <p:cTn id="16" dur="1000" fill="hold"/>
                                        <p:tgtEl>
                                          <p:spTgt spid="2">
                                            <p:graphicEl>
                                              <a:dgm id="{6C9B6A1E-516A-46FF-9C6C-9560B0BBADDF}"/>
                                            </p:graphicEl>
                                          </p:spTgt>
                                        </p:tgtEl>
                                        <p:attrNameLst>
                                          <p:attrName>ppt_h</p:attrName>
                                        </p:attrNameLst>
                                      </p:cBhvr>
                                      <p:tavLst>
                                        <p:tav tm="0">
                                          <p:val>
                                            <p:fltVal val="0"/>
                                          </p:val>
                                        </p:tav>
                                        <p:tav tm="100000">
                                          <p:val>
                                            <p:strVal val="#ppt_h"/>
                                          </p:val>
                                        </p:tav>
                                      </p:tavLst>
                                    </p:anim>
                                    <p:anim calcmode="lin" valueType="num">
                                      <p:cBhvr>
                                        <p:cTn id="17" dur="1000" fill="hold"/>
                                        <p:tgtEl>
                                          <p:spTgt spid="2">
                                            <p:graphicEl>
                                              <a:dgm id="{6C9B6A1E-516A-46FF-9C6C-9560B0BBADDF}"/>
                                            </p:graphicEl>
                                          </p:spTgt>
                                        </p:tgtEl>
                                        <p:attrNameLst>
                                          <p:attrName>style.rotation</p:attrName>
                                        </p:attrNameLst>
                                      </p:cBhvr>
                                      <p:tavLst>
                                        <p:tav tm="0">
                                          <p:val>
                                            <p:fltVal val="90"/>
                                          </p:val>
                                        </p:tav>
                                        <p:tav tm="100000">
                                          <p:val>
                                            <p:fltVal val="0"/>
                                          </p:val>
                                        </p:tav>
                                      </p:tavLst>
                                    </p:anim>
                                    <p:animEffect transition="in" filter="fade">
                                      <p:cBhvr>
                                        <p:cTn id="18" dur="1000"/>
                                        <p:tgtEl>
                                          <p:spTgt spid="2">
                                            <p:graphicEl>
                                              <a:dgm id="{6C9B6A1E-516A-46FF-9C6C-9560B0BBADDF}"/>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
                                            <p:graphicEl>
                                              <a:dgm id="{44915DBF-7CC8-4012-BC3A-9A6AEDD6EC96}"/>
                                            </p:graphicEl>
                                          </p:spTgt>
                                        </p:tgtEl>
                                        <p:attrNameLst>
                                          <p:attrName>style.visibility</p:attrName>
                                        </p:attrNameLst>
                                      </p:cBhvr>
                                      <p:to>
                                        <p:strVal val="visible"/>
                                      </p:to>
                                    </p:set>
                                    <p:anim calcmode="lin" valueType="num">
                                      <p:cBhvr>
                                        <p:cTn id="23" dur="1000" fill="hold"/>
                                        <p:tgtEl>
                                          <p:spTgt spid="2">
                                            <p:graphicEl>
                                              <a:dgm id="{44915DBF-7CC8-4012-BC3A-9A6AEDD6EC96}"/>
                                            </p:graphicEl>
                                          </p:spTgt>
                                        </p:tgtEl>
                                        <p:attrNameLst>
                                          <p:attrName>ppt_w</p:attrName>
                                        </p:attrNameLst>
                                      </p:cBhvr>
                                      <p:tavLst>
                                        <p:tav tm="0">
                                          <p:val>
                                            <p:fltVal val="0"/>
                                          </p:val>
                                        </p:tav>
                                        <p:tav tm="100000">
                                          <p:val>
                                            <p:strVal val="#ppt_w"/>
                                          </p:val>
                                        </p:tav>
                                      </p:tavLst>
                                    </p:anim>
                                    <p:anim calcmode="lin" valueType="num">
                                      <p:cBhvr>
                                        <p:cTn id="24" dur="1000" fill="hold"/>
                                        <p:tgtEl>
                                          <p:spTgt spid="2">
                                            <p:graphicEl>
                                              <a:dgm id="{44915DBF-7CC8-4012-BC3A-9A6AEDD6EC96}"/>
                                            </p:graphicEl>
                                          </p:spTgt>
                                        </p:tgtEl>
                                        <p:attrNameLst>
                                          <p:attrName>ppt_h</p:attrName>
                                        </p:attrNameLst>
                                      </p:cBhvr>
                                      <p:tavLst>
                                        <p:tav tm="0">
                                          <p:val>
                                            <p:fltVal val="0"/>
                                          </p:val>
                                        </p:tav>
                                        <p:tav tm="100000">
                                          <p:val>
                                            <p:strVal val="#ppt_h"/>
                                          </p:val>
                                        </p:tav>
                                      </p:tavLst>
                                    </p:anim>
                                    <p:anim calcmode="lin" valueType="num">
                                      <p:cBhvr>
                                        <p:cTn id="25" dur="1000" fill="hold"/>
                                        <p:tgtEl>
                                          <p:spTgt spid="2">
                                            <p:graphicEl>
                                              <a:dgm id="{44915DBF-7CC8-4012-BC3A-9A6AEDD6EC96}"/>
                                            </p:graphicEl>
                                          </p:spTgt>
                                        </p:tgtEl>
                                        <p:attrNameLst>
                                          <p:attrName>style.rotation</p:attrName>
                                        </p:attrNameLst>
                                      </p:cBhvr>
                                      <p:tavLst>
                                        <p:tav tm="0">
                                          <p:val>
                                            <p:fltVal val="90"/>
                                          </p:val>
                                        </p:tav>
                                        <p:tav tm="100000">
                                          <p:val>
                                            <p:fltVal val="0"/>
                                          </p:val>
                                        </p:tav>
                                      </p:tavLst>
                                    </p:anim>
                                    <p:animEffect transition="in" filter="fade">
                                      <p:cBhvr>
                                        <p:cTn id="26" dur="1000"/>
                                        <p:tgtEl>
                                          <p:spTgt spid="2">
                                            <p:graphicEl>
                                              <a:dgm id="{44915DBF-7CC8-4012-BC3A-9A6AEDD6EC9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
                                            <p:graphicEl>
                                              <a:dgm id="{BB892B10-D4ED-4164-86DD-476C473D1CC8}"/>
                                            </p:graphicEl>
                                          </p:spTgt>
                                        </p:tgtEl>
                                        <p:attrNameLst>
                                          <p:attrName>style.visibility</p:attrName>
                                        </p:attrNameLst>
                                      </p:cBhvr>
                                      <p:to>
                                        <p:strVal val="visible"/>
                                      </p:to>
                                    </p:set>
                                    <p:anim calcmode="lin" valueType="num">
                                      <p:cBhvr>
                                        <p:cTn id="31" dur="1000" fill="hold"/>
                                        <p:tgtEl>
                                          <p:spTgt spid="2">
                                            <p:graphicEl>
                                              <a:dgm id="{BB892B10-D4ED-4164-86DD-476C473D1CC8}"/>
                                            </p:graphicEl>
                                          </p:spTgt>
                                        </p:tgtEl>
                                        <p:attrNameLst>
                                          <p:attrName>ppt_w</p:attrName>
                                        </p:attrNameLst>
                                      </p:cBhvr>
                                      <p:tavLst>
                                        <p:tav tm="0">
                                          <p:val>
                                            <p:fltVal val="0"/>
                                          </p:val>
                                        </p:tav>
                                        <p:tav tm="100000">
                                          <p:val>
                                            <p:strVal val="#ppt_w"/>
                                          </p:val>
                                        </p:tav>
                                      </p:tavLst>
                                    </p:anim>
                                    <p:anim calcmode="lin" valueType="num">
                                      <p:cBhvr>
                                        <p:cTn id="32" dur="1000" fill="hold"/>
                                        <p:tgtEl>
                                          <p:spTgt spid="2">
                                            <p:graphicEl>
                                              <a:dgm id="{BB892B10-D4ED-4164-86DD-476C473D1CC8}"/>
                                            </p:graphicEl>
                                          </p:spTgt>
                                        </p:tgtEl>
                                        <p:attrNameLst>
                                          <p:attrName>ppt_h</p:attrName>
                                        </p:attrNameLst>
                                      </p:cBhvr>
                                      <p:tavLst>
                                        <p:tav tm="0">
                                          <p:val>
                                            <p:fltVal val="0"/>
                                          </p:val>
                                        </p:tav>
                                        <p:tav tm="100000">
                                          <p:val>
                                            <p:strVal val="#ppt_h"/>
                                          </p:val>
                                        </p:tav>
                                      </p:tavLst>
                                    </p:anim>
                                    <p:anim calcmode="lin" valueType="num">
                                      <p:cBhvr>
                                        <p:cTn id="33" dur="1000" fill="hold"/>
                                        <p:tgtEl>
                                          <p:spTgt spid="2">
                                            <p:graphicEl>
                                              <a:dgm id="{BB892B10-D4ED-4164-86DD-476C473D1CC8}"/>
                                            </p:graphicEl>
                                          </p:spTgt>
                                        </p:tgtEl>
                                        <p:attrNameLst>
                                          <p:attrName>style.rotation</p:attrName>
                                        </p:attrNameLst>
                                      </p:cBhvr>
                                      <p:tavLst>
                                        <p:tav tm="0">
                                          <p:val>
                                            <p:fltVal val="90"/>
                                          </p:val>
                                        </p:tav>
                                        <p:tav tm="100000">
                                          <p:val>
                                            <p:fltVal val="0"/>
                                          </p:val>
                                        </p:tav>
                                      </p:tavLst>
                                    </p:anim>
                                    <p:animEffect transition="in" filter="fade">
                                      <p:cBhvr>
                                        <p:cTn id="34" dur="1000"/>
                                        <p:tgtEl>
                                          <p:spTgt spid="2">
                                            <p:graphicEl>
                                              <a:dgm id="{BB892B10-D4ED-4164-86DD-476C473D1C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809186424"/>
              </p:ext>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357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0952DFB0-EAC2-4CCA-BF07-BE583DE6AC45}"/>
                                            </p:graphicEl>
                                          </p:spTgt>
                                        </p:tgtEl>
                                        <p:attrNameLst>
                                          <p:attrName>style.visibility</p:attrName>
                                        </p:attrNameLst>
                                      </p:cBhvr>
                                      <p:to>
                                        <p:strVal val="visible"/>
                                      </p:to>
                                    </p:set>
                                    <p:animEffect transition="in" filter="fade">
                                      <p:cBhvr>
                                        <p:cTn id="7" dur="1000"/>
                                        <p:tgtEl>
                                          <p:spTgt spid="2">
                                            <p:graphicEl>
                                              <a:dgm id="{0952DFB0-EAC2-4CCA-BF07-BE583DE6AC45}"/>
                                            </p:graphicEl>
                                          </p:spTgt>
                                        </p:tgtEl>
                                      </p:cBhvr>
                                    </p:animEffect>
                                    <p:anim calcmode="lin" valueType="num">
                                      <p:cBhvr>
                                        <p:cTn id="8" dur="1000" fill="hold"/>
                                        <p:tgtEl>
                                          <p:spTgt spid="2">
                                            <p:graphicEl>
                                              <a:dgm id="{0952DFB0-EAC2-4CCA-BF07-BE583DE6AC45}"/>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0952DFB0-EAC2-4CCA-BF07-BE583DE6AC45}"/>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B452A3DA-75F4-4910-AFE4-B2D17CDB17F1}"/>
                                            </p:graphicEl>
                                          </p:spTgt>
                                        </p:tgtEl>
                                        <p:attrNameLst>
                                          <p:attrName>style.visibility</p:attrName>
                                        </p:attrNameLst>
                                      </p:cBhvr>
                                      <p:to>
                                        <p:strVal val="visible"/>
                                      </p:to>
                                    </p:set>
                                    <p:animEffect transition="in" filter="fade">
                                      <p:cBhvr>
                                        <p:cTn id="14" dur="1000"/>
                                        <p:tgtEl>
                                          <p:spTgt spid="2">
                                            <p:graphicEl>
                                              <a:dgm id="{B452A3DA-75F4-4910-AFE4-B2D17CDB17F1}"/>
                                            </p:graphicEl>
                                          </p:spTgt>
                                        </p:tgtEl>
                                      </p:cBhvr>
                                    </p:animEffect>
                                    <p:anim calcmode="lin" valueType="num">
                                      <p:cBhvr>
                                        <p:cTn id="15" dur="1000" fill="hold"/>
                                        <p:tgtEl>
                                          <p:spTgt spid="2">
                                            <p:graphicEl>
                                              <a:dgm id="{B452A3DA-75F4-4910-AFE4-B2D17CDB17F1}"/>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B452A3DA-75F4-4910-AFE4-B2D17CDB17F1}"/>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C2FBF990-0F82-4DB2-ABEE-706ADE1BCEF8}"/>
                                            </p:graphicEl>
                                          </p:spTgt>
                                        </p:tgtEl>
                                        <p:attrNameLst>
                                          <p:attrName>style.visibility</p:attrName>
                                        </p:attrNameLst>
                                      </p:cBhvr>
                                      <p:to>
                                        <p:strVal val="visible"/>
                                      </p:to>
                                    </p:set>
                                    <p:animEffect transition="in" filter="fade">
                                      <p:cBhvr>
                                        <p:cTn id="19" dur="1000"/>
                                        <p:tgtEl>
                                          <p:spTgt spid="2">
                                            <p:graphicEl>
                                              <a:dgm id="{C2FBF990-0F82-4DB2-ABEE-706ADE1BCEF8}"/>
                                            </p:graphicEl>
                                          </p:spTgt>
                                        </p:tgtEl>
                                      </p:cBhvr>
                                    </p:animEffect>
                                    <p:anim calcmode="lin" valueType="num">
                                      <p:cBhvr>
                                        <p:cTn id="20" dur="1000" fill="hold"/>
                                        <p:tgtEl>
                                          <p:spTgt spid="2">
                                            <p:graphicEl>
                                              <a:dgm id="{C2FBF990-0F82-4DB2-ABEE-706ADE1BCEF8}"/>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C2FBF990-0F82-4DB2-ABEE-706ADE1BCEF8}"/>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4EE2ACA2-ECB0-41F0-86F7-29B106E05FF7}"/>
                                            </p:graphicEl>
                                          </p:spTgt>
                                        </p:tgtEl>
                                        <p:attrNameLst>
                                          <p:attrName>style.visibility</p:attrName>
                                        </p:attrNameLst>
                                      </p:cBhvr>
                                      <p:to>
                                        <p:strVal val="visible"/>
                                      </p:to>
                                    </p:set>
                                    <p:animEffect transition="in" filter="fade">
                                      <p:cBhvr>
                                        <p:cTn id="26" dur="1000"/>
                                        <p:tgtEl>
                                          <p:spTgt spid="2">
                                            <p:graphicEl>
                                              <a:dgm id="{4EE2ACA2-ECB0-41F0-86F7-29B106E05FF7}"/>
                                            </p:graphicEl>
                                          </p:spTgt>
                                        </p:tgtEl>
                                      </p:cBhvr>
                                    </p:animEffect>
                                    <p:anim calcmode="lin" valueType="num">
                                      <p:cBhvr>
                                        <p:cTn id="27" dur="1000" fill="hold"/>
                                        <p:tgtEl>
                                          <p:spTgt spid="2">
                                            <p:graphicEl>
                                              <a:dgm id="{4EE2ACA2-ECB0-41F0-86F7-29B106E05FF7}"/>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4EE2ACA2-ECB0-41F0-86F7-29B106E05FF7}"/>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733D16B5-48E9-4FEF-A510-7E7D77AC2740}"/>
                                            </p:graphicEl>
                                          </p:spTgt>
                                        </p:tgtEl>
                                        <p:attrNameLst>
                                          <p:attrName>style.visibility</p:attrName>
                                        </p:attrNameLst>
                                      </p:cBhvr>
                                      <p:to>
                                        <p:strVal val="visible"/>
                                      </p:to>
                                    </p:set>
                                    <p:animEffect transition="in" filter="fade">
                                      <p:cBhvr>
                                        <p:cTn id="31" dur="1000"/>
                                        <p:tgtEl>
                                          <p:spTgt spid="2">
                                            <p:graphicEl>
                                              <a:dgm id="{733D16B5-48E9-4FEF-A510-7E7D77AC2740}"/>
                                            </p:graphicEl>
                                          </p:spTgt>
                                        </p:tgtEl>
                                      </p:cBhvr>
                                    </p:animEffect>
                                    <p:anim calcmode="lin" valueType="num">
                                      <p:cBhvr>
                                        <p:cTn id="32" dur="1000" fill="hold"/>
                                        <p:tgtEl>
                                          <p:spTgt spid="2">
                                            <p:graphicEl>
                                              <a:dgm id="{733D16B5-48E9-4FEF-A510-7E7D77AC2740}"/>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733D16B5-48E9-4FEF-A510-7E7D77AC2740}"/>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278252B6-BD1C-4788-9FF3-4104E7DC9902}"/>
                                            </p:graphicEl>
                                          </p:spTgt>
                                        </p:tgtEl>
                                        <p:attrNameLst>
                                          <p:attrName>style.visibility</p:attrName>
                                        </p:attrNameLst>
                                      </p:cBhvr>
                                      <p:to>
                                        <p:strVal val="visible"/>
                                      </p:to>
                                    </p:set>
                                    <p:animEffect transition="in" filter="fade">
                                      <p:cBhvr>
                                        <p:cTn id="38" dur="1000"/>
                                        <p:tgtEl>
                                          <p:spTgt spid="2">
                                            <p:graphicEl>
                                              <a:dgm id="{278252B6-BD1C-4788-9FF3-4104E7DC9902}"/>
                                            </p:graphicEl>
                                          </p:spTgt>
                                        </p:tgtEl>
                                      </p:cBhvr>
                                    </p:animEffect>
                                    <p:anim calcmode="lin" valueType="num">
                                      <p:cBhvr>
                                        <p:cTn id="39" dur="1000" fill="hold"/>
                                        <p:tgtEl>
                                          <p:spTgt spid="2">
                                            <p:graphicEl>
                                              <a:dgm id="{278252B6-BD1C-4788-9FF3-4104E7DC9902}"/>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278252B6-BD1C-4788-9FF3-4104E7DC9902}"/>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32A0A06E-34C1-4106-A7D4-1C3D3DD68D9B}"/>
                                            </p:graphicEl>
                                          </p:spTgt>
                                        </p:tgtEl>
                                        <p:attrNameLst>
                                          <p:attrName>style.visibility</p:attrName>
                                        </p:attrNameLst>
                                      </p:cBhvr>
                                      <p:to>
                                        <p:strVal val="visible"/>
                                      </p:to>
                                    </p:set>
                                    <p:animEffect transition="in" filter="fade">
                                      <p:cBhvr>
                                        <p:cTn id="43" dur="1000"/>
                                        <p:tgtEl>
                                          <p:spTgt spid="2">
                                            <p:graphicEl>
                                              <a:dgm id="{32A0A06E-34C1-4106-A7D4-1C3D3DD68D9B}"/>
                                            </p:graphicEl>
                                          </p:spTgt>
                                        </p:tgtEl>
                                      </p:cBhvr>
                                    </p:animEffect>
                                    <p:anim calcmode="lin" valueType="num">
                                      <p:cBhvr>
                                        <p:cTn id="44" dur="1000" fill="hold"/>
                                        <p:tgtEl>
                                          <p:spTgt spid="2">
                                            <p:graphicEl>
                                              <a:dgm id="{32A0A06E-34C1-4106-A7D4-1C3D3DD68D9B}"/>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32A0A06E-34C1-4106-A7D4-1C3D3DD68D9B}"/>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D578C2AA-BA95-41BE-9E07-3D17D7829470}"/>
                                            </p:graphicEl>
                                          </p:spTgt>
                                        </p:tgtEl>
                                        <p:attrNameLst>
                                          <p:attrName>style.visibility</p:attrName>
                                        </p:attrNameLst>
                                      </p:cBhvr>
                                      <p:to>
                                        <p:strVal val="visible"/>
                                      </p:to>
                                    </p:set>
                                    <p:animEffect transition="in" filter="fade">
                                      <p:cBhvr>
                                        <p:cTn id="50" dur="1000"/>
                                        <p:tgtEl>
                                          <p:spTgt spid="2">
                                            <p:graphicEl>
                                              <a:dgm id="{D578C2AA-BA95-41BE-9E07-3D17D7829470}"/>
                                            </p:graphicEl>
                                          </p:spTgt>
                                        </p:tgtEl>
                                      </p:cBhvr>
                                    </p:animEffect>
                                    <p:anim calcmode="lin" valueType="num">
                                      <p:cBhvr>
                                        <p:cTn id="51" dur="1000" fill="hold"/>
                                        <p:tgtEl>
                                          <p:spTgt spid="2">
                                            <p:graphicEl>
                                              <a:dgm id="{D578C2AA-BA95-41BE-9E07-3D17D7829470}"/>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D578C2AA-BA95-41BE-9E07-3D17D7829470}"/>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EFDED185-C871-4BDC-B8E7-D45CDF3C43D5}"/>
                                            </p:graphicEl>
                                          </p:spTgt>
                                        </p:tgtEl>
                                        <p:attrNameLst>
                                          <p:attrName>style.visibility</p:attrName>
                                        </p:attrNameLst>
                                      </p:cBhvr>
                                      <p:to>
                                        <p:strVal val="visible"/>
                                      </p:to>
                                    </p:set>
                                    <p:animEffect transition="in" filter="fade">
                                      <p:cBhvr>
                                        <p:cTn id="55" dur="1000"/>
                                        <p:tgtEl>
                                          <p:spTgt spid="2">
                                            <p:graphicEl>
                                              <a:dgm id="{EFDED185-C871-4BDC-B8E7-D45CDF3C43D5}"/>
                                            </p:graphicEl>
                                          </p:spTgt>
                                        </p:tgtEl>
                                      </p:cBhvr>
                                    </p:animEffect>
                                    <p:anim calcmode="lin" valueType="num">
                                      <p:cBhvr>
                                        <p:cTn id="56" dur="1000" fill="hold"/>
                                        <p:tgtEl>
                                          <p:spTgt spid="2">
                                            <p:graphicEl>
                                              <a:dgm id="{EFDED185-C871-4BDC-B8E7-D45CDF3C43D5}"/>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EFDED185-C871-4BDC-B8E7-D45CDF3C43D5}"/>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70F66DE7-CE9D-4C56-9A00-36E32FF55A06}"/>
                                            </p:graphicEl>
                                          </p:spTgt>
                                        </p:tgtEl>
                                        <p:attrNameLst>
                                          <p:attrName>style.visibility</p:attrName>
                                        </p:attrNameLst>
                                      </p:cBhvr>
                                      <p:to>
                                        <p:strVal val="visible"/>
                                      </p:to>
                                    </p:set>
                                    <p:animEffect transition="in" filter="fade">
                                      <p:cBhvr>
                                        <p:cTn id="62" dur="1000"/>
                                        <p:tgtEl>
                                          <p:spTgt spid="2">
                                            <p:graphicEl>
                                              <a:dgm id="{70F66DE7-CE9D-4C56-9A00-36E32FF55A06}"/>
                                            </p:graphicEl>
                                          </p:spTgt>
                                        </p:tgtEl>
                                      </p:cBhvr>
                                    </p:animEffect>
                                    <p:anim calcmode="lin" valueType="num">
                                      <p:cBhvr>
                                        <p:cTn id="63" dur="1000" fill="hold"/>
                                        <p:tgtEl>
                                          <p:spTgt spid="2">
                                            <p:graphicEl>
                                              <a:dgm id="{70F66DE7-CE9D-4C56-9A00-36E32FF55A06}"/>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70F66DE7-CE9D-4C56-9A00-36E32FF55A06}"/>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B54D35D4-9982-4449-8267-A90016F6EBF4}"/>
                                            </p:graphicEl>
                                          </p:spTgt>
                                        </p:tgtEl>
                                        <p:attrNameLst>
                                          <p:attrName>style.visibility</p:attrName>
                                        </p:attrNameLst>
                                      </p:cBhvr>
                                      <p:to>
                                        <p:strVal val="visible"/>
                                      </p:to>
                                    </p:set>
                                    <p:animEffect transition="in" filter="fade">
                                      <p:cBhvr>
                                        <p:cTn id="67" dur="1000"/>
                                        <p:tgtEl>
                                          <p:spTgt spid="2">
                                            <p:graphicEl>
                                              <a:dgm id="{B54D35D4-9982-4449-8267-A90016F6EBF4}"/>
                                            </p:graphicEl>
                                          </p:spTgt>
                                        </p:tgtEl>
                                      </p:cBhvr>
                                    </p:animEffect>
                                    <p:anim calcmode="lin" valueType="num">
                                      <p:cBhvr>
                                        <p:cTn id="68" dur="1000" fill="hold"/>
                                        <p:tgtEl>
                                          <p:spTgt spid="2">
                                            <p:graphicEl>
                                              <a:dgm id="{B54D35D4-9982-4449-8267-A90016F6EBF4}"/>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B54D35D4-9982-4449-8267-A90016F6EBF4}"/>
                                            </p:graphic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
                                            <p:graphicEl>
                                              <a:dgm id="{5051B893-F17B-42D5-A202-3AFB35686A98}"/>
                                            </p:graphicEl>
                                          </p:spTgt>
                                        </p:tgtEl>
                                        <p:attrNameLst>
                                          <p:attrName>style.visibility</p:attrName>
                                        </p:attrNameLst>
                                      </p:cBhvr>
                                      <p:to>
                                        <p:strVal val="visible"/>
                                      </p:to>
                                    </p:set>
                                    <p:animEffect transition="in" filter="fade">
                                      <p:cBhvr>
                                        <p:cTn id="74" dur="1000"/>
                                        <p:tgtEl>
                                          <p:spTgt spid="2">
                                            <p:graphicEl>
                                              <a:dgm id="{5051B893-F17B-42D5-A202-3AFB35686A98}"/>
                                            </p:graphicEl>
                                          </p:spTgt>
                                        </p:tgtEl>
                                      </p:cBhvr>
                                    </p:animEffect>
                                    <p:anim calcmode="lin" valueType="num">
                                      <p:cBhvr>
                                        <p:cTn id="75" dur="1000" fill="hold"/>
                                        <p:tgtEl>
                                          <p:spTgt spid="2">
                                            <p:graphicEl>
                                              <a:dgm id="{5051B893-F17B-42D5-A202-3AFB35686A98}"/>
                                            </p:graphicEl>
                                          </p:spTgt>
                                        </p:tgtEl>
                                        <p:attrNameLst>
                                          <p:attrName>ppt_x</p:attrName>
                                        </p:attrNameLst>
                                      </p:cBhvr>
                                      <p:tavLst>
                                        <p:tav tm="0">
                                          <p:val>
                                            <p:strVal val="#ppt_x"/>
                                          </p:val>
                                        </p:tav>
                                        <p:tav tm="100000">
                                          <p:val>
                                            <p:strVal val="#ppt_x"/>
                                          </p:val>
                                        </p:tav>
                                      </p:tavLst>
                                    </p:anim>
                                    <p:anim calcmode="lin" valueType="num">
                                      <p:cBhvr>
                                        <p:cTn id="76" dur="1000" fill="hold"/>
                                        <p:tgtEl>
                                          <p:spTgt spid="2">
                                            <p:graphicEl>
                                              <a:dgm id="{5051B893-F17B-42D5-A202-3AFB35686A98}"/>
                                            </p:graphicEl>
                                          </p:spTgt>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
                                            <p:graphicEl>
                                              <a:dgm id="{3017AC5F-2930-44C0-A20B-819DFB454DBA}"/>
                                            </p:graphicEl>
                                          </p:spTgt>
                                        </p:tgtEl>
                                        <p:attrNameLst>
                                          <p:attrName>style.visibility</p:attrName>
                                        </p:attrNameLst>
                                      </p:cBhvr>
                                      <p:to>
                                        <p:strVal val="visible"/>
                                      </p:to>
                                    </p:set>
                                    <p:animEffect transition="in" filter="fade">
                                      <p:cBhvr>
                                        <p:cTn id="79" dur="1000"/>
                                        <p:tgtEl>
                                          <p:spTgt spid="2">
                                            <p:graphicEl>
                                              <a:dgm id="{3017AC5F-2930-44C0-A20B-819DFB454DBA}"/>
                                            </p:graphicEl>
                                          </p:spTgt>
                                        </p:tgtEl>
                                      </p:cBhvr>
                                    </p:animEffect>
                                    <p:anim calcmode="lin" valueType="num">
                                      <p:cBhvr>
                                        <p:cTn id="80" dur="1000" fill="hold"/>
                                        <p:tgtEl>
                                          <p:spTgt spid="2">
                                            <p:graphicEl>
                                              <a:dgm id="{3017AC5F-2930-44C0-A20B-819DFB454DBA}"/>
                                            </p:graphicEl>
                                          </p:spTgt>
                                        </p:tgtEl>
                                        <p:attrNameLst>
                                          <p:attrName>ppt_x</p:attrName>
                                        </p:attrNameLst>
                                      </p:cBhvr>
                                      <p:tavLst>
                                        <p:tav tm="0">
                                          <p:val>
                                            <p:strVal val="#ppt_x"/>
                                          </p:val>
                                        </p:tav>
                                        <p:tav tm="100000">
                                          <p:val>
                                            <p:strVal val="#ppt_x"/>
                                          </p:val>
                                        </p:tav>
                                      </p:tavLst>
                                    </p:anim>
                                    <p:anim calcmode="lin" valueType="num">
                                      <p:cBhvr>
                                        <p:cTn id="81" dur="1000" fill="hold"/>
                                        <p:tgtEl>
                                          <p:spTgt spid="2">
                                            <p:graphicEl>
                                              <a:dgm id="{3017AC5F-2930-44C0-A20B-819DFB454DB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40632" y="1598773"/>
            <a:ext cx="5293896" cy="37856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Biz Davud'a Süleyman'ı verdik. Süleyman ne güzel bir kuldu! Doğrusu o, daima Allah'a yönelirdi. </a:t>
            </a:r>
          </a:p>
          <a:p>
            <a:pPr algn="ctr"/>
            <a:r>
              <a:rPr lang="tr-TR" sz="2000" dirty="0"/>
              <a:t>(</a:t>
            </a:r>
            <a:r>
              <a:rPr lang="tr-TR" sz="2000" dirty="0" err="1"/>
              <a:t>Sâd</a:t>
            </a:r>
            <a:r>
              <a:rPr lang="tr-TR" sz="2000" dirty="0"/>
              <a:t>, 30).</a:t>
            </a:r>
          </a:p>
        </p:txBody>
      </p:sp>
      <p:sp>
        <p:nvSpPr>
          <p:cNvPr id="5" name="Dikdörtgen 4"/>
          <p:cNvSpPr/>
          <p:nvPr/>
        </p:nvSpPr>
        <p:spPr>
          <a:xfrm>
            <a:off x="5967663" y="1598772"/>
            <a:ext cx="6063916" cy="3785652"/>
          </a:xfrm>
          <a:prstGeom prst="rect">
            <a:avLst/>
          </a:prstGeom>
          <a:ln w="76200">
            <a:solidFill>
              <a:schemeClr val="accent2">
                <a:lumMod val="50000"/>
              </a:schemeClr>
            </a:solidFill>
          </a:ln>
        </p:spPr>
        <p:txBody>
          <a:bodyPr wrap="square">
            <a:spAutoFit/>
          </a:bodyPr>
          <a:lstStyle/>
          <a:p>
            <a:pPr algn="ctr"/>
            <a:r>
              <a:rPr lang="ar-SA" sz="80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وَوَهَبْنَا لِدَاوُ۫دَ سُلَيْمٰنَۜ نِعْمَ الْعَبْدُۜ اِنَّهُٓ  اَوَّابٌۜ ﴿٣٠﴾</a:t>
            </a:r>
            <a:endParaRPr lang="tr-TR" sz="80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146217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Köşeleri Yuvarlanmış Dikdörtgen Belirtme Çizgisi 2"/>
          <p:cNvSpPr/>
          <p:nvPr/>
        </p:nvSpPr>
        <p:spPr>
          <a:xfrm>
            <a:off x="4026568" y="1155031"/>
            <a:ext cx="6930190" cy="3031957"/>
          </a:xfrm>
          <a:prstGeom prst="wedgeRoundRectCallout">
            <a:avLst>
              <a:gd name="adj1" fmla="val -29166"/>
              <a:gd name="adj2" fmla="val 794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a:t>Kur’ân</a:t>
            </a:r>
            <a:r>
              <a:rPr lang="tr-TR" sz="3600" dirty="0"/>
              <a:t>-ı Kerîm’de bir de «YİĞİT </a:t>
            </a:r>
            <a:r>
              <a:rPr lang="tr-TR" sz="3600" dirty="0" err="1"/>
              <a:t>GENÇLER»den</a:t>
            </a:r>
            <a:r>
              <a:rPr lang="tr-TR" sz="3600" dirty="0"/>
              <a:t> bahsedilir. Kimdir bu «YİĞİT GENÇLER»</a:t>
            </a:r>
          </a:p>
        </p:txBody>
      </p:sp>
      <p:pic>
        <p:nvPicPr>
          <p:cNvPr id="8" name="Resim 7"/>
          <p:cNvPicPr>
            <a:picLocks noChangeAspect="1"/>
          </p:cNvPicPr>
          <p:nvPr/>
        </p:nvPicPr>
        <p:blipFill rotWithShape="1">
          <a:blip r:embed="rId2"/>
          <a:srcRect l="17071" t="6061" r="26970" b="11111"/>
          <a:stretch/>
        </p:blipFill>
        <p:spPr>
          <a:xfrm>
            <a:off x="2439130" y="4281218"/>
            <a:ext cx="1587437" cy="2349635"/>
          </a:xfrm>
          <a:prstGeom prst="rect">
            <a:avLst/>
          </a:prstGeom>
        </p:spPr>
      </p:pic>
    </p:spTree>
    <p:extLst>
      <p:ext uri="{BB962C8B-B14F-4D97-AF65-F5344CB8AC3E}">
        <p14:creationId xmlns:p14="http://schemas.microsoft.com/office/powerpoint/2010/main" val="168952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atay Kaydırma 1"/>
          <p:cNvSpPr/>
          <p:nvPr/>
        </p:nvSpPr>
        <p:spPr>
          <a:xfrm>
            <a:off x="288759" y="1233054"/>
            <a:ext cx="5253060" cy="5624945"/>
          </a:xfrm>
          <a:prstGeom prst="horizontalScroll">
            <a:avLst/>
          </a:prstGeom>
          <a:effectLst>
            <a:glow rad="228600">
              <a:schemeClr val="accent6">
                <a:satMod val="175000"/>
                <a:alpha val="40000"/>
              </a:schemeClr>
            </a:glo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tr-TR" sz="3200" dirty="0"/>
              <a:t>Sahip oldukları saltanatı ve kudreti, makamları ve asilzadeliği bir tarafa atarak her türlü tehlikeyi göze alıp bir olan Allah’a iman ettiklerini açıklayan </a:t>
            </a:r>
          </a:p>
          <a:p>
            <a:pPr algn="ctr"/>
            <a:r>
              <a:rPr lang="tr-TR" sz="3200" dirty="0"/>
              <a:t>«YİĞİT GENÇLER»</a:t>
            </a:r>
          </a:p>
        </p:txBody>
      </p:sp>
      <p:pic>
        <p:nvPicPr>
          <p:cNvPr id="3" name="Resim 2"/>
          <p:cNvPicPr>
            <a:picLocks noChangeAspect="1"/>
          </p:cNvPicPr>
          <p:nvPr/>
        </p:nvPicPr>
        <p:blipFill rotWithShape="1">
          <a:blip r:embed="rId2"/>
          <a:srcRect b="8633"/>
          <a:stretch/>
        </p:blipFill>
        <p:spPr>
          <a:xfrm>
            <a:off x="5732860" y="1551709"/>
            <a:ext cx="6334449" cy="4558144"/>
          </a:xfrm>
          <a:prstGeom prst="rect">
            <a:avLst/>
          </a:prstGeom>
        </p:spPr>
      </p:pic>
    </p:spTree>
    <p:extLst>
      <p:ext uri="{BB962C8B-B14F-4D97-AF65-F5344CB8AC3E}">
        <p14:creationId xmlns:p14="http://schemas.microsoft.com/office/powerpoint/2010/main" val="324986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48000" y="2967335"/>
            <a:ext cx="6096000" cy="369332"/>
          </a:xfrm>
          <a:prstGeom prst="rect">
            <a:avLst/>
          </a:prstGeom>
        </p:spPr>
        <p:txBody>
          <a:bodyPr>
            <a:spAutoFit/>
          </a:bodyPr>
          <a:lstStyle/>
          <a:p>
            <a:endParaRPr lang="tr-TR" dirty="0"/>
          </a:p>
        </p:txBody>
      </p:sp>
      <p:sp>
        <p:nvSpPr>
          <p:cNvPr id="3" name="Yuvarlatılmış Dikdörtgen 2"/>
          <p:cNvSpPr/>
          <p:nvPr/>
        </p:nvSpPr>
        <p:spPr>
          <a:xfrm>
            <a:off x="112296" y="649940"/>
            <a:ext cx="5775158" cy="46347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Bu gençleri özel ve güzel kılan en önemli etken zamanın putperesti kralına karşı cesaretle karşı durmaları ve atalarının yanlış inançlarından yüz çevirmeleri idi.</a:t>
            </a:r>
          </a:p>
        </p:txBody>
      </p:sp>
      <p:pic>
        <p:nvPicPr>
          <p:cNvPr id="5" name="Resim 4"/>
          <p:cNvPicPr>
            <a:picLocks noChangeAspect="1"/>
          </p:cNvPicPr>
          <p:nvPr/>
        </p:nvPicPr>
        <p:blipFill>
          <a:blip r:embed="rId3"/>
          <a:stretch>
            <a:fillRect/>
          </a:stretch>
        </p:blipFill>
        <p:spPr>
          <a:xfrm>
            <a:off x="6104238" y="649940"/>
            <a:ext cx="5847131" cy="4634789"/>
          </a:xfrm>
          <a:prstGeom prst="rect">
            <a:avLst/>
          </a:prstGeom>
        </p:spPr>
      </p:pic>
      <p:sp>
        <p:nvSpPr>
          <p:cNvPr id="6" name="Köşeleri Yuvarlanmış Dikdörtgen Belirtme Çizgisi 5"/>
          <p:cNvSpPr/>
          <p:nvPr/>
        </p:nvSpPr>
        <p:spPr>
          <a:xfrm>
            <a:off x="320843" y="5721350"/>
            <a:ext cx="8967536" cy="1074820"/>
          </a:xfrm>
          <a:prstGeom prst="wedgeRoundRectCallout">
            <a:avLst>
              <a:gd name="adj1" fmla="val 32177"/>
              <a:gd name="adj2" fmla="val -847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err="1"/>
              <a:t>Ashab</a:t>
            </a:r>
            <a:r>
              <a:rPr lang="tr-TR" sz="4400" dirty="0"/>
              <a:t>-ı </a:t>
            </a:r>
            <a:r>
              <a:rPr lang="tr-TR" sz="4400" dirty="0" err="1"/>
              <a:t>Kehf</a:t>
            </a:r>
            <a:r>
              <a:rPr lang="tr-TR" sz="4400" dirty="0"/>
              <a:t>/Mağara arkadaşları</a:t>
            </a:r>
          </a:p>
        </p:txBody>
      </p:sp>
    </p:spTree>
    <p:extLst>
      <p:ext uri="{BB962C8B-B14F-4D97-AF65-F5344CB8AC3E}">
        <p14:creationId xmlns:p14="http://schemas.microsoft.com/office/powerpoint/2010/main" val="137500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25280473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630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17681BA3-22A9-4C61-89EC-6D703A85843F}"/>
                                            </p:graphicEl>
                                          </p:spTgt>
                                        </p:tgtEl>
                                        <p:attrNameLst>
                                          <p:attrName>style.visibility</p:attrName>
                                        </p:attrNameLst>
                                      </p:cBhvr>
                                      <p:to>
                                        <p:strVal val="visible"/>
                                      </p:to>
                                    </p:set>
                                    <p:animEffect transition="in" filter="fade">
                                      <p:cBhvr>
                                        <p:cTn id="7" dur="1000"/>
                                        <p:tgtEl>
                                          <p:spTgt spid="2">
                                            <p:graphicEl>
                                              <a:dgm id="{17681BA3-22A9-4C61-89EC-6D703A85843F}"/>
                                            </p:graphicEl>
                                          </p:spTgt>
                                        </p:tgtEl>
                                      </p:cBhvr>
                                    </p:animEffect>
                                    <p:anim calcmode="lin" valueType="num">
                                      <p:cBhvr>
                                        <p:cTn id="8" dur="1000" fill="hold"/>
                                        <p:tgtEl>
                                          <p:spTgt spid="2">
                                            <p:graphicEl>
                                              <a:dgm id="{17681BA3-22A9-4C61-89EC-6D703A85843F}"/>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17681BA3-22A9-4C61-89EC-6D703A85843F}"/>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graphicEl>
                                              <a:dgm id="{22DEF195-F8AB-410C-ABA2-586E0AB060EA}"/>
                                            </p:graphicEl>
                                          </p:spTgt>
                                        </p:tgtEl>
                                        <p:attrNameLst>
                                          <p:attrName>style.visibility</p:attrName>
                                        </p:attrNameLst>
                                      </p:cBhvr>
                                      <p:to>
                                        <p:strVal val="visible"/>
                                      </p:to>
                                    </p:set>
                                    <p:animEffect transition="in" filter="fade">
                                      <p:cBhvr>
                                        <p:cTn id="12" dur="1000"/>
                                        <p:tgtEl>
                                          <p:spTgt spid="2">
                                            <p:graphicEl>
                                              <a:dgm id="{22DEF195-F8AB-410C-ABA2-586E0AB060EA}"/>
                                            </p:graphicEl>
                                          </p:spTgt>
                                        </p:tgtEl>
                                      </p:cBhvr>
                                    </p:animEffect>
                                    <p:anim calcmode="lin" valueType="num">
                                      <p:cBhvr>
                                        <p:cTn id="13" dur="1000" fill="hold"/>
                                        <p:tgtEl>
                                          <p:spTgt spid="2">
                                            <p:graphicEl>
                                              <a:dgm id="{22DEF195-F8AB-410C-ABA2-586E0AB060EA}"/>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22DEF195-F8AB-410C-ABA2-586E0AB060EA}"/>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graphicEl>
                                              <a:dgm id="{35880E9F-226F-4BC3-9C5B-EBB9304809F2}"/>
                                            </p:graphicEl>
                                          </p:spTgt>
                                        </p:tgtEl>
                                        <p:attrNameLst>
                                          <p:attrName>style.visibility</p:attrName>
                                        </p:attrNameLst>
                                      </p:cBhvr>
                                      <p:to>
                                        <p:strVal val="visible"/>
                                      </p:to>
                                    </p:set>
                                    <p:animEffect transition="in" filter="fade">
                                      <p:cBhvr>
                                        <p:cTn id="19" dur="1000"/>
                                        <p:tgtEl>
                                          <p:spTgt spid="2">
                                            <p:graphicEl>
                                              <a:dgm id="{35880E9F-226F-4BC3-9C5B-EBB9304809F2}"/>
                                            </p:graphicEl>
                                          </p:spTgt>
                                        </p:tgtEl>
                                      </p:cBhvr>
                                    </p:animEffect>
                                    <p:anim calcmode="lin" valueType="num">
                                      <p:cBhvr>
                                        <p:cTn id="20" dur="1000" fill="hold"/>
                                        <p:tgtEl>
                                          <p:spTgt spid="2">
                                            <p:graphicEl>
                                              <a:dgm id="{35880E9F-226F-4BC3-9C5B-EBB9304809F2}"/>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35880E9F-226F-4BC3-9C5B-EBB9304809F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1962091517"/>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244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B3891DF0-0F96-4065-8A5A-6A33C522368E}"/>
                                            </p:graphicEl>
                                          </p:spTgt>
                                        </p:tgtEl>
                                        <p:attrNameLst>
                                          <p:attrName>style.visibility</p:attrName>
                                        </p:attrNameLst>
                                      </p:cBhvr>
                                      <p:to>
                                        <p:strVal val="visible"/>
                                      </p:to>
                                    </p:set>
                                    <p:animEffect transition="in" filter="fade">
                                      <p:cBhvr>
                                        <p:cTn id="7" dur="1000"/>
                                        <p:tgtEl>
                                          <p:spTgt spid="2">
                                            <p:graphicEl>
                                              <a:dgm id="{B3891DF0-0F96-4065-8A5A-6A33C522368E}"/>
                                            </p:graphicEl>
                                          </p:spTgt>
                                        </p:tgtEl>
                                      </p:cBhvr>
                                    </p:animEffect>
                                    <p:anim calcmode="lin" valueType="num">
                                      <p:cBhvr>
                                        <p:cTn id="8" dur="1000" fill="hold"/>
                                        <p:tgtEl>
                                          <p:spTgt spid="2">
                                            <p:graphicEl>
                                              <a:dgm id="{B3891DF0-0F96-4065-8A5A-6A33C522368E}"/>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B3891DF0-0F96-4065-8A5A-6A33C522368E}"/>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478DB9E2-47E2-47A1-9864-657B0933230E}"/>
                                            </p:graphicEl>
                                          </p:spTgt>
                                        </p:tgtEl>
                                        <p:attrNameLst>
                                          <p:attrName>style.visibility</p:attrName>
                                        </p:attrNameLst>
                                      </p:cBhvr>
                                      <p:to>
                                        <p:strVal val="visible"/>
                                      </p:to>
                                    </p:set>
                                    <p:animEffect transition="in" filter="fade">
                                      <p:cBhvr>
                                        <p:cTn id="14" dur="1000"/>
                                        <p:tgtEl>
                                          <p:spTgt spid="2">
                                            <p:graphicEl>
                                              <a:dgm id="{478DB9E2-47E2-47A1-9864-657B0933230E}"/>
                                            </p:graphicEl>
                                          </p:spTgt>
                                        </p:tgtEl>
                                      </p:cBhvr>
                                    </p:animEffect>
                                    <p:anim calcmode="lin" valueType="num">
                                      <p:cBhvr>
                                        <p:cTn id="15" dur="1000" fill="hold"/>
                                        <p:tgtEl>
                                          <p:spTgt spid="2">
                                            <p:graphicEl>
                                              <a:dgm id="{478DB9E2-47E2-47A1-9864-657B0933230E}"/>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478DB9E2-47E2-47A1-9864-657B0933230E}"/>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3AC3D50A-E261-47C9-A097-AD320D0BFA68}"/>
                                            </p:graphicEl>
                                          </p:spTgt>
                                        </p:tgtEl>
                                        <p:attrNameLst>
                                          <p:attrName>style.visibility</p:attrName>
                                        </p:attrNameLst>
                                      </p:cBhvr>
                                      <p:to>
                                        <p:strVal val="visible"/>
                                      </p:to>
                                    </p:set>
                                    <p:animEffect transition="in" filter="fade">
                                      <p:cBhvr>
                                        <p:cTn id="19" dur="1000"/>
                                        <p:tgtEl>
                                          <p:spTgt spid="2">
                                            <p:graphicEl>
                                              <a:dgm id="{3AC3D50A-E261-47C9-A097-AD320D0BFA68}"/>
                                            </p:graphicEl>
                                          </p:spTgt>
                                        </p:tgtEl>
                                      </p:cBhvr>
                                    </p:animEffect>
                                    <p:anim calcmode="lin" valueType="num">
                                      <p:cBhvr>
                                        <p:cTn id="20" dur="1000" fill="hold"/>
                                        <p:tgtEl>
                                          <p:spTgt spid="2">
                                            <p:graphicEl>
                                              <a:dgm id="{3AC3D50A-E261-47C9-A097-AD320D0BFA68}"/>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3AC3D50A-E261-47C9-A097-AD320D0BFA68}"/>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AFCDDE68-9C63-4B70-B58A-58F566D14255}"/>
                                            </p:graphicEl>
                                          </p:spTgt>
                                        </p:tgtEl>
                                        <p:attrNameLst>
                                          <p:attrName>style.visibility</p:attrName>
                                        </p:attrNameLst>
                                      </p:cBhvr>
                                      <p:to>
                                        <p:strVal val="visible"/>
                                      </p:to>
                                    </p:set>
                                    <p:animEffect transition="in" filter="fade">
                                      <p:cBhvr>
                                        <p:cTn id="26" dur="1000"/>
                                        <p:tgtEl>
                                          <p:spTgt spid="2">
                                            <p:graphicEl>
                                              <a:dgm id="{AFCDDE68-9C63-4B70-B58A-58F566D14255}"/>
                                            </p:graphicEl>
                                          </p:spTgt>
                                        </p:tgtEl>
                                      </p:cBhvr>
                                    </p:animEffect>
                                    <p:anim calcmode="lin" valueType="num">
                                      <p:cBhvr>
                                        <p:cTn id="27" dur="1000" fill="hold"/>
                                        <p:tgtEl>
                                          <p:spTgt spid="2">
                                            <p:graphicEl>
                                              <a:dgm id="{AFCDDE68-9C63-4B70-B58A-58F566D14255}"/>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AFCDDE68-9C63-4B70-B58A-58F566D14255}"/>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99CC591C-DD12-423B-BBE7-FBF6C7AFF379}"/>
                                            </p:graphicEl>
                                          </p:spTgt>
                                        </p:tgtEl>
                                        <p:attrNameLst>
                                          <p:attrName>style.visibility</p:attrName>
                                        </p:attrNameLst>
                                      </p:cBhvr>
                                      <p:to>
                                        <p:strVal val="visible"/>
                                      </p:to>
                                    </p:set>
                                    <p:animEffect transition="in" filter="fade">
                                      <p:cBhvr>
                                        <p:cTn id="31" dur="1000"/>
                                        <p:tgtEl>
                                          <p:spTgt spid="2">
                                            <p:graphicEl>
                                              <a:dgm id="{99CC591C-DD12-423B-BBE7-FBF6C7AFF379}"/>
                                            </p:graphicEl>
                                          </p:spTgt>
                                        </p:tgtEl>
                                      </p:cBhvr>
                                    </p:animEffect>
                                    <p:anim calcmode="lin" valueType="num">
                                      <p:cBhvr>
                                        <p:cTn id="32" dur="1000" fill="hold"/>
                                        <p:tgtEl>
                                          <p:spTgt spid="2">
                                            <p:graphicEl>
                                              <a:dgm id="{99CC591C-DD12-423B-BBE7-FBF6C7AFF379}"/>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99CC591C-DD12-423B-BBE7-FBF6C7AFF379}"/>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60D64024-8EB4-4FA8-B792-5DC5076B026C}"/>
                                            </p:graphicEl>
                                          </p:spTgt>
                                        </p:tgtEl>
                                        <p:attrNameLst>
                                          <p:attrName>style.visibility</p:attrName>
                                        </p:attrNameLst>
                                      </p:cBhvr>
                                      <p:to>
                                        <p:strVal val="visible"/>
                                      </p:to>
                                    </p:set>
                                    <p:animEffect transition="in" filter="fade">
                                      <p:cBhvr>
                                        <p:cTn id="38" dur="1000"/>
                                        <p:tgtEl>
                                          <p:spTgt spid="2">
                                            <p:graphicEl>
                                              <a:dgm id="{60D64024-8EB4-4FA8-B792-5DC5076B026C}"/>
                                            </p:graphicEl>
                                          </p:spTgt>
                                        </p:tgtEl>
                                      </p:cBhvr>
                                    </p:animEffect>
                                    <p:anim calcmode="lin" valueType="num">
                                      <p:cBhvr>
                                        <p:cTn id="39" dur="1000" fill="hold"/>
                                        <p:tgtEl>
                                          <p:spTgt spid="2">
                                            <p:graphicEl>
                                              <a:dgm id="{60D64024-8EB4-4FA8-B792-5DC5076B026C}"/>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60D64024-8EB4-4FA8-B792-5DC5076B026C}"/>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0A1BDFCF-3243-4385-A614-25C37D59F33E}"/>
                                            </p:graphicEl>
                                          </p:spTgt>
                                        </p:tgtEl>
                                        <p:attrNameLst>
                                          <p:attrName>style.visibility</p:attrName>
                                        </p:attrNameLst>
                                      </p:cBhvr>
                                      <p:to>
                                        <p:strVal val="visible"/>
                                      </p:to>
                                    </p:set>
                                    <p:animEffect transition="in" filter="fade">
                                      <p:cBhvr>
                                        <p:cTn id="43" dur="1000"/>
                                        <p:tgtEl>
                                          <p:spTgt spid="2">
                                            <p:graphicEl>
                                              <a:dgm id="{0A1BDFCF-3243-4385-A614-25C37D59F33E}"/>
                                            </p:graphicEl>
                                          </p:spTgt>
                                        </p:tgtEl>
                                      </p:cBhvr>
                                    </p:animEffect>
                                    <p:anim calcmode="lin" valueType="num">
                                      <p:cBhvr>
                                        <p:cTn id="44" dur="1000" fill="hold"/>
                                        <p:tgtEl>
                                          <p:spTgt spid="2">
                                            <p:graphicEl>
                                              <a:dgm id="{0A1BDFCF-3243-4385-A614-25C37D59F33E}"/>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0A1BDFCF-3243-4385-A614-25C37D59F33E}"/>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
                                            <p:graphicEl>
                                              <a:dgm id="{1BE6F49D-5612-4C45-BAE9-741454169B43}"/>
                                            </p:graphicEl>
                                          </p:spTgt>
                                        </p:tgtEl>
                                        <p:attrNameLst>
                                          <p:attrName>style.visibility</p:attrName>
                                        </p:attrNameLst>
                                      </p:cBhvr>
                                      <p:to>
                                        <p:strVal val="visible"/>
                                      </p:to>
                                    </p:set>
                                    <p:animEffect transition="in" filter="fade">
                                      <p:cBhvr>
                                        <p:cTn id="50" dur="1000"/>
                                        <p:tgtEl>
                                          <p:spTgt spid="2">
                                            <p:graphicEl>
                                              <a:dgm id="{1BE6F49D-5612-4C45-BAE9-741454169B43}"/>
                                            </p:graphicEl>
                                          </p:spTgt>
                                        </p:tgtEl>
                                      </p:cBhvr>
                                    </p:animEffect>
                                    <p:anim calcmode="lin" valueType="num">
                                      <p:cBhvr>
                                        <p:cTn id="51" dur="1000" fill="hold"/>
                                        <p:tgtEl>
                                          <p:spTgt spid="2">
                                            <p:graphicEl>
                                              <a:dgm id="{1BE6F49D-5612-4C45-BAE9-741454169B43}"/>
                                            </p:graphicEl>
                                          </p:spTgt>
                                        </p:tgtEl>
                                        <p:attrNameLst>
                                          <p:attrName>ppt_x</p:attrName>
                                        </p:attrNameLst>
                                      </p:cBhvr>
                                      <p:tavLst>
                                        <p:tav tm="0">
                                          <p:val>
                                            <p:strVal val="#ppt_x"/>
                                          </p:val>
                                        </p:tav>
                                        <p:tav tm="100000">
                                          <p:val>
                                            <p:strVal val="#ppt_x"/>
                                          </p:val>
                                        </p:tav>
                                      </p:tavLst>
                                    </p:anim>
                                    <p:anim calcmode="lin" valueType="num">
                                      <p:cBhvr>
                                        <p:cTn id="52" dur="1000" fill="hold"/>
                                        <p:tgtEl>
                                          <p:spTgt spid="2">
                                            <p:graphicEl>
                                              <a:dgm id="{1BE6F49D-5612-4C45-BAE9-741454169B43}"/>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
                                            <p:graphicEl>
                                              <a:dgm id="{C07B0F41-AE08-4DA2-8B8F-594D8C06350E}"/>
                                            </p:graphicEl>
                                          </p:spTgt>
                                        </p:tgtEl>
                                        <p:attrNameLst>
                                          <p:attrName>style.visibility</p:attrName>
                                        </p:attrNameLst>
                                      </p:cBhvr>
                                      <p:to>
                                        <p:strVal val="visible"/>
                                      </p:to>
                                    </p:set>
                                    <p:animEffect transition="in" filter="fade">
                                      <p:cBhvr>
                                        <p:cTn id="55" dur="1000"/>
                                        <p:tgtEl>
                                          <p:spTgt spid="2">
                                            <p:graphicEl>
                                              <a:dgm id="{C07B0F41-AE08-4DA2-8B8F-594D8C06350E}"/>
                                            </p:graphicEl>
                                          </p:spTgt>
                                        </p:tgtEl>
                                      </p:cBhvr>
                                    </p:animEffect>
                                    <p:anim calcmode="lin" valueType="num">
                                      <p:cBhvr>
                                        <p:cTn id="56" dur="1000" fill="hold"/>
                                        <p:tgtEl>
                                          <p:spTgt spid="2">
                                            <p:graphicEl>
                                              <a:dgm id="{C07B0F41-AE08-4DA2-8B8F-594D8C06350E}"/>
                                            </p:graphicEl>
                                          </p:spTgt>
                                        </p:tgtEl>
                                        <p:attrNameLst>
                                          <p:attrName>ppt_x</p:attrName>
                                        </p:attrNameLst>
                                      </p:cBhvr>
                                      <p:tavLst>
                                        <p:tav tm="0">
                                          <p:val>
                                            <p:strVal val="#ppt_x"/>
                                          </p:val>
                                        </p:tav>
                                        <p:tav tm="100000">
                                          <p:val>
                                            <p:strVal val="#ppt_x"/>
                                          </p:val>
                                        </p:tav>
                                      </p:tavLst>
                                    </p:anim>
                                    <p:anim calcmode="lin" valueType="num">
                                      <p:cBhvr>
                                        <p:cTn id="57" dur="1000" fill="hold"/>
                                        <p:tgtEl>
                                          <p:spTgt spid="2">
                                            <p:graphicEl>
                                              <a:dgm id="{C07B0F41-AE08-4DA2-8B8F-594D8C06350E}"/>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2">
                                            <p:graphicEl>
                                              <a:dgm id="{718A9116-1A2C-4C39-9B8A-AEA258176005}"/>
                                            </p:graphicEl>
                                          </p:spTgt>
                                        </p:tgtEl>
                                        <p:attrNameLst>
                                          <p:attrName>style.visibility</p:attrName>
                                        </p:attrNameLst>
                                      </p:cBhvr>
                                      <p:to>
                                        <p:strVal val="visible"/>
                                      </p:to>
                                    </p:set>
                                    <p:animEffect transition="in" filter="fade">
                                      <p:cBhvr>
                                        <p:cTn id="62" dur="1000"/>
                                        <p:tgtEl>
                                          <p:spTgt spid="2">
                                            <p:graphicEl>
                                              <a:dgm id="{718A9116-1A2C-4C39-9B8A-AEA258176005}"/>
                                            </p:graphicEl>
                                          </p:spTgt>
                                        </p:tgtEl>
                                      </p:cBhvr>
                                    </p:animEffect>
                                    <p:anim calcmode="lin" valueType="num">
                                      <p:cBhvr>
                                        <p:cTn id="63" dur="1000" fill="hold"/>
                                        <p:tgtEl>
                                          <p:spTgt spid="2">
                                            <p:graphicEl>
                                              <a:dgm id="{718A9116-1A2C-4C39-9B8A-AEA258176005}"/>
                                            </p:graphicEl>
                                          </p:spTgt>
                                        </p:tgtEl>
                                        <p:attrNameLst>
                                          <p:attrName>ppt_x</p:attrName>
                                        </p:attrNameLst>
                                      </p:cBhvr>
                                      <p:tavLst>
                                        <p:tav tm="0">
                                          <p:val>
                                            <p:strVal val="#ppt_x"/>
                                          </p:val>
                                        </p:tav>
                                        <p:tav tm="100000">
                                          <p:val>
                                            <p:strVal val="#ppt_x"/>
                                          </p:val>
                                        </p:tav>
                                      </p:tavLst>
                                    </p:anim>
                                    <p:anim calcmode="lin" valueType="num">
                                      <p:cBhvr>
                                        <p:cTn id="64" dur="1000" fill="hold"/>
                                        <p:tgtEl>
                                          <p:spTgt spid="2">
                                            <p:graphicEl>
                                              <a:dgm id="{718A9116-1A2C-4C39-9B8A-AEA258176005}"/>
                                            </p:graphicEl>
                                          </p:spTgt>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
                                            <p:graphicEl>
                                              <a:dgm id="{92B86FD9-C927-43EB-AC39-42A9749382C3}"/>
                                            </p:graphicEl>
                                          </p:spTgt>
                                        </p:tgtEl>
                                        <p:attrNameLst>
                                          <p:attrName>style.visibility</p:attrName>
                                        </p:attrNameLst>
                                      </p:cBhvr>
                                      <p:to>
                                        <p:strVal val="visible"/>
                                      </p:to>
                                    </p:set>
                                    <p:animEffect transition="in" filter="fade">
                                      <p:cBhvr>
                                        <p:cTn id="67" dur="1000"/>
                                        <p:tgtEl>
                                          <p:spTgt spid="2">
                                            <p:graphicEl>
                                              <a:dgm id="{92B86FD9-C927-43EB-AC39-42A9749382C3}"/>
                                            </p:graphicEl>
                                          </p:spTgt>
                                        </p:tgtEl>
                                      </p:cBhvr>
                                    </p:animEffect>
                                    <p:anim calcmode="lin" valueType="num">
                                      <p:cBhvr>
                                        <p:cTn id="68" dur="1000" fill="hold"/>
                                        <p:tgtEl>
                                          <p:spTgt spid="2">
                                            <p:graphicEl>
                                              <a:dgm id="{92B86FD9-C927-43EB-AC39-42A9749382C3}"/>
                                            </p:graphicEl>
                                          </p:spTgt>
                                        </p:tgtEl>
                                        <p:attrNameLst>
                                          <p:attrName>ppt_x</p:attrName>
                                        </p:attrNameLst>
                                      </p:cBhvr>
                                      <p:tavLst>
                                        <p:tav tm="0">
                                          <p:val>
                                            <p:strVal val="#ppt_x"/>
                                          </p:val>
                                        </p:tav>
                                        <p:tav tm="100000">
                                          <p:val>
                                            <p:strVal val="#ppt_x"/>
                                          </p:val>
                                        </p:tav>
                                      </p:tavLst>
                                    </p:anim>
                                    <p:anim calcmode="lin" valueType="num">
                                      <p:cBhvr>
                                        <p:cTn id="69" dur="1000" fill="hold"/>
                                        <p:tgtEl>
                                          <p:spTgt spid="2">
                                            <p:graphicEl>
                                              <a:dgm id="{92B86FD9-C927-43EB-AC39-42A9749382C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400" dirty="0"/>
              <a:t>kazanımlar</a:t>
            </a:r>
          </a:p>
        </p:txBody>
      </p:sp>
      <p:sp>
        <p:nvSpPr>
          <p:cNvPr id="3" name="İçerik Yer Tutucusu 2"/>
          <p:cNvSpPr>
            <a:spLocks noGrp="1"/>
          </p:cNvSpPr>
          <p:nvPr>
            <p:ph idx="1"/>
          </p:nvPr>
        </p:nvSpPr>
        <p:spPr/>
        <p:txBody>
          <a:bodyPr>
            <a:normAutofit/>
          </a:bodyPr>
          <a:lstStyle/>
          <a:p>
            <a:r>
              <a:rPr lang="tr-TR" sz="6000" dirty="0"/>
              <a:t>Kur’an-ı Kerim’den gençlerle ilgili ayetlere örnekler verir.</a:t>
            </a:r>
          </a:p>
        </p:txBody>
      </p:sp>
    </p:spTree>
    <p:extLst>
      <p:ext uri="{BB962C8B-B14F-4D97-AF65-F5344CB8AC3E}">
        <p14:creationId xmlns:p14="http://schemas.microsoft.com/office/powerpoint/2010/main" val="4044009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32084" y="1417858"/>
            <a:ext cx="5903492" cy="4247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İffetini korumuş olan, İmran kızı Meryem'i de (Allah örnek gösterdi). Biz, ona ruhumuzdan üfledik ve Rabbinin sözlerini ve kitaplarını tasdik etti. O gönülden itaat edenlerdendi. </a:t>
            </a:r>
            <a:r>
              <a:rPr lang="tr-TR" sz="1600" dirty="0"/>
              <a:t>(</a:t>
            </a:r>
            <a:r>
              <a:rPr lang="tr-TR" sz="1600" dirty="0" err="1"/>
              <a:t>Tahrîm</a:t>
            </a:r>
            <a:r>
              <a:rPr lang="tr-TR" sz="1600" dirty="0"/>
              <a:t>, 12).</a:t>
            </a:r>
            <a:endParaRPr lang="tr-TR" sz="1400" dirty="0"/>
          </a:p>
        </p:txBody>
      </p:sp>
      <p:sp>
        <p:nvSpPr>
          <p:cNvPr id="5" name="Dikdörtgen 4"/>
          <p:cNvSpPr/>
          <p:nvPr/>
        </p:nvSpPr>
        <p:spPr>
          <a:xfrm>
            <a:off x="6015789" y="1417858"/>
            <a:ext cx="6063916" cy="4247317"/>
          </a:xfrm>
          <a:prstGeom prst="rect">
            <a:avLst/>
          </a:prstGeom>
          <a:ln w="76200">
            <a:solidFill>
              <a:schemeClr val="accent2">
                <a:lumMod val="50000"/>
              </a:schemeClr>
            </a:solidFill>
          </a:ln>
        </p:spPr>
        <p:txBody>
          <a:bodyPr wrap="square">
            <a:spAutoFit/>
          </a:bodyPr>
          <a:lstStyle/>
          <a:p>
            <a:pPr algn="ctr"/>
            <a:r>
              <a:rPr lang="ar-SA"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وَمَرْيَمَ ابْنَتَ عِمْرٰنَ الَّت۪ٓي اَحْصَنَتْ فَرْجَهَا فَنَفَخْنَا ف۪يهِ مِنْ رُوحِنَا وَصَدَّقَتْ بِكَلِمَاتِ رَبِّهَا وَكُتُبِه۪ وَكَانَتْ مِنَ الْقَانِت۪ينَ ﴿١٢﴾</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242202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 1"/>
          <p:cNvGrpSpPr/>
          <p:nvPr/>
        </p:nvGrpSpPr>
        <p:grpSpPr>
          <a:xfrm>
            <a:off x="575733" y="2479965"/>
            <a:ext cx="3040303" cy="1274618"/>
            <a:chOff x="4876800" y="704426"/>
            <a:chExt cx="1896533" cy="1137920"/>
          </a:xfrm>
        </p:grpSpPr>
        <p:sp>
          <p:nvSpPr>
            <p:cNvPr id="3" name="Yuvarlatılmış Dikdörtgen 2"/>
            <p:cNvSpPr/>
            <p:nvPr/>
          </p:nvSpPr>
          <p:spPr>
            <a:xfrm>
              <a:off x="4876800" y="704426"/>
              <a:ext cx="1896533" cy="113792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4" name="Yuvarlatılmış Dikdörtgen 4"/>
            <p:cNvSpPr txBox="1"/>
            <p:nvPr/>
          </p:nvSpPr>
          <p:spPr>
            <a:xfrm>
              <a:off x="4910129" y="737755"/>
              <a:ext cx="1829875" cy="10712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210" tIns="156210" rIns="156210" bIns="156210" numCol="1" spcCol="1270" anchor="t" anchorCtr="0">
              <a:noAutofit/>
            </a:bodyPr>
            <a:lstStyle/>
            <a:p>
              <a:pPr marL="0" lvl="1" algn="ctr" defTabSz="1422400">
                <a:lnSpc>
                  <a:spcPct val="90000"/>
                </a:lnSpc>
                <a:spcBef>
                  <a:spcPct val="0"/>
                </a:spcBef>
                <a:spcAft>
                  <a:spcPct val="15000"/>
                </a:spcAft>
              </a:pPr>
              <a:r>
                <a:rPr lang="tr-TR" sz="3200" kern="1200" dirty="0"/>
                <a:t>Allah’a iman ve teslimiyet</a:t>
              </a:r>
            </a:p>
          </p:txBody>
        </p:sp>
      </p:grpSp>
      <p:sp>
        <p:nvSpPr>
          <p:cNvPr id="5" name="Yuvarlatılmış Çapraz Köşeli Dikdörtgen 4"/>
          <p:cNvSpPr/>
          <p:nvPr/>
        </p:nvSpPr>
        <p:spPr>
          <a:xfrm>
            <a:off x="1842654" y="831273"/>
            <a:ext cx="9088581" cy="116378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Özetle </a:t>
            </a:r>
            <a:r>
              <a:rPr lang="tr-TR" sz="3600" dirty="0" err="1"/>
              <a:t>Kur’ân</a:t>
            </a:r>
            <a:r>
              <a:rPr lang="tr-TR" sz="3600" dirty="0"/>
              <a:t>-ı Kerîm’de anlatılan gençlerin özellikleri ve bizler için örneklikleri:</a:t>
            </a:r>
          </a:p>
        </p:txBody>
      </p:sp>
      <p:grpSp>
        <p:nvGrpSpPr>
          <p:cNvPr id="6" name="Grup 5"/>
          <p:cNvGrpSpPr/>
          <p:nvPr/>
        </p:nvGrpSpPr>
        <p:grpSpPr>
          <a:xfrm>
            <a:off x="2010447" y="4587827"/>
            <a:ext cx="2721650" cy="852780"/>
            <a:chOff x="4876800" y="704426"/>
            <a:chExt cx="1896533" cy="1137920"/>
          </a:xfrm>
        </p:grpSpPr>
        <p:sp>
          <p:nvSpPr>
            <p:cNvPr id="7" name="Yuvarlatılmış Dikdörtgen 6"/>
            <p:cNvSpPr/>
            <p:nvPr/>
          </p:nvSpPr>
          <p:spPr>
            <a:xfrm>
              <a:off x="4876800" y="704426"/>
              <a:ext cx="1896533" cy="113792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Yuvarlatılmış Dikdörtgen 4"/>
            <p:cNvSpPr txBox="1"/>
            <p:nvPr/>
          </p:nvSpPr>
          <p:spPr>
            <a:xfrm>
              <a:off x="4910128" y="737755"/>
              <a:ext cx="1829875" cy="10712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210" tIns="156210" rIns="156210" bIns="156210" numCol="1" spcCol="1270" anchor="t" anchorCtr="0">
              <a:noAutofit/>
            </a:bodyPr>
            <a:lstStyle/>
            <a:p>
              <a:pPr marL="0" lvl="1" algn="ctr" defTabSz="1422400">
                <a:lnSpc>
                  <a:spcPct val="90000"/>
                </a:lnSpc>
                <a:spcBef>
                  <a:spcPct val="0"/>
                </a:spcBef>
                <a:spcAft>
                  <a:spcPct val="15000"/>
                </a:spcAft>
              </a:pPr>
              <a:r>
                <a:rPr lang="tr-TR" sz="4000" kern="1200" dirty="0"/>
                <a:t>İffet/Haya</a:t>
              </a:r>
            </a:p>
          </p:txBody>
        </p:sp>
      </p:grpSp>
      <p:grpSp>
        <p:nvGrpSpPr>
          <p:cNvPr id="9" name="Grup 8"/>
          <p:cNvGrpSpPr/>
          <p:nvPr/>
        </p:nvGrpSpPr>
        <p:grpSpPr>
          <a:xfrm>
            <a:off x="4732097" y="2479965"/>
            <a:ext cx="3040303" cy="789708"/>
            <a:chOff x="4876800" y="704426"/>
            <a:chExt cx="1896533" cy="1137920"/>
          </a:xfrm>
        </p:grpSpPr>
        <p:sp>
          <p:nvSpPr>
            <p:cNvPr id="10" name="Yuvarlatılmış Dikdörtgen 9"/>
            <p:cNvSpPr/>
            <p:nvPr/>
          </p:nvSpPr>
          <p:spPr>
            <a:xfrm>
              <a:off x="4876800" y="704426"/>
              <a:ext cx="1896533" cy="113792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Yuvarlatılmış Dikdörtgen 4"/>
            <p:cNvSpPr txBox="1"/>
            <p:nvPr/>
          </p:nvSpPr>
          <p:spPr>
            <a:xfrm>
              <a:off x="4910129" y="737755"/>
              <a:ext cx="1829875" cy="10712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210" tIns="156210" rIns="156210" bIns="156210" numCol="1" spcCol="1270" anchor="t" anchorCtr="0">
              <a:noAutofit/>
            </a:bodyPr>
            <a:lstStyle/>
            <a:p>
              <a:pPr marL="0" lvl="1" algn="ctr" defTabSz="1422400">
                <a:lnSpc>
                  <a:spcPct val="90000"/>
                </a:lnSpc>
                <a:spcBef>
                  <a:spcPct val="0"/>
                </a:spcBef>
                <a:spcAft>
                  <a:spcPct val="15000"/>
                </a:spcAft>
              </a:pPr>
              <a:r>
                <a:rPr lang="tr-TR" sz="3200" kern="1200" dirty="0"/>
                <a:t>Cesaret/Şecaat</a:t>
              </a:r>
            </a:p>
          </p:txBody>
        </p:sp>
      </p:grpSp>
      <p:grpSp>
        <p:nvGrpSpPr>
          <p:cNvPr id="12" name="Grup 11"/>
          <p:cNvGrpSpPr/>
          <p:nvPr/>
        </p:nvGrpSpPr>
        <p:grpSpPr>
          <a:xfrm>
            <a:off x="6921115" y="3927039"/>
            <a:ext cx="3040303" cy="1274618"/>
            <a:chOff x="4876800" y="704426"/>
            <a:chExt cx="1896533" cy="1137920"/>
          </a:xfrm>
        </p:grpSpPr>
        <p:sp>
          <p:nvSpPr>
            <p:cNvPr id="13" name="Yuvarlatılmış Dikdörtgen 12"/>
            <p:cNvSpPr/>
            <p:nvPr/>
          </p:nvSpPr>
          <p:spPr>
            <a:xfrm>
              <a:off x="4876800" y="704426"/>
              <a:ext cx="1896533" cy="113792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Yuvarlatılmış Dikdörtgen 4"/>
            <p:cNvSpPr txBox="1"/>
            <p:nvPr/>
          </p:nvSpPr>
          <p:spPr>
            <a:xfrm>
              <a:off x="4910129" y="737755"/>
              <a:ext cx="1829875" cy="10712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210" tIns="156210" rIns="156210" bIns="156210" numCol="1" spcCol="1270" anchor="t" anchorCtr="0">
              <a:noAutofit/>
            </a:bodyPr>
            <a:lstStyle/>
            <a:p>
              <a:pPr marL="0" lvl="1" algn="ctr" defTabSz="1422400">
                <a:lnSpc>
                  <a:spcPct val="90000"/>
                </a:lnSpc>
                <a:spcBef>
                  <a:spcPct val="0"/>
                </a:spcBef>
                <a:spcAft>
                  <a:spcPct val="15000"/>
                </a:spcAft>
              </a:pPr>
              <a:r>
                <a:rPr lang="tr-TR" sz="3200" kern="1200" dirty="0"/>
                <a:t>Allah’ın rızasını gözetmek</a:t>
              </a:r>
            </a:p>
          </p:txBody>
        </p:sp>
      </p:grpSp>
      <p:grpSp>
        <p:nvGrpSpPr>
          <p:cNvPr id="15" name="Grup 14"/>
          <p:cNvGrpSpPr/>
          <p:nvPr/>
        </p:nvGrpSpPr>
        <p:grpSpPr>
          <a:xfrm>
            <a:off x="8611369" y="2479965"/>
            <a:ext cx="3040303" cy="748144"/>
            <a:chOff x="4876800" y="704426"/>
            <a:chExt cx="1896533" cy="1137920"/>
          </a:xfrm>
        </p:grpSpPr>
        <p:sp>
          <p:nvSpPr>
            <p:cNvPr id="16" name="Yuvarlatılmış Dikdörtgen 15"/>
            <p:cNvSpPr/>
            <p:nvPr/>
          </p:nvSpPr>
          <p:spPr>
            <a:xfrm>
              <a:off x="4876800" y="704426"/>
              <a:ext cx="1896533" cy="113792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Yuvarlatılmış Dikdörtgen 4"/>
            <p:cNvSpPr txBox="1"/>
            <p:nvPr/>
          </p:nvSpPr>
          <p:spPr>
            <a:xfrm>
              <a:off x="4910129" y="737755"/>
              <a:ext cx="1829875" cy="10712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210" tIns="156210" rIns="156210" bIns="156210" numCol="1" spcCol="1270" anchor="t" anchorCtr="0">
              <a:noAutofit/>
            </a:bodyPr>
            <a:lstStyle/>
            <a:p>
              <a:pPr marL="0" lvl="1" algn="ctr" defTabSz="1422400">
                <a:lnSpc>
                  <a:spcPct val="90000"/>
                </a:lnSpc>
                <a:spcBef>
                  <a:spcPct val="0"/>
                </a:spcBef>
                <a:spcAft>
                  <a:spcPct val="15000"/>
                </a:spcAft>
              </a:pPr>
              <a:r>
                <a:rPr lang="tr-TR" sz="3200" kern="1200" dirty="0"/>
                <a:t>Emanete riayet</a:t>
              </a:r>
            </a:p>
          </p:txBody>
        </p:sp>
      </p:grpSp>
      <p:grpSp>
        <p:nvGrpSpPr>
          <p:cNvPr id="18" name="Grup 17"/>
          <p:cNvGrpSpPr/>
          <p:nvPr/>
        </p:nvGrpSpPr>
        <p:grpSpPr>
          <a:xfrm>
            <a:off x="3810001" y="5859023"/>
            <a:ext cx="8178029" cy="734290"/>
            <a:chOff x="4876800" y="704426"/>
            <a:chExt cx="1896533" cy="1137920"/>
          </a:xfrm>
        </p:grpSpPr>
        <p:sp>
          <p:nvSpPr>
            <p:cNvPr id="19" name="Yuvarlatılmış Dikdörtgen 18"/>
            <p:cNvSpPr/>
            <p:nvPr/>
          </p:nvSpPr>
          <p:spPr>
            <a:xfrm>
              <a:off x="4876800" y="704426"/>
              <a:ext cx="1896533" cy="1137920"/>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Yuvarlatılmış Dikdörtgen 4"/>
            <p:cNvSpPr txBox="1"/>
            <p:nvPr/>
          </p:nvSpPr>
          <p:spPr>
            <a:xfrm>
              <a:off x="4910129" y="737755"/>
              <a:ext cx="1829875" cy="10712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56210" tIns="156210" rIns="156210" bIns="156210" numCol="1" spcCol="1270" anchor="t" anchorCtr="0">
              <a:noAutofit/>
            </a:bodyPr>
            <a:lstStyle/>
            <a:p>
              <a:pPr marL="0" lvl="1" algn="ctr" defTabSz="1422400">
                <a:lnSpc>
                  <a:spcPct val="90000"/>
                </a:lnSpc>
                <a:spcBef>
                  <a:spcPct val="0"/>
                </a:spcBef>
                <a:spcAft>
                  <a:spcPct val="15000"/>
                </a:spcAft>
              </a:pPr>
              <a:r>
                <a:rPr lang="tr-TR" sz="3200" dirty="0"/>
                <a:t>v</a:t>
              </a:r>
              <a:r>
                <a:rPr lang="tr-TR" sz="3200" kern="1200" dirty="0"/>
                <a:t>e bunlara benzer birçok erdem ve meziyet</a:t>
              </a:r>
            </a:p>
          </p:txBody>
        </p:sp>
      </p:grpSp>
    </p:spTree>
    <p:extLst>
      <p:ext uri="{BB962C8B-B14F-4D97-AF65-F5344CB8AC3E}">
        <p14:creationId xmlns:p14="http://schemas.microsoft.com/office/powerpoint/2010/main" val="188094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heel(1)">
                                      <p:cBhvr>
                                        <p:cTn id="41" dur="2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p:cTn id="46" dur="1000" fill="hold"/>
                                        <p:tgtEl>
                                          <p:spTgt spid="18"/>
                                        </p:tgtEl>
                                        <p:attrNameLst>
                                          <p:attrName>ppt_w</p:attrName>
                                        </p:attrNameLst>
                                      </p:cBhvr>
                                      <p:tavLst>
                                        <p:tav tm="0">
                                          <p:val>
                                            <p:fltVal val="0"/>
                                          </p:val>
                                        </p:tav>
                                        <p:tav tm="100000">
                                          <p:val>
                                            <p:strVal val="#ppt_w"/>
                                          </p:val>
                                        </p:tav>
                                      </p:tavLst>
                                    </p:anim>
                                    <p:anim calcmode="lin" valueType="num">
                                      <p:cBhvr>
                                        <p:cTn id="47" dur="1000" fill="hold"/>
                                        <p:tgtEl>
                                          <p:spTgt spid="18"/>
                                        </p:tgtEl>
                                        <p:attrNameLst>
                                          <p:attrName>ppt_h</p:attrName>
                                        </p:attrNameLst>
                                      </p:cBhvr>
                                      <p:tavLst>
                                        <p:tav tm="0">
                                          <p:val>
                                            <p:fltVal val="0"/>
                                          </p:val>
                                        </p:tav>
                                        <p:tav tm="100000">
                                          <p:val>
                                            <p:strVal val="#ppt_h"/>
                                          </p:val>
                                        </p:tav>
                                      </p:tavLst>
                                    </p:anim>
                                    <p:anim calcmode="lin" valueType="num">
                                      <p:cBhvr>
                                        <p:cTn id="48" dur="1000" fill="hold"/>
                                        <p:tgtEl>
                                          <p:spTgt spid="18"/>
                                        </p:tgtEl>
                                        <p:attrNameLst>
                                          <p:attrName>style.rotation</p:attrName>
                                        </p:attrNameLst>
                                      </p:cBhvr>
                                      <p:tavLst>
                                        <p:tav tm="0">
                                          <p:val>
                                            <p:fltVal val="90"/>
                                          </p:val>
                                        </p:tav>
                                        <p:tav tm="100000">
                                          <p:val>
                                            <p:fltVal val="0"/>
                                          </p:val>
                                        </p:tav>
                                      </p:tavLst>
                                    </p:anim>
                                    <p:animEffect transition="in" filter="fade">
                                      <p:cBhvr>
                                        <p:cTn id="4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5211"/>
          <a:stretch/>
        </p:blipFill>
        <p:spPr>
          <a:xfrm>
            <a:off x="2781812" y="0"/>
            <a:ext cx="7235025" cy="6858000"/>
          </a:xfrm>
          <a:prstGeom prst="rect">
            <a:avLst/>
          </a:prstGeom>
        </p:spPr>
      </p:pic>
    </p:spTree>
    <p:extLst>
      <p:ext uri="{BB962C8B-B14F-4D97-AF65-F5344CB8AC3E}">
        <p14:creationId xmlns:p14="http://schemas.microsoft.com/office/powerpoint/2010/main" val="3249578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Metin kutusu 2"/>
          <p:cNvSpPr txBox="1"/>
          <p:nvPr/>
        </p:nvSpPr>
        <p:spPr>
          <a:xfrm>
            <a:off x="9005454" y="5929747"/>
            <a:ext cx="3034145" cy="830997"/>
          </a:xfrm>
          <a:prstGeom prst="rect">
            <a:avLst/>
          </a:prstGeom>
          <a:noFill/>
          <a:ln w="76200">
            <a:solidFill>
              <a:schemeClr val="tx1"/>
            </a:solidFill>
          </a:ln>
        </p:spPr>
        <p:txBody>
          <a:bodyPr wrap="square" rtlCol="0">
            <a:spAutoFit/>
          </a:bodyPr>
          <a:lstStyle/>
          <a:p>
            <a:pPr algn="ctr"/>
            <a:r>
              <a:rPr lang="tr-TR" sz="2400" b="1" dirty="0"/>
              <a:t>16.08.2019</a:t>
            </a:r>
          </a:p>
          <a:p>
            <a:pPr algn="ctr"/>
            <a:r>
              <a:rPr lang="tr-TR" sz="2400" b="1" dirty="0"/>
              <a:t>Kırıkkale/</a:t>
            </a:r>
            <a:r>
              <a:rPr lang="tr-TR" sz="2400" b="1" dirty="0" err="1"/>
              <a:t>Bahşılı</a:t>
            </a:r>
            <a:endParaRPr lang="tr-TR" sz="2400" b="1" dirty="0"/>
          </a:p>
        </p:txBody>
      </p:sp>
    </p:spTree>
    <p:extLst>
      <p:ext uri="{BB962C8B-B14F-4D97-AF65-F5344CB8AC3E}">
        <p14:creationId xmlns:p14="http://schemas.microsoft.com/office/powerpoint/2010/main" val="419958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l="17071" t="6061" r="26970" b="11111"/>
          <a:stretch/>
        </p:blipFill>
        <p:spPr>
          <a:xfrm>
            <a:off x="5888181" y="4849091"/>
            <a:ext cx="1460201" cy="2161308"/>
          </a:xfrm>
          <a:prstGeom prst="rect">
            <a:avLst/>
          </a:prstGeom>
        </p:spPr>
      </p:pic>
      <p:sp>
        <p:nvSpPr>
          <p:cNvPr id="3" name="Bulut Belirtme Çizgisi 2"/>
          <p:cNvSpPr/>
          <p:nvPr/>
        </p:nvSpPr>
        <p:spPr>
          <a:xfrm>
            <a:off x="0" y="1"/>
            <a:ext cx="5888181" cy="2812472"/>
          </a:xfrm>
          <a:prstGeom prst="cloudCallout">
            <a:avLst>
              <a:gd name="adj1" fmla="val 34232"/>
              <a:gd name="adj2" fmla="val 833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Genç kime denir?</a:t>
            </a:r>
          </a:p>
        </p:txBody>
      </p:sp>
      <p:sp>
        <p:nvSpPr>
          <p:cNvPr id="4" name="Oval Belirtme Çizgisi 3"/>
          <p:cNvSpPr/>
          <p:nvPr/>
        </p:nvSpPr>
        <p:spPr>
          <a:xfrm>
            <a:off x="5652655" y="1122218"/>
            <a:ext cx="6539345" cy="333894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t>Gençlerin belirgin özellikleri nelerdir?</a:t>
            </a:r>
          </a:p>
        </p:txBody>
      </p:sp>
    </p:spTree>
    <p:extLst>
      <p:ext uri="{BB962C8B-B14F-4D97-AF65-F5344CB8AC3E}">
        <p14:creationId xmlns:p14="http://schemas.microsoft.com/office/powerpoint/2010/main" val="318234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27330835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86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graphicEl>
                                              <a:dgm id="{6133D6EF-21AA-4170-AC5F-4049F18E3128}"/>
                                            </p:graphicEl>
                                          </p:spTgt>
                                        </p:tgtEl>
                                        <p:attrNameLst>
                                          <p:attrName>style.visibility</p:attrName>
                                        </p:attrNameLst>
                                      </p:cBhvr>
                                      <p:to>
                                        <p:strVal val="visible"/>
                                      </p:to>
                                    </p:set>
                                    <p:animEffect transition="in" filter="fade">
                                      <p:cBhvr>
                                        <p:cTn id="7" dur="1000"/>
                                        <p:tgtEl>
                                          <p:spTgt spid="2">
                                            <p:graphicEl>
                                              <a:dgm id="{6133D6EF-21AA-4170-AC5F-4049F18E3128}"/>
                                            </p:graphicEl>
                                          </p:spTgt>
                                        </p:tgtEl>
                                      </p:cBhvr>
                                    </p:animEffect>
                                    <p:anim calcmode="lin" valueType="num">
                                      <p:cBhvr>
                                        <p:cTn id="8" dur="1000" fill="hold"/>
                                        <p:tgtEl>
                                          <p:spTgt spid="2">
                                            <p:graphicEl>
                                              <a:dgm id="{6133D6EF-21AA-4170-AC5F-4049F18E3128}"/>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6133D6EF-21AA-4170-AC5F-4049F18E312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DB266791-3302-4D4A-8B1D-93E53D209AAA}"/>
                                            </p:graphicEl>
                                          </p:spTgt>
                                        </p:tgtEl>
                                        <p:attrNameLst>
                                          <p:attrName>style.visibility</p:attrName>
                                        </p:attrNameLst>
                                      </p:cBhvr>
                                      <p:to>
                                        <p:strVal val="visible"/>
                                      </p:to>
                                    </p:set>
                                    <p:animEffect transition="in" filter="fade">
                                      <p:cBhvr>
                                        <p:cTn id="14" dur="1000"/>
                                        <p:tgtEl>
                                          <p:spTgt spid="2">
                                            <p:graphicEl>
                                              <a:dgm id="{DB266791-3302-4D4A-8B1D-93E53D209AAA}"/>
                                            </p:graphicEl>
                                          </p:spTgt>
                                        </p:tgtEl>
                                      </p:cBhvr>
                                    </p:animEffect>
                                    <p:anim calcmode="lin" valueType="num">
                                      <p:cBhvr>
                                        <p:cTn id="15" dur="1000" fill="hold"/>
                                        <p:tgtEl>
                                          <p:spTgt spid="2">
                                            <p:graphicEl>
                                              <a:dgm id="{DB266791-3302-4D4A-8B1D-93E53D209AAA}"/>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DB266791-3302-4D4A-8B1D-93E53D209AAA}"/>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graphicEl>
                                              <a:dgm id="{064A6B93-F9A2-48B5-94EC-B5568027F4ED}"/>
                                            </p:graphicEl>
                                          </p:spTgt>
                                        </p:tgtEl>
                                        <p:attrNameLst>
                                          <p:attrName>style.visibility</p:attrName>
                                        </p:attrNameLst>
                                      </p:cBhvr>
                                      <p:to>
                                        <p:strVal val="visible"/>
                                      </p:to>
                                    </p:set>
                                    <p:animEffect transition="in" filter="fade">
                                      <p:cBhvr>
                                        <p:cTn id="19" dur="1000"/>
                                        <p:tgtEl>
                                          <p:spTgt spid="2">
                                            <p:graphicEl>
                                              <a:dgm id="{064A6B93-F9A2-48B5-94EC-B5568027F4ED}"/>
                                            </p:graphicEl>
                                          </p:spTgt>
                                        </p:tgtEl>
                                      </p:cBhvr>
                                    </p:animEffect>
                                    <p:anim calcmode="lin" valueType="num">
                                      <p:cBhvr>
                                        <p:cTn id="20" dur="1000" fill="hold"/>
                                        <p:tgtEl>
                                          <p:spTgt spid="2">
                                            <p:graphicEl>
                                              <a:dgm id="{064A6B93-F9A2-48B5-94EC-B5568027F4ED}"/>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064A6B93-F9A2-48B5-94EC-B5568027F4ED}"/>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graphicEl>
                                              <a:dgm id="{6CCDF487-9E78-42C9-AE7D-11FCBDD1D645}"/>
                                            </p:graphicEl>
                                          </p:spTgt>
                                        </p:tgtEl>
                                        <p:attrNameLst>
                                          <p:attrName>style.visibility</p:attrName>
                                        </p:attrNameLst>
                                      </p:cBhvr>
                                      <p:to>
                                        <p:strVal val="visible"/>
                                      </p:to>
                                    </p:set>
                                    <p:animEffect transition="in" filter="fade">
                                      <p:cBhvr>
                                        <p:cTn id="26" dur="1000"/>
                                        <p:tgtEl>
                                          <p:spTgt spid="2">
                                            <p:graphicEl>
                                              <a:dgm id="{6CCDF487-9E78-42C9-AE7D-11FCBDD1D645}"/>
                                            </p:graphicEl>
                                          </p:spTgt>
                                        </p:tgtEl>
                                      </p:cBhvr>
                                    </p:animEffect>
                                    <p:anim calcmode="lin" valueType="num">
                                      <p:cBhvr>
                                        <p:cTn id="27" dur="1000" fill="hold"/>
                                        <p:tgtEl>
                                          <p:spTgt spid="2">
                                            <p:graphicEl>
                                              <a:dgm id="{6CCDF487-9E78-42C9-AE7D-11FCBDD1D645}"/>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6CCDF487-9E78-42C9-AE7D-11FCBDD1D645}"/>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
                                            <p:graphicEl>
                                              <a:dgm id="{DA800333-32E1-407C-89BD-AAA7899D6916}"/>
                                            </p:graphicEl>
                                          </p:spTgt>
                                        </p:tgtEl>
                                        <p:attrNameLst>
                                          <p:attrName>style.visibility</p:attrName>
                                        </p:attrNameLst>
                                      </p:cBhvr>
                                      <p:to>
                                        <p:strVal val="visible"/>
                                      </p:to>
                                    </p:set>
                                    <p:animEffect transition="in" filter="fade">
                                      <p:cBhvr>
                                        <p:cTn id="31" dur="1000"/>
                                        <p:tgtEl>
                                          <p:spTgt spid="2">
                                            <p:graphicEl>
                                              <a:dgm id="{DA800333-32E1-407C-89BD-AAA7899D6916}"/>
                                            </p:graphicEl>
                                          </p:spTgt>
                                        </p:tgtEl>
                                      </p:cBhvr>
                                    </p:animEffect>
                                    <p:anim calcmode="lin" valueType="num">
                                      <p:cBhvr>
                                        <p:cTn id="32" dur="1000" fill="hold"/>
                                        <p:tgtEl>
                                          <p:spTgt spid="2">
                                            <p:graphicEl>
                                              <a:dgm id="{DA800333-32E1-407C-89BD-AAA7899D6916}"/>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DA800333-32E1-407C-89BD-AAA7899D6916}"/>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
                                            <p:graphicEl>
                                              <a:dgm id="{BC3D7627-96A8-40A0-AA8B-0A59000205ED}"/>
                                            </p:graphicEl>
                                          </p:spTgt>
                                        </p:tgtEl>
                                        <p:attrNameLst>
                                          <p:attrName>style.visibility</p:attrName>
                                        </p:attrNameLst>
                                      </p:cBhvr>
                                      <p:to>
                                        <p:strVal val="visible"/>
                                      </p:to>
                                    </p:set>
                                    <p:animEffect transition="in" filter="fade">
                                      <p:cBhvr>
                                        <p:cTn id="38" dur="1000"/>
                                        <p:tgtEl>
                                          <p:spTgt spid="2">
                                            <p:graphicEl>
                                              <a:dgm id="{BC3D7627-96A8-40A0-AA8B-0A59000205ED}"/>
                                            </p:graphicEl>
                                          </p:spTgt>
                                        </p:tgtEl>
                                      </p:cBhvr>
                                    </p:animEffect>
                                    <p:anim calcmode="lin" valueType="num">
                                      <p:cBhvr>
                                        <p:cTn id="39" dur="1000" fill="hold"/>
                                        <p:tgtEl>
                                          <p:spTgt spid="2">
                                            <p:graphicEl>
                                              <a:dgm id="{BC3D7627-96A8-40A0-AA8B-0A59000205ED}"/>
                                            </p:graphicEl>
                                          </p:spTgt>
                                        </p:tgtEl>
                                        <p:attrNameLst>
                                          <p:attrName>ppt_x</p:attrName>
                                        </p:attrNameLst>
                                      </p:cBhvr>
                                      <p:tavLst>
                                        <p:tav tm="0">
                                          <p:val>
                                            <p:strVal val="#ppt_x"/>
                                          </p:val>
                                        </p:tav>
                                        <p:tav tm="100000">
                                          <p:val>
                                            <p:strVal val="#ppt_x"/>
                                          </p:val>
                                        </p:tav>
                                      </p:tavLst>
                                    </p:anim>
                                    <p:anim calcmode="lin" valueType="num">
                                      <p:cBhvr>
                                        <p:cTn id="40" dur="1000" fill="hold"/>
                                        <p:tgtEl>
                                          <p:spTgt spid="2">
                                            <p:graphicEl>
                                              <a:dgm id="{BC3D7627-96A8-40A0-AA8B-0A59000205ED}"/>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
                                            <p:graphicEl>
                                              <a:dgm id="{58FEFF10-E27F-4DA2-A8FB-E72C7F1377E7}"/>
                                            </p:graphicEl>
                                          </p:spTgt>
                                        </p:tgtEl>
                                        <p:attrNameLst>
                                          <p:attrName>style.visibility</p:attrName>
                                        </p:attrNameLst>
                                      </p:cBhvr>
                                      <p:to>
                                        <p:strVal val="visible"/>
                                      </p:to>
                                    </p:set>
                                    <p:animEffect transition="in" filter="fade">
                                      <p:cBhvr>
                                        <p:cTn id="43" dur="1000"/>
                                        <p:tgtEl>
                                          <p:spTgt spid="2">
                                            <p:graphicEl>
                                              <a:dgm id="{58FEFF10-E27F-4DA2-A8FB-E72C7F1377E7}"/>
                                            </p:graphicEl>
                                          </p:spTgt>
                                        </p:tgtEl>
                                      </p:cBhvr>
                                    </p:animEffect>
                                    <p:anim calcmode="lin" valueType="num">
                                      <p:cBhvr>
                                        <p:cTn id="44" dur="1000" fill="hold"/>
                                        <p:tgtEl>
                                          <p:spTgt spid="2">
                                            <p:graphicEl>
                                              <a:dgm id="{58FEFF10-E27F-4DA2-A8FB-E72C7F1377E7}"/>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58FEFF10-E27F-4DA2-A8FB-E72C7F1377E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şağı Şerit 1"/>
          <p:cNvSpPr/>
          <p:nvPr/>
        </p:nvSpPr>
        <p:spPr>
          <a:xfrm>
            <a:off x="1291771" y="885373"/>
            <a:ext cx="9390743" cy="5239657"/>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dirty="0"/>
              <a:t>Gençliğin ergenlik dönemiyle başladığına dair ortak bir görüş vardır.</a:t>
            </a:r>
          </a:p>
        </p:txBody>
      </p:sp>
    </p:spTree>
    <p:extLst>
      <p:ext uri="{BB962C8B-B14F-4D97-AF65-F5344CB8AC3E}">
        <p14:creationId xmlns:p14="http://schemas.microsoft.com/office/powerpoint/2010/main" val="337034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36569" y="1774713"/>
            <a:ext cx="6012872" cy="42473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Çocuklarınız ergenlik çağına girdiklerinde, kendilerinden öncekiler (büyükleri) izin istedikleri gibi onlar da izin istesinler… (</a:t>
            </a:r>
            <a:r>
              <a:rPr lang="tr-TR" sz="4000" dirty="0" err="1"/>
              <a:t>Nûr</a:t>
            </a:r>
            <a:r>
              <a:rPr lang="tr-TR" sz="4000" dirty="0"/>
              <a:t>, 59).</a:t>
            </a:r>
          </a:p>
        </p:txBody>
      </p:sp>
      <p:sp>
        <p:nvSpPr>
          <p:cNvPr id="3" name="Dikdörtgen 2"/>
          <p:cNvSpPr/>
          <p:nvPr/>
        </p:nvSpPr>
        <p:spPr>
          <a:xfrm>
            <a:off x="6456219" y="1774713"/>
            <a:ext cx="5735781" cy="4247317"/>
          </a:xfrm>
          <a:prstGeom prst="rect">
            <a:avLst/>
          </a:prstGeom>
          <a:ln w="76200">
            <a:solidFill>
              <a:schemeClr val="accent2">
                <a:lumMod val="50000"/>
              </a:schemeClr>
            </a:solidFill>
          </a:ln>
        </p:spPr>
        <p:txBody>
          <a:bodyPr wrap="square">
            <a:spAutoFit/>
          </a:bodyPr>
          <a:lstStyle/>
          <a:p>
            <a:pPr algn="ctr"/>
            <a:r>
              <a:rPr lang="ar-SA"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وَاِذَا بَلَغَ الْاَطْفَالُ مِنْكُمُ الْحُلُمَ فَلْيَسْتَأْذِنُوا كَمَا اسْتَأْذَنَ الَّذ۪ينَ مِنْ قَبْلِهِمْۜ  كَذٰلِكَ يُبَيِّنُ اللّٰهُ لَكُمْ اٰيَاتِه۪ۜ وَاللّٰهُ عَل۪يمٌ حَك۪يمٌ ﴿٥٩﴾</a:t>
            </a:r>
            <a:endParaRPr lang="tr-TR" sz="54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Tree>
    <p:extLst>
      <p:ext uri="{BB962C8B-B14F-4D97-AF65-F5344CB8AC3E}">
        <p14:creationId xmlns:p14="http://schemas.microsoft.com/office/powerpoint/2010/main" val="392128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194625" y="992120"/>
            <a:ext cx="6148117" cy="37856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a:t>Nihayet insan, güçlü çağına erip kırk yaşına varınca der ki: Rabbim! Bana ve ana-babama verdiğin nimete şükretmemi ve razı olacağın yararlı iş yapmamı temin et… </a:t>
            </a:r>
            <a:r>
              <a:rPr lang="tr-TR" sz="2800" dirty="0"/>
              <a:t>(</a:t>
            </a:r>
            <a:r>
              <a:rPr lang="tr-TR" sz="2800" dirty="0" err="1"/>
              <a:t>Ahkâf</a:t>
            </a:r>
            <a:r>
              <a:rPr lang="tr-TR" sz="2800" dirty="0"/>
              <a:t>, 15).</a:t>
            </a:r>
          </a:p>
        </p:txBody>
      </p:sp>
      <p:sp>
        <p:nvSpPr>
          <p:cNvPr id="3" name="Dikdörtgen 2"/>
          <p:cNvSpPr/>
          <p:nvPr/>
        </p:nvSpPr>
        <p:spPr>
          <a:xfrm>
            <a:off x="6458857" y="992120"/>
            <a:ext cx="5573486" cy="3785652"/>
          </a:xfrm>
          <a:prstGeom prst="rect">
            <a:avLst/>
          </a:prstGeom>
          <a:ln w="76200">
            <a:solidFill>
              <a:schemeClr val="accent2">
                <a:lumMod val="50000"/>
              </a:schemeClr>
            </a:solidFill>
          </a:ln>
        </p:spPr>
        <p:txBody>
          <a:bodyPr wrap="square">
            <a:spAutoFit/>
          </a:bodyPr>
          <a:lstStyle/>
          <a:p>
            <a:pPr algn="ctr"/>
            <a:r>
              <a:rPr lang="ar-SA"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rPr>
              <a:t>حَتّٰٓى اِذَا بَلَغَ اَشُدَّهُ وَبَلَغَ اَرْبَع۪ينَ سَنَةًۙ قَالَ رَبِّ اَوْزِعْن۪ٓي اَنْ اَشْكُرَ نِعْمَتَكَ الَّت۪ٓي اَنْعَمْتَ عَلَيَّ وَعَلٰى وَالِدَيَّ وَاَنْ اَعْمَلَ صَالِحاً تَرْضٰيهُ ﴿١٥﴾</a:t>
            </a:r>
            <a:endParaRPr lang="tr-TR" sz="4800" dirty="0">
              <a:latin typeface="Shaikh Hamdullah Mushaf" panose="03020500000000020004" pitchFamily="66" charset="-78"/>
              <a:ea typeface="Shaikh Hamdullah Mushaf" panose="03020500000000020004" pitchFamily="66" charset="-78"/>
              <a:cs typeface="Shaikh Hamdullah Mushaf" panose="03020500000000020004" pitchFamily="66" charset="-78"/>
            </a:endParaRPr>
          </a:p>
        </p:txBody>
      </p:sp>
      <p:sp>
        <p:nvSpPr>
          <p:cNvPr id="4" name="Yuvarlatılmış Dikdörtgen 3"/>
          <p:cNvSpPr/>
          <p:nvPr/>
        </p:nvSpPr>
        <p:spPr>
          <a:xfrm>
            <a:off x="194625" y="5233589"/>
            <a:ext cx="11837718" cy="1196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a:t>Ayetlerden anlaşılacağı üzere gençlik 40 yaşına kadar devam etmektedir..</a:t>
            </a:r>
          </a:p>
        </p:txBody>
      </p:sp>
    </p:spTree>
    <p:extLst>
      <p:ext uri="{BB962C8B-B14F-4D97-AF65-F5344CB8AC3E}">
        <p14:creationId xmlns:p14="http://schemas.microsoft.com/office/powerpoint/2010/main" val="82599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734292" y="1304057"/>
            <a:ext cx="6137564" cy="50967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err="1"/>
              <a:t>Kur’ân</a:t>
            </a:r>
            <a:r>
              <a:rPr lang="tr-TR" sz="4000" dirty="0"/>
              <a:t>-ı Kerîm’de </a:t>
            </a:r>
            <a:r>
              <a:rPr lang="tr-TR" sz="4000" dirty="0" err="1"/>
              <a:t>fetâ</a:t>
            </a:r>
            <a:r>
              <a:rPr lang="tr-TR" sz="4000" dirty="0"/>
              <a:t>, </a:t>
            </a:r>
            <a:r>
              <a:rPr lang="tr-TR" sz="4000" dirty="0" err="1"/>
              <a:t>büluğ</a:t>
            </a:r>
            <a:r>
              <a:rPr lang="tr-TR" sz="4000" dirty="0"/>
              <a:t> yaşı ile olgun erkeklik arasındaki ilk gençlik yılları.</a:t>
            </a:r>
          </a:p>
        </p:txBody>
      </p:sp>
      <p:sp>
        <p:nvSpPr>
          <p:cNvPr id="5" name="Aşağı Ok 4"/>
          <p:cNvSpPr/>
          <p:nvPr/>
        </p:nvSpPr>
        <p:spPr>
          <a:xfrm rot="3240888">
            <a:off x="6637109" y="1989889"/>
            <a:ext cx="6244946" cy="26027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5400" dirty="0" err="1"/>
              <a:t>Fetâ</a:t>
            </a:r>
            <a:r>
              <a:rPr lang="tr-TR" sz="5400" dirty="0"/>
              <a:t>/Genç</a:t>
            </a:r>
          </a:p>
        </p:txBody>
      </p:sp>
    </p:spTree>
    <p:extLst>
      <p:ext uri="{BB962C8B-B14F-4D97-AF65-F5344CB8AC3E}">
        <p14:creationId xmlns:p14="http://schemas.microsoft.com/office/powerpoint/2010/main" val="12997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Kar Payı</Template>
  <TotalTime>3187</TotalTime>
  <Words>1515</Words>
  <Application>Microsoft Office PowerPoint</Application>
  <PresentationFormat>Geniş ekran</PresentationFormat>
  <Paragraphs>108</Paragraphs>
  <Slides>33</Slides>
  <Notes>3</Notes>
  <HiddenSlides>1</HiddenSlides>
  <MMClips>1</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33</vt:i4>
      </vt:variant>
    </vt:vector>
  </HeadingPairs>
  <TitlesOfParts>
    <vt:vector size="38" baseType="lpstr">
      <vt:lpstr>Calibri</vt:lpstr>
      <vt:lpstr>Gill Sans MT</vt:lpstr>
      <vt:lpstr>Shaikh Hamdullah Mushaf</vt:lpstr>
      <vt:lpstr>Wingdings 2</vt:lpstr>
      <vt:lpstr>Kar Payı</vt:lpstr>
      <vt:lpstr>PowerPoint Sunusu</vt:lpstr>
      <vt:lpstr>KUR'ÂN-I KERÎM'DE GENÇLER</vt:lpstr>
      <vt:lpstr>kazanımlar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ALLAH İNANCI VE İNSAN</dc:title>
  <dc:creator>Nurullah Yalçın</dc:creator>
  <cp:lastModifiedBy>DELL</cp:lastModifiedBy>
  <cp:revision>187</cp:revision>
  <dcterms:created xsi:type="dcterms:W3CDTF">2019-07-15T06:01:13Z</dcterms:created>
  <dcterms:modified xsi:type="dcterms:W3CDTF">2019-11-03T21:01:39Z</dcterms:modified>
</cp:coreProperties>
</file>