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27" r:id="rId2"/>
    <p:sldId id="308" r:id="rId3"/>
    <p:sldId id="315" r:id="rId4"/>
    <p:sldId id="262" r:id="rId5"/>
    <p:sldId id="380" r:id="rId6"/>
    <p:sldId id="415" r:id="rId7"/>
    <p:sldId id="376" r:id="rId8"/>
    <p:sldId id="417" r:id="rId9"/>
    <p:sldId id="358" r:id="rId10"/>
    <p:sldId id="428" r:id="rId11"/>
    <p:sldId id="429" r:id="rId12"/>
    <p:sldId id="418" r:id="rId13"/>
    <p:sldId id="419" r:id="rId14"/>
    <p:sldId id="420" r:id="rId15"/>
    <p:sldId id="421" r:id="rId16"/>
    <p:sldId id="422" r:id="rId17"/>
    <p:sldId id="423" r:id="rId18"/>
    <p:sldId id="26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B1DA2-B81D-415E-A6B8-42FBCE80B50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09E9701-42EB-4A47-913C-0ECC614DB279}">
      <dgm:prSet phldrT="[Metin]" custT="1"/>
      <dgm:spPr/>
      <dgm:t>
        <a:bodyPr/>
        <a:lstStyle/>
        <a:p>
          <a:r>
            <a:rPr lang="tr-TR" sz="2000" b="1" dirty="0" smtClean="0"/>
            <a:t>PEYGAMBER EFENDİMİZ’İN BAZI ÖZELLİKLERİ</a:t>
          </a:r>
          <a:endParaRPr lang="tr-TR" sz="2000" b="1" dirty="0"/>
        </a:p>
      </dgm:t>
    </dgm:pt>
    <dgm:pt modelId="{136A430D-5462-494F-8C07-A97B124BAE95}" type="parTrans" cxnId="{38867CBB-AC99-4BDB-8354-624218F0A120}">
      <dgm:prSet/>
      <dgm:spPr/>
      <dgm:t>
        <a:bodyPr/>
        <a:lstStyle/>
        <a:p>
          <a:endParaRPr lang="tr-TR"/>
        </a:p>
      </dgm:t>
    </dgm:pt>
    <dgm:pt modelId="{494A2361-4B40-40C7-AA3A-E79408581D22}" type="sibTrans" cxnId="{38867CBB-AC99-4BDB-8354-624218F0A120}">
      <dgm:prSet/>
      <dgm:spPr/>
      <dgm:t>
        <a:bodyPr/>
        <a:lstStyle/>
        <a:p>
          <a:endParaRPr lang="tr-TR"/>
        </a:p>
      </dgm:t>
    </dgm:pt>
    <dgm:pt modelId="{B8AD6096-81B0-46FA-8E0F-69D6586628C7}">
      <dgm:prSet phldrT="[Metin]" custT="1"/>
      <dgm:spPr/>
      <dgm:t>
        <a:bodyPr/>
        <a:lstStyle/>
        <a:p>
          <a:r>
            <a:rPr lang="tr-TR" sz="2800" dirty="0" smtClean="0"/>
            <a:t>Güzel Ahlaklı </a:t>
          </a:r>
          <a:endParaRPr lang="tr-TR" sz="2800" dirty="0"/>
        </a:p>
      </dgm:t>
    </dgm:pt>
    <dgm:pt modelId="{171CB4EC-973B-44FC-87CF-346A2378822E}" type="parTrans" cxnId="{6449F306-3BEB-4264-8DA6-01D614AFEA12}">
      <dgm:prSet custT="1"/>
      <dgm:spPr/>
      <dgm:t>
        <a:bodyPr/>
        <a:lstStyle/>
        <a:p>
          <a:endParaRPr lang="tr-TR" sz="800"/>
        </a:p>
      </dgm:t>
    </dgm:pt>
    <dgm:pt modelId="{8DE62443-638E-4A0E-A3E1-A06C0965BB2B}" type="sibTrans" cxnId="{6449F306-3BEB-4264-8DA6-01D614AFEA12}">
      <dgm:prSet/>
      <dgm:spPr/>
      <dgm:t>
        <a:bodyPr/>
        <a:lstStyle/>
        <a:p>
          <a:endParaRPr lang="tr-TR"/>
        </a:p>
      </dgm:t>
    </dgm:pt>
    <dgm:pt modelId="{889C7B78-FCB9-47B4-994B-F0F6535BBE44}">
      <dgm:prSet phldrT="[Metin]" custT="1"/>
      <dgm:spPr/>
      <dgm:t>
        <a:bodyPr/>
        <a:lstStyle/>
        <a:p>
          <a:r>
            <a:rPr lang="tr-TR" sz="2800" dirty="0" smtClean="0"/>
            <a:t>Kimseye zarar vermeyen</a:t>
          </a:r>
          <a:endParaRPr lang="tr-TR" sz="2800" dirty="0"/>
        </a:p>
      </dgm:t>
    </dgm:pt>
    <dgm:pt modelId="{0581F432-F45B-4424-80E4-A8A3B4664C58}" type="parTrans" cxnId="{9C7D63EF-AE32-402F-90BD-0BA1120DA2D0}">
      <dgm:prSet custT="1"/>
      <dgm:spPr/>
      <dgm:t>
        <a:bodyPr/>
        <a:lstStyle/>
        <a:p>
          <a:endParaRPr lang="tr-TR" sz="800"/>
        </a:p>
      </dgm:t>
    </dgm:pt>
    <dgm:pt modelId="{55E74D9C-7C20-4BDB-ADD7-221D2B0B78AE}" type="sibTrans" cxnId="{9C7D63EF-AE32-402F-90BD-0BA1120DA2D0}">
      <dgm:prSet/>
      <dgm:spPr/>
      <dgm:t>
        <a:bodyPr/>
        <a:lstStyle/>
        <a:p>
          <a:endParaRPr lang="tr-TR"/>
        </a:p>
      </dgm:t>
    </dgm:pt>
    <dgm:pt modelId="{0348D8A6-6179-404B-80CF-620B82874B06}">
      <dgm:prSet phldrT="[Metin]" custT="1"/>
      <dgm:spPr/>
      <dgm:t>
        <a:bodyPr/>
        <a:lstStyle/>
        <a:p>
          <a:r>
            <a:rPr lang="tr-TR" sz="2300" dirty="0" smtClean="0"/>
            <a:t>Kötü alışkanlıklardan uzak</a:t>
          </a:r>
          <a:endParaRPr lang="tr-TR" sz="2300" dirty="0"/>
        </a:p>
      </dgm:t>
    </dgm:pt>
    <dgm:pt modelId="{24DC76F4-0571-4518-883A-01EEE86259C1}" type="parTrans" cxnId="{81A5ED9B-2921-49C4-90EE-E2D43C5E0E7C}">
      <dgm:prSet custT="1"/>
      <dgm:spPr/>
      <dgm:t>
        <a:bodyPr/>
        <a:lstStyle/>
        <a:p>
          <a:endParaRPr lang="tr-TR" sz="800"/>
        </a:p>
      </dgm:t>
    </dgm:pt>
    <dgm:pt modelId="{8A4CD938-6A81-4375-9F17-F4573F9F0201}" type="sibTrans" cxnId="{81A5ED9B-2921-49C4-90EE-E2D43C5E0E7C}">
      <dgm:prSet/>
      <dgm:spPr/>
      <dgm:t>
        <a:bodyPr/>
        <a:lstStyle/>
        <a:p>
          <a:endParaRPr lang="tr-TR"/>
        </a:p>
      </dgm:t>
    </dgm:pt>
    <dgm:pt modelId="{259D1942-EA51-42A8-843A-1CB189883A23}">
      <dgm:prSet phldrT="[Metin]" custT="1"/>
      <dgm:spPr/>
      <dgm:t>
        <a:bodyPr/>
        <a:lstStyle/>
        <a:p>
          <a:r>
            <a:rPr lang="tr-TR" sz="2400" dirty="0" smtClean="0"/>
            <a:t>Sorumluluklarının farkında olan</a:t>
          </a:r>
          <a:endParaRPr lang="tr-TR" sz="2400" dirty="0"/>
        </a:p>
      </dgm:t>
    </dgm:pt>
    <dgm:pt modelId="{E6146FF8-3554-4385-A2CC-58EEDBFA288B}" type="parTrans" cxnId="{158148E6-0516-4CA3-A6D9-1C23555338D6}">
      <dgm:prSet custT="1"/>
      <dgm:spPr/>
      <dgm:t>
        <a:bodyPr/>
        <a:lstStyle/>
        <a:p>
          <a:endParaRPr lang="tr-TR" sz="800"/>
        </a:p>
      </dgm:t>
    </dgm:pt>
    <dgm:pt modelId="{BF638FFC-7900-4430-838F-6FF466F2019D}" type="sibTrans" cxnId="{158148E6-0516-4CA3-A6D9-1C23555338D6}">
      <dgm:prSet/>
      <dgm:spPr/>
      <dgm:t>
        <a:bodyPr/>
        <a:lstStyle/>
        <a:p>
          <a:endParaRPr lang="tr-TR"/>
        </a:p>
      </dgm:t>
    </dgm:pt>
    <dgm:pt modelId="{528C4086-F2ED-4009-85B8-BDBE814363C3}">
      <dgm:prSet custT="1"/>
      <dgm:spPr/>
      <dgm:t>
        <a:bodyPr/>
        <a:lstStyle/>
        <a:p>
          <a:r>
            <a:rPr lang="tr-TR" sz="2800" dirty="0" smtClean="0"/>
            <a:t>Mütevazi</a:t>
          </a:r>
          <a:endParaRPr lang="tr-TR" sz="2800" dirty="0"/>
        </a:p>
      </dgm:t>
    </dgm:pt>
    <dgm:pt modelId="{8F075761-3400-4DDD-A135-EDE7A7E10494}" type="parTrans" cxnId="{028A1EC4-C1E9-4D25-8A6D-CE2474CAFAE8}">
      <dgm:prSet custT="1"/>
      <dgm:spPr/>
      <dgm:t>
        <a:bodyPr/>
        <a:lstStyle/>
        <a:p>
          <a:endParaRPr lang="tr-TR" sz="800"/>
        </a:p>
      </dgm:t>
    </dgm:pt>
    <dgm:pt modelId="{D2D9C183-67BB-48F3-B9F5-1A83D9F6905F}" type="sibTrans" cxnId="{028A1EC4-C1E9-4D25-8A6D-CE2474CAFAE8}">
      <dgm:prSet/>
      <dgm:spPr/>
      <dgm:t>
        <a:bodyPr/>
        <a:lstStyle/>
        <a:p>
          <a:endParaRPr lang="tr-TR"/>
        </a:p>
      </dgm:t>
    </dgm:pt>
    <dgm:pt modelId="{511EEEE8-ED4B-420B-B903-C1D191F05839}">
      <dgm:prSet custT="1"/>
      <dgm:spPr/>
      <dgm:t>
        <a:bodyPr/>
        <a:lstStyle/>
        <a:p>
          <a:r>
            <a:rPr lang="tr-TR" sz="2800" dirty="0" smtClean="0"/>
            <a:t>Güler Yüzlü</a:t>
          </a:r>
          <a:endParaRPr lang="tr-TR" sz="2800" dirty="0"/>
        </a:p>
      </dgm:t>
    </dgm:pt>
    <dgm:pt modelId="{7FFF2D64-C3AE-41A8-8875-60D0B510558E}" type="parTrans" cxnId="{7C52305B-CF20-4657-887D-231C207EAEE9}">
      <dgm:prSet custT="1"/>
      <dgm:spPr/>
      <dgm:t>
        <a:bodyPr/>
        <a:lstStyle/>
        <a:p>
          <a:endParaRPr lang="tr-TR" sz="800"/>
        </a:p>
      </dgm:t>
    </dgm:pt>
    <dgm:pt modelId="{69BF81A2-9727-4292-940F-A55D3E529DC1}" type="sibTrans" cxnId="{7C52305B-CF20-4657-887D-231C207EAEE9}">
      <dgm:prSet/>
      <dgm:spPr/>
      <dgm:t>
        <a:bodyPr/>
        <a:lstStyle/>
        <a:p>
          <a:endParaRPr lang="tr-TR"/>
        </a:p>
      </dgm:t>
    </dgm:pt>
    <dgm:pt modelId="{406E5DF0-1BB7-47FA-A133-6D7D44E2D670}">
      <dgm:prSet custT="1"/>
      <dgm:spPr/>
      <dgm:t>
        <a:bodyPr/>
        <a:lstStyle/>
        <a:p>
          <a:r>
            <a:rPr lang="tr-TR" sz="2800" dirty="0" smtClean="0"/>
            <a:t>İncitmeyen</a:t>
          </a:r>
          <a:endParaRPr lang="tr-TR" sz="2800" dirty="0"/>
        </a:p>
      </dgm:t>
    </dgm:pt>
    <dgm:pt modelId="{1D1B0040-DC77-4EE3-BA19-5E7FC399E86A}" type="sibTrans" cxnId="{4E152C79-F436-4B2E-9CF9-9471DEE67BD0}">
      <dgm:prSet/>
      <dgm:spPr/>
      <dgm:t>
        <a:bodyPr/>
        <a:lstStyle/>
        <a:p>
          <a:endParaRPr lang="tr-TR"/>
        </a:p>
      </dgm:t>
    </dgm:pt>
    <dgm:pt modelId="{7D6BB914-7B56-431C-831A-33454EBC0723}" type="parTrans" cxnId="{4E152C79-F436-4B2E-9CF9-9471DEE67BD0}">
      <dgm:prSet custT="1"/>
      <dgm:spPr/>
      <dgm:t>
        <a:bodyPr/>
        <a:lstStyle/>
        <a:p>
          <a:endParaRPr lang="tr-TR" sz="800"/>
        </a:p>
      </dgm:t>
    </dgm:pt>
    <dgm:pt modelId="{E49C4A43-E3CB-41E7-A26D-54002CAA483E}" type="pres">
      <dgm:prSet presAssocID="{591B1DA2-B81D-415E-A6B8-42FBCE80B5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753B9D-D635-4BC4-B5B4-8ECA1EC802A5}" type="pres">
      <dgm:prSet presAssocID="{709E9701-42EB-4A47-913C-0ECC614DB279}" presName="centerShape" presStyleLbl="node0" presStyleIdx="0" presStyleCnt="1" custScaleX="146791"/>
      <dgm:spPr/>
      <dgm:t>
        <a:bodyPr/>
        <a:lstStyle/>
        <a:p>
          <a:endParaRPr lang="tr-TR"/>
        </a:p>
      </dgm:t>
    </dgm:pt>
    <dgm:pt modelId="{63663F7A-1877-4112-AA6B-4A110402A4F6}" type="pres">
      <dgm:prSet presAssocID="{171CB4EC-973B-44FC-87CF-346A2378822E}" presName="Name9" presStyleLbl="parChTrans1D2" presStyleIdx="0" presStyleCnt="7" custScaleX="2000000"/>
      <dgm:spPr/>
      <dgm:t>
        <a:bodyPr/>
        <a:lstStyle/>
        <a:p>
          <a:endParaRPr lang="tr-TR"/>
        </a:p>
      </dgm:t>
    </dgm:pt>
    <dgm:pt modelId="{545785F1-768C-4FF6-B235-FCDDC745789E}" type="pres">
      <dgm:prSet presAssocID="{171CB4EC-973B-44FC-87CF-346A2378822E}" presName="connTx" presStyleLbl="parChTrans1D2" presStyleIdx="0" presStyleCnt="7"/>
      <dgm:spPr/>
      <dgm:t>
        <a:bodyPr/>
        <a:lstStyle/>
        <a:p>
          <a:endParaRPr lang="tr-TR"/>
        </a:p>
      </dgm:t>
    </dgm:pt>
    <dgm:pt modelId="{35BEBDDA-E8B8-4C07-8AF6-4937FE452C4D}" type="pres">
      <dgm:prSet presAssocID="{B8AD6096-81B0-46FA-8E0F-69D6586628C7}" presName="node" presStyleLbl="node1" presStyleIdx="0" presStyleCnt="7" custScaleX="1467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E1123F-0448-4A47-BF00-B7518B196C0A}" type="pres">
      <dgm:prSet presAssocID="{7FFF2D64-C3AE-41A8-8875-60D0B510558E}" presName="Name9" presStyleLbl="parChTrans1D2" presStyleIdx="1" presStyleCnt="7" custScaleX="2000000"/>
      <dgm:spPr/>
      <dgm:t>
        <a:bodyPr/>
        <a:lstStyle/>
        <a:p>
          <a:endParaRPr lang="tr-TR"/>
        </a:p>
      </dgm:t>
    </dgm:pt>
    <dgm:pt modelId="{6CD01773-9A80-4A54-B749-1D697747731B}" type="pres">
      <dgm:prSet presAssocID="{7FFF2D64-C3AE-41A8-8875-60D0B510558E}" presName="connTx" presStyleLbl="parChTrans1D2" presStyleIdx="1" presStyleCnt="7"/>
      <dgm:spPr/>
      <dgm:t>
        <a:bodyPr/>
        <a:lstStyle/>
        <a:p>
          <a:endParaRPr lang="tr-TR"/>
        </a:p>
      </dgm:t>
    </dgm:pt>
    <dgm:pt modelId="{CB9D67F4-21F8-45D0-B9B4-596F6281EC26}" type="pres">
      <dgm:prSet presAssocID="{511EEEE8-ED4B-420B-B903-C1D191F05839}" presName="node" presStyleLbl="node1" presStyleIdx="1" presStyleCnt="7" custScaleX="146791" custRadScaleRad="106458" custRadScaleInc="172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81944E-64E0-4C10-8F9D-DEC96C6DC530}" type="pres">
      <dgm:prSet presAssocID="{7D6BB914-7B56-431C-831A-33454EBC0723}" presName="Name9" presStyleLbl="parChTrans1D2" presStyleIdx="2" presStyleCnt="7" custScaleX="2000000"/>
      <dgm:spPr/>
      <dgm:t>
        <a:bodyPr/>
        <a:lstStyle/>
        <a:p>
          <a:endParaRPr lang="tr-TR"/>
        </a:p>
      </dgm:t>
    </dgm:pt>
    <dgm:pt modelId="{05A7B4B3-EC2B-4FFB-A260-F01B9A8856E7}" type="pres">
      <dgm:prSet presAssocID="{7D6BB914-7B56-431C-831A-33454EBC0723}" presName="connTx" presStyleLbl="parChTrans1D2" presStyleIdx="2" presStyleCnt="7"/>
      <dgm:spPr/>
      <dgm:t>
        <a:bodyPr/>
        <a:lstStyle/>
        <a:p>
          <a:endParaRPr lang="tr-TR"/>
        </a:p>
      </dgm:t>
    </dgm:pt>
    <dgm:pt modelId="{6541A12E-008E-4E6C-B876-0182DF221DF4}" type="pres">
      <dgm:prSet presAssocID="{406E5DF0-1BB7-47FA-A133-6D7D44E2D670}" presName="node" presStyleLbl="node1" presStyleIdx="2" presStyleCnt="7" custScaleX="1467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4D6B32-E76E-45A1-94DF-35EBA73015FB}" type="pres">
      <dgm:prSet presAssocID="{8F075761-3400-4DDD-A135-EDE7A7E10494}" presName="Name9" presStyleLbl="parChTrans1D2" presStyleIdx="3" presStyleCnt="7" custScaleX="2000000"/>
      <dgm:spPr/>
      <dgm:t>
        <a:bodyPr/>
        <a:lstStyle/>
        <a:p>
          <a:endParaRPr lang="tr-TR"/>
        </a:p>
      </dgm:t>
    </dgm:pt>
    <dgm:pt modelId="{C76A43CA-2AC9-4C92-8B62-0E1DABAD088C}" type="pres">
      <dgm:prSet presAssocID="{8F075761-3400-4DDD-A135-EDE7A7E10494}" presName="connTx" presStyleLbl="parChTrans1D2" presStyleIdx="3" presStyleCnt="7"/>
      <dgm:spPr/>
      <dgm:t>
        <a:bodyPr/>
        <a:lstStyle/>
        <a:p>
          <a:endParaRPr lang="tr-TR"/>
        </a:p>
      </dgm:t>
    </dgm:pt>
    <dgm:pt modelId="{AFECE80F-B333-411C-8736-94D6EAF3F32F}" type="pres">
      <dgm:prSet presAssocID="{528C4086-F2ED-4009-85B8-BDBE814363C3}" presName="node" presStyleLbl="node1" presStyleIdx="3" presStyleCnt="7" custScaleX="146791" custRadScaleRad="107497" custRadScaleInc="-244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DA1931-1A68-4CFF-A7BC-7DFF8F440E47}" type="pres">
      <dgm:prSet presAssocID="{0581F432-F45B-4424-80E4-A8A3B4664C58}" presName="Name9" presStyleLbl="parChTrans1D2" presStyleIdx="4" presStyleCnt="7" custScaleX="2000000"/>
      <dgm:spPr/>
      <dgm:t>
        <a:bodyPr/>
        <a:lstStyle/>
        <a:p>
          <a:endParaRPr lang="tr-TR"/>
        </a:p>
      </dgm:t>
    </dgm:pt>
    <dgm:pt modelId="{5DAF6780-6636-42AB-8296-386C746C9F19}" type="pres">
      <dgm:prSet presAssocID="{0581F432-F45B-4424-80E4-A8A3B4664C58}" presName="connTx" presStyleLbl="parChTrans1D2" presStyleIdx="4" presStyleCnt="7"/>
      <dgm:spPr/>
      <dgm:t>
        <a:bodyPr/>
        <a:lstStyle/>
        <a:p>
          <a:endParaRPr lang="tr-TR"/>
        </a:p>
      </dgm:t>
    </dgm:pt>
    <dgm:pt modelId="{7813B492-8B03-4101-A2F5-EE2F9C8F5A77}" type="pres">
      <dgm:prSet presAssocID="{889C7B78-FCB9-47B4-994B-F0F6535BBE44}" presName="node" presStyleLbl="node1" presStyleIdx="4" presStyleCnt="7" custScaleX="146791" custRadScaleRad="104053" custRadScaleInc="121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A9548D-8ECB-4D40-A979-247EB78CD531}" type="pres">
      <dgm:prSet presAssocID="{24DC76F4-0571-4518-883A-01EEE86259C1}" presName="Name9" presStyleLbl="parChTrans1D2" presStyleIdx="5" presStyleCnt="7" custScaleX="2000000"/>
      <dgm:spPr/>
      <dgm:t>
        <a:bodyPr/>
        <a:lstStyle/>
        <a:p>
          <a:endParaRPr lang="tr-TR"/>
        </a:p>
      </dgm:t>
    </dgm:pt>
    <dgm:pt modelId="{C7DFFA85-3657-43D0-A540-8EEFC9AE1B7A}" type="pres">
      <dgm:prSet presAssocID="{24DC76F4-0571-4518-883A-01EEE86259C1}" presName="connTx" presStyleLbl="parChTrans1D2" presStyleIdx="5" presStyleCnt="7"/>
      <dgm:spPr/>
      <dgm:t>
        <a:bodyPr/>
        <a:lstStyle/>
        <a:p>
          <a:endParaRPr lang="tr-TR"/>
        </a:p>
      </dgm:t>
    </dgm:pt>
    <dgm:pt modelId="{638B465E-8BAF-47B0-AFD8-C0F02E328CC0}" type="pres">
      <dgm:prSet presAssocID="{0348D8A6-6179-404B-80CF-620B82874B06}" presName="node" presStyleLbl="node1" presStyleIdx="5" presStyleCnt="7" custScaleX="1467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056957-B71A-46B2-A5AE-89D0AEAA1AAF}" type="pres">
      <dgm:prSet presAssocID="{E6146FF8-3554-4385-A2CC-58EEDBFA288B}" presName="Name9" presStyleLbl="parChTrans1D2" presStyleIdx="6" presStyleCnt="7" custScaleX="2000000"/>
      <dgm:spPr/>
      <dgm:t>
        <a:bodyPr/>
        <a:lstStyle/>
        <a:p>
          <a:endParaRPr lang="tr-TR"/>
        </a:p>
      </dgm:t>
    </dgm:pt>
    <dgm:pt modelId="{A8D93785-B5E3-423C-9A71-330ABEBFE220}" type="pres">
      <dgm:prSet presAssocID="{E6146FF8-3554-4385-A2CC-58EEDBFA288B}" presName="connTx" presStyleLbl="parChTrans1D2" presStyleIdx="6" presStyleCnt="7"/>
      <dgm:spPr/>
      <dgm:t>
        <a:bodyPr/>
        <a:lstStyle/>
        <a:p>
          <a:endParaRPr lang="tr-TR"/>
        </a:p>
      </dgm:t>
    </dgm:pt>
    <dgm:pt modelId="{A4444AAD-4D85-4DF2-947B-FC36C2AC1B92}" type="pres">
      <dgm:prSet presAssocID="{259D1942-EA51-42A8-843A-1CB189883A23}" presName="node" presStyleLbl="node1" presStyleIdx="6" presStyleCnt="7" custScaleX="146791" custRadScaleRad="104435" custRadScaleInc="-156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449F306-3BEB-4264-8DA6-01D614AFEA12}" srcId="{709E9701-42EB-4A47-913C-0ECC614DB279}" destId="{B8AD6096-81B0-46FA-8E0F-69D6586628C7}" srcOrd="0" destOrd="0" parTransId="{171CB4EC-973B-44FC-87CF-346A2378822E}" sibTransId="{8DE62443-638E-4A0E-A3E1-A06C0965BB2B}"/>
    <dgm:cxn modelId="{57185AAD-DE3E-43A5-8CC2-0FF5FE4B683A}" type="presOf" srcId="{511EEEE8-ED4B-420B-B903-C1D191F05839}" destId="{CB9D67F4-21F8-45D0-B9B4-596F6281EC26}" srcOrd="0" destOrd="0" presId="urn:microsoft.com/office/officeart/2005/8/layout/radial1"/>
    <dgm:cxn modelId="{9C7D63EF-AE32-402F-90BD-0BA1120DA2D0}" srcId="{709E9701-42EB-4A47-913C-0ECC614DB279}" destId="{889C7B78-FCB9-47B4-994B-F0F6535BBE44}" srcOrd="4" destOrd="0" parTransId="{0581F432-F45B-4424-80E4-A8A3B4664C58}" sibTransId="{55E74D9C-7C20-4BDB-ADD7-221D2B0B78AE}"/>
    <dgm:cxn modelId="{81A5ED9B-2921-49C4-90EE-E2D43C5E0E7C}" srcId="{709E9701-42EB-4A47-913C-0ECC614DB279}" destId="{0348D8A6-6179-404B-80CF-620B82874B06}" srcOrd="5" destOrd="0" parTransId="{24DC76F4-0571-4518-883A-01EEE86259C1}" sibTransId="{8A4CD938-6A81-4375-9F17-F4573F9F0201}"/>
    <dgm:cxn modelId="{7C52305B-CF20-4657-887D-231C207EAEE9}" srcId="{709E9701-42EB-4A47-913C-0ECC614DB279}" destId="{511EEEE8-ED4B-420B-B903-C1D191F05839}" srcOrd="1" destOrd="0" parTransId="{7FFF2D64-C3AE-41A8-8875-60D0B510558E}" sibTransId="{69BF81A2-9727-4292-940F-A55D3E529DC1}"/>
    <dgm:cxn modelId="{38867CBB-AC99-4BDB-8354-624218F0A120}" srcId="{591B1DA2-B81D-415E-A6B8-42FBCE80B500}" destId="{709E9701-42EB-4A47-913C-0ECC614DB279}" srcOrd="0" destOrd="0" parTransId="{136A430D-5462-494F-8C07-A97B124BAE95}" sibTransId="{494A2361-4B40-40C7-AA3A-E79408581D22}"/>
    <dgm:cxn modelId="{57AED8D1-14AC-431F-840F-CC50EF52BAFC}" type="presOf" srcId="{B8AD6096-81B0-46FA-8E0F-69D6586628C7}" destId="{35BEBDDA-E8B8-4C07-8AF6-4937FE452C4D}" srcOrd="0" destOrd="0" presId="urn:microsoft.com/office/officeart/2005/8/layout/radial1"/>
    <dgm:cxn modelId="{76CC0CCF-E518-4608-92F9-F8556992A8E3}" type="presOf" srcId="{7FFF2D64-C3AE-41A8-8875-60D0B510558E}" destId="{93E1123F-0448-4A47-BF00-B7518B196C0A}" srcOrd="0" destOrd="0" presId="urn:microsoft.com/office/officeart/2005/8/layout/radial1"/>
    <dgm:cxn modelId="{22363E72-5DFF-43B9-A953-EF36E6D8B9D5}" type="presOf" srcId="{528C4086-F2ED-4009-85B8-BDBE814363C3}" destId="{AFECE80F-B333-411C-8736-94D6EAF3F32F}" srcOrd="0" destOrd="0" presId="urn:microsoft.com/office/officeart/2005/8/layout/radial1"/>
    <dgm:cxn modelId="{CD5E1504-B31E-46B8-AA14-C014BFCA4F0D}" type="presOf" srcId="{E6146FF8-3554-4385-A2CC-58EEDBFA288B}" destId="{E8056957-B71A-46B2-A5AE-89D0AEAA1AAF}" srcOrd="0" destOrd="0" presId="urn:microsoft.com/office/officeart/2005/8/layout/radial1"/>
    <dgm:cxn modelId="{8B153A32-653C-42EB-9357-6936449B2FB2}" type="presOf" srcId="{406E5DF0-1BB7-47FA-A133-6D7D44E2D670}" destId="{6541A12E-008E-4E6C-B876-0182DF221DF4}" srcOrd="0" destOrd="0" presId="urn:microsoft.com/office/officeart/2005/8/layout/radial1"/>
    <dgm:cxn modelId="{8A00F59A-B3CB-429B-A3F3-DDE5D935236C}" type="presOf" srcId="{591B1DA2-B81D-415E-A6B8-42FBCE80B500}" destId="{E49C4A43-E3CB-41E7-A26D-54002CAA483E}" srcOrd="0" destOrd="0" presId="urn:microsoft.com/office/officeart/2005/8/layout/radial1"/>
    <dgm:cxn modelId="{DD193571-FE58-4D3D-AC64-CE7A27045248}" type="presOf" srcId="{24DC76F4-0571-4518-883A-01EEE86259C1}" destId="{C7DFFA85-3657-43D0-A540-8EEFC9AE1B7A}" srcOrd="1" destOrd="0" presId="urn:microsoft.com/office/officeart/2005/8/layout/radial1"/>
    <dgm:cxn modelId="{93883564-5C15-4DE7-BA52-38863C2DAD44}" type="presOf" srcId="{0348D8A6-6179-404B-80CF-620B82874B06}" destId="{638B465E-8BAF-47B0-AFD8-C0F02E328CC0}" srcOrd="0" destOrd="0" presId="urn:microsoft.com/office/officeart/2005/8/layout/radial1"/>
    <dgm:cxn modelId="{E24B419D-5ABE-4AB5-9C80-5F726FD787E3}" type="presOf" srcId="{7FFF2D64-C3AE-41A8-8875-60D0B510558E}" destId="{6CD01773-9A80-4A54-B749-1D697747731B}" srcOrd="1" destOrd="0" presId="urn:microsoft.com/office/officeart/2005/8/layout/radial1"/>
    <dgm:cxn modelId="{028A1EC4-C1E9-4D25-8A6D-CE2474CAFAE8}" srcId="{709E9701-42EB-4A47-913C-0ECC614DB279}" destId="{528C4086-F2ED-4009-85B8-BDBE814363C3}" srcOrd="3" destOrd="0" parTransId="{8F075761-3400-4DDD-A135-EDE7A7E10494}" sibTransId="{D2D9C183-67BB-48F3-B9F5-1A83D9F6905F}"/>
    <dgm:cxn modelId="{8858DFB4-8786-49C9-A5DA-8D7BF5ECFD45}" type="presOf" srcId="{0581F432-F45B-4424-80E4-A8A3B4664C58}" destId="{5DAF6780-6636-42AB-8296-386C746C9F19}" srcOrd="1" destOrd="0" presId="urn:microsoft.com/office/officeart/2005/8/layout/radial1"/>
    <dgm:cxn modelId="{57FB49B6-7EFB-4104-867D-82796BC782E8}" type="presOf" srcId="{8F075761-3400-4DDD-A135-EDE7A7E10494}" destId="{894D6B32-E76E-45A1-94DF-35EBA73015FB}" srcOrd="0" destOrd="0" presId="urn:microsoft.com/office/officeart/2005/8/layout/radial1"/>
    <dgm:cxn modelId="{03B93669-D030-45AE-A4D3-02B7EE7FEFF8}" type="presOf" srcId="{8F075761-3400-4DDD-A135-EDE7A7E10494}" destId="{C76A43CA-2AC9-4C92-8B62-0E1DABAD088C}" srcOrd="1" destOrd="0" presId="urn:microsoft.com/office/officeart/2005/8/layout/radial1"/>
    <dgm:cxn modelId="{6BFD65E2-C30A-47FA-8647-36765DAF4611}" type="presOf" srcId="{889C7B78-FCB9-47B4-994B-F0F6535BBE44}" destId="{7813B492-8B03-4101-A2F5-EE2F9C8F5A77}" srcOrd="0" destOrd="0" presId="urn:microsoft.com/office/officeart/2005/8/layout/radial1"/>
    <dgm:cxn modelId="{158148E6-0516-4CA3-A6D9-1C23555338D6}" srcId="{709E9701-42EB-4A47-913C-0ECC614DB279}" destId="{259D1942-EA51-42A8-843A-1CB189883A23}" srcOrd="6" destOrd="0" parTransId="{E6146FF8-3554-4385-A2CC-58EEDBFA288B}" sibTransId="{BF638FFC-7900-4430-838F-6FF466F2019D}"/>
    <dgm:cxn modelId="{933B8062-7ACD-419B-8BB4-47F76C2115A6}" type="presOf" srcId="{E6146FF8-3554-4385-A2CC-58EEDBFA288B}" destId="{A8D93785-B5E3-423C-9A71-330ABEBFE220}" srcOrd="1" destOrd="0" presId="urn:microsoft.com/office/officeart/2005/8/layout/radial1"/>
    <dgm:cxn modelId="{BFBA69DA-89CC-4487-9850-702E783D1200}" type="presOf" srcId="{0581F432-F45B-4424-80E4-A8A3B4664C58}" destId="{45DA1931-1A68-4CFF-A7BC-7DFF8F440E47}" srcOrd="0" destOrd="0" presId="urn:microsoft.com/office/officeart/2005/8/layout/radial1"/>
    <dgm:cxn modelId="{02A1D127-93B2-46EA-BEB3-CAD354C31CF8}" type="presOf" srcId="{24DC76F4-0571-4518-883A-01EEE86259C1}" destId="{53A9548D-8ECB-4D40-A979-247EB78CD531}" srcOrd="0" destOrd="0" presId="urn:microsoft.com/office/officeart/2005/8/layout/radial1"/>
    <dgm:cxn modelId="{37F8DADE-C8D8-475F-BCC2-486F4120E065}" type="presOf" srcId="{171CB4EC-973B-44FC-87CF-346A2378822E}" destId="{63663F7A-1877-4112-AA6B-4A110402A4F6}" srcOrd="0" destOrd="0" presId="urn:microsoft.com/office/officeart/2005/8/layout/radial1"/>
    <dgm:cxn modelId="{9307F60F-FFD4-428A-9295-F42491C38B0A}" type="presOf" srcId="{7D6BB914-7B56-431C-831A-33454EBC0723}" destId="{0F81944E-64E0-4C10-8F9D-DEC96C6DC530}" srcOrd="0" destOrd="0" presId="urn:microsoft.com/office/officeart/2005/8/layout/radial1"/>
    <dgm:cxn modelId="{77568BC6-0A3B-4FF0-A2A7-0D04267988EF}" type="presOf" srcId="{259D1942-EA51-42A8-843A-1CB189883A23}" destId="{A4444AAD-4D85-4DF2-947B-FC36C2AC1B92}" srcOrd="0" destOrd="0" presId="urn:microsoft.com/office/officeart/2005/8/layout/radial1"/>
    <dgm:cxn modelId="{9711E123-761A-425E-9A1E-FB357EE64CDD}" type="presOf" srcId="{171CB4EC-973B-44FC-87CF-346A2378822E}" destId="{545785F1-768C-4FF6-B235-FCDDC745789E}" srcOrd="1" destOrd="0" presId="urn:microsoft.com/office/officeart/2005/8/layout/radial1"/>
    <dgm:cxn modelId="{EF009D73-839E-49EA-A882-14C4CB55D767}" type="presOf" srcId="{7D6BB914-7B56-431C-831A-33454EBC0723}" destId="{05A7B4B3-EC2B-4FFB-A260-F01B9A8856E7}" srcOrd="1" destOrd="0" presId="urn:microsoft.com/office/officeart/2005/8/layout/radial1"/>
    <dgm:cxn modelId="{4E152C79-F436-4B2E-9CF9-9471DEE67BD0}" srcId="{709E9701-42EB-4A47-913C-0ECC614DB279}" destId="{406E5DF0-1BB7-47FA-A133-6D7D44E2D670}" srcOrd="2" destOrd="0" parTransId="{7D6BB914-7B56-431C-831A-33454EBC0723}" sibTransId="{1D1B0040-DC77-4EE3-BA19-5E7FC399E86A}"/>
    <dgm:cxn modelId="{26E3E692-F885-46C2-A283-BA41238CAA34}" type="presOf" srcId="{709E9701-42EB-4A47-913C-0ECC614DB279}" destId="{D1753B9D-D635-4BC4-B5B4-8ECA1EC802A5}" srcOrd="0" destOrd="0" presId="urn:microsoft.com/office/officeart/2005/8/layout/radial1"/>
    <dgm:cxn modelId="{A4BD5296-1D99-41FE-9CE1-E50BCC05C999}" type="presParOf" srcId="{E49C4A43-E3CB-41E7-A26D-54002CAA483E}" destId="{D1753B9D-D635-4BC4-B5B4-8ECA1EC802A5}" srcOrd="0" destOrd="0" presId="urn:microsoft.com/office/officeart/2005/8/layout/radial1"/>
    <dgm:cxn modelId="{A35238A0-281A-4771-B4F9-20BDEE1A4DE6}" type="presParOf" srcId="{E49C4A43-E3CB-41E7-A26D-54002CAA483E}" destId="{63663F7A-1877-4112-AA6B-4A110402A4F6}" srcOrd="1" destOrd="0" presId="urn:microsoft.com/office/officeart/2005/8/layout/radial1"/>
    <dgm:cxn modelId="{476ECAA0-A860-4FD0-881B-F8064D1AFC37}" type="presParOf" srcId="{63663F7A-1877-4112-AA6B-4A110402A4F6}" destId="{545785F1-768C-4FF6-B235-FCDDC745789E}" srcOrd="0" destOrd="0" presId="urn:microsoft.com/office/officeart/2005/8/layout/radial1"/>
    <dgm:cxn modelId="{80557369-778D-4E61-A662-C28DA374D1E6}" type="presParOf" srcId="{E49C4A43-E3CB-41E7-A26D-54002CAA483E}" destId="{35BEBDDA-E8B8-4C07-8AF6-4937FE452C4D}" srcOrd="2" destOrd="0" presId="urn:microsoft.com/office/officeart/2005/8/layout/radial1"/>
    <dgm:cxn modelId="{4A135E87-E79D-4AD9-A25B-6C74985466FD}" type="presParOf" srcId="{E49C4A43-E3CB-41E7-A26D-54002CAA483E}" destId="{93E1123F-0448-4A47-BF00-B7518B196C0A}" srcOrd="3" destOrd="0" presId="urn:microsoft.com/office/officeart/2005/8/layout/radial1"/>
    <dgm:cxn modelId="{0106EDFC-3777-431E-A4D3-03DD99277383}" type="presParOf" srcId="{93E1123F-0448-4A47-BF00-B7518B196C0A}" destId="{6CD01773-9A80-4A54-B749-1D697747731B}" srcOrd="0" destOrd="0" presId="urn:microsoft.com/office/officeart/2005/8/layout/radial1"/>
    <dgm:cxn modelId="{3CB640DD-AED1-45D5-83FE-DA9E62794D6C}" type="presParOf" srcId="{E49C4A43-E3CB-41E7-A26D-54002CAA483E}" destId="{CB9D67F4-21F8-45D0-B9B4-596F6281EC26}" srcOrd="4" destOrd="0" presId="urn:microsoft.com/office/officeart/2005/8/layout/radial1"/>
    <dgm:cxn modelId="{E8C83159-B7D0-4DBE-B7C9-67D69BCD0D04}" type="presParOf" srcId="{E49C4A43-E3CB-41E7-A26D-54002CAA483E}" destId="{0F81944E-64E0-4C10-8F9D-DEC96C6DC530}" srcOrd="5" destOrd="0" presId="urn:microsoft.com/office/officeart/2005/8/layout/radial1"/>
    <dgm:cxn modelId="{B124A971-6417-4115-ADC6-39E27759ABF4}" type="presParOf" srcId="{0F81944E-64E0-4C10-8F9D-DEC96C6DC530}" destId="{05A7B4B3-EC2B-4FFB-A260-F01B9A8856E7}" srcOrd="0" destOrd="0" presId="urn:microsoft.com/office/officeart/2005/8/layout/radial1"/>
    <dgm:cxn modelId="{EA016499-0283-40CD-BBD4-1FC898DD8CD9}" type="presParOf" srcId="{E49C4A43-E3CB-41E7-A26D-54002CAA483E}" destId="{6541A12E-008E-4E6C-B876-0182DF221DF4}" srcOrd="6" destOrd="0" presId="urn:microsoft.com/office/officeart/2005/8/layout/radial1"/>
    <dgm:cxn modelId="{EE3855BD-D348-449F-A941-5C042A4DFDFB}" type="presParOf" srcId="{E49C4A43-E3CB-41E7-A26D-54002CAA483E}" destId="{894D6B32-E76E-45A1-94DF-35EBA73015FB}" srcOrd="7" destOrd="0" presId="urn:microsoft.com/office/officeart/2005/8/layout/radial1"/>
    <dgm:cxn modelId="{3D570D71-E653-42B8-BC90-1BECB306C637}" type="presParOf" srcId="{894D6B32-E76E-45A1-94DF-35EBA73015FB}" destId="{C76A43CA-2AC9-4C92-8B62-0E1DABAD088C}" srcOrd="0" destOrd="0" presId="urn:microsoft.com/office/officeart/2005/8/layout/radial1"/>
    <dgm:cxn modelId="{758077B8-1B7C-4177-A7DD-7D8FB7837EF5}" type="presParOf" srcId="{E49C4A43-E3CB-41E7-A26D-54002CAA483E}" destId="{AFECE80F-B333-411C-8736-94D6EAF3F32F}" srcOrd="8" destOrd="0" presId="urn:microsoft.com/office/officeart/2005/8/layout/radial1"/>
    <dgm:cxn modelId="{DE87B36C-79A6-4851-9562-540159A6B2E5}" type="presParOf" srcId="{E49C4A43-E3CB-41E7-A26D-54002CAA483E}" destId="{45DA1931-1A68-4CFF-A7BC-7DFF8F440E47}" srcOrd="9" destOrd="0" presId="urn:microsoft.com/office/officeart/2005/8/layout/radial1"/>
    <dgm:cxn modelId="{AC42FA9C-E7D1-4AEA-BDC2-4CDF797E3507}" type="presParOf" srcId="{45DA1931-1A68-4CFF-A7BC-7DFF8F440E47}" destId="{5DAF6780-6636-42AB-8296-386C746C9F19}" srcOrd="0" destOrd="0" presId="urn:microsoft.com/office/officeart/2005/8/layout/radial1"/>
    <dgm:cxn modelId="{89DC7AEB-FBC5-4118-8089-FB80DA68BF0A}" type="presParOf" srcId="{E49C4A43-E3CB-41E7-A26D-54002CAA483E}" destId="{7813B492-8B03-4101-A2F5-EE2F9C8F5A77}" srcOrd="10" destOrd="0" presId="urn:microsoft.com/office/officeart/2005/8/layout/radial1"/>
    <dgm:cxn modelId="{B93A3104-FB76-4A02-A2EE-0D2EF77C8104}" type="presParOf" srcId="{E49C4A43-E3CB-41E7-A26D-54002CAA483E}" destId="{53A9548D-8ECB-4D40-A979-247EB78CD531}" srcOrd="11" destOrd="0" presId="urn:microsoft.com/office/officeart/2005/8/layout/radial1"/>
    <dgm:cxn modelId="{392C2D7C-092E-4F8B-B6E6-5CE38C0A24A9}" type="presParOf" srcId="{53A9548D-8ECB-4D40-A979-247EB78CD531}" destId="{C7DFFA85-3657-43D0-A540-8EEFC9AE1B7A}" srcOrd="0" destOrd="0" presId="urn:microsoft.com/office/officeart/2005/8/layout/radial1"/>
    <dgm:cxn modelId="{8D253197-1AF4-4877-86A6-D81800AB1205}" type="presParOf" srcId="{E49C4A43-E3CB-41E7-A26D-54002CAA483E}" destId="{638B465E-8BAF-47B0-AFD8-C0F02E328CC0}" srcOrd="12" destOrd="0" presId="urn:microsoft.com/office/officeart/2005/8/layout/radial1"/>
    <dgm:cxn modelId="{6729C4C0-776F-49A3-B350-8995038E8C9F}" type="presParOf" srcId="{E49C4A43-E3CB-41E7-A26D-54002CAA483E}" destId="{E8056957-B71A-46B2-A5AE-89D0AEAA1AAF}" srcOrd="13" destOrd="0" presId="urn:microsoft.com/office/officeart/2005/8/layout/radial1"/>
    <dgm:cxn modelId="{AA50CF89-B831-4896-9765-68D40307F298}" type="presParOf" srcId="{E8056957-B71A-46B2-A5AE-89D0AEAA1AAF}" destId="{A8D93785-B5E3-423C-9A71-330ABEBFE220}" srcOrd="0" destOrd="0" presId="urn:microsoft.com/office/officeart/2005/8/layout/radial1"/>
    <dgm:cxn modelId="{136A72F4-AF85-4F57-B535-65EEAB12E192}" type="presParOf" srcId="{E49C4A43-E3CB-41E7-A26D-54002CAA483E}" destId="{A4444AAD-4D85-4DF2-947B-FC36C2AC1B9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53B9D-D635-4BC4-B5B4-8ECA1EC802A5}">
      <dsp:nvSpPr>
        <dsp:cNvPr id="0" name=""/>
        <dsp:cNvSpPr/>
      </dsp:nvSpPr>
      <dsp:spPr>
        <a:xfrm>
          <a:off x="4799778" y="2677139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PEYGAMBER EFENDİMİZ’İN BAZI ÖZELLİKLERİ</a:t>
          </a:r>
          <a:endParaRPr lang="tr-TR" sz="2000" b="1" kern="1200" dirty="0"/>
        </a:p>
      </dsp:txBody>
      <dsp:txXfrm>
        <a:off x="5179432" y="2935775"/>
        <a:ext cx="1833135" cy="1248806"/>
      </dsp:txXfrm>
    </dsp:sp>
    <dsp:sp modelId="{63663F7A-1877-4112-AA6B-4A110402A4F6}">
      <dsp:nvSpPr>
        <dsp:cNvPr id="0" name=""/>
        <dsp:cNvSpPr/>
      </dsp:nvSpPr>
      <dsp:spPr>
        <a:xfrm rot="16200000">
          <a:off x="5654414" y="2222517"/>
          <a:ext cx="883171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83171" y="130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5654414" y="2213474"/>
        <a:ext cx="883171" cy="44158"/>
      </dsp:txXfrm>
    </dsp:sp>
    <dsp:sp modelId="{35BEBDDA-E8B8-4C07-8AF6-4937FE452C4D}">
      <dsp:nvSpPr>
        <dsp:cNvPr id="0" name=""/>
        <dsp:cNvSpPr/>
      </dsp:nvSpPr>
      <dsp:spPr>
        <a:xfrm>
          <a:off x="4799778" y="27890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Güzel Ahlaklı </a:t>
          </a:r>
          <a:endParaRPr lang="tr-TR" sz="2800" kern="1200" dirty="0"/>
        </a:p>
      </dsp:txBody>
      <dsp:txXfrm>
        <a:off x="5179432" y="286526"/>
        <a:ext cx="1833135" cy="1248806"/>
      </dsp:txXfrm>
    </dsp:sp>
    <dsp:sp modelId="{93E1123F-0448-4A47-BF00-B7518B196C0A}">
      <dsp:nvSpPr>
        <dsp:cNvPr id="0" name=""/>
        <dsp:cNvSpPr/>
      </dsp:nvSpPr>
      <dsp:spPr>
        <a:xfrm rot="19552058">
          <a:off x="6963136" y="2755886"/>
          <a:ext cx="60024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600244" y="130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6963136" y="2753917"/>
        <a:ext cx="600244" cy="30012"/>
      </dsp:txXfrm>
    </dsp:sp>
    <dsp:sp modelId="{CB9D67F4-21F8-45D0-B9B4-596F6281EC26}">
      <dsp:nvSpPr>
        <dsp:cNvPr id="0" name=""/>
        <dsp:cNvSpPr/>
      </dsp:nvSpPr>
      <dsp:spPr>
        <a:xfrm>
          <a:off x="7134294" y="1094628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Güler Yüzlü</a:t>
          </a:r>
          <a:endParaRPr lang="tr-TR" sz="2800" kern="1200" dirty="0"/>
        </a:p>
      </dsp:txBody>
      <dsp:txXfrm>
        <a:off x="7513948" y="1353264"/>
        <a:ext cx="1833135" cy="1248806"/>
      </dsp:txXfrm>
    </dsp:sp>
    <dsp:sp modelId="{0F81944E-64E0-4C10-8F9D-DEC96C6DC530}">
      <dsp:nvSpPr>
        <dsp:cNvPr id="0" name=""/>
        <dsp:cNvSpPr/>
      </dsp:nvSpPr>
      <dsp:spPr>
        <a:xfrm rot="771429">
          <a:off x="7323469" y="3841898"/>
          <a:ext cx="127888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27888" y="130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7323469" y="3851738"/>
        <a:ext cx="127888" cy="6394"/>
      </dsp:txXfrm>
    </dsp:sp>
    <dsp:sp modelId="{6541A12E-008E-4E6C-B876-0182DF221DF4}">
      <dsp:nvSpPr>
        <dsp:cNvPr id="0" name=""/>
        <dsp:cNvSpPr/>
      </dsp:nvSpPr>
      <dsp:spPr>
        <a:xfrm>
          <a:off x="7382605" y="3266653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İncitmeyen</a:t>
          </a:r>
          <a:endParaRPr lang="tr-TR" sz="2800" kern="1200" dirty="0"/>
        </a:p>
      </dsp:txBody>
      <dsp:txXfrm>
        <a:off x="7762259" y="3525289"/>
        <a:ext cx="1833135" cy="1248806"/>
      </dsp:txXfrm>
    </dsp:sp>
    <dsp:sp modelId="{894D6B32-E76E-45A1-94DF-35EBA73015FB}">
      <dsp:nvSpPr>
        <dsp:cNvPr id="0" name=""/>
        <dsp:cNvSpPr/>
      </dsp:nvSpPr>
      <dsp:spPr>
        <a:xfrm rot="3479219">
          <a:off x="6385040" y="4754532"/>
          <a:ext cx="93160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931604" y="130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6385040" y="4744279"/>
        <a:ext cx="931604" cy="46580"/>
      </dsp:txXfrm>
    </dsp:sp>
    <dsp:sp modelId="{AFECE80F-B333-411C-8736-94D6EAF3F32F}">
      <dsp:nvSpPr>
        <dsp:cNvPr id="0" name=""/>
        <dsp:cNvSpPr/>
      </dsp:nvSpPr>
      <dsp:spPr>
        <a:xfrm>
          <a:off x="6309464" y="5091921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Mütevazi</a:t>
          </a:r>
          <a:endParaRPr lang="tr-TR" sz="2800" kern="1200" dirty="0"/>
        </a:p>
      </dsp:txBody>
      <dsp:txXfrm>
        <a:off x="6689118" y="5350557"/>
        <a:ext cx="1833135" cy="1248806"/>
      </dsp:txXfrm>
    </dsp:sp>
    <dsp:sp modelId="{45DA1931-1A68-4CFF-A7BC-7DFF8F440E47}">
      <dsp:nvSpPr>
        <dsp:cNvPr id="0" name=""/>
        <dsp:cNvSpPr/>
      </dsp:nvSpPr>
      <dsp:spPr>
        <a:xfrm rot="7130226">
          <a:off x="4996735" y="4754532"/>
          <a:ext cx="868955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68955" y="130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 rot="10800000">
        <a:off x="4996735" y="4745846"/>
        <a:ext cx="868955" cy="43447"/>
      </dsp:txXfrm>
    </dsp:sp>
    <dsp:sp modelId="{7813B492-8B03-4101-A2F5-EE2F9C8F5A77}">
      <dsp:nvSpPr>
        <dsp:cNvPr id="0" name=""/>
        <dsp:cNvSpPr/>
      </dsp:nvSpPr>
      <dsp:spPr>
        <a:xfrm>
          <a:off x="3470203" y="5091921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Kimseye zarar vermeyen</a:t>
          </a:r>
          <a:endParaRPr lang="tr-TR" sz="2800" kern="1200" dirty="0"/>
        </a:p>
      </dsp:txBody>
      <dsp:txXfrm>
        <a:off x="3849857" y="5350557"/>
        <a:ext cx="1833135" cy="1248806"/>
      </dsp:txXfrm>
    </dsp:sp>
    <dsp:sp modelId="{53A9548D-8ECB-4D40-A979-247EB78CD531}">
      <dsp:nvSpPr>
        <dsp:cNvPr id="0" name=""/>
        <dsp:cNvSpPr/>
      </dsp:nvSpPr>
      <dsp:spPr>
        <a:xfrm rot="10028571">
          <a:off x="4740642" y="3841898"/>
          <a:ext cx="127888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27888" y="130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 rot="10800000">
        <a:off x="4740642" y="3851738"/>
        <a:ext cx="127888" cy="6394"/>
      </dsp:txXfrm>
    </dsp:sp>
    <dsp:sp modelId="{638B465E-8BAF-47B0-AFD8-C0F02E328CC0}">
      <dsp:nvSpPr>
        <dsp:cNvPr id="0" name=""/>
        <dsp:cNvSpPr/>
      </dsp:nvSpPr>
      <dsp:spPr>
        <a:xfrm>
          <a:off x="2216950" y="3266653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Kötü alışkanlıklardan uzak</a:t>
          </a:r>
          <a:endParaRPr lang="tr-TR" sz="2300" kern="1200" dirty="0"/>
        </a:p>
      </dsp:txBody>
      <dsp:txXfrm>
        <a:off x="2596604" y="3525289"/>
        <a:ext cx="1833135" cy="1248806"/>
      </dsp:txXfrm>
    </dsp:sp>
    <dsp:sp modelId="{E8056957-B71A-46B2-A5AE-89D0AEAA1AAF}">
      <dsp:nvSpPr>
        <dsp:cNvPr id="0" name=""/>
        <dsp:cNvSpPr/>
      </dsp:nvSpPr>
      <dsp:spPr>
        <a:xfrm rot="12872335">
          <a:off x="4680040" y="2762817"/>
          <a:ext cx="55283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552837" y="1303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 rot="10800000">
        <a:off x="4680040" y="2762033"/>
        <a:ext cx="552837" cy="27641"/>
      </dsp:txXfrm>
    </dsp:sp>
    <dsp:sp modelId="{A4444AAD-4D85-4DF2-947B-FC36C2AC1B92}">
      <dsp:nvSpPr>
        <dsp:cNvPr id="0" name=""/>
        <dsp:cNvSpPr/>
      </dsp:nvSpPr>
      <dsp:spPr>
        <a:xfrm>
          <a:off x="2520696" y="1108490"/>
          <a:ext cx="2592443" cy="1766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Sorumluluklarının farkında olan</a:t>
          </a:r>
          <a:endParaRPr lang="tr-TR" sz="2400" kern="1200" dirty="0"/>
        </a:p>
      </dsp:txBody>
      <dsp:txXfrm>
        <a:off x="2900350" y="1367126"/>
        <a:ext cx="1833135" cy="1248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AB4B8-856A-450A-9F0A-87BB8DFF6294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E37B7-07C2-4FC9-9528-110AAE7664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59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anur21f5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sanur21f5E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q4Ksk4YOZ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nZRxfHkm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770716" y="3244334"/>
            <a:ext cx="465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https://www.youtube.com/watch?v=gsanur21f5E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gsanur21f5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14519" y="3244334"/>
            <a:ext cx="496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https://www.youtube.com/watch?v=3q4Ksk4YOZU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802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27540" y="3244334"/>
            <a:ext cx="5136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2"/>
              </a:rPr>
              <a:t>https://www.youtube.com/watch?v=WGnZRxfHkmU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126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45" y="990562"/>
            <a:ext cx="5167746" cy="505002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110838" y="990562"/>
            <a:ext cx="6137564" cy="505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Peygamber </a:t>
            </a:r>
            <a:r>
              <a:rPr lang="tr-TR" sz="4000" dirty="0" err="1" smtClean="0"/>
              <a:t>Efendimiz’in</a:t>
            </a:r>
            <a:r>
              <a:rPr lang="tr-TR" sz="4000" dirty="0" smtClean="0"/>
              <a:t> (</a:t>
            </a:r>
            <a:r>
              <a:rPr lang="tr-TR" sz="4000" dirty="0" err="1" smtClean="0"/>
              <a:t>s.a.v</a:t>
            </a:r>
            <a:r>
              <a:rPr lang="tr-TR" sz="4000" dirty="0" smtClean="0"/>
              <a:t>.) Kâbe hakemliği sırasında gösterdiği üstün meziyet onun toplum tarafından nasıl da benimsendiğinin en somut örneğidir.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3063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6716808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3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753B9D-D635-4BC4-B5B4-8ECA1EC80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1753B9D-D635-4BC4-B5B4-8ECA1EC80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1753B9D-D635-4BC4-B5B4-8ECA1EC80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1753B9D-D635-4BC4-B5B4-8ECA1EC80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63F7A-1877-4112-AA6B-4A110402A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3663F7A-1877-4112-AA6B-4A110402A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3663F7A-1877-4112-AA6B-4A110402A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3663F7A-1877-4112-AA6B-4A110402A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BEBDDA-E8B8-4C07-8AF6-4937FE452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35BEBDDA-E8B8-4C07-8AF6-4937FE452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5BEBDDA-E8B8-4C07-8AF6-4937FE452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5BEBDDA-E8B8-4C07-8AF6-4937FE452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1123F-0448-4A47-BF00-B7518B196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3E1123F-0448-4A47-BF00-B7518B196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3E1123F-0448-4A47-BF00-B7518B196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3E1123F-0448-4A47-BF00-B7518B196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D67F4-21F8-45D0-B9B4-596F6281E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B9D67F4-21F8-45D0-B9B4-596F6281E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B9D67F4-21F8-45D0-B9B4-596F6281E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B9D67F4-21F8-45D0-B9B4-596F6281E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81944E-64E0-4C10-8F9D-DEC96C6DC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F81944E-64E0-4C10-8F9D-DEC96C6DC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F81944E-64E0-4C10-8F9D-DEC96C6DC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F81944E-64E0-4C10-8F9D-DEC96C6DC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41A12E-008E-4E6C-B876-0182DF221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6541A12E-008E-4E6C-B876-0182DF221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541A12E-008E-4E6C-B876-0182DF221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6541A12E-008E-4E6C-B876-0182DF221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4D6B32-E76E-45A1-94DF-35EBA7301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894D6B32-E76E-45A1-94DF-35EBA7301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94D6B32-E76E-45A1-94DF-35EBA7301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894D6B32-E76E-45A1-94DF-35EBA7301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ECE80F-B333-411C-8736-94D6EAF3F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AFECE80F-B333-411C-8736-94D6EAF3F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AFECE80F-B333-411C-8736-94D6EAF3F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FECE80F-B333-411C-8736-94D6EAF3F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DA1931-1A68-4CFF-A7BC-7DFF8F440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45DA1931-1A68-4CFF-A7BC-7DFF8F440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45DA1931-1A68-4CFF-A7BC-7DFF8F440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45DA1931-1A68-4CFF-A7BC-7DFF8F440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3B492-8B03-4101-A2F5-EE2F9C8F5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7813B492-8B03-4101-A2F5-EE2F9C8F5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813B492-8B03-4101-A2F5-EE2F9C8F5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813B492-8B03-4101-A2F5-EE2F9C8F5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9548D-8ECB-4D40-A979-247EB78CD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53A9548D-8ECB-4D40-A979-247EB78CD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53A9548D-8ECB-4D40-A979-247EB78CD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53A9548D-8ECB-4D40-A979-247EB78CD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8B465E-8BAF-47B0-AFD8-C0F02E328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638B465E-8BAF-47B0-AFD8-C0F02E328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638B465E-8BAF-47B0-AFD8-C0F02E328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638B465E-8BAF-47B0-AFD8-C0F02E328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056957-B71A-46B2-A5AE-89D0AEAA1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E8056957-B71A-46B2-A5AE-89D0AEAA1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E8056957-B71A-46B2-A5AE-89D0AEAA1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E8056957-B71A-46B2-A5AE-89D0AEAA1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444AAD-4D85-4DF2-947B-FC36C2AC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A4444AAD-4D85-4DF2-947B-FC36C2AC1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A4444AAD-4D85-4DF2-947B-FC36C2AC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A4444AAD-4D85-4DF2-947B-FC36C2AC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96981" y="872774"/>
            <a:ext cx="5818910" cy="5625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</a:t>
            </a:r>
            <a:r>
              <a:rPr lang="tr-TR" sz="3600" dirty="0" err="1"/>
              <a:t>Efendimiz’in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diğer bir üstün meziyeti de daima hak ve adaleti gözetmesi, haklının yanında haksızın karşısında olmasıdır. </a:t>
            </a:r>
          </a:p>
          <a:p>
            <a:pPr algn="ctr"/>
            <a:r>
              <a:rPr lang="tr-TR" sz="3600" dirty="0"/>
              <a:t>«</a:t>
            </a:r>
            <a:r>
              <a:rPr lang="tr-TR" sz="3600" dirty="0" err="1"/>
              <a:t>Hılfu’l-Fudul</a:t>
            </a:r>
            <a:r>
              <a:rPr lang="tr-TR" sz="3600" dirty="0"/>
              <a:t>/Erdemliler </a:t>
            </a:r>
            <a:r>
              <a:rPr lang="tr-TR" sz="3600" dirty="0" err="1"/>
              <a:t>Topluluğu»na</a:t>
            </a:r>
            <a:r>
              <a:rPr lang="tr-TR" sz="3600" dirty="0"/>
              <a:t> katılması bunun en somut örneğidir.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199" y="872774"/>
            <a:ext cx="5712402" cy="5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24691" y="1330037"/>
            <a:ext cx="5680364" cy="4925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/>
              <a:t>Bir defasında </a:t>
            </a:r>
            <a:r>
              <a:rPr lang="tr-TR" sz="3500" dirty="0" err="1"/>
              <a:t>Ebû</a:t>
            </a:r>
            <a:r>
              <a:rPr lang="tr-TR" sz="3500" dirty="0"/>
              <a:t> Cehil </a:t>
            </a:r>
          </a:p>
          <a:p>
            <a:pPr algn="ctr"/>
            <a:r>
              <a:rPr lang="tr-TR" sz="3500" dirty="0" smtClean="0"/>
              <a:t> Mekke’ye ticaret için gelen tüccarın mallarını gasp etmişti. Malları gasp edilen tüccar Peygamber </a:t>
            </a:r>
            <a:r>
              <a:rPr lang="tr-TR" sz="3500" dirty="0" err="1" smtClean="0"/>
              <a:t>Efendimiz’e</a:t>
            </a:r>
            <a:r>
              <a:rPr lang="tr-TR" sz="3500" dirty="0" smtClean="0"/>
              <a:t> müracaat etti. Bunun üzerine Efendimiz (</a:t>
            </a:r>
            <a:r>
              <a:rPr lang="tr-TR" sz="3500" dirty="0" err="1" smtClean="0"/>
              <a:t>s.a.v</a:t>
            </a:r>
            <a:r>
              <a:rPr lang="tr-TR" sz="3500" dirty="0" smtClean="0"/>
              <a:t>.) </a:t>
            </a:r>
            <a:r>
              <a:rPr lang="tr-TR" sz="3500" dirty="0" err="1" smtClean="0"/>
              <a:t>Ebû</a:t>
            </a:r>
            <a:r>
              <a:rPr lang="tr-TR" sz="3500" dirty="0" smtClean="0"/>
              <a:t> </a:t>
            </a:r>
            <a:r>
              <a:rPr lang="tr-TR" sz="3500" dirty="0" err="1" smtClean="0"/>
              <a:t>Cehil’e</a:t>
            </a:r>
            <a:r>
              <a:rPr lang="tr-TR" sz="3500" dirty="0" smtClean="0"/>
              <a:t> giderek tüccarın mallarını geri aldı.</a:t>
            </a:r>
            <a:endParaRPr lang="tr-TR" sz="35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4" y="1330037"/>
            <a:ext cx="5876925" cy="49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1149926" y="928255"/>
            <a:ext cx="9933709" cy="523701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Sonuç olarak Peygamber Efendimiz 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 güvenilir, adaletli, ve ahlaklı bir gençti. </a:t>
            </a:r>
            <a:r>
              <a:rPr lang="tr-TR" sz="3600" dirty="0"/>
              <a:t>A</a:t>
            </a:r>
            <a:r>
              <a:rPr lang="tr-TR" sz="3600" dirty="0" smtClean="0"/>
              <a:t>daleti gözetirken de kabalık etmez, kimsenin onurunu kırmazdı. Haksızlık yapanları güzel bir dille uyarır, sorunları tatlı dille ve güzel davranışlarla çözmeye çalışırdı.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51669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12617" y="1312364"/>
            <a:ext cx="11249891" cy="4247317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Ey Rabbimiz bizlere Peygamber </a:t>
            </a:r>
            <a:r>
              <a:rPr lang="tr-TR" sz="5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Efendimiz’in</a:t>
            </a:r>
            <a:r>
              <a:rPr lang="tr-TR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tr-TR" sz="54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s.a.v</a:t>
            </a:r>
            <a:r>
              <a:rPr lang="tr-TR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.) ahlakıyla ahlaklanmayı nasip eyle…</a:t>
            </a:r>
          </a:p>
          <a:p>
            <a:pPr algn="ctr"/>
            <a:r>
              <a:rPr lang="tr-TR" sz="5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Onun yolunda olmayı ve onun gibi güzel bir gençlik yaşamayı bizlere nasip eyle…</a:t>
            </a:r>
          </a:p>
        </p:txBody>
      </p:sp>
    </p:spTree>
    <p:extLst>
      <p:ext uri="{BB962C8B-B14F-4D97-AF65-F5344CB8AC3E}">
        <p14:creationId xmlns:p14="http://schemas.microsoft.com/office/powerpoint/2010/main" val="5609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17.08.2019</a:t>
            </a:r>
          </a:p>
          <a:p>
            <a:pPr algn="ctr"/>
            <a:r>
              <a:rPr lang="tr-TR" sz="2400" b="1" dirty="0" smtClean="0"/>
              <a:t>Kırıkkale/</a:t>
            </a:r>
            <a:r>
              <a:rPr lang="tr-TR" sz="2400" b="1" dirty="0" err="1" smtClean="0"/>
              <a:t>Bahşılı</a:t>
            </a:r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99304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500" cap="none" dirty="0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BİR GENÇ OLARAK HZ. MUHAMMED (S.A.V.)</a:t>
            </a:r>
            <a:endParaRPr lang="tr-TR" sz="85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kazanımlar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Hz. </a:t>
            </a:r>
            <a:r>
              <a:rPr lang="tr-TR" sz="6000" dirty="0" smtClean="0"/>
              <a:t>Muhammed'in (</a:t>
            </a:r>
            <a:r>
              <a:rPr lang="tr-TR" sz="6000" dirty="0" err="1" smtClean="0"/>
              <a:t>s.a.v</a:t>
            </a:r>
            <a:r>
              <a:rPr lang="tr-TR" sz="6000" dirty="0" smtClean="0"/>
              <a:t>.) </a:t>
            </a:r>
            <a:r>
              <a:rPr lang="tr-TR" sz="6000" dirty="0"/>
              <a:t>gençlik yıllarındaki erdemli davranışlarını kendi hayatıyla ilişkilendirir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071" t="6061" r="26970" b="11111"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0" y="1"/>
            <a:ext cx="7093527" cy="3269672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Peygamber Efendimizi (</a:t>
            </a:r>
            <a:r>
              <a:rPr lang="tr-TR" sz="4000" dirty="0" err="1" smtClean="0"/>
              <a:t>s.a.v</a:t>
            </a:r>
            <a:r>
              <a:rPr lang="tr-TR" sz="4000" dirty="0" smtClean="0"/>
              <a:t>.) birkaç cümle ile nasıl anlatırsınız?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1823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50423" y="791040"/>
            <a:ext cx="6012872" cy="2298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</a:t>
            </a:r>
            <a:r>
              <a:rPr lang="tr-TR" sz="3600" dirty="0" err="1" smtClean="0"/>
              <a:t>Efendimiz’in</a:t>
            </a:r>
            <a:r>
              <a:rPr lang="tr-TR" sz="3600" dirty="0" smtClean="0"/>
              <a:t> 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 gençlik yıllarındaki çevresi, ahlaklı ve hatırı sayılır kimselerden oluşuyordu.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150423" y="3314502"/>
            <a:ext cx="2770908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</a:t>
            </a:r>
            <a:r>
              <a:rPr lang="tr-TR" sz="36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Ebûbekir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77492" y="3314502"/>
            <a:ext cx="2685803" cy="156966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Hatice’nin yeğeni Hâkim b. Hizam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0423" y="4345553"/>
            <a:ext cx="3089563" cy="10772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Şair ve 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tabib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Dımam</a:t>
            </a:r>
            <a:r>
              <a:rPr lang="tr-TR" sz="3200" dirty="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b. </a:t>
            </a:r>
            <a:r>
              <a:rPr lang="tr-TR" sz="3200" dirty="0" err="1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Sa’lebe</a:t>
            </a:r>
            <a:endParaRPr lang="tr-TR" sz="32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0422" y="5917222"/>
            <a:ext cx="6012873" cy="646331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smtClean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Bunlardan bazılarıydı</a:t>
            </a:r>
            <a:endParaRPr lang="tr-TR" sz="36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1515" t="810" r="1289" b="4753"/>
          <a:stretch/>
        </p:blipFill>
        <p:spPr>
          <a:xfrm>
            <a:off x="6580909" y="791040"/>
            <a:ext cx="5140036" cy="577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8546" y="1412004"/>
            <a:ext cx="6054435" cy="453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O gençlik yıllarını çalışkan, hoşgörülü ve merhametli bir kişiliğe sahip olan amcası </a:t>
            </a:r>
            <a:r>
              <a:rPr lang="tr-TR" sz="3200" dirty="0" err="1" smtClean="0"/>
              <a:t>Ebû</a:t>
            </a:r>
            <a:r>
              <a:rPr lang="tr-TR" sz="3200" dirty="0" smtClean="0"/>
              <a:t> </a:t>
            </a:r>
            <a:r>
              <a:rPr lang="tr-TR" sz="3200" dirty="0" err="1" smtClean="0"/>
              <a:t>Talib’in</a:t>
            </a:r>
            <a:r>
              <a:rPr lang="tr-TR" sz="3200" dirty="0" smtClean="0"/>
              <a:t> yanında geçirmiştir. 12 yaşından itibaren ticaretin ve sosyal hayatın içinde bulanarak birçok tecrübe kazanmıştır. Aynı zamanda da İçinde yaşadığı topluma katkı sağlamıştır. 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0114" r="10455"/>
          <a:stretch/>
        </p:blipFill>
        <p:spPr>
          <a:xfrm>
            <a:off x="6373091" y="1412004"/>
            <a:ext cx="5708073" cy="45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32510" y="1304055"/>
            <a:ext cx="5929745" cy="509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Peygamber Efendimiz (</a:t>
            </a:r>
            <a:r>
              <a:rPr lang="tr-TR" sz="4000" dirty="0" err="1" smtClean="0"/>
              <a:t>s.a.v</a:t>
            </a:r>
            <a:r>
              <a:rPr lang="tr-TR" sz="4000" dirty="0" smtClean="0"/>
              <a:t>.) hiçbir zaman putlara saygı göstermemiş, onlar için kesilen kurban etinden yememiş, daima </a:t>
            </a:r>
            <a:r>
              <a:rPr lang="tr-TR" sz="4000" dirty="0" err="1" smtClean="0"/>
              <a:t>haniflik</a:t>
            </a:r>
            <a:r>
              <a:rPr lang="tr-TR" sz="4000" dirty="0" smtClean="0"/>
              <a:t>/</a:t>
            </a:r>
            <a:r>
              <a:rPr lang="tr-TR" sz="4000" dirty="0" err="1" smtClean="0"/>
              <a:t>tevhid</a:t>
            </a:r>
            <a:r>
              <a:rPr lang="tr-TR" sz="4000" dirty="0" smtClean="0"/>
              <a:t> inancı üzerine olmuştur.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73" y="1304056"/>
            <a:ext cx="5602433" cy="50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şağı Şerit 3"/>
          <p:cNvSpPr/>
          <p:nvPr/>
        </p:nvSpPr>
        <p:spPr>
          <a:xfrm>
            <a:off x="942108" y="1177636"/>
            <a:ext cx="9975273" cy="4862945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</a:t>
            </a:r>
            <a:r>
              <a:rPr lang="tr-TR" sz="3600" dirty="0" err="1" smtClean="0"/>
              <a:t>Efendimiz’in</a:t>
            </a:r>
            <a:r>
              <a:rPr lang="tr-TR" sz="3600" dirty="0" smtClean="0"/>
              <a:t> 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 en önemli özelliği gençlik yıllarında gösterdiği üstün erdemler sayesinde «</a:t>
            </a:r>
            <a:r>
              <a:rPr lang="tr-TR" sz="3600" dirty="0" err="1" smtClean="0"/>
              <a:t>Muhammedü’l-Emîn</a:t>
            </a:r>
            <a:r>
              <a:rPr lang="tr-TR" sz="3600" dirty="0" smtClean="0"/>
              <a:t>» olmasıdır.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6464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dinlenelim…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256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3286</TotalTime>
  <Words>344</Words>
  <Application>Microsoft Office PowerPoint</Application>
  <PresentationFormat>Geniş ekran</PresentationFormat>
  <Paragraphs>34</Paragraphs>
  <Slides>18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BİR GENÇ OLARAK HZ. MUHAMMED (S.A.V.)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196</cp:revision>
  <dcterms:created xsi:type="dcterms:W3CDTF">2019-07-15T06:01:13Z</dcterms:created>
  <dcterms:modified xsi:type="dcterms:W3CDTF">2019-09-03T15:21:18Z</dcterms:modified>
</cp:coreProperties>
</file>