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308" r:id="rId2"/>
    <p:sldId id="315" r:id="rId3"/>
    <p:sldId id="262" r:id="rId4"/>
    <p:sldId id="437" r:id="rId5"/>
    <p:sldId id="415" r:id="rId6"/>
    <p:sldId id="438" r:id="rId7"/>
    <p:sldId id="439" r:id="rId8"/>
    <p:sldId id="464" r:id="rId9"/>
    <p:sldId id="440" r:id="rId10"/>
    <p:sldId id="444" r:id="rId11"/>
    <p:sldId id="445" r:id="rId12"/>
    <p:sldId id="446" r:id="rId13"/>
    <p:sldId id="465" r:id="rId14"/>
    <p:sldId id="447" r:id="rId15"/>
    <p:sldId id="358" r:id="rId16"/>
    <p:sldId id="466" r:id="rId17"/>
    <p:sldId id="467" r:id="rId18"/>
    <p:sldId id="454" r:id="rId19"/>
    <p:sldId id="426" r:id="rId20"/>
    <p:sldId id="455" r:id="rId21"/>
    <p:sldId id="456" r:id="rId22"/>
    <p:sldId id="458" r:id="rId23"/>
    <p:sldId id="457" r:id="rId24"/>
    <p:sldId id="468" r:id="rId25"/>
    <p:sldId id="461" r:id="rId26"/>
    <p:sldId id="459" r:id="rId27"/>
    <p:sldId id="462" r:id="rId28"/>
    <p:sldId id="423" r:id="rId29"/>
    <p:sldId id="260" r:id="rId3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urullah Yalçın" initials="NY" lastIdx="4" clrIdx="0">
    <p:extLst>
      <p:ext uri="{19B8F6BF-5375-455C-9EA6-DF929625EA0E}">
        <p15:presenceInfo xmlns:p15="http://schemas.microsoft.com/office/powerpoint/2012/main" userId="aff33922cbf709c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64" autoAdjust="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FDE935-B67B-4149-8F07-34BF2FECC0E2}" type="doc">
      <dgm:prSet loTypeId="urn:microsoft.com/office/officeart/2005/8/layout/radial5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84C9E55-0770-4A72-A303-6CEB07ED918E}">
      <dgm:prSet phldrT="[Metin]" custT="1"/>
      <dgm:spPr/>
      <dgm:t>
        <a:bodyPr/>
        <a:lstStyle/>
        <a:p>
          <a:r>
            <a:rPr lang="tr-TR" sz="3200" dirty="0"/>
            <a:t>SAHABİ</a:t>
          </a:r>
        </a:p>
      </dgm:t>
    </dgm:pt>
    <dgm:pt modelId="{99C9D656-C386-48BC-BDF4-5774C94924D3}" type="parTrans" cxnId="{FD7D1C7A-F6EC-4B9B-A95B-19ACB76D8847}">
      <dgm:prSet/>
      <dgm:spPr/>
      <dgm:t>
        <a:bodyPr/>
        <a:lstStyle/>
        <a:p>
          <a:endParaRPr lang="tr-TR"/>
        </a:p>
      </dgm:t>
    </dgm:pt>
    <dgm:pt modelId="{247B1CB2-4706-4DE0-B30D-5E26FE89003A}" type="sibTrans" cxnId="{FD7D1C7A-F6EC-4B9B-A95B-19ACB76D8847}">
      <dgm:prSet/>
      <dgm:spPr/>
      <dgm:t>
        <a:bodyPr/>
        <a:lstStyle/>
        <a:p>
          <a:endParaRPr lang="tr-TR"/>
        </a:p>
      </dgm:t>
    </dgm:pt>
    <dgm:pt modelId="{A8935864-3D87-43FC-A2A7-F5C126015293}">
      <dgm:prSet phldrT="[Metin]" custT="1"/>
      <dgm:spPr/>
      <dgm:t>
        <a:bodyPr/>
        <a:lstStyle/>
        <a:p>
          <a:r>
            <a:rPr lang="tr-TR" sz="2400" dirty="0"/>
            <a:t>Çoğulu </a:t>
          </a:r>
          <a:r>
            <a:rPr lang="tr-TR" sz="2400" dirty="0" err="1"/>
            <a:t>Sahabe’dir</a:t>
          </a:r>
          <a:endParaRPr lang="tr-TR" sz="2400" dirty="0"/>
        </a:p>
      </dgm:t>
    </dgm:pt>
    <dgm:pt modelId="{301B441B-F551-45E8-8A1E-942CE491A084}" type="parTrans" cxnId="{E4DC9C78-41B5-455E-A1E7-17A7BE0B64D0}">
      <dgm:prSet custT="1"/>
      <dgm:spPr/>
      <dgm:t>
        <a:bodyPr/>
        <a:lstStyle/>
        <a:p>
          <a:endParaRPr lang="tr-TR" sz="3200"/>
        </a:p>
      </dgm:t>
    </dgm:pt>
    <dgm:pt modelId="{DBF10C37-DA7F-417C-9E88-3061D882B20C}" type="sibTrans" cxnId="{E4DC9C78-41B5-455E-A1E7-17A7BE0B64D0}">
      <dgm:prSet/>
      <dgm:spPr/>
      <dgm:t>
        <a:bodyPr/>
        <a:lstStyle/>
        <a:p>
          <a:endParaRPr lang="tr-TR"/>
        </a:p>
      </dgm:t>
    </dgm:pt>
    <dgm:pt modelId="{4C711C96-73C9-4622-9329-A0DB36E956FB}">
      <dgm:prSet phldrT="[Metin]" custT="1"/>
      <dgm:spPr/>
      <dgm:t>
        <a:bodyPr/>
        <a:lstStyle/>
        <a:p>
          <a:r>
            <a:rPr lang="tr-TR" sz="2400" dirty="0" err="1"/>
            <a:t>Ashab</a:t>
          </a:r>
          <a:r>
            <a:rPr lang="tr-TR" sz="2400" dirty="0"/>
            <a:t> kelimesi de kullanılır</a:t>
          </a:r>
        </a:p>
      </dgm:t>
    </dgm:pt>
    <dgm:pt modelId="{69903106-A5C0-4D48-A4D2-D1F283E91B13}" type="parTrans" cxnId="{3E328AFC-1A2E-44FD-B491-2D2A4BCFE2A4}">
      <dgm:prSet custT="1"/>
      <dgm:spPr/>
      <dgm:t>
        <a:bodyPr/>
        <a:lstStyle/>
        <a:p>
          <a:endParaRPr lang="tr-TR" sz="3200"/>
        </a:p>
      </dgm:t>
    </dgm:pt>
    <dgm:pt modelId="{498C8136-2FE9-4653-B62B-22CCCB6CAD82}" type="sibTrans" cxnId="{3E328AFC-1A2E-44FD-B491-2D2A4BCFE2A4}">
      <dgm:prSet/>
      <dgm:spPr/>
      <dgm:t>
        <a:bodyPr/>
        <a:lstStyle/>
        <a:p>
          <a:endParaRPr lang="tr-TR"/>
        </a:p>
      </dgm:t>
    </dgm:pt>
    <dgm:pt modelId="{B57B3FF1-5F0D-4E51-BA6B-EE57249515B3}">
      <dgm:prSet phldrT="[Metin]" custT="1"/>
      <dgm:spPr/>
      <dgm:t>
        <a:bodyPr/>
        <a:lstStyle/>
        <a:p>
          <a:r>
            <a:rPr lang="tr-TR" sz="3200" dirty="0"/>
            <a:t>Dost</a:t>
          </a:r>
        </a:p>
      </dgm:t>
    </dgm:pt>
    <dgm:pt modelId="{527E89A3-D30A-41AA-92B3-4FBD7DEDDB42}" type="parTrans" cxnId="{293C51FE-DAB4-49BA-9984-B2C443AEF887}">
      <dgm:prSet custT="1"/>
      <dgm:spPr/>
      <dgm:t>
        <a:bodyPr/>
        <a:lstStyle/>
        <a:p>
          <a:endParaRPr lang="tr-TR" sz="3200"/>
        </a:p>
      </dgm:t>
    </dgm:pt>
    <dgm:pt modelId="{16914B14-B4E7-45CC-AC7F-BAF79AE3C406}" type="sibTrans" cxnId="{293C51FE-DAB4-49BA-9984-B2C443AEF887}">
      <dgm:prSet/>
      <dgm:spPr/>
      <dgm:t>
        <a:bodyPr/>
        <a:lstStyle/>
        <a:p>
          <a:endParaRPr lang="tr-TR"/>
        </a:p>
      </dgm:t>
    </dgm:pt>
    <dgm:pt modelId="{17C15767-5725-49E6-B512-7C8C31BB74C0}">
      <dgm:prSet phldrT="[Metin]" custT="1"/>
      <dgm:spPr/>
      <dgm:t>
        <a:bodyPr/>
        <a:lstStyle/>
        <a:p>
          <a:r>
            <a:rPr lang="tr-TR" sz="3200" dirty="0"/>
            <a:t>Arkadaş</a:t>
          </a:r>
        </a:p>
      </dgm:t>
    </dgm:pt>
    <dgm:pt modelId="{32ACE3EF-D1C9-40ED-8E15-4E6B43C66747}" type="parTrans" cxnId="{835D1DCF-5C4E-46BE-A4FF-F8D700BC344E}">
      <dgm:prSet custT="1"/>
      <dgm:spPr/>
      <dgm:t>
        <a:bodyPr/>
        <a:lstStyle/>
        <a:p>
          <a:endParaRPr lang="tr-TR" sz="3200"/>
        </a:p>
      </dgm:t>
    </dgm:pt>
    <dgm:pt modelId="{B9F035CA-E146-49DB-86C4-6CCF4E2E5DA6}" type="sibTrans" cxnId="{835D1DCF-5C4E-46BE-A4FF-F8D700BC344E}">
      <dgm:prSet/>
      <dgm:spPr/>
      <dgm:t>
        <a:bodyPr/>
        <a:lstStyle/>
        <a:p>
          <a:endParaRPr lang="tr-TR"/>
        </a:p>
      </dgm:t>
    </dgm:pt>
    <dgm:pt modelId="{1589D004-D2DA-4D35-A7D0-B98809F5823A}" type="pres">
      <dgm:prSet presAssocID="{90FDE935-B67B-4149-8F07-34BF2FECC0E2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DB8AB7B-FA34-414B-8E6E-D4B59FA734AA}" type="pres">
      <dgm:prSet presAssocID="{D84C9E55-0770-4A72-A303-6CEB07ED918E}" presName="centerShape" presStyleLbl="node0" presStyleIdx="0" presStyleCnt="1" custScaleX="126517"/>
      <dgm:spPr/>
    </dgm:pt>
    <dgm:pt modelId="{5A910B6C-23A4-44B7-A536-93ACFD31DA1A}" type="pres">
      <dgm:prSet presAssocID="{301B441B-F551-45E8-8A1E-942CE491A084}" presName="parTrans" presStyleLbl="sibTrans2D1" presStyleIdx="0" presStyleCnt="4" custScaleX="126517"/>
      <dgm:spPr/>
    </dgm:pt>
    <dgm:pt modelId="{F2949018-F4A0-4D19-A4A6-94EC991D83BD}" type="pres">
      <dgm:prSet presAssocID="{301B441B-F551-45E8-8A1E-942CE491A084}" presName="connectorText" presStyleLbl="sibTrans2D1" presStyleIdx="0" presStyleCnt="4"/>
      <dgm:spPr/>
    </dgm:pt>
    <dgm:pt modelId="{85143483-17AD-4572-9209-D680C8EBCF67}" type="pres">
      <dgm:prSet presAssocID="{A8935864-3D87-43FC-A2A7-F5C126015293}" presName="node" presStyleLbl="node1" presStyleIdx="0" presStyleCnt="4" custScaleX="126517">
        <dgm:presLayoutVars>
          <dgm:bulletEnabled val="1"/>
        </dgm:presLayoutVars>
      </dgm:prSet>
      <dgm:spPr/>
    </dgm:pt>
    <dgm:pt modelId="{D395EEA5-E24C-423E-8451-9FD212A7B195}" type="pres">
      <dgm:prSet presAssocID="{69903106-A5C0-4D48-A4D2-D1F283E91B13}" presName="parTrans" presStyleLbl="sibTrans2D1" presStyleIdx="1" presStyleCnt="4" custScaleX="126517"/>
      <dgm:spPr/>
    </dgm:pt>
    <dgm:pt modelId="{D63C8044-35F8-477C-801C-18307564ACFF}" type="pres">
      <dgm:prSet presAssocID="{69903106-A5C0-4D48-A4D2-D1F283E91B13}" presName="connectorText" presStyleLbl="sibTrans2D1" presStyleIdx="1" presStyleCnt="4"/>
      <dgm:spPr/>
    </dgm:pt>
    <dgm:pt modelId="{C88A6BB1-DD21-45E8-8B69-276084364E8B}" type="pres">
      <dgm:prSet presAssocID="{4C711C96-73C9-4622-9329-A0DB36E956FB}" presName="node" presStyleLbl="node1" presStyleIdx="1" presStyleCnt="4" custScaleX="126517" custRadScaleRad="126987" custRadScaleInc="615">
        <dgm:presLayoutVars>
          <dgm:bulletEnabled val="1"/>
        </dgm:presLayoutVars>
      </dgm:prSet>
      <dgm:spPr/>
    </dgm:pt>
    <dgm:pt modelId="{66DA71B8-EBCC-48EE-9481-5F9899ABE7E6}" type="pres">
      <dgm:prSet presAssocID="{527E89A3-D30A-41AA-92B3-4FBD7DEDDB42}" presName="parTrans" presStyleLbl="sibTrans2D1" presStyleIdx="2" presStyleCnt="4" custScaleX="126517"/>
      <dgm:spPr/>
    </dgm:pt>
    <dgm:pt modelId="{F1131701-CD93-4E27-A343-4DF6588FA036}" type="pres">
      <dgm:prSet presAssocID="{527E89A3-D30A-41AA-92B3-4FBD7DEDDB42}" presName="connectorText" presStyleLbl="sibTrans2D1" presStyleIdx="2" presStyleCnt="4"/>
      <dgm:spPr/>
    </dgm:pt>
    <dgm:pt modelId="{612E3F80-2919-404C-BB3F-604B4090880D}" type="pres">
      <dgm:prSet presAssocID="{B57B3FF1-5F0D-4E51-BA6B-EE57249515B3}" presName="node" presStyleLbl="node1" presStyleIdx="2" presStyleCnt="4" custScaleX="126517">
        <dgm:presLayoutVars>
          <dgm:bulletEnabled val="1"/>
        </dgm:presLayoutVars>
      </dgm:prSet>
      <dgm:spPr/>
    </dgm:pt>
    <dgm:pt modelId="{D0086A1A-591C-449C-BCC8-BACE59F637F5}" type="pres">
      <dgm:prSet presAssocID="{32ACE3EF-D1C9-40ED-8E15-4E6B43C66747}" presName="parTrans" presStyleLbl="sibTrans2D1" presStyleIdx="3" presStyleCnt="4" custScaleX="126517"/>
      <dgm:spPr/>
    </dgm:pt>
    <dgm:pt modelId="{B7E2C2D9-262D-41FD-89D9-198D865BF059}" type="pres">
      <dgm:prSet presAssocID="{32ACE3EF-D1C9-40ED-8E15-4E6B43C66747}" presName="connectorText" presStyleLbl="sibTrans2D1" presStyleIdx="3" presStyleCnt="4"/>
      <dgm:spPr/>
    </dgm:pt>
    <dgm:pt modelId="{452E65A8-22E6-4414-8283-75D71C2D9173}" type="pres">
      <dgm:prSet presAssocID="{17C15767-5725-49E6-B512-7C8C31BB74C0}" presName="node" presStyleLbl="node1" presStyleIdx="3" presStyleCnt="4" custScaleX="126517" custRadScaleRad="122079">
        <dgm:presLayoutVars>
          <dgm:bulletEnabled val="1"/>
        </dgm:presLayoutVars>
      </dgm:prSet>
      <dgm:spPr/>
    </dgm:pt>
  </dgm:ptLst>
  <dgm:cxnLst>
    <dgm:cxn modelId="{6EFC5000-723D-4CEA-B8C0-32D7EFC0FBDC}" type="presOf" srcId="{4C711C96-73C9-4622-9329-A0DB36E956FB}" destId="{C88A6BB1-DD21-45E8-8B69-276084364E8B}" srcOrd="0" destOrd="0" presId="urn:microsoft.com/office/officeart/2005/8/layout/radial5"/>
    <dgm:cxn modelId="{1874F51F-D6F8-4C8B-84EA-675854964601}" type="presOf" srcId="{32ACE3EF-D1C9-40ED-8E15-4E6B43C66747}" destId="{D0086A1A-591C-449C-BCC8-BACE59F637F5}" srcOrd="0" destOrd="0" presId="urn:microsoft.com/office/officeart/2005/8/layout/radial5"/>
    <dgm:cxn modelId="{F2E96625-1778-425C-AD38-84A01F819A23}" type="presOf" srcId="{90FDE935-B67B-4149-8F07-34BF2FECC0E2}" destId="{1589D004-D2DA-4D35-A7D0-B98809F5823A}" srcOrd="0" destOrd="0" presId="urn:microsoft.com/office/officeart/2005/8/layout/radial5"/>
    <dgm:cxn modelId="{AD740926-AD6F-4E0F-88C4-A91340F168B9}" type="presOf" srcId="{527E89A3-D30A-41AA-92B3-4FBD7DEDDB42}" destId="{66DA71B8-EBCC-48EE-9481-5F9899ABE7E6}" srcOrd="0" destOrd="0" presId="urn:microsoft.com/office/officeart/2005/8/layout/radial5"/>
    <dgm:cxn modelId="{5EE8D863-0114-4E8E-B01F-E11046927839}" type="presOf" srcId="{A8935864-3D87-43FC-A2A7-F5C126015293}" destId="{85143483-17AD-4572-9209-D680C8EBCF67}" srcOrd="0" destOrd="0" presId="urn:microsoft.com/office/officeart/2005/8/layout/radial5"/>
    <dgm:cxn modelId="{A5119B67-D085-4F0F-8AFC-E41BE9A0DFC8}" type="presOf" srcId="{69903106-A5C0-4D48-A4D2-D1F283E91B13}" destId="{D63C8044-35F8-477C-801C-18307564ACFF}" srcOrd="1" destOrd="0" presId="urn:microsoft.com/office/officeart/2005/8/layout/radial5"/>
    <dgm:cxn modelId="{E4DC9C78-41B5-455E-A1E7-17A7BE0B64D0}" srcId="{D84C9E55-0770-4A72-A303-6CEB07ED918E}" destId="{A8935864-3D87-43FC-A2A7-F5C126015293}" srcOrd="0" destOrd="0" parTransId="{301B441B-F551-45E8-8A1E-942CE491A084}" sibTransId="{DBF10C37-DA7F-417C-9E88-3061D882B20C}"/>
    <dgm:cxn modelId="{FD7D1C7A-F6EC-4B9B-A95B-19ACB76D8847}" srcId="{90FDE935-B67B-4149-8F07-34BF2FECC0E2}" destId="{D84C9E55-0770-4A72-A303-6CEB07ED918E}" srcOrd="0" destOrd="0" parTransId="{99C9D656-C386-48BC-BDF4-5774C94924D3}" sibTransId="{247B1CB2-4706-4DE0-B30D-5E26FE89003A}"/>
    <dgm:cxn modelId="{6D31577A-C43B-4761-A46A-EFE737AB98FC}" type="presOf" srcId="{301B441B-F551-45E8-8A1E-942CE491A084}" destId="{5A910B6C-23A4-44B7-A536-93ACFD31DA1A}" srcOrd="0" destOrd="0" presId="urn:microsoft.com/office/officeart/2005/8/layout/radial5"/>
    <dgm:cxn modelId="{D9F3707B-8251-4907-97CC-EB0D85CBCB96}" type="presOf" srcId="{301B441B-F551-45E8-8A1E-942CE491A084}" destId="{F2949018-F4A0-4D19-A4A6-94EC991D83BD}" srcOrd="1" destOrd="0" presId="urn:microsoft.com/office/officeart/2005/8/layout/radial5"/>
    <dgm:cxn modelId="{27C91C92-E366-4160-9456-B82B5DF27F12}" type="presOf" srcId="{527E89A3-D30A-41AA-92B3-4FBD7DEDDB42}" destId="{F1131701-CD93-4E27-A343-4DF6588FA036}" srcOrd="1" destOrd="0" presId="urn:microsoft.com/office/officeart/2005/8/layout/radial5"/>
    <dgm:cxn modelId="{92011E93-9FB7-49B0-9E23-749E57E44CD0}" type="presOf" srcId="{D84C9E55-0770-4A72-A303-6CEB07ED918E}" destId="{ADB8AB7B-FA34-414B-8E6E-D4B59FA734AA}" srcOrd="0" destOrd="0" presId="urn:microsoft.com/office/officeart/2005/8/layout/radial5"/>
    <dgm:cxn modelId="{A9A40DAB-7CE1-4256-8B55-97D9C67C2D29}" type="presOf" srcId="{32ACE3EF-D1C9-40ED-8E15-4E6B43C66747}" destId="{B7E2C2D9-262D-41FD-89D9-198D865BF059}" srcOrd="1" destOrd="0" presId="urn:microsoft.com/office/officeart/2005/8/layout/radial5"/>
    <dgm:cxn modelId="{5DDA0AB4-7EFF-41DD-AC2D-76DE853463A2}" type="presOf" srcId="{B57B3FF1-5F0D-4E51-BA6B-EE57249515B3}" destId="{612E3F80-2919-404C-BB3F-604B4090880D}" srcOrd="0" destOrd="0" presId="urn:microsoft.com/office/officeart/2005/8/layout/radial5"/>
    <dgm:cxn modelId="{835D1DCF-5C4E-46BE-A4FF-F8D700BC344E}" srcId="{D84C9E55-0770-4A72-A303-6CEB07ED918E}" destId="{17C15767-5725-49E6-B512-7C8C31BB74C0}" srcOrd="3" destOrd="0" parTransId="{32ACE3EF-D1C9-40ED-8E15-4E6B43C66747}" sibTransId="{B9F035CA-E146-49DB-86C4-6CCF4E2E5DA6}"/>
    <dgm:cxn modelId="{A6E39AD9-8313-46D6-92B1-9E3D8BD42CE9}" type="presOf" srcId="{69903106-A5C0-4D48-A4D2-D1F283E91B13}" destId="{D395EEA5-E24C-423E-8451-9FD212A7B195}" srcOrd="0" destOrd="0" presId="urn:microsoft.com/office/officeart/2005/8/layout/radial5"/>
    <dgm:cxn modelId="{94D131F7-E6A0-4234-B853-1C582DA7E05E}" type="presOf" srcId="{17C15767-5725-49E6-B512-7C8C31BB74C0}" destId="{452E65A8-22E6-4414-8283-75D71C2D9173}" srcOrd="0" destOrd="0" presId="urn:microsoft.com/office/officeart/2005/8/layout/radial5"/>
    <dgm:cxn modelId="{3E328AFC-1A2E-44FD-B491-2D2A4BCFE2A4}" srcId="{D84C9E55-0770-4A72-A303-6CEB07ED918E}" destId="{4C711C96-73C9-4622-9329-A0DB36E956FB}" srcOrd="1" destOrd="0" parTransId="{69903106-A5C0-4D48-A4D2-D1F283E91B13}" sibTransId="{498C8136-2FE9-4653-B62B-22CCCB6CAD82}"/>
    <dgm:cxn modelId="{293C51FE-DAB4-49BA-9984-B2C443AEF887}" srcId="{D84C9E55-0770-4A72-A303-6CEB07ED918E}" destId="{B57B3FF1-5F0D-4E51-BA6B-EE57249515B3}" srcOrd="2" destOrd="0" parTransId="{527E89A3-D30A-41AA-92B3-4FBD7DEDDB42}" sibTransId="{16914B14-B4E7-45CC-AC7F-BAF79AE3C406}"/>
    <dgm:cxn modelId="{843A7EE0-7D1B-4BC2-A30C-94509473CB79}" type="presParOf" srcId="{1589D004-D2DA-4D35-A7D0-B98809F5823A}" destId="{ADB8AB7B-FA34-414B-8E6E-D4B59FA734AA}" srcOrd="0" destOrd="0" presId="urn:microsoft.com/office/officeart/2005/8/layout/radial5"/>
    <dgm:cxn modelId="{A7040720-0116-4101-9DB0-B6D8163E01C7}" type="presParOf" srcId="{1589D004-D2DA-4D35-A7D0-B98809F5823A}" destId="{5A910B6C-23A4-44B7-A536-93ACFD31DA1A}" srcOrd="1" destOrd="0" presId="urn:microsoft.com/office/officeart/2005/8/layout/radial5"/>
    <dgm:cxn modelId="{15758D23-A297-433D-83A3-AA0E725603A9}" type="presParOf" srcId="{5A910B6C-23A4-44B7-A536-93ACFD31DA1A}" destId="{F2949018-F4A0-4D19-A4A6-94EC991D83BD}" srcOrd="0" destOrd="0" presId="urn:microsoft.com/office/officeart/2005/8/layout/radial5"/>
    <dgm:cxn modelId="{D2D95CFE-46F1-48C0-9E97-DE7EA3BD2DD5}" type="presParOf" srcId="{1589D004-D2DA-4D35-A7D0-B98809F5823A}" destId="{85143483-17AD-4572-9209-D680C8EBCF67}" srcOrd="2" destOrd="0" presId="urn:microsoft.com/office/officeart/2005/8/layout/radial5"/>
    <dgm:cxn modelId="{1A7CA2FC-EE36-4B5D-874E-56640FBB557C}" type="presParOf" srcId="{1589D004-D2DA-4D35-A7D0-B98809F5823A}" destId="{D395EEA5-E24C-423E-8451-9FD212A7B195}" srcOrd="3" destOrd="0" presId="urn:microsoft.com/office/officeart/2005/8/layout/radial5"/>
    <dgm:cxn modelId="{3032676D-1753-46D3-95DA-B04721D8376C}" type="presParOf" srcId="{D395EEA5-E24C-423E-8451-9FD212A7B195}" destId="{D63C8044-35F8-477C-801C-18307564ACFF}" srcOrd="0" destOrd="0" presId="urn:microsoft.com/office/officeart/2005/8/layout/radial5"/>
    <dgm:cxn modelId="{DD790E89-9D44-495C-92C3-B803A94477FE}" type="presParOf" srcId="{1589D004-D2DA-4D35-A7D0-B98809F5823A}" destId="{C88A6BB1-DD21-45E8-8B69-276084364E8B}" srcOrd="4" destOrd="0" presId="urn:microsoft.com/office/officeart/2005/8/layout/radial5"/>
    <dgm:cxn modelId="{1D8CC154-905D-4CEC-A7B8-19767E7F9869}" type="presParOf" srcId="{1589D004-D2DA-4D35-A7D0-B98809F5823A}" destId="{66DA71B8-EBCC-48EE-9481-5F9899ABE7E6}" srcOrd="5" destOrd="0" presId="urn:microsoft.com/office/officeart/2005/8/layout/radial5"/>
    <dgm:cxn modelId="{BAA3D1A0-D7EE-44F8-9F74-2B898B0E41FF}" type="presParOf" srcId="{66DA71B8-EBCC-48EE-9481-5F9899ABE7E6}" destId="{F1131701-CD93-4E27-A343-4DF6588FA036}" srcOrd="0" destOrd="0" presId="urn:microsoft.com/office/officeart/2005/8/layout/radial5"/>
    <dgm:cxn modelId="{05B97E9B-AF12-4B92-A151-147642718293}" type="presParOf" srcId="{1589D004-D2DA-4D35-A7D0-B98809F5823A}" destId="{612E3F80-2919-404C-BB3F-604B4090880D}" srcOrd="6" destOrd="0" presId="urn:microsoft.com/office/officeart/2005/8/layout/radial5"/>
    <dgm:cxn modelId="{96861297-EA21-4A54-B0DE-CBA2A88E63F4}" type="presParOf" srcId="{1589D004-D2DA-4D35-A7D0-B98809F5823A}" destId="{D0086A1A-591C-449C-BCC8-BACE59F637F5}" srcOrd="7" destOrd="0" presId="urn:microsoft.com/office/officeart/2005/8/layout/radial5"/>
    <dgm:cxn modelId="{C3507620-E1DB-4C59-A99B-1D59C0263B15}" type="presParOf" srcId="{D0086A1A-591C-449C-BCC8-BACE59F637F5}" destId="{B7E2C2D9-262D-41FD-89D9-198D865BF059}" srcOrd="0" destOrd="0" presId="urn:microsoft.com/office/officeart/2005/8/layout/radial5"/>
    <dgm:cxn modelId="{68100889-CA09-4CD9-A57D-DC8405AA137B}" type="presParOf" srcId="{1589D004-D2DA-4D35-A7D0-B98809F5823A}" destId="{452E65A8-22E6-4414-8283-75D71C2D9173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91D844-7E6F-4204-941E-DDA44EE6542B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5508860-AB6F-4C27-ACD4-23DB19A07BD7}">
      <dgm:prSet phldrT="[Metin]" custT="1"/>
      <dgm:spPr/>
      <dgm:t>
        <a:bodyPr/>
        <a:lstStyle/>
        <a:p>
          <a:r>
            <a:rPr lang="tr-TR" sz="4800" dirty="0"/>
            <a:t>HZ. ALİ</a:t>
          </a:r>
        </a:p>
      </dgm:t>
    </dgm:pt>
    <dgm:pt modelId="{67A1F026-08C3-40EA-AD9B-DBE46FB3CACE}" type="parTrans" cxnId="{E88E9E64-DC30-405D-AEAC-97F951DC7742}">
      <dgm:prSet/>
      <dgm:spPr/>
      <dgm:t>
        <a:bodyPr/>
        <a:lstStyle/>
        <a:p>
          <a:endParaRPr lang="tr-TR"/>
        </a:p>
      </dgm:t>
    </dgm:pt>
    <dgm:pt modelId="{27150E03-29AC-40E8-A2B8-2FCFA1AD854A}" type="sibTrans" cxnId="{E88E9E64-DC30-405D-AEAC-97F951DC7742}">
      <dgm:prSet/>
      <dgm:spPr/>
      <dgm:t>
        <a:bodyPr/>
        <a:lstStyle/>
        <a:p>
          <a:endParaRPr lang="tr-TR"/>
        </a:p>
      </dgm:t>
    </dgm:pt>
    <dgm:pt modelId="{0698CA30-CEF0-4CAA-A745-648222F316A4}">
      <dgm:prSet phldrT="[Metin]" custT="1"/>
      <dgm:spPr/>
      <dgm:t>
        <a:bodyPr/>
        <a:lstStyle/>
        <a:p>
          <a:r>
            <a:rPr lang="tr-TR" sz="3200" dirty="0"/>
            <a:t>Bilge ve Kahraman bir genç</a:t>
          </a:r>
        </a:p>
      </dgm:t>
    </dgm:pt>
    <dgm:pt modelId="{DA91BDAC-BA6C-4856-A68E-A7693372FB93}" type="parTrans" cxnId="{5FDB04BC-A70B-4534-A4B0-0374938183FC}">
      <dgm:prSet custT="1"/>
      <dgm:spPr/>
      <dgm:t>
        <a:bodyPr/>
        <a:lstStyle/>
        <a:p>
          <a:endParaRPr lang="tr-TR" sz="2400"/>
        </a:p>
      </dgm:t>
    </dgm:pt>
    <dgm:pt modelId="{6A5554BA-30AE-4E25-946A-E0C45DA6C52A}" type="sibTrans" cxnId="{5FDB04BC-A70B-4534-A4B0-0374938183FC}">
      <dgm:prSet/>
      <dgm:spPr/>
      <dgm:t>
        <a:bodyPr/>
        <a:lstStyle/>
        <a:p>
          <a:endParaRPr lang="tr-TR"/>
        </a:p>
      </dgm:t>
    </dgm:pt>
    <dgm:pt modelId="{07D5BEBE-09A4-4465-9DCD-AF5176B0E52D}">
      <dgm:prSet phldrT="[Metin]" custT="1"/>
      <dgm:spPr/>
      <dgm:t>
        <a:bodyPr/>
        <a:lstStyle/>
        <a:p>
          <a:r>
            <a:rPr lang="tr-TR" sz="2400" dirty="0"/>
            <a:t>Peygamber’imizin yanında büyüdü</a:t>
          </a:r>
        </a:p>
      </dgm:t>
    </dgm:pt>
    <dgm:pt modelId="{3D16BD16-BE20-4097-A039-310D76A61E59}" type="parTrans" cxnId="{2E9DC978-AFDE-4B61-B9A0-F1192D840E7E}">
      <dgm:prSet custT="1"/>
      <dgm:spPr/>
      <dgm:t>
        <a:bodyPr/>
        <a:lstStyle/>
        <a:p>
          <a:endParaRPr lang="tr-TR" sz="2400"/>
        </a:p>
      </dgm:t>
    </dgm:pt>
    <dgm:pt modelId="{513199CC-4C84-46CE-92A3-9F9EED1B5FDA}" type="sibTrans" cxnId="{2E9DC978-AFDE-4B61-B9A0-F1192D840E7E}">
      <dgm:prSet/>
      <dgm:spPr/>
      <dgm:t>
        <a:bodyPr/>
        <a:lstStyle/>
        <a:p>
          <a:endParaRPr lang="tr-TR"/>
        </a:p>
      </dgm:t>
    </dgm:pt>
    <dgm:pt modelId="{ABF99990-E001-4ED7-B05E-FBF692EBD298}">
      <dgm:prSet phldrT="[Metin]" custT="1"/>
      <dgm:spPr/>
      <dgm:t>
        <a:bodyPr/>
        <a:lstStyle/>
        <a:p>
          <a:r>
            <a:rPr lang="tr-TR" sz="2800" dirty="0"/>
            <a:t>Vahyin gelişine şahit oldu</a:t>
          </a:r>
        </a:p>
      </dgm:t>
    </dgm:pt>
    <dgm:pt modelId="{9642AE2F-C417-4B9A-BB21-1052C635E0B8}" type="parTrans" cxnId="{74F68C90-FF70-4A5B-9D3D-4D14DDF0ABD0}">
      <dgm:prSet custT="1"/>
      <dgm:spPr/>
      <dgm:t>
        <a:bodyPr/>
        <a:lstStyle/>
        <a:p>
          <a:endParaRPr lang="tr-TR" sz="2400"/>
        </a:p>
      </dgm:t>
    </dgm:pt>
    <dgm:pt modelId="{DF016527-74D8-4485-B6E7-67B902EF9897}" type="sibTrans" cxnId="{74F68C90-FF70-4A5B-9D3D-4D14DDF0ABD0}">
      <dgm:prSet/>
      <dgm:spPr/>
      <dgm:t>
        <a:bodyPr/>
        <a:lstStyle/>
        <a:p>
          <a:endParaRPr lang="tr-TR"/>
        </a:p>
      </dgm:t>
    </dgm:pt>
    <dgm:pt modelId="{A4A94E81-620A-4E72-B1FE-3977D16965D7}">
      <dgm:prSet phldrT="[Metin]" custT="1"/>
      <dgm:spPr/>
      <dgm:t>
        <a:bodyPr/>
        <a:lstStyle/>
        <a:p>
          <a:r>
            <a:rPr lang="tr-TR" sz="3200" dirty="0"/>
            <a:t>Halifelerin dördüncüsü</a:t>
          </a:r>
        </a:p>
      </dgm:t>
    </dgm:pt>
    <dgm:pt modelId="{70B8C2BE-841F-47AC-B66B-C2FEF4046244}" type="parTrans" cxnId="{E1BC8495-2FD0-4CD5-A148-7B7CADC88EA9}">
      <dgm:prSet custT="1"/>
      <dgm:spPr/>
      <dgm:t>
        <a:bodyPr/>
        <a:lstStyle/>
        <a:p>
          <a:endParaRPr lang="tr-TR" sz="2400"/>
        </a:p>
      </dgm:t>
    </dgm:pt>
    <dgm:pt modelId="{50ACE06B-65C7-4E7E-A75D-CD858581B09A}" type="sibTrans" cxnId="{E1BC8495-2FD0-4CD5-A148-7B7CADC88EA9}">
      <dgm:prSet/>
      <dgm:spPr/>
      <dgm:t>
        <a:bodyPr/>
        <a:lstStyle/>
        <a:p>
          <a:endParaRPr lang="tr-TR"/>
        </a:p>
      </dgm:t>
    </dgm:pt>
    <dgm:pt modelId="{AF97A6B1-EE84-451E-9FDA-02C39B77445D}">
      <dgm:prSet custT="1"/>
      <dgm:spPr/>
      <dgm:t>
        <a:bodyPr/>
        <a:lstStyle/>
        <a:p>
          <a:r>
            <a:rPr lang="tr-TR" sz="2800" dirty="0"/>
            <a:t>Peygamber’imizin amcasının oğlu</a:t>
          </a:r>
        </a:p>
      </dgm:t>
    </dgm:pt>
    <dgm:pt modelId="{CE070940-5C26-45F1-A068-059BD2F46537}" type="parTrans" cxnId="{B0824CCA-2F32-4637-9017-238432B9FF85}">
      <dgm:prSet custT="1"/>
      <dgm:spPr/>
      <dgm:t>
        <a:bodyPr/>
        <a:lstStyle/>
        <a:p>
          <a:endParaRPr lang="tr-TR" sz="2400"/>
        </a:p>
      </dgm:t>
    </dgm:pt>
    <dgm:pt modelId="{F6331957-8F95-4E1C-A86B-4B28A693A43D}" type="sibTrans" cxnId="{B0824CCA-2F32-4637-9017-238432B9FF85}">
      <dgm:prSet/>
      <dgm:spPr/>
      <dgm:t>
        <a:bodyPr/>
        <a:lstStyle/>
        <a:p>
          <a:endParaRPr lang="tr-TR"/>
        </a:p>
      </dgm:t>
    </dgm:pt>
    <dgm:pt modelId="{4ADDB8D2-01FC-45F4-802C-EF1FAF5464BC}">
      <dgm:prSet custT="1"/>
      <dgm:spPr/>
      <dgm:t>
        <a:bodyPr/>
        <a:lstStyle/>
        <a:p>
          <a:r>
            <a:rPr lang="tr-TR" sz="2800" dirty="0"/>
            <a:t>10 yaşında Müslüman oldu</a:t>
          </a:r>
        </a:p>
      </dgm:t>
    </dgm:pt>
    <dgm:pt modelId="{8D784192-DEB9-4CB4-BBDB-B27D232E95C1}" type="parTrans" cxnId="{33FA7D32-2BE6-4D65-ABCA-7D2CFC938A54}">
      <dgm:prSet custT="1"/>
      <dgm:spPr/>
      <dgm:t>
        <a:bodyPr/>
        <a:lstStyle/>
        <a:p>
          <a:endParaRPr lang="tr-TR" sz="2400"/>
        </a:p>
      </dgm:t>
    </dgm:pt>
    <dgm:pt modelId="{1D561F0C-6BEB-4BA9-A2EA-1A1DC70FBEF1}" type="sibTrans" cxnId="{33FA7D32-2BE6-4D65-ABCA-7D2CFC938A54}">
      <dgm:prSet/>
      <dgm:spPr/>
      <dgm:t>
        <a:bodyPr/>
        <a:lstStyle/>
        <a:p>
          <a:endParaRPr lang="tr-TR"/>
        </a:p>
      </dgm:t>
    </dgm:pt>
    <dgm:pt modelId="{6E351B5F-96FD-4F91-8DAF-129EC0EEC009}">
      <dgm:prSet custT="1"/>
      <dgm:spPr/>
      <dgm:t>
        <a:bodyPr/>
        <a:lstStyle/>
        <a:p>
          <a:r>
            <a:rPr lang="tr-TR" sz="3200" dirty="0"/>
            <a:t>Damadı</a:t>
          </a:r>
        </a:p>
      </dgm:t>
    </dgm:pt>
    <dgm:pt modelId="{BC6BD4BD-11B5-4C70-B1C8-CE3D624BE472}" type="parTrans" cxnId="{14E3353A-5240-4801-9EA0-43BE697D1737}">
      <dgm:prSet custT="1"/>
      <dgm:spPr/>
      <dgm:t>
        <a:bodyPr/>
        <a:lstStyle/>
        <a:p>
          <a:endParaRPr lang="tr-TR" sz="2400"/>
        </a:p>
      </dgm:t>
    </dgm:pt>
    <dgm:pt modelId="{9E97F5DA-2F14-4926-BF3E-D77C9C740F5A}" type="sibTrans" cxnId="{14E3353A-5240-4801-9EA0-43BE697D1737}">
      <dgm:prSet/>
      <dgm:spPr/>
      <dgm:t>
        <a:bodyPr/>
        <a:lstStyle/>
        <a:p>
          <a:endParaRPr lang="tr-TR"/>
        </a:p>
      </dgm:t>
    </dgm:pt>
    <dgm:pt modelId="{38FB012C-D56E-47C0-8544-6E11FC27CEC6}" type="pres">
      <dgm:prSet presAssocID="{5291D844-7E6F-4204-941E-DDA44EE6542B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87D45C0-FFD4-4470-981F-FDF2B1FFB436}" type="pres">
      <dgm:prSet presAssocID="{C5508860-AB6F-4C27-ACD4-23DB19A07BD7}" presName="centerShape" presStyleLbl="node0" presStyleIdx="0" presStyleCnt="1" custScaleX="154217"/>
      <dgm:spPr/>
    </dgm:pt>
    <dgm:pt modelId="{A400EA35-CD65-417A-B47E-87A41D000855}" type="pres">
      <dgm:prSet presAssocID="{DA91BDAC-BA6C-4856-A68E-A7693372FB93}" presName="parTrans" presStyleLbl="sibTrans2D1" presStyleIdx="0" presStyleCnt="7"/>
      <dgm:spPr/>
    </dgm:pt>
    <dgm:pt modelId="{CC863CE5-2E7D-45B0-98A6-2B7F7210539E}" type="pres">
      <dgm:prSet presAssocID="{DA91BDAC-BA6C-4856-A68E-A7693372FB93}" presName="connectorText" presStyleLbl="sibTrans2D1" presStyleIdx="0" presStyleCnt="7"/>
      <dgm:spPr/>
    </dgm:pt>
    <dgm:pt modelId="{A4718972-4F56-4AD1-81DC-559AC0FEBFF1}" type="pres">
      <dgm:prSet presAssocID="{0698CA30-CEF0-4CAA-A745-648222F316A4}" presName="node" presStyleLbl="node1" presStyleIdx="0" presStyleCnt="7" custScaleX="184196">
        <dgm:presLayoutVars>
          <dgm:bulletEnabled val="1"/>
        </dgm:presLayoutVars>
      </dgm:prSet>
      <dgm:spPr/>
    </dgm:pt>
    <dgm:pt modelId="{8A51B12A-BDFE-40C1-BCE4-A6D5F0327333}" type="pres">
      <dgm:prSet presAssocID="{CE070940-5C26-45F1-A068-059BD2F46537}" presName="parTrans" presStyleLbl="sibTrans2D1" presStyleIdx="1" presStyleCnt="7"/>
      <dgm:spPr/>
    </dgm:pt>
    <dgm:pt modelId="{5B212803-C1E8-4B9A-A92C-36033F79AE0F}" type="pres">
      <dgm:prSet presAssocID="{CE070940-5C26-45F1-A068-059BD2F46537}" presName="connectorText" presStyleLbl="sibTrans2D1" presStyleIdx="1" presStyleCnt="7"/>
      <dgm:spPr/>
    </dgm:pt>
    <dgm:pt modelId="{93ADE0A9-6F6B-456D-858F-B9B321A52D8C}" type="pres">
      <dgm:prSet presAssocID="{AF97A6B1-EE84-451E-9FDA-02C39B77445D}" presName="node" presStyleLbl="node1" presStyleIdx="1" presStyleCnt="7" custScaleX="214708" custScaleY="98038" custRadScaleRad="152460" custRadScaleInc="32226">
        <dgm:presLayoutVars>
          <dgm:bulletEnabled val="1"/>
        </dgm:presLayoutVars>
      </dgm:prSet>
      <dgm:spPr/>
    </dgm:pt>
    <dgm:pt modelId="{11B2D706-6838-42D7-AC3F-9C4A9FD8F393}" type="pres">
      <dgm:prSet presAssocID="{BC6BD4BD-11B5-4C70-B1C8-CE3D624BE472}" presName="parTrans" presStyleLbl="sibTrans2D1" presStyleIdx="2" presStyleCnt="7"/>
      <dgm:spPr/>
    </dgm:pt>
    <dgm:pt modelId="{4505B785-C8E3-438C-B97C-711212E0DB15}" type="pres">
      <dgm:prSet presAssocID="{BC6BD4BD-11B5-4C70-B1C8-CE3D624BE472}" presName="connectorText" presStyleLbl="sibTrans2D1" presStyleIdx="2" presStyleCnt="7"/>
      <dgm:spPr/>
    </dgm:pt>
    <dgm:pt modelId="{A2D59E0E-6205-4DFC-BD2F-695487B66FD1}" type="pres">
      <dgm:prSet presAssocID="{6E351B5F-96FD-4F91-8DAF-129EC0EEC009}" presName="node" presStyleLbl="node1" presStyleIdx="2" presStyleCnt="7" custScaleX="142794" custRadScaleRad="145922" custRadScaleInc="-15888">
        <dgm:presLayoutVars>
          <dgm:bulletEnabled val="1"/>
        </dgm:presLayoutVars>
      </dgm:prSet>
      <dgm:spPr/>
    </dgm:pt>
    <dgm:pt modelId="{EED18C69-5174-4C00-90F8-443D9FF58E8B}" type="pres">
      <dgm:prSet presAssocID="{8D784192-DEB9-4CB4-BBDB-B27D232E95C1}" presName="parTrans" presStyleLbl="sibTrans2D1" presStyleIdx="3" presStyleCnt="7"/>
      <dgm:spPr/>
    </dgm:pt>
    <dgm:pt modelId="{F54D1D25-CB0C-40B4-90E9-290D33D45C9B}" type="pres">
      <dgm:prSet presAssocID="{8D784192-DEB9-4CB4-BBDB-B27D232E95C1}" presName="connectorText" presStyleLbl="sibTrans2D1" presStyleIdx="3" presStyleCnt="7"/>
      <dgm:spPr/>
    </dgm:pt>
    <dgm:pt modelId="{2C5EAFA0-5015-4727-BC22-805A631DE245}" type="pres">
      <dgm:prSet presAssocID="{4ADDB8D2-01FC-45F4-802C-EF1FAF5464BC}" presName="node" presStyleLbl="node1" presStyleIdx="3" presStyleCnt="7" custScaleX="142411" custRadScaleRad="112219" custRadScaleInc="-41943">
        <dgm:presLayoutVars>
          <dgm:bulletEnabled val="1"/>
        </dgm:presLayoutVars>
      </dgm:prSet>
      <dgm:spPr/>
    </dgm:pt>
    <dgm:pt modelId="{8072938B-C1A3-4B4A-98D4-3321A0C193E6}" type="pres">
      <dgm:prSet presAssocID="{3D16BD16-BE20-4097-A039-310D76A61E59}" presName="parTrans" presStyleLbl="sibTrans2D1" presStyleIdx="4" presStyleCnt="7"/>
      <dgm:spPr/>
    </dgm:pt>
    <dgm:pt modelId="{C0C4E9A2-EE3B-4943-A7DE-C683C111B94B}" type="pres">
      <dgm:prSet presAssocID="{3D16BD16-BE20-4097-A039-310D76A61E59}" presName="connectorText" presStyleLbl="sibTrans2D1" presStyleIdx="4" presStyleCnt="7"/>
      <dgm:spPr/>
    </dgm:pt>
    <dgm:pt modelId="{E1D6B5E5-BC63-45A4-A41E-6C7D87126997}" type="pres">
      <dgm:prSet presAssocID="{07D5BEBE-09A4-4465-9DCD-AF5176B0E52D}" presName="node" presStyleLbl="node1" presStyleIdx="4" presStyleCnt="7" custScaleX="176926" custRadScaleRad="122126" custRadScaleInc="64824">
        <dgm:presLayoutVars>
          <dgm:bulletEnabled val="1"/>
        </dgm:presLayoutVars>
      </dgm:prSet>
      <dgm:spPr/>
    </dgm:pt>
    <dgm:pt modelId="{D9C7C825-9182-4CCD-ABA3-3E4363919078}" type="pres">
      <dgm:prSet presAssocID="{9642AE2F-C417-4B9A-BB21-1052C635E0B8}" presName="parTrans" presStyleLbl="sibTrans2D1" presStyleIdx="5" presStyleCnt="7"/>
      <dgm:spPr/>
    </dgm:pt>
    <dgm:pt modelId="{6A211A49-F71E-44E1-AE28-F404AC87B2F3}" type="pres">
      <dgm:prSet presAssocID="{9642AE2F-C417-4B9A-BB21-1052C635E0B8}" presName="connectorText" presStyleLbl="sibTrans2D1" presStyleIdx="5" presStyleCnt="7"/>
      <dgm:spPr/>
    </dgm:pt>
    <dgm:pt modelId="{0472A26D-AE5D-4864-AFA2-C24BF4C3DDF5}" type="pres">
      <dgm:prSet presAssocID="{ABF99990-E001-4ED7-B05E-FBF692EBD298}" presName="node" presStyleLbl="node1" presStyleIdx="5" presStyleCnt="7" custScaleX="152199" custRadScaleRad="134241" custRadScaleInc="17256">
        <dgm:presLayoutVars>
          <dgm:bulletEnabled val="1"/>
        </dgm:presLayoutVars>
      </dgm:prSet>
      <dgm:spPr/>
    </dgm:pt>
    <dgm:pt modelId="{1BF1193D-10ED-43FC-88DC-F76A03DDF548}" type="pres">
      <dgm:prSet presAssocID="{70B8C2BE-841F-47AC-B66B-C2FEF4046244}" presName="parTrans" presStyleLbl="sibTrans2D1" presStyleIdx="6" presStyleCnt="7"/>
      <dgm:spPr/>
    </dgm:pt>
    <dgm:pt modelId="{49C64934-5EBC-4040-97AB-96C4066DAB07}" type="pres">
      <dgm:prSet presAssocID="{70B8C2BE-841F-47AC-B66B-C2FEF4046244}" presName="connectorText" presStyleLbl="sibTrans2D1" presStyleIdx="6" presStyleCnt="7"/>
      <dgm:spPr/>
    </dgm:pt>
    <dgm:pt modelId="{3304993B-6C73-4AF9-A129-647A9A42E135}" type="pres">
      <dgm:prSet presAssocID="{A4A94E81-620A-4E72-B1FE-3977D16965D7}" presName="node" presStyleLbl="node1" presStyleIdx="6" presStyleCnt="7" custScaleX="179377" custRadScaleRad="140564" custRadScaleInc="-23982">
        <dgm:presLayoutVars>
          <dgm:bulletEnabled val="1"/>
        </dgm:presLayoutVars>
      </dgm:prSet>
      <dgm:spPr/>
    </dgm:pt>
  </dgm:ptLst>
  <dgm:cxnLst>
    <dgm:cxn modelId="{6AFA8006-3048-450F-9BE7-E877CD7B5DAC}" type="presOf" srcId="{BC6BD4BD-11B5-4C70-B1C8-CE3D624BE472}" destId="{11B2D706-6838-42D7-AC3F-9C4A9FD8F393}" srcOrd="0" destOrd="0" presId="urn:microsoft.com/office/officeart/2005/8/layout/radial5"/>
    <dgm:cxn modelId="{5414BE0C-BA86-422F-AC3D-82299B127AE1}" type="presOf" srcId="{3D16BD16-BE20-4097-A039-310D76A61E59}" destId="{8072938B-C1A3-4B4A-98D4-3321A0C193E6}" srcOrd="0" destOrd="0" presId="urn:microsoft.com/office/officeart/2005/8/layout/radial5"/>
    <dgm:cxn modelId="{2ECCD40D-F77A-4B28-861E-6360FDD467AE}" type="presOf" srcId="{3D16BD16-BE20-4097-A039-310D76A61E59}" destId="{C0C4E9A2-EE3B-4943-A7DE-C683C111B94B}" srcOrd="1" destOrd="0" presId="urn:microsoft.com/office/officeart/2005/8/layout/radial5"/>
    <dgm:cxn modelId="{4693A51B-5DBA-4F93-A3A5-22F7D2B752D2}" type="presOf" srcId="{6E351B5F-96FD-4F91-8DAF-129EC0EEC009}" destId="{A2D59E0E-6205-4DFC-BD2F-695487B66FD1}" srcOrd="0" destOrd="0" presId="urn:microsoft.com/office/officeart/2005/8/layout/radial5"/>
    <dgm:cxn modelId="{41CFD31D-9E2F-4C90-B0B8-452DBD3012F6}" type="presOf" srcId="{CE070940-5C26-45F1-A068-059BD2F46537}" destId="{5B212803-C1E8-4B9A-A92C-36033F79AE0F}" srcOrd="1" destOrd="0" presId="urn:microsoft.com/office/officeart/2005/8/layout/radial5"/>
    <dgm:cxn modelId="{4E2EF926-AA0C-433C-8223-A50556F4FD3E}" type="presOf" srcId="{BC6BD4BD-11B5-4C70-B1C8-CE3D624BE472}" destId="{4505B785-C8E3-438C-B97C-711212E0DB15}" srcOrd="1" destOrd="0" presId="urn:microsoft.com/office/officeart/2005/8/layout/radial5"/>
    <dgm:cxn modelId="{33FA7D32-2BE6-4D65-ABCA-7D2CFC938A54}" srcId="{C5508860-AB6F-4C27-ACD4-23DB19A07BD7}" destId="{4ADDB8D2-01FC-45F4-802C-EF1FAF5464BC}" srcOrd="3" destOrd="0" parTransId="{8D784192-DEB9-4CB4-BBDB-B27D232E95C1}" sibTransId="{1D561F0C-6BEB-4BA9-A2EA-1A1DC70FBEF1}"/>
    <dgm:cxn modelId="{14E3353A-5240-4801-9EA0-43BE697D1737}" srcId="{C5508860-AB6F-4C27-ACD4-23DB19A07BD7}" destId="{6E351B5F-96FD-4F91-8DAF-129EC0EEC009}" srcOrd="2" destOrd="0" parTransId="{BC6BD4BD-11B5-4C70-B1C8-CE3D624BE472}" sibTransId="{9E97F5DA-2F14-4926-BF3E-D77C9C740F5A}"/>
    <dgm:cxn modelId="{B53BB95B-6000-4273-9CF6-A8C0ABD344B7}" type="presOf" srcId="{70B8C2BE-841F-47AC-B66B-C2FEF4046244}" destId="{1BF1193D-10ED-43FC-88DC-F76A03DDF548}" srcOrd="0" destOrd="0" presId="urn:microsoft.com/office/officeart/2005/8/layout/radial5"/>
    <dgm:cxn modelId="{49605144-5DD5-4C5B-8F61-696715A0EA30}" type="presOf" srcId="{5291D844-7E6F-4204-941E-DDA44EE6542B}" destId="{38FB012C-D56E-47C0-8544-6E11FC27CEC6}" srcOrd="0" destOrd="0" presId="urn:microsoft.com/office/officeart/2005/8/layout/radial5"/>
    <dgm:cxn modelId="{E88E9E64-DC30-405D-AEAC-97F951DC7742}" srcId="{5291D844-7E6F-4204-941E-DDA44EE6542B}" destId="{C5508860-AB6F-4C27-ACD4-23DB19A07BD7}" srcOrd="0" destOrd="0" parTransId="{67A1F026-08C3-40EA-AD9B-DBE46FB3CACE}" sibTransId="{27150E03-29AC-40E8-A2B8-2FCFA1AD854A}"/>
    <dgm:cxn modelId="{A59D8F45-FAC8-4BFC-90D9-1F954FBEE2BF}" type="presOf" srcId="{07D5BEBE-09A4-4465-9DCD-AF5176B0E52D}" destId="{E1D6B5E5-BC63-45A4-A41E-6C7D87126997}" srcOrd="0" destOrd="0" presId="urn:microsoft.com/office/officeart/2005/8/layout/radial5"/>
    <dgm:cxn modelId="{5BE6E94D-11E7-493C-8B2C-22D0A3017423}" type="presOf" srcId="{9642AE2F-C417-4B9A-BB21-1052C635E0B8}" destId="{D9C7C825-9182-4CCD-ABA3-3E4363919078}" srcOrd="0" destOrd="0" presId="urn:microsoft.com/office/officeart/2005/8/layout/radial5"/>
    <dgm:cxn modelId="{62CE484F-65E1-4C48-98EC-C68A040DF4E8}" type="presOf" srcId="{8D784192-DEB9-4CB4-BBDB-B27D232E95C1}" destId="{F54D1D25-CB0C-40B4-90E9-290D33D45C9B}" srcOrd="1" destOrd="0" presId="urn:microsoft.com/office/officeart/2005/8/layout/radial5"/>
    <dgm:cxn modelId="{97F24452-D9A5-4565-A670-9519E736D1A9}" type="presOf" srcId="{A4A94E81-620A-4E72-B1FE-3977D16965D7}" destId="{3304993B-6C73-4AF9-A129-647A9A42E135}" srcOrd="0" destOrd="0" presId="urn:microsoft.com/office/officeart/2005/8/layout/radial5"/>
    <dgm:cxn modelId="{2E9DC978-AFDE-4B61-B9A0-F1192D840E7E}" srcId="{C5508860-AB6F-4C27-ACD4-23DB19A07BD7}" destId="{07D5BEBE-09A4-4465-9DCD-AF5176B0E52D}" srcOrd="4" destOrd="0" parTransId="{3D16BD16-BE20-4097-A039-310D76A61E59}" sibTransId="{513199CC-4C84-46CE-92A3-9F9EED1B5FDA}"/>
    <dgm:cxn modelId="{6D26088F-7D6B-4FC7-BDF8-7CD916DC02C4}" type="presOf" srcId="{C5508860-AB6F-4C27-ACD4-23DB19A07BD7}" destId="{387D45C0-FFD4-4470-981F-FDF2B1FFB436}" srcOrd="0" destOrd="0" presId="urn:microsoft.com/office/officeart/2005/8/layout/radial5"/>
    <dgm:cxn modelId="{74F68C90-FF70-4A5B-9D3D-4D14DDF0ABD0}" srcId="{C5508860-AB6F-4C27-ACD4-23DB19A07BD7}" destId="{ABF99990-E001-4ED7-B05E-FBF692EBD298}" srcOrd="5" destOrd="0" parTransId="{9642AE2F-C417-4B9A-BB21-1052C635E0B8}" sibTransId="{DF016527-74D8-4485-B6E7-67B902EF9897}"/>
    <dgm:cxn modelId="{E1BC8495-2FD0-4CD5-A148-7B7CADC88EA9}" srcId="{C5508860-AB6F-4C27-ACD4-23DB19A07BD7}" destId="{A4A94E81-620A-4E72-B1FE-3977D16965D7}" srcOrd="6" destOrd="0" parTransId="{70B8C2BE-841F-47AC-B66B-C2FEF4046244}" sibTransId="{50ACE06B-65C7-4E7E-A75D-CD858581B09A}"/>
    <dgm:cxn modelId="{B59957A2-2D2C-4A9E-9CDF-3E3E054DEB60}" type="presOf" srcId="{70B8C2BE-841F-47AC-B66B-C2FEF4046244}" destId="{49C64934-5EBC-4040-97AB-96C4066DAB07}" srcOrd="1" destOrd="0" presId="urn:microsoft.com/office/officeart/2005/8/layout/radial5"/>
    <dgm:cxn modelId="{AF7EA7A2-9F12-4831-A4E5-FF3D7332445D}" type="presOf" srcId="{AF97A6B1-EE84-451E-9FDA-02C39B77445D}" destId="{93ADE0A9-6F6B-456D-858F-B9B321A52D8C}" srcOrd="0" destOrd="0" presId="urn:microsoft.com/office/officeart/2005/8/layout/radial5"/>
    <dgm:cxn modelId="{9E8B78B9-10A1-4A44-8AEE-D6EEF8CDEE3E}" type="presOf" srcId="{DA91BDAC-BA6C-4856-A68E-A7693372FB93}" destId="{CC863CE5-2E7D-45B0-98A6-2B7F7210539E}" srcOrd="1" destOrd="0" presId="urn:microsoft.com/office/officeart/2005/8/layout/radial5"/>
    <dgm:cxn modelId="{5FDB04BC-A70B-4534-A4B0-0374938183FC}" srcId="{C5508860-AB6F-4C27-ACD4-23DB19A07BD7}" destId="{0698CA30-CEF0-4CAA-A745-648222F316A4}" srcOrd="0" destOrd="0" parTransId="{DA91BDAC-BA6C-4856-A68E-A7693372FB93}" sibTransId="{6A5554BA-30AE-4E25-946A-E0C45DA6C52A}"/>
    <dgm:cxn modelId="{10FEACBE-EACE-4025-B362-B50D487F896D}" type="presOf" srcId="{ABF99990-E001-4ED7-B05E-FBF692EBD298}" destId="{0472A26D-AE5D-4864-AFA2-C24BF4C3DDF5}" srcOrd="0" destOrd="0" presId="urn:microsoft.com/office/officeart/2005/8/layout/radial5"/>
    <dgm:cxn modelId="{BA2F51C8-997D-47EC-843C-71B9A0247B04}" type="presOf" srcId="{9642AE2F-C417-4B9A-BB21-1052C635E0B8}" destId="{6A211A49-F71E-44E1-AE28-F404AC87B2F3}" srcOrd="1" destOrd="0" presId="urn:microsoft.com/office/officeart/2005/8/layout/radial5"/>
    <dgm:cxn modelId="{B0824CCA-2F32-4637-9017-238432B9FF85}" srcId="{C5508860-AB6F-4C27-ACD4-23DB19A07BD7}" destId="{AF97A6B1-EE84-451E-9FDA-02C39B77445D}" srcOrd="1" destOrd="0" parTransId="{CE070940-5C26-45F1-A068-059BD2F46537}" sibTransId="{F6331957-8F95-4E1C-A86B-4B28A693A43D}"/>
    <dgm:cxn modelId="{D902D6D4-48DB-40C6-BDB5-8324804129B6}" type="presOf" srcId="{8D784192-DEB9-4CB4-BBDB-B27D232E95C1}" destId="{EED18C69-5174-4C00-90F8-443D9FF58E8B}" srcOrd="0" destOrd="0" presId="urn:microsoft.com/office/officeart/2005/8/layout/radial5"/>
    <dgm:cxn modelId="{1F2EB3E1-ACA9-4ECB-B04F-B1C8851CA6F7}" type="presOf" srcId="{CE070940-5C26-45F1-A068-059BD2F46537}" destId="{8A51B12A-BDFE-40C1-BCE4-A6D5F0327333}" srcOrd="0" destOrd="0" presId="urn:microsoft.com/office/officeart/2005/8/layout/radial5"/>
    <dgm:cxn modelId="{99F9FDE2-7568-47B9-B8A6-3E1DBEC76B63}" type="presOf" srcId="{4ADDB8D2-01FC-45F4-802C-EF1FAF5464BC}" destId="{2C5EAFA0-5015-4727-BC22-805A631DE245}" srcOrd="0" destOrd="0" presId="urn:microsoft.com/office/officeart/2005/8/layout/radial5"/>
    <dgm:cxn modelId="{96F2ECE3-4DE3-4140-8E9E-57D4F547F229}" type="presOf" srcId="{0698CA30-CEF0-4CAA-A745-648222F316A4}" destId="{A4718972-4F56-4AD1-81DC-559AC0FEBFF1}" srcOrd="0" destOrd="0" presId="urn:microsoft.com/office/officeart/2005/8/layout/radial5"/>
    <dgm:cxn modelId="{56F37FE5-1154-4F3A-855F-3543C3E44E1C}" type="presOf" srcId="{DA91BDAC-BA6C-4856-A68E-A7693372FB93}" destId="{A400EA35-CD65-417A-B47E-87A41D000855}" srcOrd="0" destOrd="0" presId="urn:microsoft.com/office/officeart/2005/8/layout/radial5"/>
    <dgm:cxn modelId="{2DF7C138-83FC-4F91-B985-3931543208F3}" type="presParOf" srcId="{38FB012C-D56E-47C0-8544-6E11FC27CEC6}" destId="{387D45C0-FFD4-4470-981F-FDF2B1FFB436}" srcOrd="0" destOrd="0" presId="urn:microsoft.com/office/officeart/2005/8/layout/radial5"/>
    <dgm:cxn modelId="{7AB1AEF8-B3FD-4257-9293-B719ACB1F506}" type="presParOf" srcId="{38FB012C-D56E-47C0-8544-6E11FC27CEC6}" destId="{A400EA35-CD65-417A-B47E-87A41D000855}" srcOrd="1" destOrd="0" presId="urn:microsoft.com/office/officeart/2005/8/layout/radial5"/>
    <dgm:cxn modelId="{BFBA5D6C-1B64-4473-90D3-3B68CD761DC8}" type="presParOf" srcId="{A400EA35-CD65-417A-B47E-87A41D000855}" destId="{CC863CE5-2E7D-45B0-98A6-2B7F7210539E}" srcOrd="0" destOrd="0" presId="urn:microsoft.com/office/officeart/2005/8/layout/radial5"/>
    <dgm:cxn modelId="{A70BBA56-2F3A-40DB-8484-2930F9A93AC5}" type="presParOf" srcId="{38FB012C-D56E-47C0-8544-6E11FC27CEC6}" destId="{A4718972-4F56-4AD1-81DC-559AC0FEBFF1}" srcOrd="2" destOrd="0" presId="urn:microsoft.com/office/officeart/2005/8/layout/radial5"/>
    <dgm:cxn modelId="{83B22334-FA30-4CAB-9547-90362AF356AF}" type="presParOf" srcId="{38FB012C-D56E-47C0-8544-6E11FC27CEC6}" destId="{8A51B12A-BDFE-40C1-BCE4-A6D5F0327333}" srcOrd="3" destOrd="0" presId="urn:microsoft.com/office/officeart/2005/8/layout/radial5"/>
    <dgm:cxn modelId="{CE789D6A-32F6-42D6-9F40-014FAB1A982B}" type="presParOf" srcId="{8A51B12A-BDFE-40C1-BCE4-A6D5F0327333}" destId="{5B212803-C1E8-4B9A-A92C-36033F79AE0F}" srcOrd="0" destOrd="0" presId="urn:microsoft.com/office/officeart/2005/8/layout/radial5"/>
    <dgm:cxn modelId="{1A52C436-4AE6-4379-9DD4-0005FAAC0B9D}" type="presParOf" srcId="{38FB012C-D56E-47C0-8544-6E11FC27CEC6}" destId="{93ADE0A9-6F6B-456D-858F-B9B321A52D8C}" srcOrd="4" destOrd="0" presId="urn:microsoft.com/office/officeart/2005/8/layout/radial5"/>
    <dgm:cxn modelId="{81B867B2-DACA-4C93-86D4-870B4BA5865F}" type="presParOf" srcId="{38FB012C-D56E-47C0-8544-6E11FC27CEC6}" destId="{11B2D706-6838-42D7-AC3F-9C4A9FD8F393}" srcOrd="5" destOrd="0" presId="urn:microsoft.com/office/officeart/2005/8/layout/radial5"/>
    <dgm:cxn modelId="{6FB93C1E-8E48-4514-B584-37889795D859}" type="presParOf" srcId="{11B2D706-6838-42D7-AC3F-9C4A9FD8F393}" destId="{4505B785-C8E3-438C-B97C-711212E0DB15}" srcOrd="0" destOrd="0" presId="urn:microsoft.com/office/officeart/2005/8/layout/radial5"/>
    <dgm:cxn modelId="{E0771850-0162-4CD7-BA3B-BE48174CF8FA}" type="presParOf" srcId="{38FB012C-D56E-47C0-8544-6E11FC27CEC6}" destId="{A2D59E0E-6205-4DFC-BD2F-695487B66FD1}" srcOrd="6" destOrd="0" presId="urn:microsoft.com/office/officeart/2005/8/layout/radial5"/>
    <dgm:cxn modelId="{D5CD7201-3FA1-4086-9EDB-ECEACAD9305A}" type="presParOf" srcId="{38FB012C-D56E-47C0-8544-6E11FC27CEC6}" destId="{EED18C69-5174-4C00-90F8-443D9FF58E8B}" srcOrd="7" destOrd="0" presId="urn:microsoft.com/office/officeart/2005/8/layout/radial5"/>
    <dgm:cxn modelId="{4AC92D0B-7B85-4465-A58D-6F0F16541903}" type="presParOf" srcId="{EED18C69-5174-4C00-90F8-443D9FF58E8B}" destId="{F54D1D25-CB0C-40B4-90E9-290D33D45C9B}" srcOrd="0" destOrd="0" presId="urn:microsoft.com/office/officeart/2005/8/layout/radial5"/>
    <dgm:cxn modelId="{2FBB1DF2-8332-41AC-8D3E-6A1B5AB106D4}" type="presParOf" srcId="{38FB012C-D56E-47C0-8544-6E11FC27CEC6}" destId="{2C5EAFA0-5015-4727-BC22-805A631DE245}" srcOrd="8" destOrd="0" presId="urn:microsoft.com/office/officeart/2005/8/layout/radial5"/>
    <dgm:cxn modelId="{02C1DF26-65AE-48B7-BAB0-019A1A6BD508}" type="presParOf" srcId="{38FB012C-D56E-47C0-8544-6E11FC27CEC6}" destId="{8072938B-C1A3-4B4A-98D4-3321A0C193E6}" srcOrd="9" destOrd="0" presId="urn:microsoft.com/office/officeart/2005/8/layout/radial5"/>
    <dgm:cxn modelId="{DC103C15-E0EA-45AF-9617-4C507756452D}" type="presParOf" srcId="{8072938B-C1A3-4B4A-98D4-3321A0C193E6}" destId="{C0C4E9A2-EE3B-4943-A7DE-C683C111B94B}" srcOrd="0" destOrd="0" presId="urn:microsoft.com/office/officeart/2005/8/layout/radial5"/>
    <dgm:cxn modelId="{ABE1E27E-CCE7-41AC-B3A4-DC83105DDAEF}" type="presParOf" srcId="{38FB012C-D56E-47C0-8544-6E11FC27CEC6}" destId="{E1D6B5E5-BC63-45A4-A41E-6C7D87126997}" srcOrd="10" destOrd="0" presId="urn:microsoft.com/office/officeart/2005/8/layout/radial5"/>
    <dgm:cxn modelId="{FD301A4A-3D74-436A-92D1-6ED12A719B41}" type="presParOf" srcId="{38FB012C-D56E-47C0-8544-6E11FC27CEC6}" destId="{D9C7C825-9182-4CCD-ABA3-3E4363919078}" srcOrd="11" destOrd="0" presId="urn:microsoft.com/office/officeart/2005/8/layout/radial5"/>
    <dgm:cxn modelId="{CB0F50DF-C022-4AB2-ACC2-A9B787F3DBE8}" type="presParOf" srcId="{D9C7C825-9182-4CCD-ABA3-3E4363919078}" destId="{6A211A49-F71E-44E1-AE28-F404AC87B2F3}" srcOrd="0" destOrd="0" presId="urn:microsoft.com/office/officeart/2005/8/layout/radial5"/>
    <dgm:cxn modelId="{1D493832-0531-460B-9484-2188426D7561}" type="presParOf" srcId="{38FB012C-D56E-47C0-8544-6E11FC27CEC6}" destId="{0472A26D-AE5D-4864-AFA2-C24BF4C3DDF5}" srcOrd="12" destOrd="0" presId="urn:microsoft.com/office/officeart/2005/8/layout/radial5"/>
    <dgm:cxn modelId="{623A74E7-0F06-41A2-BCFE-3C246AEDAF24}" type="presParOf" srcId="{38FB012C-D56E-47C0-8544-6E11FC27CEC6}" destId="{1BF1193D-10ED-43FC-88DC-F76A03DDF548}" srcOrd="13" destOrd="0" presId="urn:microsoft.com/office/officeart/2005/8/layout/radial5"/>
    <dgm:cxn modelId="{D2BAB91C-8B4C-4C2B-BF36-C0F95D481269}" type="presParOf" srcId="{1BF1193D-10ED-43FC-88DC-F76A03DDF548}" destId="{49C64934-5EBC-4040-97AB-96C4066DAB07}" srcOrd="0" destOrd="0" presId="urn:microsoft.com/office/officeart/2005/8/layout/radial5"/>
    <dgm:cxn modelId="{26372AA9-FA84-4810-BB96-84A93602C632}" type="presParOf" srcId="{38FB012C-D56E-47C0-8544-6E11FC27CEC6}" destId="{3304993B-6C73-4AF9-A129-647A9A42E135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05DC50-FE2A-4278-8C16-0502A86A782E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955BD60-F7E9-41B2-BED9-9CAD938B2F0A}">
      <dgm:prSet phldrT="[Metin]" custT="1"/>
      <dgm:spPr/>
      <dgm:t>
        <a:bodyPr/>
        <a:lstStyle/>
        <a:p>
          <a:r>
            <a:rPr lang="tr-TR" sz="4000" dirty="0"/>
            <a:t>HZ. ALİ</a:t>
          </a:r>
        </a:p>
      </dgm:t>
    </dgm:pt>
    <dgm:pt modelId="{51E8D0E7-CE03-4D78-9489-42677B7F8542}" type="parTrans" cxnId="{4267AC20-DE74-483C-86D9-427705412C49}">
      <dgm:prSet/>
      <dgm:spPr/>
      <dgm:t>
        <a:bodyPr/>
        <a:lstStyle/>
        <a:p>
          <a:endParaRPr lang="tr-TR"/>
        </a:p>
      </dgm:t>
    </dgm:pt>
    <dgm:pt modelId="{71080419-912C-4959-AC52-79D39E274325}" type="sibTrans" cxnId="{4267AC20-DE74-483C-86D9-427705412C49}">
      <dgm:prSet/>
      <dgm:spPr/>
      <dgm:t>
        <a:bodyPr/>
        <a:lstStyle/>
        <a:p>
          <a:endParaRPr lang="tr-TR"/>
        </a:p>
      </dgm:t>
    </dgm:pt>
    <dgm:pt modelId="{2B8C2839-E61C-4AA2-9CA4-86DFD9D8708C}">
      <dgm:prSet phldrT="[Metin]" custT="1"/>
      <dgm:spPr/>
      <dgm:t>
        <a:bodyPr/>
        <a:lstStyle/>
        <a:p>
          <a:r>
            <a:rPr lang="tr-TR" sz="4000" dirty="0"/>
            <a:t>Vahiy katibi</a:t>
          </a:r>
        </a:p>
      </dgm:t>
    </dgm:pt>
    <dgm:pt modelId="{A9046D14-6F26-4893-871A-E47E3FBF6799}" type="parTrans" cxnId="{13C80D66-DABB-4869-BA44-8A7274AF7F7F}">
      <dgm:prSet/>
      <dgm:spPr/>
      <dgm:t>
        <a:bodyPr/>
        <a:lstStyle/>
        <a:p>
          <a:endParaRPr lang="tr-TR" sz="2000"/>
        </a:p>
      </dgm:t>
    </dgm:pt>
    <dgm:pt modelId="{2B552577-B1EC-44BB-BD04-85318847659E}" type="sibTrans" cxnId="{13C80D66-DABB-4869-BA44-8A7274AF7F7F}">
      <dgm:prSet/>
      <dgm:spPr/>
      <dgm:t>
        <a:bodyPr/>
        <a:lstStyle/>
        <a:p>
          <a:endParaRPr lang="tr-TR"/>
        </a:p>
      </dgm:t>
    </dgm:pt>
    <dgm:pt modelId="{55073256-9F41-414B-A47E-B90E7CAF836E}">
      <dgm:prSet phldrT="[Metin]" custT="1"/>
      <dgm:spPr/>
      <dgm:t>
        <a:bodyPr/>
        <a:lstStyle/>
        <a:p>
          <a:r>
            <a:rPr lang="tr-TR" sz="3200" dirty="0"/>
            <a:t>Hicret sırasındaki büyük fedakarlığı</a:t>
          </a:r>
        </a:p>
      </dgm:t>
    </dgm:pt>
    <dgm:pt modelId="{DB72D1F0-B66E-403D-B568-A987F9C5DA31}" type="parTrans" cxnId="{E11C7541-4560-401F-90E9-E736D8706A7F}">
      <dgm:prSet/>
      <dgm:spPr/>
      <dgm:t>
        <a:bodyPr/>
        <a:lstStyle/>
        <a:p>
          <a:endParaRPr lang="tr-TR" sz="2000"/>
        </a:p>
      </dgm:t>
    </dgm:pt>
    <dgm:pt modelId="{F189F1CD-F6B6-4E76-B03C-227296BB9E7D}" type="sibTrans" cxnId="{E11C7541-4560-401F-90E9-E736D8706A7F}">
      <dgm:prSet/>
      <dgm:spPr/>
      <dgm:t>
        <a:bodyPr/>
        <a:lstStyle/>
        <a:p>
          <a:endParaRPr lang="tr-TR"/>
        </a:p>
      </dgm:t>
    </dgm:pt>
    <dgm:pt modelId="{836C9AF9-3FD2-43EE-A5B9-C5F2B45C3CAA}">
      <dgm:prSet phldrT="[Metin]" custT="1"/>
      <dgm:spPr/>
      <dgm:t>
        <a:bodyPr/>
        <a:lstStyle/>
        <a:p>
          <a:r>
            <a:rPr lang="tr-TR" sz="2400" dirty="0"/>
            <a:t>Medine’deki kardeşleştirmede </a:t>
          </a:r>
          <a:r>
            <a:rPr lang="tr-TR" sz="2400" dirty="0" err="1"/>
            <a:t>Efendimiz’e</a:t>
          </a:r>
          <a:r>
            <a:rPr lang="tr-TR" sz="2400" dirty="0"/>
            <a:t> kardeş oldu.</a:t>
          </a:r>
        </a:p>
      </dgm:t>
    </dgm:pt>
    <dgm:pt modelId="{20DA0A1A-8EF9-4211-88E6-BC7F4D1B978E}" type="parTrans" cxnId="{D33DCF88-C8D9-4FE8-B58B-110E07744411}">
      <dgm:prSet/>
      <dgm:spPr/>
      <dgm:t>
        <a:bodyPr/>
        <a:lstStyle/>
        <a:p>
          <a:endParaRPr lang="tr-TR" sz="2000"/>
        </a:p>
      </dgm:t>
    </dgm:pt>
    <dgm:pt modelId="{F80F38B8-0DFD-4A02-8287-E90C8F6CE3CD}" type="sibTrans" cxnId="{D33DCF88-C8D9-4FE8-B58B-110E07744411}">
      <dgm:prSet/>
      <dgm:spPr/>
      <dgm:t>
        <a:bodyPr/>
        <a:lstStyle/>
        <a:p>
          <a:endParaRPr lang="tr-TR"/>
        </a:p>
      </dgm:t>
    </dgm:pt>
    <dgm:pt modelId="{D2E00536-DB25-4D97-A20B-2C5F2E656448}">
      <dgm:prSet custT="1"/>
      <dgm:spPr/>
      <dgm:t>
        <a:bodyPr/>
        <a:lstStyle/>
        <a:p>
          <a:r>
            <a:rPr lang="tr-TR" sz="2800" dirty="0"/>
            <a:t>Dini konularda fetva verme yetkisine sahip</a:t>
          </a:r>
        </a:p>
      </dgm:t>
    </dgm:pt>
    <dgm:pt modelId="{FD9CF71B-6719-414C-8FBA-70C3496DA38D}" type="parTrans" cxnId="{E035434D-A62F-4A8B-949F-E9D9D695F694}">
      <dgm:prSet/>
      <dgm:spPr/>
      <dgm:t>
        <a:bodyPr/>
        <a:lstStyle/>
        <a:p>
          <a:endParaRPr lang="tr-TR" sz="2000"/>
        </a:p>
      </dgm:t>
    </dgm:pt>
    <dgm:pt modelId="{29C4EAB0-FB36-40D2-BA8E-D345D03CDACB}" type="sibTrans" cxnId="{E035434D-A62F-4A8B-949F-E9D9D695F694}">
      <dgm:prSet/>
      <dgm:spPr/>
      <dgm:t>
        <a:bodyPr/>
        <a:lstStyle/>
        <a:p>
          <a:endParaRPr lang="tr-TR"/>
        </a:p>
      </dgm:t>
    </dgm:pt>
    <dgm:pt modelId="{DDD3D7F8-B913-4E65-BA44-3AB0E7B494E8}">
      <dgm:prSet custT="1"/>
      <dgm:spPr/>
      <dgm:t>
        <a:bodyPr/>
        <a:lstStyle/>
        <a:p>
          <a:r>
            <a:rPr lang="tr-TR" sz="3600" dirty="0"/>
            <a:t>Genç yaşta Yemen Kadısı</a:t>
          </a:r>
        </a:p>
      </dgm:t>
    </dgm:pt>
    <dgm:pt modelId="{136E3771-EEA2-4F0A-9CBB-2DD6AED1C32D}" type="parTrans" cxnId="{CE9C5C43-ED82-441E-B16B-C43D49AE37EF}">
      <dgm:prSet/>
      <dgm:spPr/>
      <dgm:t>
        <a:bodyPr/>
        <a:lstStyle/>
        <a:p>
          <a:endParaRPr lang="tr-TR" sz="2000"/>
        </a:p>
      </dgm:t>
    </dgm:pt>
    <dgm:pt modelId="{F14281A1-E58D-48A8-95E7-83C8382DD9A4}" type="sibTrans" cxnId="{CE9C5C43-ED82-441E-B16B-C43D49AE37EF}">
      <dgm:prSet/>
      <dgm:spPr/>
      <dgm:t>
        <a:bodyPr/>
        <a:lstStyle/>
        <a:p>
          <a:endParaRPr lang="tr-TR"/>
        </a:p>
      </dgm:t>
    </dgm:pt>
    <dgm:pt modelId="{6B0350DC-8EAA-4930-969D-4ABFCC08E25C}">
      <dgm:prSet custT="1"/>
      <dgm:spPr/>
      <dgm:t>
        <a:bodyPr/>
        <a:lstStyle/>
        <a:p>
          <a:r>
            <a:rPr lang="tr-TR" sz="2800" dirty="0"/>
            <a:t>Bedir, </a:t>
          </a:r>
          <a:r>
            <a:rPr lang="tr-TR" sz="2800" dirty="0" err="1"/>
            <a:t>Uhud</a:t>
          </a:r>
          <a:r>
            <a:rPr lang="tr-TR" sz="2800" dirty="0"/>
            <a:t>, Hendek ve Hayber gazvelerine katıldı </a:t>
          </a:r>
        </a:p>
      </dgm:t>
    </dgm:pt>
    <dgm:pt modelId="{8AABFE1A-BA27-43C2-B292-1568F43A64FC}" type="parTrans" cxnId="{8E9954A3-BBC3-4CC0-B0F8-28F8F24E46F7}">
      <dgm:prSet/>
      <dgm:spPr/>
      <dgm:t>
        <a:bodyPr/>
        <a:lstStyle/>
        <a:p>
          <a:endParaRPr lang="tr-TR" sz="2000"/>
        </a:p>
      </dgm:t>
    </dgm:pt>
    <dgm:pt modelId="{DEEED35F-19E5-4B50-A70E-3131296F2973}" type="sibTrans" cxnId="{8E9954A3-BBC3-4CC0-B0F8-28F8F24E46F7}">
      <dgm:prSet/>
      <dgm:spPr/>
      <dgm:t>
        <a:bodyPr/>
        <a:lstStyle/>
        <a:p>
          <a:endParaRPr lang="tr-TR"/>
        </a:p>
      </dgm:t>
    </dgm:pt>
    <dgm:pt modelId="{047EB52E-9F24-4214-BFB8-3BB7585E7BB7}">
      <dgm:prSet custT="1"/>
      <dgm:spPr/>
      <dgm:t>
        <a:bodyPr/>
        <a:lstStyle/>
        <a:p>
          <a:r>
            <a:rPr lang="tr-TR" sz="2800" dirty="0"/>
            <a:t>Mekke Fethi’nde put yıkmakla görevlendirildi</a:t>
          </a:r>
        </a:p>
      </dgm:t>
    </dgm:pt>
    <dgm:pt modelId="{AA65D6FF-5FBB-46FA-9CC0-69907F5455CC}" type="parTrans" cxnId="{90034E15-6CD8-4BA9-9DEC-9F061D72D681}">
      <dgm:prSet/>
      <dgm:spPr/>
      <dgm:t>
        <a:bodyPr/>
        <a:lstStyle/>
        <a:p>
          <a:endParaRPr lang="tr-TR" sz="2000"/>
        </a:p>
      </dgm:t>
    </dgm:pt>
    <dgm:pt modelId="{1C5BFF53-1629-4A33-B195-269BDFD338CE}" type="sibTrans" cxnId="{90034E15-6CD8-4BA9-9DEC-9F061D72D681}">
      <dgm:prSet/>
      <dgm:spPr/>
      <dgm:t>
        <a:bodyPr/>
        <a:lstStyle/>
        <a:p>
          <a:endParaRPr lang="tr-TR"/>
        </a:p>
      </dgm:t>
    </dgm:pt>
    <dgm:pt modelId="{75CF686C-652F-4113-827C-E8CE9FC84F43}" type="pres">
      <dgm:prSet presAssocID="{7805DC50-FE2A-4278-8C16-0502A86A782E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4F5C22B1-7B3D-4339-AA67-D3BF5DE1D2C7}" type="pres">
      <dgm:prSet presAssocID="{7955BD60-F7E9-41B2-BED9-9CAD938B2F0A}" presName="singleCycle" presStyleCnt="0"/>
      <dgm:spPr/>
    </dgm:pt>
    <dgm:pt modelId="{21975262-66BD-485F-9CB5-C4642DACAE11}" type="pres">
      <dgm:prSet presAssocID="{7955BD60-F7E9-41B2-BED9-9CAD938B2F0A}" presName="singleCenter" presStyleLbl="node1" presStyleIdx="0" presStyleCnt="8">
        <dgm:presLayoutVars>
          <dgm:chMax val="7"/>
          <dgm:chPref val="7"/>
        </dgm:presLayoutVars>
      </dgm:prSet>
      <dgm:spPr/>
    </dgm:pt>
    <dgm:pt modelId="{718C10F4-C909-4F0C-8D08-2A2AD2FB4FEE}" type="pres">
      <dgm:prSet presAssocID="{A9046D14-6F26-4893-871A-E47E3FBF6799}" presName="Name56" presStyleLbl="parChTrans1D2" presStyleIdx="0" presStyleCnt="7"/>
      <dgm:spPr/>
    </dgm:pt>
    <dgm:pt modelId="{63CC0B6F-6CAA-49CB-B6B3-31E14F7AF266}" type="pres">
      <dgm:prSet presAssocID="{2B8C2839-E61C-4AA2-9CA4-86DFD9D8708C}" presName="text0" presStyleLbl="node1" presStyleIdx="1" presStyleCnt="8" custScaleX="205065">
        <dgm:presLayoutVars>
          <dgm:bulletEnabled val="1"/>
        </dgm:presLayoutVars>
      </dgm:prSet>
      <dgm:spPr/>
    </dgm:pt>
    <dgm:pt modelId="{F8981808-9FA6-47E6-8A79-C1EA5A5AFFFC}" type="pres">
      <dgm:prSet presAssocID="{136E3771-EEA2-4F0A-9CBB-2DD6AED1C32D}" presName="Name56" presStyleLbl="parChTrans1D2" presStyleIdx="1" presStyleCnt="7"/>
      <dgm:spPr/>
    </dgm:pt>
    <dgm:pt modelId="{292BC7E1-1847-496C-954A-298239012244}" type="pres">
      <dgm:prSet presAssocID="{DDD3D7F8-B913-4E65-BA44-3AB0E7B494E8}" presName="text0" presStyleLbl="node1" presStyleIdx="2" presStyleCnt="8" custScaleX="205065" custRadScaleRad="130529" custRadScaleInc="39038">
        <dgm:presLayoutVars>
          <dgm:bulletEnabled val="1"/>
        </dgm:presLayoutVars>
      </dgm:prSet>
      <dgm:spPr/>
    </dgm:pt>
    <dgm:pt modelId="{7054FAD4-D38C-494A-AE01-9B6A319D6206}" type="pres">
      <dgm:prSet presAssocID="{FD9CF71B-6719-414C-8FBA-70C3496DA38D}" presName="Name56" presStyleLbl="parChTrans1D2" presStyleIdx="2" presStyleCnt="7"/>
      <dgm:spPr/>
    </dgm:pt>
    <dgm:pt modelId="{A65C19AB-9074-49DA-BD65-D32406B56422}" type="pres">
      <dgm:prSet presAssocID="{D2E00536-DB25-4D97-A20B-2C5F2E656448}" presName="text0" presStyleLbl="node1" presStyleIdx="3" presStyleCnt="8" custScaleX="205065" custRadScaleRad="127526" custRadScaleInc="-6538">
        <dgm:presLayoutVars>
          <dgm:bulletEnabled val="1"/>
        </dgm:presLayoutVars>
      </dgm:prSet>
      <dgm:spPr/>
    </dgm:pt>
    <dgm:pt modelId="{E9E56AC7-C8CA-43E8-B0BE-1A3772C35AE7}" type="pres">
      <dgm:prSet presAssocID="{DB72D1F0-B66E-403D-B568-A987F9C5DA31}" presName="Name56" presStyleLbl="parChTrans1D2" presStyleIdx="3" presStyleCnt="7"/>
      <dgm:spPr/>
    </dgm:pt>
    <dgm:pt modelId="{D37886DD-52FD-4D78-9F43-D78E26CF4172}" type="pres">
      <dgm:prSet presAssocID="{55073256-9F41-414B-A47E-B90E7CAF836E}" presName="text0" presStyleLbl="node1" presStyleIdx="4" presStyleCnt="8" custScaleX="231198" custRadScaleRad="115179" custRadScaleInc="-52893">
        <dgm:presLayoutVars>
          <dgm:bulletEnabled val="1"/>
        </dgm:presLayoutVars>
      </dgm:prSet>
      <dgm:spPr/>
    </dgm:pt>
    <dgm:pt modelId="{A03052B5-E54E-4431-99CB-FC0D16DD07C0}" type="pres">
      <dgm:prSet presAssocID="{20DA0A1A-8EF9-4211-88E6-BC7F4D1B978E}" presName="Name56" presStyleLbl="parChTrans1D2" presStyleIdx="4" presStyleCnt="7"/>
      <dgm:spPr/>
    </dgm:pt>
    <dgm:pt modelId="{88976C69-5F40-4949-9CCE-3420ED0B867D}" type="pres">
      <dgm:prSet presAssocID="{836C9AF9-3FD2-43EE-A5B9-C5F2B45C3CAA}" presName="text0" presStyleLbl="node1" presStyleIdx="5" presStyleCnt="8" custScaleX="247279" custRadScaleRad="116701" custRadScaleInc="57861">
        <dgm:presLayoutVars>
          <dgm:bulletEnabled val="1"/>
        </dgm:presLayoutVars>
      </dgm:prSet>
      <dgm:spPr/>
    </dgm:pt>
    <dgm:pt modelId="{0D90DE76-1429-4D59-AEE2-AF1F1C221445}" type="pres">
      <dgm:prSet presAssocID="{8AABFE1A-BA27-43C2-B292-1568F43A64FC}" presName="Name56" presStyleLbl="parChTrans1D2" presStyleIdx="5" presStyleCnt="7"/>
      <dgm:spPr/>
    </dgm:pt>
    <dgm:pt modelId="{056E7FD7-8098-433C-BA5D-593339C29B47}" type="pres">
      <dgm:prSet presAssocID="{6B0350DC-8EAA-4930-969D-4ABFCC08E25C}" presName="text0" presStyleLbl="node1" presStyleIdx="6" presStyleCnt="8" custScaleX="227267" custRadScaleRad="124733" custRadScaleInc="9141">
        <dgm:presLayoutVars>
          <dgm:bulletEnabled val="1"/>
        </dgm:presLayoutVars>
      </dgm:prSet>
      <dgm:spPr/>
    </dgm:pt>
    <dgm:pt modelId="{CD9D73F0-252B-4182-B015-B11165E960A6}" type="pres">
      <dgm:prSet presAssocID="{AA65D6FF-5FBB-46FA-9CC0-69907F5455CC}" presName="Name56" presStyleLbl="parChTrans1D2" presStyleIdx="6" presStyleCnt="7"/>
      <dgm:spPr/>
    </dgm:pt>
    <dgm:pt modelId="{C01C424E-F340-45BF-A473-9B3082D3BB0B}" type="pres">
      <dgm:prSet presAssocID="{047EB52E-9F24-4214-BFB8-3BB7585E7BB7}" presName="text0" presStyleLbl="node1" presStyleIdx="7" presStyleCnt="8" custScaleX="205065" custRadScaleRad="127076" custRadScaleInc="-35734">
        <dgm:presLayoutVars>
          <dgm:bulletEnabled val="1"/>
        </dgm:presLayoutVars>
      </dgm:prSet>
      <dgm:spPr/>
    </dgm:pt>
  </dgm:ptLst>
  <dgm:cxnLst>
    <dgm:cxn modelId="{90034E15-6CD8-4BA9-9DEC-9F061D72D681}" srcId="{7955BD60-F7E9-41B2-BED9-9CAD938B2F0A}" destId="{047EB52E-9F24-4214-BFB8-3BB7585E7BB7}" srcOrd="6" destOrd="0" parTransId="{AA65D6FF-5FBB-46FA-9CC0-69907F5455CC}" sibTransId="{1C5BFF53-1629-4A33-B195-269BDFD338CE}"/>
    <dgm:cxn modelId="{89CEC917-F8A2-4ACE-A9E7-CD89CF38AC67}" type="presOf" srcId="{DDD3D7F8-B913-4E65-BA44-3AB0E7B494E8}" destId="{292BC7E1-1847-496C-954A-298239012244}" srcOrd="0" destOrd="0" presId="urn:microsoft.com/office/officeart/2008/layout/RadialCluster"/>
    <dgm:cxn modelId="{4267AC20-DE74-483C-86D9-427705412C49}" srcId="{7805DC50-FE2A-4278-8C16-0502A86A782E}" destId="{7955BD60-F7E9-41B2-BED9-9CAD938B2F0A}" srcOrd="0" destOrd="0" parTransId="{51E8D0E7-CE03-4D78-9489-42677B7F8542}" sibTransId="{71080419-912C-4959-AC52-79D39E274325}"/>
    <dgm:cxn modelId="{4A45B222-5AF6-48CF-A92A-EF7D165C8EDE}" type="presOf" srcId="{6B0350DC-8EAA-4930-969D-4ABFCC08E25C}" destId="{056E7FD7-8098-433C-BA5D-593339C29B47}" srcOrd="0" destOrd="0" presId="urn:microsoft.com/office/officeart/2008/layout/RadialCluster"/>
    <dgm:cxn modelId="{1E603437-6364-48C3-A891-2455C34CCED2}" type="presOf" srcId="{55073256-9F41-414B-A47E-B90E7CAF836E}" destId="{D37886DD-52FD-4D78-9F43-D78E26CF4172}" srcOrd="0" destOrd="0" presId="urn:microsoft.com/office/officeart/2008/layout/RadialCluster"/>
    <dgm:cxn modelId="{81FF8360-F5EB-43A4-BE0B-20BDFBD8AEF8}" type="presOf" srcId="{836C9AF9-3FD2-43EE-A5B9-C5F2B45C3CAA}" destId="{88976C69-5F40-4949-9CCE-3420ED0B867D}" srcOrd="0" destOrd="0" presId="urn:microsoft.com/office/officeart/2008/layout/RadialCluster"/>
    <dgm:cxn modelId="{E11C7541-4560-401F-90E9-E736D8706A7F}" srcId="{7955BD60-F7E9-41B2-BED9-9CAD938B2F0A}" destId="{55073256-9F41-414B-A47E-B90E7CAF836E}" srcOrd="3" destOrd="0" parTransId="{DB72D1F0-B66E-403D-B568-A987F9C5DA31}" sibTransId="{F189F1CD-F6B6-4E76-B03C-227296BB9E7D}"/>
    <dgm:cxn modelId="{CE9C5C43-ED82-441E-B16B-C43D49AE37EF}" srcId="{7955BD60-F7E9-41B2-BED9-9CAD938B2F0A}" destId="{DDD3D7F8-B913-4E65-BA44-3AB0E7B494E8}" srcOrd="1" destOrd="0" parTransId="{136E3771-EEA2-4F0A-9CBB-2DD6AED1C32D}" sibTransId="{F14281A1-E58D-48A8-95E7-83C8382DD9A4}"/>
    <dgm:cxn modelId="{EA67D943-C801-4263-8585-254BB2632A21}" type="presOf" srcId="{A9046D14-6F26-4893-871A-E47E3FBF6799}" destId="{718C10F4-C909-4F0C-8D08-2A2AD2FB4FEE}" srcOrd="0" destOrd="0" presId="urn:microsoft.com/office/officeart/2008/layout/RadialCluster"/>
    <dgm:cxn modelId="{13C80D66-DABB-4869-BA44-8A7274AF7F7F}" srcId="{7955BD60-F7E9-41B2-BED9-9CAD938B2F0A}" destId="{2B8C2839-E61C-4AA2-9CA4-86DFD9D8708C}" srcOrd="0" destOrd="0" parTransId="{A9046D14-6F26-4893-871A-E47E3FBF6799}" sibTransId="{2B552577-B1EC-44BB-BD04-85318847659E}"/>
    <dgm:cxn modelId="{0E05014A-FD2E-48F3-927C-B4A11802FE48}" type="presOf" srcId="{047EB52E-9F24-4214-BFB8-3BB7585E7BB7}" destId="{C01C424E-F340-45BF-A473-9B3082D3BB0B}" srcOrd="0" destOrd="0" presId="urn:microsoft.com/office/officeart/2008/layout/RadialCluster"/>
    <dgm:cxn modelId="{E035434D-A62F-4A8B-949F-E9D9D695F694}" srcId="{7955BD60-F7E9-41B2-BED9-9CAD938B2F0A}" destId="{D2E00536-DB25-4D97-A20B-2C5F2E656448}" srcOrd="2" destOrd="0" parTransId="{FD9CF71B-6719-414C-8FBA-70C3496DA38D}" sibTransId="{29C4EAB0-FB36-40D2-BA8E-D345D03CDACB}"/>
    <dgm:cxn modelId="{BCE90072-47D9-4AB7-BB71-1741931EE8A1}" type="presOf" srcId="{136E3771-EEA2-4F0A-9CBB-2DD6AED1C32D}" destId="{F8981808-9FA6-47E6-8A79-C1EA5A5AFFFC}" srcOrd="0" destOrd="0" presId="urn:microsoft.com/office/officeart/2008/layout/RadialCluster"/>
    <dgm:cxn modelId="{E5A5A37A-F659-4FEC-8DD7-8041F9E94222}" type="presOf" srcId="{D2E00536-DB25-4D97-A20B-2C5F2E656448}" destId="{A65C19AB-9074-49DA-BD65-D32406B56422}" srcOrd="0" destOrd="0" presId="urn:microsoft.com/office/officeart/2008/layout/RadialCluster"/>
    <dgm:cxn modelId="{8310C37D-3CF0-444E-A7F8-3C8B3C0339C2}" type="presOf" srcId="{DB72D1F0-B66E-403D-B568-A987F9C5DA31}" destId="{E9E56AC7-C8CA-43E8-B0BE-1A3772C35AE7}" srcOrd="0" destOrd="0" presId="urn:microsoft.com/office/officeart/2008/layout/RadialCluster"/>
    <dgm:cxn modelId="{D33DCF88-C8D9-4FE8-B58B-110E07744411}" srcId="{7955BD60-F7E9-41B2-BED9-9CAD938B2F0A}" destId="{836C9AF9-3FD2-43EE-A5B9-C5F2B45C3CAA}" srcOrd="4" destOrd="0" parTransId="{20DA0A1A-8EF9-4211-88E6-BC7F4D1B978E}" sibTransId="{F80F38B8-0DFD-4A02-8287-E90C8F6CE3CD}"/>
    <dgm:cxn modelId="{1934E396-84E2-49FB-B070-1D654422397A}" type="presOf" srcId="{8AABFE1A-BA27-43C2-B292-1568F43A64FC}" destId="{0D90DE76-1429-4D59-AEE2-AF1F1C221445}" srcOrd="0" destOrd="0" presId="urn:microsoft.com/office/officeart/2008/layout/RadialCluster"/>
    <dgm:cxn modelId="{4E824797-AB39-4EE3-AD35-D9C34F18E5B5}" type="presOf" srcId="{2B8C2839-E61C-4AA2-9CA4-86DFD9D8708C}" destId="{63CC0B6F-6CAA-49CB-B6B3-31E14F7AF266}" srcOrd="0" destOrd="0" presId="urn:microsoft.com/office/officeart/2008/layout/RadialCluster"/>
    <dgm:cxn modelId="{5A725C98-BFB6-49DA-A81A-28DE1F93F5B5}" type="presOf" srcId="{7955BD60-F7E9-41B2-BED9-9CAD938B2F0A}" destId="{21975262-66BD-485F-9CB5-C4642DACAE11}" srcOrd="0" destOrd="0" presId="urn:microsoft.com/office/officeart/2008/layout/RadialCluster"/>
    <dgm:cxn modelId="{6A112A9A-EB22-43DB-A679-ACD70697B91F}" type="presOf" srcId="{AA65D6FF-5FBB-46FA-9CC0-69907F5455CC}" destId="{CD9D73F0-252B-4182-B015-B11165E960A6}" srcOrd="0" destOrd="0" presId="urn:microsoft.com/office/officeart/2008/layout/RadialCluster"/>
    <dgm:cxn modelId="{1943039B-5CD5-4F6C-9EF6-99CA6F293840}" type="presOf" srcId="{7805DC50-FE2A-4278-8C16-0502A86A782E}" destId="{75CF686C-652F-4113-827C-E8CE9FC84F43}" srcOrd="0" destOrd="0" presId="urn:microsoft.com/office/officeart/2008/layout/RadialCluster"/>
    <dgm:cxn modelId="{8E9954A3-BBC3-4CC0-B0F8-28F8F24E46F7}" srcId="{7955BD60-F7E9-41B2-BED9-9CAD938B2F0A}" destId="{6B0350DC-8EAA-4930-969D-4ABFCC08E25C}" srcOrd="5" destOrd="0" parTransId="{8AABFE1A-BA27-43C2-B292-1568F43A64FC}" sibTransId="{DEEED35F-19E5-4B50-A70E-3131296F2973}"/>
    <dgm:cxn modelId="{E4BD67C6-90D2-409D-ADD3-F693AAF10934}" type="presOf" srcId="{FD9CF71B-6719-414C-8FBA-70C3496DA38D}" destId="{7054FAD4-D38C-494A-AE01-9B6A319D6206}" srcOrd="0" destOrd="0" presId="urn:microsoft.com/office/officeart/2008/layout/RadialCluster"/>
    <dgm:cxn modelId="{03C486E7-AEF7-49DF-88C5-36C0EC2E5D01}" type="presOf" srcId="{20DA0A1A-8EF9-4211-88E6-BC7F4D1B978E}" destId="{A03052B5-E54E-4431-99CB-FC0D16DD07C0}" srcOrd="0" destOrd="0" presId="urn:microsoft.com/office/officeart/2008/layout/RadialCluster"/>
    <dgm:cxn modelId="{F356191B-2A8E-407E-BFDA-053127B9A79A}" type="presParOf" srcId="{75CF686C-652F-4113-827C-E8CE9FC84F43}" destId="{4F5C22B1-7B3D-4339-AA67-D3BF5DE1D2C7}" srcOrd="0" destOrd="0" presId="urn:microsoft.com/office/officeart/2008/layout/RadialCluster"/>
    <dgm:cxn modelId="{E2C877DD-F35B-405D-B36B-54BF081459D7}" type="presParOf" srcId="{4F5C22B1-7B3D-4339-AA67-D3BF5DE1D2C7}" destId="{21975262-66BD-485F-9CB5-C4642DACAE11}" srcOrd="0" destOrd="0" presId="urn:microsoft.com/office/officeart/2008/layout/RadialCluster"/>
    <dgm:cxn modelId="{0E2E3EC5-ED19-473B-BD2B-D7A47AC6ED73}" type="presParOf" srcId="{4F5C22B1-7B3D-4339-AA67-D3BF5DE1D2C7}" destId="{718C10F4-C909-4F0C-8D08-2A2AD2FB4FEE}" srcOrd="1" destOrd="0" presId="urn:microsoft.com/office/officeart/2008/layout/RadialCluster"/>
    <dgm:cxn modelId="{F71909EC-397B-42C3-993B-430D724443C8}" type="presParOf" srcId="{4F5C22B1-7B3D-4339-AA67-D3BF5DE1D2C7}" destId="{63CC0B6F-6CAA-49CB-B6B3-31E14F7AF266}" srcOrd="2" destOrd="0" presId="urn:microsoft.com/office/officeart/2008/layout/RadialCluster"/>
    <dgm:cxn modelId="{7CDB2D96-3FA2-461B-A219-36846FB7D424}" type="presParOf" srcId="{4F5C22B1-7B3D-4339-AA67-D3BF5DE1D2C7}" destId="{F8981808-9FA6-47E6-8A79-C1EA5A5AFFFC}" srcOrd="3" destOrd="0" presId="urn:microsoft.com/office/officeart/2008/layout/RadialCluster"/>
    <dgm:cxn modelId="{570B52D0-4180-4FAC-BD57-1380EBC79A3A}" type="presParOf" srcId="{4F5C22B1-7B3D-4339-AA67-D3BF5DE1D2C7}" destId="{292BC7E1-1847-496C-954A-298239012244}" srcOrd="4" destOrd="0" presId="urn:microsoft.com/office/officeart/2008/layout/RadialCluster"/>
    <dgm:cxn modelId="{57375F3F-30E7-4719-83CA-52BD49468C8E}" type="presParOf" srcId="{4F5C22B1-7B3D-4339-AA67-D3BF5DE1D2C7}" destId="{7054FAD4-D38C-494A-AE01-9B6A319D6206}" srcOrd="5" destOrd="0" presId="urn:microsoft.com/office/officeart/2008/layout/RadialCluster"/>
    <dgm:cxn modelId="{49591508-CDF2-4074-9F79-2631D8354EDA}" type="presParOf" srcId="{4F5C22B1-7B3D-4339-AA67-D3BF5DE1D2C7}" destId="{A65C19AB-9074-49DA-BD65-D32406B56422}" srcOrd="6" destOrd="0" presId="urn:microsoft.com/office/officeart/2008/layout/RadialCluster"/>
    <dgm:cxn modelId="{B3F8021A-EB3C-4889-9B13-5A7B3B96BDB2}" type="presParOf" srcId="{4F5C22B1-7B3D-4339-AA67-D3BF5DE1D2C7}" destId="{E9E56AC7-C8CA-43E8-B0BE-1A3772C35AE7}" srcOrd="7" destOrd="0" presId="urn:microsoft.com/office/officeart/2008/layout/RadialCluster"/>
    <dgm:cxn modelId="{CDAA74F5-C634-4633-883D-7B5D941B95CC}" type="presParOf" srcId="{4F5C22B1-7B3D-4339-AA67-D3BF5DE1D2C7}" destId="{D37886DD-52FD-4D78-9F43-D78E26CF4172}" srcOrd="8" destOrd="0" presId="urn:microsoft.com/office/officeart/2008/layout/RadialCluster"/>
    <dgm:cxn modelId="{7CF86505-CB7E-49B6-BC22-986F9F9F5B12}" type="presParOf" srcId="{4F5C22B1-7B3D-4339-AA67-D3BF5DE1D2C7}" destId="{A03052B5-E54E-4431-99CB-FC0D16DD07C0}" srcOrd="9" destOrd="0" presId="urn:microsoft.com/office/officeart/2008/layout/RadialCluster"/>
    <dgm:cxn modelId="{49168933-A7F1-48C1-9EBD-22F3260B77FA}" type="presParOf" srcId="{4F5C22B1-7B3D-4339-AA67-D3BF5DE1D2C7}" destId="{88976C69-5F40-4949-9CCE-3420ED0B867D}" srcOrd="10" destOrd="0" presId="urn:microsoft.com/office/officeart/2008/layout/RadialCluster"/>
    <dgm:cxn modelId="{BC85B0F0-2106-46B9-821A-A62E0D106A1B}" type="presParOf" srcId="{4F5C22B1-7B3D-4339-AA67-D3BF5DE1D2C7}" destId="{0D90DE76-1429-4D59-AEE2-AF1F1C221445}" srcOrd="11" destOrd="0" presId="urn:microsoft.com/office/officeart/2008/layout/RadialCluster"/>
    <dgm:cxn modelId="{7505F117-2AA1-4FB9-AF65-E93D0768A598}" type="presParOf" srcId="{4F5C22B1-7B3D-4339-AA67-D3BF5DE1D2C7}" destId="{056E7FD7-8098-433C-BA5D-593339C29B47}" srcOrd="12" destOrd="0" presId="urn:microsoft.com/office/officeart/2008/layout/RadialCluster"/>
    <dgm:cxn modelId="{13652A32-8332-4EAE-978D-EE0715C026C6}" type="presParOf" srcId="{4F5C22B1-7B3D-4339-AA67-D3BF5DE1D2C7}" destId="{CD9D73F0-252B-4182-B015-B11165E960A6}" srcOrd="13" destOrd="0" presId="urn:microsoft.com/office/officeart/2008/layout/RadialCluster"/>
    <dgm:cxn modelId="{6FD69674-D7E2-40AD-B9F5-882F3D91FD25}" type="presParOf" srcId="{4F5C22B1-7B3D-4339-AA67-D3BF5DE1D2C7}" destId="{C01C424E-F340-45BF-A473-9B3082D3BB0B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809112-F248-4C36-AF66-7C0293203258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B4197A0-AEF7-4EEE-88D5-9C874F8B0DE2}">
      <dgm:prSet phldrT="[Metin]"/>
      <dgm:spPr/>
      <dgm:t>
        <a:bodyPr/>
        <a:lstStyle/>
        <a:p>
          <a:r>
            <a:rPr lang="tr-TR" dirty="0"/>
            <a:t>HZ. ERKAM (</a:t>
          </a:r>
          <a:r>
            <a:rPr lang="tr-TR" dirty="0" err="1"/>
            <a:t>r.a</a:t>
          </a:r>
          <a:r>
            <a:rPr lang="tr-TR" dirty="0"/>
            <a:t>)</a:t>
          </a:r>
        </a:p>
      </dgm:t>
    </dgm:pt>
    <dgm:pt modelId="{27C67B72-8566-40D1-87C4-B33518B18B42}" type="parTrans" cxnId="{9F78DFF6-430C-461C-BA34-29FDD1F83815}">
      <dgm:prSet/>
      <dgm:spPr/>
      <dgm:t>
        <a:bodyPr/>
        <a:lstStyle/>
        <a:p>
          <a:endParaRPr lang="tr-TR"/>
        </a:p>
      </dgm:t>
    </dgm:pt>
    <dgm:pt modelId="{773071A0-1DDB-4EF7-854B-1BE2AEF87234}" type="sibTrans" cxnId="{9F78DFF6-430C-461C-BA34-29FDD1F83815}">
      <dgm:prSet/>
      <dgm:spPr/>
      <dgm:t>
        <a:bodyPr/>
        <a:lstStyle/>
        <a:p>
          <a:endParaRPr lang="tr-TR" dirty="0"/>
        </a:p>
      </dgm:t>
    </dgm:pt>
    <dgm:pt modelId="{5ECC1CDC-CB75-4BFB-89B9-429DCEF3925E}">
      <dgm:prSet phldrT="[Metin]"/>
      <dgm:spPr/>
      <dgm:t>
        <a:bodyPr/>
        <a:lstStyle/>
        <a:p>
          <a:r>
            <a:rPr lang="tr-TR" dirty="0"/>
            <a:t>Mekke’de 17 yaşında Müslüman oldu</a:t>
          </a:r>
        </a:p>
      </dgm:t>
    </dgm:pt>
    <dgm:pt modelId="{1A6DDA00-D26B-442C-8903-6D6BB76F9640}" type="parTrans" cxnId="{C0C6564A-44D0-4ABE-A885-C287E3CE7147}">
      <dgm:prSet/>
      <dgm:spPr/>
      <dgm:t>
        <a:bodyPr/>
        <a:lstStyle/>
        <a:p>
          <a:endParaRPr lang="tr-TR"/>
        </a:p>
      </dgm:t>
    </dgm:pt>
    <dgm:pt modelId="{026B399E-F387-4C42-B80D-A55E365CEF25}" type="sibTrans" cxnId="{C0C6564A-44D0-4ABE-A885-C287E3CE7147}">
      <dgm:prSet/>
      <dgm:spPr/>
      <dgm:t>
        <a:bodyPr/>
        <a:lstStyle/>
        <a:p>
          <a:endParaRPr lang="tr-TR" dirty="0"/>
        </a:p>
      </dgm:t>
    </dgm:pt>
    <dgm:pt modelId="{5C104E78-EAF1-43E6-94FB-C63CDB7CDCA2}">
      <dgm:prSet phldrT="[Metin]"/>
      <dgm:spPr/>
      <dgm:t>
        <a:bodyPr/>
        <a:lstStyle/>
        <a:p>
          <a:r>
            <a:rPr lang="tr-TR"/>
            <a:t>Vahiy katibi</a:t>
          </a:r>
        </a:p>
      </dgm:t>
    </dgm:pt>
    <dgm:pt modelId="{248EE517-1236-493F-B830-17B1B597E61F}" type="parTrans" cxnId="{291B6CA3-75CF-47A5-A0CC-0B875A10434B}">
      <dgm:prSet/>
      <dgm:spPr/>
      <dgm:t>
        <a:bodyPr/>
        <a:lstStyle/>
        <a:p>
          <a:endParaRPr lang="tr-TR"/>
        </a:p>
      </dgm:t>
    </dgm:pt>
    <dgm:pt modelId="{9556EF09-36C3-48AA-B265-450148CA11EF}" type="sibTrans" cxnId="{291B6CA3-75CF-47A5-A0CC-0B875A10434B}">
      <dgm:prSet/>
      <dgm:spPr/>
      <dgm:t>
        <a:bodyPr/>
        <a:lstStyle/>
        <a:p>
          <a:endParaRPr lang="tr-TR"/>
        </a:p>
      </dgm:t>
    </dgm:pt>
    <dgm:pt modelId="{B9680AD2-4012-414D-B3BB-F84309A03EAC}">
      <dgm:prSet/>
      <dgm:spPr/>
      <dgm:t>
        <a:bodyPr/>
        <a:lstStyle/>
        <a:p>
          <a:r>
            <a:rPr lang="tr-TR" dirty="0"/>
            <a:t>İlk muhacirlerden</a:t>
          </a:r>
        </a:p>
      </dgm:t>
    </dgm:pt>
    <dgm:pt modelId="{E7CD94C9-FB2F-468D-85C9-449D78BFC371}" type="parTrans" cxnId="{5752803D-0167-4D0C-B637-375A6CF14ECC}">
      <dgm:prSet/>
      <dgm:spPr/>
      <dgm:t>
        <a:bodyPr/>
        <a:lstStyle/>
        <a:p>
          <a:endParaRPr lang="tr-TR"/>
        </a:p>
      </dgm:t>
    </dgm:pt>
    <dgm:pt modelId="{AEF0CC67-AFD5-433F-8063-463FBEDA8A94}" type="sibTrans" cxnId="{5752803D-0167-4D0C-B637-375A6CF14ECC}">
      <dgm:prSet/>
      <dgm:spPr/>
      <dgm:t>
        <a:bodyPr/>
        <a:lstStyle/>
        <a:p>
          <a:endParaRPr lang="tr-TR"/>
        </a:p>
      </dgm:t>
    </dgm:pt>
    <dgm:pt modelId="{C2A1BF05-A9A0-4ECF-9DBB-3957EEC82E16}">
      <dgm:prSet/>
      <dgm:spPr/>
      <dgm:t>
        <a:bodyPr/>
        <a:lstStyle/>
        <a:p>
          <a:r>
            <a:rPr lang="tr-TR" dirty="0"/>
            <a:t>İslâm’ı ilk kabul edenlerden</a:t>
          </a:r>
        </a:p>
      </dgm:t>
    </dgm:pt>
    <dgm:pt modelId="{7FD7379B-C865-4285-AB2F-8BB1218DE1D2}" type="parTrans" cxnId="{7E54374B-A521-44D6-B3C7-746BA160056F}">
      <dgm:prSet/>
      <dgm:spPr/>
      <dgm:t>
        <a:bodyPr/>
        <a:lstStyle/>
        <a:p>
          <a:endParaRPr lang="tr-TR"/>
        </a:p>
      </dgm:t>
    </dgm:pt>
    <dgm:pt modelId="{97992CCF-5254-41F6-8A6F-FF7375CD0051}" type="sibTrans" cxnId="{7E54374B-A521-44D6-B3C7-746BA160056F}">
      <dgm:prSet/>
      <dgm:spPr/>
      <dgm:t>
        <a:bodyPr/>
        <a:lstStyle/>
        <a:p>
          <a:endParaRPr lang="tr-TR"/>
        </a:p>
      </dgm:t>
    </dgm:pt>
    <dgm:pt modelId="{1C41C6FD-6F39-4CE4-A86D-46FD3CAEF2E9}">
      <dgm:prSet/>
      <dgm:spPr/>
      <dgm:t>
        <a:bodyPr/>
        <a:lstStyle/>
        <a:p>
          <a:r>
            <a:rPr lang="tr-TR" dirty="0"/>
            <a:t>Genç bir İslâm davetçisi</a:t>
          </a:r>
        </a:p>
      </dgm:t>
    </dgm:pt>
    <dgm:pt modelId="{B2C3E4F7-132F-4B68-8CCF-2F1186DE3BF2}" type="parTrans" cxnId="{A93C7342-A641-4A37-8FA7-CFB3DA4ECEFD}">
      <dgm:prSet/>
      <dgm:spPr/>
      <dgm:t>
        <a:bodyPr/>
        <a:lstStyle/>
        <a:p>
          <a:endParaRPr lang="tr-TR"/>
        </a:p>
      </dgm:t>
    </dgm:pt>
    <dgm:pt modelId="{F43E45BE-A114-4DDB-9F9C-5EE48672AD58}" type="sibTrans" cxnId="{A93C7342-A641-4A37-8FA7-CFB3DA4ECEFD}">
      <dgm:prSet/>
      <dgm:spPr/>
      <dgm:t>
        <a:bodyPr/>
        <a:lstStyle/>
        <a:p>
          <a:endParaRPr lang="tr-TR"/>
        </a:p>
      </dgm:t>
    </dgm:pt>
    <dgm:pt modelId="{D24C83BA-BB18-436A-A255-012DD692C943}" type="pres">
      <dgm:prSet presAssocID="{7F809112-F248-4C36-AF66-7C0293203258}" presName="Name0" presStyleCnt="0">
        <dgm:presLayoutVars>
          <dgm:dir/>
          <dgm:resizeHandles val="exact"/>
        </dgm:presLayoutVars>
      </dgm:prSet>
      <dgm:spPr/>
    </dgm:pt>
    <dgm:pt modelId="{301AED3E-3042-482E-989D-9F622AF35D3E}" type="pres">
      <dgm:prSet presAssocID="{7F809112-F248-4C36-AF66-7C0293203258}" presName="cycle" presStyleCnt="0"/>
      <dgm:spPr/>
    </dgm:pt>
    <dgm:pt modelId="{59E44127-DEB6-4CE0-A252-59B45C6AB1B9}" type="pres">
      <dgm:prSet presAssocID="{8B4197A0-AEF7-4EEE-88D5-9C874F8B0DE2}" presName="nodeFirstNode" presStyleLbl="node1" presStyleIdx="0" presStyleCnt="6">
        <dgm:presLayoutVars>
          <dgm:bulletEnabled val="1"/>
        </dgm:presLayoutVars>
      </dgm:prSet>
      <dgm:spPr/>
    </dgm:pt>
    <dgm:pt modelId="{16D243AE-AF75-43AA-833B-6733E5954928}" type="pres">
      <dgm:prSet presAssocID="{773071A0-1DDB-4EF7-854B-1BE2AEF87234}" presName="sibTransFirstNode" presStyleLbl="bgShp" presStyleIdx="0" presStyleCnt="1"/>
      <dgm:spPr/>
    </dgm:pt>
    <dgm:pt modelId="{45EA596E-0418-411E-B872-FA5B801997BC}" type="pres">
      <dgm:prSet presAssocID="{5ECC1CDC-CB75-4BFB-89B9-429DCEF3925E}" presName="nodeFollowingNodes" presStyleLbl="node1" presStyleIdx="1" presStyleCnt="6">
        <dgm:presLayoutVars>
          <dgm:bulletEnabled val="1"/>
        </dgm:presLayoutVars>
      </dgm:prSet>
      <dgm:spPr/>
    </dgm:pt>
    <dgm:pt modelId="{8EE32C8B-841F-4DEE-BF91-BED3F9F53571}" type="pres">
      <dgm:prSet presAssocID="{C2A1BF05-A9A0-4ECF-9DBB-3957EEC82E16}" presName="nodeFollowingNodes" presStyleLbl="node1" presStyleIdx="2" presStyleCnt="6">
        <dgm:presLayoutVars>
          <dgm:bulletEnabled val="1"/>
        </dgm:presLayoutVars>
      </dgm:prSet>
      <dgm:spPr/>
    </dgm:pt>
    <dgm:pt modelId="{708C71F7-9EB2-4B03-A122-F382E2AF2EC9}" type="pres">
      <dgm:prSet presAssocID="{B9680AD2-4012-414D-B3BB-F84309A03EAC}" presName="nodeFollowingNodes" presStyleLbl="node1" presStyleIdx="3" presStyleCnt="6">
        <dgm:presLayoutVars>
          <dgm:bulletEnabled val="1"/>
        </dgm:presLayoutVars>
      </dgm:prSet>
      <dgm:spPr/>
    </dgm:pt>
    <dgm:pt modelId="{D6BED323-0C85-4704-92C9-2EF202604789}" type="pres">
      <dgm:prSet presAssocID="{1C41C6FD-6F39-4CE4-A86D-46FD3CAEF2E9}" presName="nodeFollowingNodes" presStyleLbl="node1" presStyleIdx="4" presStyleCnt="6">
        <dgm:presLayoutVars>
          <dgm:bulletEnabled val="1"/>
        </dgm:presLayoutVars>
      </dgm:prSet>
      <dgm:spPr/>
    </dgm:pt>
    <dgm:pt modelId="{4D4DC4F8-FA9E-45EE-8D77-5A01B56411CA}" type="pres">
      <dgm:prSet presAssocID="{5C104E78-EAF1-43E6-94FB-C63CDB7CDCA2}" presName="nodeFollowingNodes" presStyleLbl="node1" presStyleIdx="5" presStyleCnt="6">
        <dgm:presLayoutVars>
          <dgm:bulletEnabled val="1"/>
        </dgm:presLayoutVars>
      </dgm:prSet>
      <dgm:spPr/>
    </dgm:pt>
  </dgm:ptLst>
  <dgm:cxnLst>
    <dgm:cxn modelId="{8387C329-0007-4FE0-8213-0DC9435961D5}" type="presOf" srcId="{1C41C6FD-6F39-4CE4-A86D-46FD3CAEF2E9}" destId="{D6BED323-0C85-4704-92C9-2EF202604789}" srcOrd="0" destOrd="0" presId="urn:microsoft.com/office/officeart/2005/8/layout/cycle3"/>
    <dgm:cxn modelId="{5752803D-0167-4D0C-B637-375A6CF14ECC}" srcId="{7F809112-F248-4C36-AF66-7C0293203258}" destId="{B9680AD2-4012-414D-B3BB-F84309A03EAC}" srcOrd="3" destOrd="0" parTransId="{E7CD94C9-FB2F-468D-85C9-449D78BFC371}" sibTransId="{AEF0CC67-AFD5-433F-8063-463FBEDA8A94}"/>
    <dgm:cxn modelId="{A93C7342-A641-4A37-8FA7-CFB3DA4ECEFD}" srcId="{7F809112-F248-4C36-AF66-7C0293203258}" destId="{1C41C6FD-6F39-4CE4-A86D-46FD3CAEF2E9}" srcOrd="4" destOrd="0" parTransId="{B2C3E4F7-132F-4B68-8CCF-2F1186DE3BF2}" sibTransId="{F43E45BE-A114-4DDB-9F9C-5EE48672AD58}"/>
    <dgm:cxn modelId="{C0C6564A-44D0-4ABE-A885-C287E3CE7147}" srcId="{7F809112-F248-4C36-AF66-7C0293203258}" destId="{5ECC1CDC-CB75-4BFB-89B9-429DCEF3925E}" srcOrd="1" destOrd="0" parTransId="{1A6DDA00-D26B-442C-8903-6D6BB76F9640}" sibTransId="{026B399E-F387-4C42-B80D-A55E365CEF25}"/>
    <dgm:cxn modelId="{7E54374B-A521-44D6-B3C7-746BA160056F}" srcId="{7F809112-F248-4C36-AF66-7C0293203258}" destId="{C2A1BF05-A9A0-4ECF-9DBB-3957EEC82E16}" srcOrd="2" destOrd="0" parTransId="{7FD7379B-C865-4285-AB2F-8BB1218DE1D2}" sibTransId="{97992CCF-5254-41F6-8A6F-FF7375CD0051}"/>
    <dgm:cxn modelId="{FDF2ACA2-C612-40F4-A9B1-D487D2757932}" type="presOf" srcId="{7F809112-F248-4C36-AF66-7C0293203258}" destId="{D24C83BA-BB18-436A-A255-012DD692C943}" srcOrd="0" destOrd="0" presId="urn:microsoft.com/office/officeart/2005/8/layout/cycle3"/>
    <dgm:cxn modelId="{291B6CA3-75CF-47A5-A0CC-0B875A10434B}" srcId="{7F809112-F248-4C36-AF66-7C0293203258}" destId="{5C104E78-EAF1-43E6-94FB-C63CDB7CDCA2}" srcOrd="5" destOrd="0" parTransId="{248EE517-1236-493F-B830-17B1B597E61F}" sibTransId="{9556EF09-36C3-48AA-B265-450148CA11EF}"/>
    <dgm:cxn modelId="{55E332AF-B288-483F-A93F-4CA03382EE28}" type="presOf" srcId="{5ECC1CDC-CB75-4BFB-89B9-429DCEF3925E}" destId="{45EA596E-0418-411E-B872-FA5B801997BC}" srcOrd="0" destOrd="0" presId="urn:microsoft.com/office/officeart/2005/8/layout/cycle3"/>
    <dgm:cxn modelId="{19EF61B7-F996-4847-8DF4-6CCE7426D725}" type="presOf" srcId="{B9680AD2-4012-414D-B3BB-F84309A03EAC}" destId="{708C71F7-9EB2-4B03-A122-F382E2AF2EC9}" srcOrd="0" destOrd="0" presId="urn:microsoft.com/office/officeart/2005/8/layout/cycle3"/>
    <dgm:cxn modelId="{BB8948BE-E88D-4B99-96C3-25B0059051F5}" type="presOf" srcId="{5C104E78-EAF1-43E6-94FB-C63CDB7CDCA2}" destId="{4D4DC4F8-FA9E-45EE-8D77-5A01B56411CA}" srcOrd="0" destOrd="0" presId="urn:microsoft.com/office/officeart/2005/8/layout/cycle3"/>
    <dgm:cxn modelId="{CC8B39CD-6073-436E-9E94-B877ED35BB93}" type="presOf" srcId="{C2A1BF05-A9A0-4ECF-9DBB-3957EEC82E16}" destId="{8EE32C8B-841F-4DEE-BF91-BED3F9F53571}" srcOrd="0" destOrd="0" presId="urn:microsoft.com/office/officeart/2005/8/layout/cycle3"/>
    <dgm:cxn modelId="{FE702BE3-387E-4EBB-AA6F-01CD41A6E506}" type="presOf" srcId="{773071A0-1DDB-4EF7-854B-1BE2AEF87234}" destId="{16D243AE-AF75-43AA-833B-6733E5954928}" srcOrd="0" destOrd="0" presId="urn:microsoft.com/office/officeart/2005/8/layout/cycle3"/>
    <dgm:cxn modelId="{5BCF1FE7-2C2E-47AA-9391-2C3D5B7EB167}" type="presOf" srcId="{8B4197A0-AEF7-4EEE-88D5-9C874F8B0DE2}" destId="{59E44127-DEB6-4CE0-A252-59B45C6AB1B9}" srcOrd="0" destOrd="0" presId="urn:microsoft.com/office/officeart/2005/8/layout/cycle3"/>
    <dgm:cxn modelId="{9F78DFF6-430C-461C-BA34-29FDD1F83815}" srcId="{7F809112-F248-4C36-AF66-7C0293203258}" destId="{8B4197A0-AEF7-4EEE-88D5-9C874F8B0DE2}" srcOrd="0" destOrd="0" parTransId="{27C67B72-8566-40D1-87C4-B33518B18B42}" sibTransId="{773071A0-1DDB-4EF7-854B-1BE2AEF87234}"/>
    <dgm:cxn modelId="{90381EE1-8416-4071-8D0E-6ADBF320B4AE}" type="presParOf" srcId="{D24C83BA-BB18-436A-A255-012DD692C943}" destId="{301AED3E-3042-482E-989D-9F622AF35D3E}" srcOrd="0" destOrd="0" presId="urn:microsoft.com/office/officeart/2005/8/layout/cycle3"/>
    <dgm:cxn modelId="{F8B0EB40-604F-4C22-AB4D-7E1F717B60AC}" type="presParOf" srcId="{301AED3E-3042-482E-989D-9F622AF35D3E}" destId="{59E44127-DEB6-4CE0-A252-59B45C6AB1B9}" srcOrd="0" destOrd="0" presId="urn:microsoft.com/office/officeart/2005/8/layout/cycle3"/>
    <dgm:cxn modelId="{2E8A4BF3-D573-4F6D-A8E0-F306798EF4FB}" type="presParOf" srcId="{301AED3E-3042-482E-989D-9F622AF35D3E}" destId="{16D243AE-AF75-43AA-833B-6733E5954928}" srcOrd="1" destOrd="0" presId="urn:microsoft.com/office/officeart/2005/8/layout/cycle3"/>
    <dgm:cxn modelId="{0387F22B-3FCD-46EF-8627-EA4F5C485650}" type="presParOf" srcId="{301AED3E-3042-482E-989D-9F622AF35D3E}" destId="{45EA596E-0418-411E-B872-FA5B801997BC}" srcOrd="2" destOrd="0" presId="urn:microsoft.com/office/officeart/2005/8/layout/cycle3"/>
    <dgm:cxn modelId="{35D1E5B1-FE79-42BB-92AB-AD2E99901B6C}" type="presParOf" srcId="{301AED3E-3042-482E-989D-9F622AF35D3E}" destId="{8EE32C8B-841F-4DEE-BF91-BED3F9F53571}" srcOrd="3" destOrd="0" presId="urn:microsoft.com/office/officeart/2005/8/layout/cycle3"/>
    <dgm:cxn modelId="{FE456CE9-BB90-475B-96F1-E86632B9D6F7}" type="presParOf" srcId="{301AED3E-3042-482E-989D-9F622AF35D3E}" destId="{708C71F7-9EB2-4B03-A122-F382E2AF2EC9}" srcOrd="4" destOrd="0" presId="urn:microsoft.com/office/officeart/2005/8/layout/cycle3"/>
    <dgm:cxn modelId="{A898D0CA-BBF1-4681-AA0B-869D4FD4F906}" type="presParOf" srcId="{301AED3E-3042-482E-989D-9F622AF35D3E}" destId="{D6BED323-0C85-4704-92C9-2EF202604789}" srcOrd="5" destOrd="0" presId="urn:microsoft.com/office/officeart/2005/8/layout/cycle3"/>
    <dgm:cxn modelId="{A32780F4-D202-4006-AFED-1E9750CBBFFA}" type="presParOf" srcId="{301AED3E-3042-482E-989D-9F622AF35D3E}" destId="{4D4DC4F8-FA9E-45EE-8D77-5A01B56411CA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B8AB7B-FA34-414B-8E6E-D4B59FA734AA}">
      <dsp:nvSpPr>
        <dsp:cNvPr id="0" name=""/>
        <dsp:cNvSpPr/>
      </dsp:nvSpPr>
      <dsp:spPr>
        <a:xfrm>
          <a:off x="4061225" y="2263919"/>
          <a:ext cx="2037549" cy="16104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/>
            <a:t>SAHABİ</a:t>
          </a:r>
        </a:p>
      </dsp:txBody>
      <dsp:txXfrm>
        <a:off x="4359617" y="2499770"/>
        <a:ext cx="1440765" cy="1138792"/>
      </dsp:txXfrm>
    </dsp:sp>
    <dsp:sp modelId="{5A910B6C-23A4-44B7-A536-93ACFD31DA1A}">
      <dsp:nvSpPr>
        <dsp:cNvPr id="0" name=""/>
        <dsp:cNvSpPr/>
      </dsp:nvSpPr>
      <dsp:spPr>
        <a:xfrm rot="16200000">
          <a:off x="4862882" y="1675746"/>
          <a:ext cx="434234" cy="54818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3200" kern="1200"/>
        </a:p>
      </dsp:txBody>
      <dsp:txXfrm>
        <a:off x="4928017" y="1850518"/>
        <a:ext cx="303964" cy="328909"/>
      </dsp:txXfrm>
    </dsp:sp>
    <dsp:sp modelId="{85143483-17AD-4572-9209-D680C8EBCF67}">
      <dsp:nvSpPr>
        <dsp:cNvPr id="0" name=""/>
        <dsp:cNvSpPr/>
      </dsp:nvSpPr>
      <dsp:spPr>
        <a:xfrm>
          <a:off x="4060080" y="4025"/>
          <a:ext cx="2039839" cy="16123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/>
            <a:t>Çoğulu </a:t>
          </a:r>
          <a:r>
            <a:rPr lang="tr-TR" sz="2400" kern="1200" dirty="0" err="1"/>
            <a:t>Sahabe’dir</a:t>
          </a:r>
          <a:endParaRPr lang="tr-TR" sz="2400" kern="1200" dirty="0"/>
        </a:p>
      </dsp:txBody>
      <dsp:txXfrm>
        <a:off x="4358808" y="240141"/>
        <a:ext cx="1442383" cy="1140072"/>
      </dsp:txXfrm>
    </dsp:sp>
    <dsp:sp modelId="{D395EEA5-E24C-423E-8451-9FD212A7B195}">
      <dsp:nvSpPr>
        <dsp:cNvPr id="0" name=""/>
        <dsp:cNvSpPr/>
      </dsp:nvSpPr>
      <dsp:spPr>
        <a:xfrm rot="16605">
          <a:off x="6223018" y="2801939"/>
          <a:ext cx="556509" cy="54818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3200" kern="1200"/>
        </a:p>
      </dsp:txBody>
      <dsp:txXfrm>
        <a:off x="6223019" y="2911179"/>
        <a:ext cx="392054" cy="328909"/>
      </dsp:txXfrm>
    </dsp:sp>
    <dsp:sp modelId="{C88A6BB1-DD21-45E8-8B69-276084364E8B}">
      <dsp:nvSpPr>
        <dsp:cNvPr id="0" name=""/>
        <dsp:cNvSpPr/>
      </dsp:nvSpPr>
      <dsp:spPr>
        <a:xfrm>
          <a:off x="6928668" y="2276870"/>
          <a:ext cx="2039839" cy="16123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 err="1"/>
            <a:t>Ashab</a:t>
          </a:r>
          <a:r>
            <a:rPr lang="tr-TR" sz="2400" kern="1200" dirty="0"/>
            <a:t> kelimesi de kullanılır</a:t>
          </a:r>
        </a:p>
      </dsp:txBody>
      <dsp:txXfrm>
        <a:off x="7227396" y="2512986"/>
        <a:ext cx="1442383" cy="1140072"/>
      </dsp:txXfrm>
    </dsp:sp>
    <dsp:sp modelId="{66DA71B8-EBCC-48EE-9481-5F9899ABE7E6}">
      <dsp:nvSpPr>
        <dsp:cNvPr id="0" name=""/>
        <dsp:cNvSpPr/>
      </dsp:nvSpPr>
      <dsp:spPr>
        <a:xfrm rot="5400000">
          <a:off x="4862882" y="3914402"/>
          <a:ext cx="434234" cy="54818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3200" kern="1200"/>
        </a:p>
      </dsp:txBody>
      <dsp:txXfrm>
        <a:off x="4928017" y="3958904"/>
        <a:ext cx="303964" cy="328909"/>
      </dsp:txXfrm>
    </dsp:sp>
    <dsp:sp modelId="{612E3F80-2919-404C-BB3F-604B4090880D}">
      <dsp:nvSpPr>
        <dsp:cNvPr id="0" name=""/>
        <dsp:cNvSpPr/>
      </dsp:nvSpPr>
      <dsp:spPr>
        <a:xfrm>
          <a:off x="4060080" y="4522002"/>
          <a:ext cx="2039839" cy="16123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/>
            <a:t>Dost</a:t>
          </a:r>
        </a:p>
      </dsp:txBody>
      <dsp:txXfrm>
        <a:off x="4358808" y="4758118"/>
        <a:ext cx="1442383" cy="1140072"/>
      </dsp:txXfrm>
    </dsp:sp>
    <dsp:sp modelId="{D0086A1A-591C-449C-BCC8-BACE59F637F5}">
      <dsp:nvSpPr>
        <dsp:cNvPr id="0" name=""/>
        <dsp:cNvSpPr/>
      </dsp:nvSpPr>
      <dsp:spPr>
        <a:xfrm rot="10800000">
          <a:off x="3471404" y="2795074"/>
          <a:ext cx="482156" cy="54818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3200" kern="1200"/>
        </a:p>
      </dsp:txBody>
      <dsp:txXfrm rot="10800000">
        <a:off x="3616051" y="2904711"/>
        <a:ext cx="337509" cy="328909"/>
      </dsp:txXfrm>
    </dsp:sp>
    <dsp:sp modelId="{452E65A8-22E6-4414-8283-75D71C2D9173}">
      <dsp:nvSpPr>
        <dsp:cNvPr id="0" name=""/>
        <dsp:cNvSpPr/>
      </dsp:nvSpPr>
      <dsp:spPr>
        <a:xfrm>
          <a:off x="1302329" y="2263014"/>
          <a:ext cx="2039839" cy="16123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/>
            <a:t>Arkadaş</a:t>
          </a:r>
        </a:p>
      </dsp:txBody>
      <dsp:txXfrm>
        <a:off x="1601057" y="2499130"/>
        <a:ext cx="1442383" cy="11400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7D45C0-FFD4-4470-981F-FDF2B1FFB436}">
      <dsp:nvSpPr>
        <dsp:cNvPr id="0" name=""/>
        <dsp:cNvSpPr/>
      </dsp:nvSpPr>
      <dsp:spPr>
        <a:xfrm>
          <a:off x="4551687" y="2572927"/>
          <a:ext cx="3048002" cy="19764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800" kern="1200" dirty="0"/>
            <a:t>HZ. ALİ</a:t>
          </a:r>
        </a:p>
      </dsp:txBody>
      <dsp:txXfrm>
        <a:off x="4998057" y="2862369"/>
        <a:ext cx="2155262" cy="1397553"/>
      </dsp:txXfrm>
    </dsp:sp>
    <dsp:sp modelId="{A400EA35-CD65-417A-B47E-87A41D000855}">
      <dsp:nvSpPr>
        <dsp:cNvPr id="0" name=""/>
        <dsp:cNvSpPr/>
      </dsp:nvSpPr>
      <dsp:spPr>
        <a:xfrm rot="16200000">
          <a:off x="5866032" y="1853221"/>
          <a:ext cx="419313" cy="6719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400" kern="1200"/>
        </a:p>
      </dsp:txBody>
      <dsp:txXfrm>
        <a:off x="5928929" y="2050516"/>
        <a:ext cx="293519" cy="403192"/>
      </dsp:txXfrm>
    </dsp:sp>
    <dsp:sp modelId="{A4718972-4F56-4AD1-81DC-559AC0FEBFF1}">
      <dsp:nvSpPr>
        <dsp:cNvPr id="0" name=""/>
        <dsp:cNvSpPr/>
      </dsp:nvSpPr>
      <dsp:spPr>
        <a:xfrm>
          <a:off x="4437455" y="2976"/>
          <a:ext cx="3276466" cy="17787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/>
            <a:t>Bilge ve Kahraman bir genç</a:t>
          </a:r>
        </a:p>
      </dsp:txBody>
      <dsp:txXfrm>
        <a:off x="4917282" y="263474"/>
        <a:ext cx="2316812" cy="1257797"/>
      </dsp:txXfrm>
    </dsp:sp>
    <dsp:sp modelId="{8A51B12A-BDFE-40C1-BCE4-A6D5F0327333}">
      <dsp:nvSpPr>
        <dsp:cNvPr id="0" name=""/>
        <dsp:cNvSpPr/>
      </dsp:nvSpPr>
      <dsp:spPr>
        <a:xfrm rot="19782915">
          <a:off x="7422735" y="2222546"/>
          <a:ext cx="739511" cy="6719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400" kern="1200"/>
        </a:p>
      </dsp:txBody>
      <dsp:txXfrm>
        <a:off x="7436491" y="2407776"/>
        <a:ext cx="537915" cy="403192"/>
      </dsp:txXfrm>
    </dsp:sp>
    <dsp:sp modelId="{93ADE0A9-6F6B-456D-858F-B9B321A52D8C}">
      <dsp:nvSpPr>
        <dsp:cNvPr id="0" name=""/>
        <dsp:cNvSpPr/>
      </dsp:nvSpPr>
      <dsp:spPr>
        <a:xfrm>
          <a:off x="7679622" y="637306"/>
          <a:ext cx="3819212" cy="17438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/>
            <a:t>Peygamber’imizin amcasının oğlu</a:t>
          </a:r>
        </a:p>
      </dsp:txBody>
      <dsp:txXfrm>
        <a:off x="8238933" y="892693"/>
        <a:ext cx="2700590" cy="1233119"/>
      </dsp:txXfrm>
    </dsp:sp>
    <dsp:sp modelId="{11B2D706-6838-42D7-AC3F-9C4A9FD8F393}">
      <dsp:nvSpPr>
        <dsp:cNvPr id="0" name=""/>
        <dsp:cNvSpPr/>
      </dsp:nvSpPr>
      <dsp:spPr>
        <a:xfrm rot="526299">
          <a:off x="7802462" y="3538179"/>
          <a:ext cx="603798" cy="6719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400" kern="1200"/>
        </a:p>
      </dsp:txBody>
      <dsp:txXfrm>
        <a:off x="7803521" y="3658765"/>
        <a:ext cx="422659" cy="403192"/>
      </dsp:txXfrm>
    </dsp:sp>
    <dsp:sp modelId="{A2D59E0E-6205-4DFC-BD2F-695487B66FD1}">
      <dsp:nvSpPr>
        <dsp:cNvPr id="0" name=""/>
        <dsp:cNvSpPr/>
      </dsp:nvSpPr>
      <dsp:spPr>
        <a:xfrm>
          <a:off x="8654461" y="3265621"/>
          <a:ext cx="2540010" cy="17787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/>
            <a:t>Damadı</a:t>
          </a:r>
        </a:p>
      </dsp:txBody>
      <dsp:txXfrm>
        <a:off x="9026437" y="3526119"/>
        <a:ext cx="1796058" cy="1257797"/>
      </dsp:txXfrm>
    </dsp:sp>
    <dsp:sp modelId="{EED18C69-5174-4C00-90F8-443D9FF58E8B}">
      <dsp:nvSpPr>
        <dsp:cNvPr id="0" name=""/>
        <dsp:cNvSpPr/>
      </dsp:nvSpPr>
      <dsp:spPr>
        <a:xfrm rot="3210022">
          <a:off x="6756210" y="4468844"/>
          <a:ext cx="479501" cy="6719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400" kern="1200"/>
        </a:p>
      </dsp:txBody>
      <dsp:txXfrm>
        <a:off x="6785353" y="4545424"/>
        <a:ext cx="335651" cy="403192"/>
      </dsp:txXfrm>
    </dsp:sp>
    <dsp:sp modelId="{2C5EAFA0-5015-4727-BC22-805A631DE245}">
      <dsp:nvSpPr>
        <dsp:cNvPr id="0" name=""/>
        <dsp:cNvSpPr/>
      </dsp:nvSpPr>
      <dsp:spPr>
        <a:xfrm>
          <a:off x="6590491" y="5079206"/>
          <a:ext cx="2533197" cy="17787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/>
            <a:t>10 yaşında Müslüman oldu</a:t>
          </a:r>
        </a:p>
      </dsp:txBody>
      <dsp:txXfrm>
        <a:off x="6961469" y="5339704"/>
        <a:ext cx="1791241" cy="1257797"/>
      </dsp:txXfrm>
    </dsp:sp>
    <dsp:sp modelId="{8072938B-C1A3-4B4A-98D4-3321A0C193E6}">
      <dsp:nvSpPr>
        <dsp:cNvPr id="0" name=""/>
        <dsp:cNvSpPr/>
      </dsp:nvSpPr>
      <dsp:spPr>
        <a:xfrm rot="7943002">
          <a:off x="4685268" y="4447394"/>
          <a:ext cx="550017" cy="6719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400" kern="1200"/>
        </a:p>
      </dsp:txBody>
      <dsp:txXfrm rot="10800000">
        <a:off x="4823384" y="4520851"/>
        <a:ext cx="385012" cy="403192"/>
      </dsp:txXfrm>
    </dsp:sp>
    <dsp:sp modelId="{E1D6B5E5-BC63-45A4-A41E-6C7D87126997}">
      <dsp:nvSpPr>
        <dsp:cNvPr id="0" name=""/>
        <dsp:cNvSpPr/>
      </dsp:nvSpPr>
      <dsp:spPr>
        <a:xfrm>
          <a:off x="2305084" y="5079206"/>
          <a:ext cx="3147148" cy="17787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/>
            <a:t>Peygamber’imizin yanında büyüdü</a:t>
          </a:r>
        </a:p>
      </dsp:txBody>
      <dsp:txXfrm>
        <a:off x="2765973" y="5339704"/>
        <a:ext cx="2225370" cy="1257797"/>
      </dsp:txXfrm>
    </dsp:sp>
    <dsp:sp modelId="{D9C7C825-9182-4CCD-ABA3-3E4363919078}">
      <dsp:nvSpPr>
        <dsp:cNvPr id="0" name=""/>
        <dsp:cNvSpPr/>
      </dsp:nvSpPr>
      <dsp:spPr>
        <a:xfrm rot="10294807">
          <a:off x="4034550" y="3498034"/>
          <a:ext cx="395206" cy="6719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400" kern="1200"/>
        </a:p>
      </dsp:txBody>
      <dsp:txXfrm rot="10800000">
        <a:off x="4152473" y="3623752"/>
        <a:ext cx="276644" cy="403192"/>
      </dsp:txXfrm>
    </dsp:sp>
    <dsp:sp modelId="{0472A26D-AE5D-4864-AFA2-C24BF4C3DDF5}">
      <dsp:nvSpPr>
        <dsp:cNvPr id="0" name=""/>
        <dsp:cNvSpPr/>
      </dsp:nvSpPr>
      <dsp:spPr>
        <a:xfrm>
          <a:off x="1178062" y="3196334"/>
          <a:ext cx="2707306" cy="17787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/>
            <a:t>Vahyin gelişine şahit oldu</a:t>
          </a:r>
        </a:p>
      </dsp:txBody>
      <dsp:txXfrm>
        <a:off x="1574538" y="3456832"/>
        <a:ext cx="1914354" cy="1257797"/>
      </dsp:txXfrm>
    </dsp:sp>
    <dsp:sp modelId="{1BF1193D-10ED-43FC-88DC-F76A03DDF548}">
      <dsp:nvSpPr>
        <dsp:cNvPr id="0" name=""/>
        <dsp:cNvSpPr/>
      </dsp:nvSpPr>
      <dsp:spPr>
        <a:xfrm rot="12744278">
          <a:off x="4167510" y="2218238"/>
          <a:ext cx="643642" cy="6719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400" kern="1200"/>
        </a:p>
      </dsp:txBody>
      <dsp:txXfrm rot="10800000">
        <a:off x="4345569" y="2404375"/>
        <a:ext cx="450549" cy="403192"/>
      </dsp:txXfrm>
    </dsp:sp>
    <dsp:sp modelId="{3304993B-6C73-4AF9-A129-647A9A42E135}">
      <dsp:nvSpPr>
        <dsp:cNvPr id="0" name=""/>
        <dsp:cNvSpPr/>
      </dsp:nvSpPr>
      <dsp:spPr>
        <a:xfrm>
          <a:off x="1313121" y="661427"/>
          <a:ext cx="3190746" cy="17787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/>
            <a:t>Halifelerin dördüncüsü</a:t>
          </a:r>
        </a:p>
      </dsp:txBody>
      <dsp:txXfrm>
        <a:off x="1780395" y="921925"/>
        <a:ext cx="2256198" cy="12577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975262-66BD-485F-9CB5-C4642DACAE11}">
      <dsp:nvSpPr>
        <dsp:cNvPr id="0" name=""/>
        <dsp:cNvSpPr/>
      </dsp:nvSpPr>
      <dsp:spPr>
        <a:xfrm>
          <a:off x="5143811" y="2539414"/>
          <a:ext cx="2057400" cy="2057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000" kern="1200" dirty="0"/>
            <a:t>HZ. ALİ</a:t>
          </a:r>
        </a:p>
      </dsp:txBody>
      <dsp:txXfrm>
        <a:off x="5244245" y="2639848"/>
        <a:ext cx="1856532" cy="1856532"/>
      </dsp:txXfrm>
    </dsp:sp>
    <dsp:sp modelId="{718C10F4-C909-4F0C-8D08-2A2AD2FB4FEE}">
      <dsp:nvSpPr>
        <dsp:cNvPr id="0" name=""/>
        <dsp:cNvSpPr/>
      </dsp:nvSpPr>
      <dsp:spPr>
        <a:xfrm rot="16200000">
          <a:off x="5626724" y="1993627"/>
          <a:ext cx="109157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91573" y="0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CC0B6F-6CAA-49CB-B6B3-31E14F7AF266}">
      <dsp:nvSpPr>
        <dsp:cNvPr id="0" name=""/>
        <dsp:cNvSpPr/>
      </dsp:nvSpPr>
      <dsp:spPr>
        <a:xfrm>
          <a:off x="4759143" y="69382"/>
          <a:ext cx="2826734" cy="13784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000" kern="1200" dirty="0"/>
            <a:t>Vahiy katibi</a:t>
          </a:r>
        </a:p>
      </dsp:txBody>
      <dsp:txXfrm>
        <a:off x="4826434" y="136673"/>
        <a:ext cx="2692152" cy="1243876"/>
      </dsp:txXfrm>
    </dsp:sp>
    <dsp:sp modelId="{F8981808-9FA6-47E6-8A79-C1EA5A5AFFFC}">
      <dsp:nvSpPr>
        <dsp:cNvPr id="0" name=""/>
        <dsp:cNvSpPr/>
      </dsp:nvSpPr>
      <dsp:spPr>
        <a:xfrm rot="19888015">
          <a:off x="7137239" y="2757222"/>
          <a:ext cx="105338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53388" y="0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2BC7E1-1847-496C-954A-298239012244}">
      <dsp:nvSpPr>
        <dsp:cNvPr id="0" name=""/>
        <dsp:cNvSpPr/>
      </dsp:nvSpPr>
      <dsp:spPr>
        <a:xfrm>
          <a:off x="7980945" y="1127180"/>
          <a:ext cx="2826734" cy="13784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600" kern="1200" dirty="0"/>
            <a:t>Genç yaşta Yemen Kadısı</a:t>
          </a:r>
        </a:p>
      </dsp:txBody>
      <dsp:txXfrm>
        <a:off x="8048236" y="1194471"/>
        <a:ext cx="2692152" cy="1243876"/>
      </dsp:txXfrm>
    </dsp:sp>
    <dsp:sp modelId="{7054FAD4-D38C-494A-AE01-9B6A319D6206}">
      <dsp:nvSpPr>
        <dsp:cNvPr id="0" name=""/>
        <dsp:cNvSpPr/>
      </dsp:nvSpPr>
      <dsp:spPr>
        <a:xfrm rot="670557">
          <a:off x="7190842" y="3877333"/>
          <a:ext cx="109357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93574" y="0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5C19AB-9074-49DA-BD65-D32406B56422}">
      <dsp:nvSpPr>
        <dsp:cNvPr id="0" name=""/>
        <dsp:cNvSpPr/>
      </dsp:nvSpPr>
      <dsp:spPr>
        <a:xfrm>
          <a:off x="8274047" y="3573321"/>
          <a:ext cx="2826734" cy="13784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/>
            <a:t>Dini konularda fetva verme yetkisine sahip</a:t>
          </a:r>
        </a:p>
      </dsp:txBody>
      <dsp:txXfrm>
        <a:off x="8341338" y="3640612"/>
        <a:ext cx="2692152" cy="1243876"/>
      </dsp:txXfrm>
    </dsp:sp>
    <dsp:sp modelId="{E9E56AC7-C8CA-43E8-B0BE-1A3772C35AE7}">
      <dsp:nvSpPr>
        <dsp:cNvPr id="0" name=""/>
        <dsp:cNvSpPr/>
      </dsp:nvSpPr>
      <dsp:spPr>
        <a:xfrm rot="3041079">
          <a:off x="6828913" y="4989632"/>
          <a:ext cx="101546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15465" y="0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7886DD-52FD-4D78-9F43-D78E26CF4172}">
      <dsp:nvSpPr>
        <dsp:cNvPr id="0" name=""/>
        <dsp:cNvSpPr/>
      </dsp:nvSpPr>
      <dsp:spPr>
        <a:xfrm>
          <a:off x="6629291" y="5382450"/>
          <a:ext cx="3186967" cy="13784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200" kern="1200" dirty="0"/>
            <a:t>Hicret sırasındaki büyük fedakarlığı</a:t>
          </a:r>
        </a:p>
      </dsp:txBody>
      <dsp:txXfrm>
        <a:off x="6696582" y="5449741"/>
        <a:ext cx="3052385" cy="1243876"/>
      </dsp:txXfrm>
    </dsp:sp>
    <dsp:sp modelId="{A03052B5-E54E-4431-99CB-FC0D16DD07C0}">
      <dsp:nvSpPr>
        <dsp:cNvPr id="0" name=""/>
        <dsp:cNvSpPr/>
      </dsp:nvSpPr>
      <dsp:spPr>
        <a:xfrm rot="7835570">
          <a:off x="4452191" y="4982701"/>
          <a:ext cx="101635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16358" y="0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976C69-5F40-4949-9CCE-3420ED0B867D}">
      <dsp:nvSpPr>
        <dsp:cNvPr id="0" name=""/>
        <dsp:cNvSpPr/>
      </dsp:nvSpPr>
      <dsp:spPr>
        <a:xfrm>
          <a:off x="2334799" y="5368588"/>
          <a:ext cx="3408637" cy="13784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/>
            <a:t>Medine’deki kardeşleştirmede </a:t>
          </a:r>
          <a:r>
            <a:rPr lang="tr-TR" sz="2400" kern="1200" dirty="0" err="1"/>
            <a:t>Efendimiz’e</a:t>
          </a:r>
          <a:r>
            <a:rPr lang="tr-TR" sz="2400" kern="1200" dirty="0"/>
            <a:t> kardeş oldu.</a:t>
          </a:r>
        </a:p>
      </dsp:txBody>
      <dsp:txXfrm>
        <a:off x="2402090" y="5435879"/>
        <a:ext cx="3274055" cy="1243876"/>
      </dsp:txXfrm>
    </dsp:sp>
    <dsp:sp modelId="{0D90DE76-1429-4D59-AEE2-AF1F1C221445}">
      <dsp:nvSpPr>
        <dsp:cNvPr id="0" name=""/>
        <dsp:cNvSpPr/>
      </dsp:nvSpPr>
      <dsp:spPr>
        <a:xfrm rot="10169604">
          <a:off x="4286027" y="3837764"/>
          <a:ext cx="86503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65035" y="0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6E7FD7-8098-433C-BA5D-593339C29B47}">
      <dsp:nvSpPr>
        <dsp:cNvPr id="0" name=""/>
        <dsp:cNvSpPr/>
      </dsp:nvSpPr>
      <dsp:spPr>
        <a:xfrm>
          <a:off x="1160498" y="3517904"/>
          <a:ext cx="3132780" cy="13784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/>
            <a:t>Bedir, </a:t>
          </a:r>
          <a:r>
            <a:rPr lang="tr-TR" sz="2800" kern="1200" dirty="0" err="1"/>
            <a:t>Uhud</a:t>
          </a:r>
          <a:r>
            <a:rPr lang="tr-TR" sz="2800" kern="1200" dirty="0"/>
            <a:t>, Hendek ve Hayber gazvelerine katıldı </a:t>
          </a:r>
        </a:p>
      </dsp:txBody>
      <dsp:txXfrm>
        <a:off x="1227789" y="3585195"/>
        <a:ext cx="2998198" cy="1243876"/>
      </dsp:txXfrm>
    </dsp:sp>
    <dsp:sp modelId="{CD9D73F0-252B-4182-B015-B11165E960A6}">
      <dsp:nvSpPr>
        <dsp:cNvPr id="0" name=""/>
        <dsp:cNvSpPr/>
      </dsp:nvSpPr>
      <dsp:spPr>
        <a:xfrm rot="12562961">
          <a:off x="4222273" y="2747268"/>
          <a:ext cx="98488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84884" y="0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1C424E-F340-45BF-A473-9B3082D3BB0B}">
      <dsp:nvSpPr>
        <dsp:cNvPr id="0" name=""/>
        <dsp:cNvSpPr/>
      </dsp:nvSpPr>
      <dsp:spPr>
        <a:xfrm>
          <a:off x="1648203" y="1127198"/>
          <a:ext cx="2826734" cy="13784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/>
            <a:t>Mekke Fethi’nde put yıkmakla görevlendirildi</a:t>
          </a:r>
        </a:p>
      </dsp:txBody>
      <dsp:txXfrm>
        <a:off x="1715494" y="1194489"/>
        <a:ext cx="2692152" cy="12438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243AE-AF75-43AA-833B-6733E5954928}">
      <dsp:nvSpPr>
        <dsp:cNvPr id="0" name=""/>
        <dsp:cNvSpPr/>
      </dsp:nvSpPr>
      <dsp:spPr>
        <a:xfrm>
          <a:off x="2687300" y="-5185"/>
          <a:ext cx="6817399" cy="6817399"/>
        </a:xfrm>
        <a:prstGeom prst="circularArrow">
          <a:avLst>
            <a:gd name="adj1" fmla="val 5274"/>
            <a:gd name="adj2" fmla="val 312630"/>
            <a:gd name="adj3" fmla="val 14193150"/>
            <a:gd name="adj4" fmla="val 17147518"/>
            <a:gd name="adj5" fmla="val 547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E44127-DEB6-4CE0-A252-59B45C6AB1B9}">
      <dsp:nvSpPr>
        <dsp:cNvPr id="0" name=""/>
        <dsp:cNvSpPr/>
      </dsp:nvSpPr>
      <dsp:spPr>
        <a:xfrm>
          <a:off x="4774406" y="2523"/>
          <a:ext cx="2643187" cy="13215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 dirty="0"/>
            <a:t>HZ. ERKAM (</a:t>
          </a:r>
          <a:r>
            <a:rPr lang="tr-TR" sz="2500" kern="1200" dirty="0" err="1"/>
            <a:t>r.a</a:t>
          </a:r>
          <a:r>
            <a:rPr lang="tr-TR" sz="2500" kern="1200" dirty="0"/>
            <a:t>)</a:t>
          </a:r>
        </a:p>
      </dsp:txBody>
      <dsp:txXfrm>
        <a:off x="4838921" y="67038"/>
        <a:ext cx="2514157" cy="1192563"/>
      </dsp:txXfrm>
    </dsp:sp>
    <dsp:sp modelId="{45EA596E-0418-411E-B872-FA5B801997BC}">
      <dsp:nvSpPr>
        <dsp:cNvPr id="0" name=""/>
        <dsp:cNvSpPr/>
      </dsp:nvSpPr>
      <dsp:spPr>
        <a:xfrm>
          <a:off x="7169554" y="1385363"/>
          <a:ext cx="2643187" cy="13215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 dirty="0"/>
            <a:t>Mekke’de 17 yaşında Müslüman oldu</a:t>
          </a:r>
        </a:p>
      </dsp:txBody>
      <dsp:txXfrm>
        <a:off x="7234069" y="1449878"/>
        <a:ext cx="2514157" cy="1192563"/>
      </dsp:txXfrm>
    </dsp:sp>
    <dsp:sp modelId="{8EE32C8B-841F-4DEE-BF91-BED3F9F53571}">
      <dsp:nvSpPr>
        <dsp:cNvPr id="0" name=""/>
        <dsp:cNvSpPr/>
      </dsp:nvSpPr>
      <dsp:spPr>
        <a:xfrm>
          <a:off x="7169554" y="4151042"/>
          <a:ext cx="2643187" cy="13215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 dirty="0"/>
            <a:t>İslâm’ı ilk kabul edenlerden</a:t>
          </a:r>
        </a:p>
      </dsp:txBody>
      <dsp:txXfrm>
        <a:off x="7234069" y="4215557"/>
        <a:ext cx="2514157" cy="1192563"/>
      </dsp:txXfrm>
    </dsp:sp>
    <dsp:sp modelId="{708C71F7-9EB2-4B03-A122-F382E2AF2EC9}">
      <dsp:nvSpPr>
        <dsp:cNvPr id="0" name=""/>
        <dsp:cNvSpPr/>
      </dsp:nvSpPr>
      <dsp:spPr>
        <a:xfrm>
          <a:off x="4774406" y="5533882"/>
          <a:ext cx="2643187" cy="13215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 dirty="0"/>
            <a:t>İlk muhacirlerden</a:t>
          </a:r>
        </a:p>
      </dsp:txBody>
      <dsp:txXfrm>
        <a:off x="4838921" y="5598397"/>
        <a:ext cx="2514157" cy="1192563"/>
      </dsp:txXfrm>
    </dsp:sp>
    <dsp:sp modelId="{D6BED323-0C85-4704-92C9-2EF202604789}">
      <dsp:nvSpPr>
        <dsp:cNvPr id="0" name=""/>
        <dsp:cNvSpPr/>
      </dsp:nvSpPr>
      <dsp:spPr>
        <a:xfrm>
          <a:off x="2379257" y="4151042"/>
          <a:ext cx="2643187" cy="13215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 dirty="0"/>
            <a:t>Genç bir İslâm davetçisi</a:t>
          </a:r>
        </a:p>
      </dsp:txBody>
      <dsp:txXfrm>
        <a:off x="2443772" y="4215557"/>
        <a:ext cx="2514157" cy="1192563"/>
      </dsp:txXfrm>
    </dsp:sp>
    <dsp:sp modelId="{4D4DC4F8-FA9E-45EE-8D77-5A01B56411CA}">
      <dsp:nvSpPr>
        <dsp:cNvPr id="0" name=""/>
        <dsp:cNvSpPr/>
      </dsp:nvSpPr>
      <dsp:spPr>
        <a:xfrm>
          <a:off x="2379257" y="1385363"/>
          <a:ext cx="2643187" cy="13215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/>
            <a:t>Vahiy katibi</a:t>
          </a:r>
        </a:p>
      </dsp:txBody>
      <dsp:txXfrm>
        <a:off x="2443772" y="1449878"/>
        <a:ext cx="2514157" cy="11925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AAB4B8-856A-450A-9F0A-87BB8DFF6294}" type="datetimeFigureOut">
              <a:rPr lang="tr-TR" smtClean="0"/>
              <a:t>24.11.2020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E37B7-07C2-4FC9-9528-110AAE7664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4594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793FFD-0A5D-4C97-BD27-B35CF8BE671F}" type="datetimeFigureOut">
              <a:rPr lang="tr-TR" smtClean="0"/>
              <a:t>24.11.2020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142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24.11.2020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0000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793FFD-0A5D-4C97-BD27-B35CF8BE671F}" type="datetimeFigureOut">
              <a:rPr lang="tr-TR" smtClean="0"/>
              <a:t>24.11.2020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713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24.11.2020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262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793FFD-0A5D-4C97-BD27-B35CF8BE671F}" type="datetimeFigureOut">
              <a:rPr lang="tr-TR" smtClean="0"/>
              <a:t>24.11.2020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094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24.11.2020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1597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24.11.2020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543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24.11.2020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617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24.11.2020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2207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793FFD-0A5D-4C97-BD27-B35CF8BE671F}" type="datetimeFigureOut">
              <a:rPr lang="tr-TR" smtClean="0"/>
              <a:t>24.11.2020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40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3FFD-0A5D-4C97-BD27-B35CF8BE671F}" type="datetimeFigureOut">
              <a:rPr lang="tr-TR" smtClean="0"/>
              <a:t>24.11.2020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529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2E793FFD-0A5D-4C97-BD27-B35CF8BE671F}" type="datetimeFigureOut">
              <a:rPr lang="tr-TR" smtClean="0"/>
              <a:t>24.11.2020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CEB90C4-7313-4D23-B365-C0B992AB05B2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4913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VRkyKZEowc" TargetMode="Externa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QVRkyKZEowc" TargetMode="Externa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qXltlhcWXw" TargetMode="Externa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ZqXltlhcWXw" TargetMode="External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StRth2VA9_g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cCcFR6OqLM" TargetMode="Externa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dcCcFR6OqLM" TargetMode="External"/><Relationship Id="rId4" Type="http://schemas.openxmlformats.org/officeDocument/2006/relationships/image" Target="../media/image12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SPAYhK5vFM" TargetMode="Externa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OSPAYhK5vFM" TargetMode="Externa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ctrTitle"/>
          </p:nvPr>
        </p:nvSpPr>
        <p:spPr>
          <a:xfrm>
            <a:off x="0" y="1325231"/>
            <a:ext cx="11654972" cy="1475013"/>
          </a:xfrm>
        </p:spPr>
        <p:txBody>
          <a:bodyPr>
            <a:noAutofit/>
          </a:bodyPr>
          <a:lstStyle/>
          <a:p>
            <a:pPr algn="ctr"/>
            <a:r>
              <a:rPr lang="tr-TR" sz="8000" cap="none" dirty="0">
                <a:ln w="0"/>
                <a:solidFill>
                  <a:schemeClr val="accent1">
                    <a:lumMod val="90000"/>
                    <a:lumOff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BAZI GENÇ SAHABİLER</a:t>
            </a:r>
            <a:br>
              <a:rPr lang="tr-TR" sz="6000" cap="none" dirty="0">
                <a:ln w="0"/>
                <a:solidFill>
                  <a:schemeClr val="accent1">
                    <a:lumMod val="90000"/>
                    <a:lumOff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sz="5400" cap="none" dirty="0">
                <a:ln w="0"/>
                <a:solidFill>
                  <a:schemeClr val="accent1">
                    <a:lumMod val="90000"/>
                    <a:lumOff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(HZ. ALİ VE ERKAM b. EBİ’L-ERKAM)</a:t>
            </a:r>
            <a:endParaRPr lang="tr-TR" sz="4400" cap="none" dirty="0">
              <a:ln w="0"/>
              <a:solidFill>
                <a:schemeClr val="accent1">
                  <a:lumMod val="90000"/>
                  <a:lumOff val="1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481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293" y="3740727"/>
            <a:ext cx="3321862" cy="2394248"/>
          </a:xfrm>
          <a:prstGeom prst="rect">
            <a:avLst/>
          </a:prstGeom>
        </p:spPr>
      </p:pic>
      <p:sp>
        <p:nvSpPr>
          <p:cNvPr id="3" name="Köşeleri Yuvarlanmış Dikdörtgen Belirtme Çizgisi 2"/>
          <p:cNvSpPr/>
          <p:nvPr/>
        </p:nvSpPr>
        <p:spPr>
          <a:xfrm>
            <a:off x="4336473" y="817418"/>
            <a:ext cx="7065818" cy="2923309"/>
          </a:xfrm>
          <a:prstGeom prst="wedgeRoundRectCallout">
            <a:avLst>
              <a:gd name="adj1" fmla="val -47500"/>
              <a:gd name="adj2" fmla="val 8316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800" dirty="0"/>
              <a:t>Hz. Ali (</a:t>
            </a:r>
            <a:r>
              <a:rPr lang="tr-TR" sz="4800" dirty="0" err="1"/>
              <a:t>r.a</a:t>
            </a:r>
            <a:r>
              <a:rPr lang="tr-TR" sz="4800" dirty="0"/>
              <a:t>.) denildiğinde aklınıza neler geliyor?</a:t>
            </a:r>
          </a:p>
        </p:txBody>
      </p:sp>
    </p:spTree>
    <p:extLst>
      <p:ext uri="{BB962C8B-B14F-4D97-AF65-F5344CB8AC3E}">
        <p14:creationId xmlns:p14="http://schemas.microsoft.com/office/powerpoint/2010/main" val="76537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354784411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5861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87D45C0-FFD4-4470-981F-FDF2B1FFB4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graphicEl>
                                              <a:dgm id="{387D45C0-FFD4-4470-981F-FDF2B1FFB4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graphicEl>
                                              <a:dgm id="{387D45C0-FFD4-4470-981F-FDF2B1FFB4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graphicEl>
                                              <a:dgm id="{387D45C0-FFD4-4470-981F-FDF2B1FFB4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400EA35-CD65-417A-B47E-87A41D0008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graphicEl>
                                              <a:dgm id="{A400EA35-CD65-417A-B47E-87A41D0008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graphicEl>
                                              <a:dgm id="{A400EA35-CD65-417A-B47E-87A41D0008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graphicEl>
                                              <a:dgm id="{A400EA35-CD65-417A-B47E-87A41D0008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4718972-4F56-4AD1-81DC-559AC0FEB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graphicEl>
                                              <a:dgm id="{A4718972-4F56-4AD1-81DC-559AC0FEBF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graphicEl>
                                              <a:dgm id="{A4718972-4F56-4AD1-81DC-559AC0FEB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graphicEl>
                                              <a:dgm id="{A4718972-4F56-4AD1-81DC-559AC0FEB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A51B12A-BDFE-40C1-BCE4-A6D5F03273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graphicEl>
                                              <a:dgm id="{8A51B12A-BDFE-40C1-BCE4-A6D5F03273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graphicEl>
                                              <a:dgm id="{8A51B12A-BDFE-40C1-BCE4-A6D5F03273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graphicEl>
                                              <a:dgm id="{8A51B12A-BDFE-40C1-BCE4-A6D5F03273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3ADE0A9-6F6B-456D-858F-B9B321A52D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graphicEl>
                                              <a:dgm id="{93ADE0A9-6F6B-456D-858F-B9B321A52D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graphicEl>
                                              <a:dgm id="{93ADE0A9-6F6B-456D-858F-B9B321A52D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graphicEl>
                                              <a:dgm id="{93ADE0A9-6F6B-456D-858F-B9B321A52D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1B2D706-6838-42D7-AC3F-9C4A9FD8F3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graphicEl>
                                              <a:dgm id="{11B2D706-6838-42D7-AC3F-9C4A9FD8F3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graphicEl>
                                              <a:dgm id="{11B2D706-6838-42D7-AC3F-9C4A9FD8F3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graphicEl>
                                              <a:dgm id="{11B2D706-6838-42D7-AC3F-9C4A9FD8F3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2D59E0E-6205-4DFC-BD2F-695487B66F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graphicEl>
                                              <a:dgm id="{A2D59E0E-6205-4DFC-BD2F-695487B66F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graphicEl>
                                              <a:dgm id="{A2D59E0E-6205-4DFC-BD2F-695487B66F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graphicEl>
                                              <a:dgm id="{A2D59E0E-6205-4DFC-BD2F-695487B66F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ED18C69-5174-4C00-90F8-443D9FF58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>
                                            <p:graphicEl>
                                              <a:dgm id="{EED18C69-5174-4C00-90F8-443D9FF58E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graphicEl>
                                              <a:dgm id="{EED18C69-5174-4C00-90F8-443D9FF58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graphicEl>
                                              <a:dgm id="{EED18C69-5174-4C00-90F8-443D9FF58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C5EAFA0-5015-4727-BC22-805A631DE2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>
                                            <p:graphicEl>
                                              <a:dgm id="{2C5EAFA0-5015-4727-BC22-805A631DE2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graphicEl>
                                              <a:dgm id="{2C5EAFA0-5015-4727-BC22-805A631DE2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graphicEl>
                                              <a:dgm id="{2C5EAFA0-5015-4727-BC22-805A631DE2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072938B-C1A3-4B4A-98D4-3321A0C193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>
                                            <p:graphicEl>
                                              <a:dgm id="{8072938B-C1A3-4B4A-98D4-3321A0C193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graphicEl>
                                              <a:dgm id="{8072938B-C1A3-4B4A-98D4-3321A0C193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graphicEl>
                                              <a:dgm id="{8072938B-C1A3-4B4A-98D4-3321A0C193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1D6B5E5-BC63-45A4-A41E-6C7D871269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">
                                            <p:graphicEl>
                                              <a:dgm id="{E1D6B5E5-BC63-45A4-A41E-6C7D871269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>
                                            <p:graphicEl>
                                              <a:dgm id="{E1D6B5E5-BC63-45A4-A41E-6C7D871269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">
                                            <p:graphicEl>
                                              <a:dgm id="{E1D6B5E5-BC63-45A4-A41E-6C7D871269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9C7C825-9182-4CCD-ABA3-3E43639190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">
                                            <p:graphicEl>
                                              <a:dgm id="{D9C7C825-9182-4CCD-ABA3-3E43639190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">
                                            <p:graphicEl>
                                              <a:dgm id="{D9C7C825-9182-4CCD-ABA3-3E43639190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">
                                            <p:graphicEl>
                                              <a:dgm id="{D9C7C825-9182-4CCD-ABA3-3E43639190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472A26D-AE5D-4864-AFA2-C24BF4C3DD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">
                                            <p:graphicEl>
                                              <a:dgm id="{0472A26D-AE5D-4864-AFA2-C24BF4C3DD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">
                                            <p:graphicEl>
                                              <a:dgm id="{0472A26D-AE5D-4864-AFA2-C24BF4C3DD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">
                                            <p:graphicEl>
                                              <a:dgm id="{0472A26D-AE5D-4864-AFA2-C24BF4C3DD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BF1193D-10ED-43FC-88DC-F76A03DDF5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">
                                            <p:graphicEl>
                                              <a:dgm id="{1BF1193D-10ED-43FC-88DC-F76A03DDF5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">
                                            <p:graphicEl>
                                              <a:dgm id="{1BF1193D-10ED-43FC-88DC-F76A03DDF5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">
                                            <p:graphicEl>
                                              <a:dgm id="{1BF1193D-10ED-43FC-88DC-F76A03DDF5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304993B-6C73-4AF9-A129-647A9A42E1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">
                                            <p:graphicEl>
                                              <a:dgm id="{3304993B-6C73-4AF9-A129-647A9A42E1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">
                                            <p:graphicEl>
                                              <a:dgm id="{3304993B-6C73-4AF9-A129-647A9A42E1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">
                                            <p:graphicEl>
                                              <a:dgm id="{3304993B-6C73-4AF9-A129-647A9A42E1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142856025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082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1975262-66BD-485F-9CB5-C4642DACAE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graphicEl>
                                              <a:dgm id="{21975262-66BD-485F-9CB5-C4642DACAE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graphicEl>
                                              <a:dgm id="{21975262-66BD-485F-9CB5-C4642DACAE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18C10F4-C909-4F0C-8D08-2A2AD2FB4F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graphicEl>
                                              <a:dgm id="{718C10F4-C909-4F0C-8D08-2A2AD2FB4F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graphicEl>
                                              <a:dgm id="{718C10F4-C909-4F0C-8D08-2A2AD2FB4F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3CC0B6F-6CAA-49CB-B6B3-31E14F7AF2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graphicEl>
                                              <a:dgm id="{63CC0B6F-6CAA-49CB-B6B3-31E14F7AF2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graphicEl>
                                              <a:dgm id="{63CC0B6F-6CAA-49CB-B6B3-31E14F7AF2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8981808-9FA6-47E6-8A79-C1EA5A5AFF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graphicEl>
                                              <a:dgm id="{F8981808-9FA6-47E6-8A79-C1EA5A5AFF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graphicEl>
                                              <a:dgm id="{F8981808-9FA6-47E6-8A79-C1EA5A5AFF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92BC7E1-1847-496C-954A-2982390122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graphicEl>
                                              <a:dgm id="{292BC7E1-1847-496C-954A-2982390122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graphicEl>
                                              <a:dgm id="{292BC7E1-1847-496C-954A-2982390122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054FAD4-D38C-494A-AE01-9B6A319D62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graphicEl>
                                              <a:dgm id="{7054FAD4-D38C-494A-AE01-9B6A319D62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graphicEl>
                                              <a:dgm id="{7054FAD4-D38C-494A-AE01-9B6A319D62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65C19AB-9074-49DA-BD65-D32406B564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graphicEl>
                                              <a:dgm id="{A65C19AB-9074-49DA-BD65-D32406B564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graphicEl>
                                              <a:dgm id="{A65C19AB-9074-49DA-BD65-D32406B564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9E56AC7-C8CA-43E8-B0BE-1A3772C35A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graphicEl>
                                              <a:dgm id="{E9E56AC7-C8CA-43E8-B0BE-1A3772C35A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graphicEl>
                                              <a:dgm id="{E9E56AC7-C8CA-43E8-B0BE-1A3772C35A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37886DD-52FD-4D78-9F43-D78E26CF41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graphicEl>
                                              <a:dgm id="{D37886DD-52FD-4D78-9F43-D78E26CF41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graphicEl>
                                              <a:dgm id="{D37886DD-52FD-4D78-9F43-D78E26CF41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03052B5-E54E-4431-99CB-FC0D16DD07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graphicEl>
                                              <a:dgm id="{A03052B5-E54E-4431-99CB-FC0D16DD07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graphicEl>
                                              <a:dgm id="{A03052B5-E54E-4431-99CB-FC0D16DD07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8976C69-5F40-4949-9CCE-3420ED0B86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>
                                            <p:graphicEl>
                                              <a:dgm id="{88976C69-5F40-4949-9CCE-3420ED0B86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>
                                            <p:graphicEl>
                                              <a:dgm id="{88976C69-5F40-4949-9CCE-3420ED0B86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D90DE76-1429-4D59-AEE2-AF1F1C2214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>
                                            <p:graphicEl>
                                              <a:dgm id="{0D90DE76-1429-4D59-AEE2-AF1F1C2214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">
                                            <p:graphicEl>
                                              <a:dgm id="{0D90DE76-1429-4D59-AEE2-AF1F1C2214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56E7FD7-8098-433C-BA5D-593339C29B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graphicEl>
                                              <a:dgm id="{056E7FD7-8098-433C-BA5D-593339C29B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graphicEl>
                                              <a:dgm id="{056E7FD7-8098-433C-BA5D-593339C29B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D9D73F0-252B-4182-B015-B11165E960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graphicEl>
                                              <a:dgm id="{CD9D73F0-252B-4182-B015-B11165E960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graphicEl>
                                              <a:dgm id="{CD9D73F0-252B-4182-B015-B11165E960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01C424E-F340-45BF-A473-9B3082D3BB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">
                                            <p:graphicEl>
                                              <a:dgm id="{C01C424E-F340-45BF-A473-9B3082D3BB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">
                                            <p:graphicEl>
                                              <a:dgm id="{C01C424E-F340-45BF-A473-9B3082D3BB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587973" y="3244334"/>
            <a:ext cx="50160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3"/>
              </a:rPr>
              <a:t>https://www.youtube.com/watch?v=QVRkyKZEowc</a:t>
            </a:r>
            <a:endParaRPr lang="tr-TR" dirty="0"/>
          </a:p>
        </p:txBody>
      </p:sp>
      <p:pic>
        <p:nvPicPr>
          <p:cNvPr id="2" name="QVRkyKZEowc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547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Yukarı Şerit 2"/>
          <p:cNvSpPr/>
          <p:nvPr/>
        </p:nvSpPr>
        <p:spPr>
          <a:xfrm>
            <a:off x="983672" y="1274618"/>
            <a:ext cx="10335491" cy="4904511"/>
          </a:xfrm>
          <a:prstGeom prst="ribbon2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/>
              <a:t>Özetle ifade etmek gerekirse Hz. Ali (</a:t>
            </a:r>
            <a:r>
              <a:rPr lang="tr-TR" sz="3600" dirty="0" err="1"/>
              <a:t>r.a</a:t>
            </a:r>
            <a:r>
              <a:rPr lang="tr-TR" sz="3600" dirty="0"/>
              <a:t>.) özellikle bilgelik ve kahramanlık noktasında bugünün gençleri için çok güzel örneklik oluşturmaktadır. </a:t>
            </a:r>
          </a:p>
        </p:txBody>
      </p:sp>
    </p:spTree>
    <p:extLst>
      <p:ext uri="{BB962C8B-B14F-4D97-AF65-F5344CB8AC3E}">
        <p14:creationId xmlns:p14="http://schemas.microsoft.com/office/powerpoint/2010/main" val="1840407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52511" y="2857499"/>
            <a:ext cx="3033875" cy="3986212"/>
          </a:xfrm>
          <a:prstGeom prst="rect">
            <a:avLst/>
          </a:prstGeom>
        </p:spPr>
      </p:pic>
      <p:sp>
        <p:nvSpPr>
          <p:cNvPr id="6" name="Bulut Belirtme Çizgisi 5"/>
          <p:cNvSpPr/>
          <p:nvPr/>
        </p:nvSpPr>
        <p:spPr>
          <a:xfrm>
            <a:off x="5757863" y="871536"/>
            <a:ext cx="4929187" cy="2000251"/>
          </a:xfrm>
          <a:prstGeom prst="cloudCallout">
            <a:avLst>
              <a:gd name="adj1" fmla="val -73958"/>
              <a:gd name="adj2" fmla="val 577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dirty="0"/>
              <a:t>Birazcık dinlenelim…</a:t>
            </a:r>
          </a:p>
        </p:txBody>
      </p:sp>
    </p:spTree>
    <p:extLst>
      <p:ext uri="{BB962C8B-B14F-4D97-AF65-F5344CB8AC3E}">
        <p14:creationId xmlns:p14="http://schemas.microsoft.com/office/powerpoint/2010/main" val="625662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634941" y="3244334"/>
            <a:ext cx="49221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3"/>
              </a:rPr>
              <a:t>https://www.youtube.com/watch?v=ZqXltlhcWXw</a:t>
            </a:r>
            <a:endParaRPr lang="tr-TR" dirty="0"/>
          </a:p>
        </p:txBody>
      </p:sp>
      <p:pic>
        <p:nvPicPr>
          <p:cNvPr id="2" name="ZqXltlhcWXw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4979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4618993" y="3244334"/>
            <a:ext cx="29540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https://youtu.be/StRth2VA9_g</a:t>
            </a:r>
          </a:p>
        </p:txBody>
      </p:sp>
      <p:pic>
        <p:nvPicPr>
          <p:cNvPr id="2" name="StRth2VA9_g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716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ctrTitle"/>
          </p:nvPr>
        </p:nvSpPr>
        <p:spPr>
          <a:xfrm>
            <a:off x="249382" y="1782431"/>
            <a:ext cx="11654972" cy="1475013"/>
          </a:xfrm>
        </p:spPr>
        <p:txBody>
          <a:bodyPr>
            <a:noAutofit/>
          </a:bodyPr>
          <a:lstStyle/>
          <a:p>
            <a:pPr algn="ctr"/>
            <a:r>
              <a:rPr lang="tr-TR" sz="8800" cap="none" dirty="0">
                <a:ln w="0"/>
                <a:solidFill>
                  <a:schemeClr val="accent1">
                    <a:lumMod val="90000"/>
                    <a:lumOff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GENÇ BİR DAVETÇİ: ERKAM b. EBİ’L-ERKAM</a:t>
            </a:r>
            <a:endParaRPr lang="tr-TR" sz="4800" cap="none" dirty="0">
              <a:ln w="0"/>
              <a:solidFill>
                <a:schemeClr val="accent1">
                  <a:lumMod val="90000"/>
                  <a:lumOff val="1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198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293" y="3740727"/>
            <a:ext cx="3321862" cy="2394248"/>
          </a:xfrm>
          <a:prstGeom prst="rect">
            <a:avLst/>
          </a:prstGeom>
        </p:spPr>
      </p:pic>
      <p:sp>
        <p:nvSpPr>
          <p:cNvPr id="3" name="Köşeleri Yuvarlanmış Dikdörtgen Belirtme Çizgisi 2"/>
          <p:cNvSpPr/>
          <p:nvPr/>
        </p:nvSpPr>
        <p:spPr>
          <a:xfrm>
            <a:off x="4336473" y="817418"/>
            <a:ext cx="7065818" cy="2923309"/>
          </a:xfrm>
          <a:prstGeom prst="wedgeRoundRectCallout">
            <a:avLst>
              <a:gd name="adj1" fmla="val -47500"/>
              <a:gd name="adj2" fmla="val 8316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 err="1"/>
              <a:t>Dâru’l-Erkam</a:t>
            </a:r>
            <a:r>
              <a:rPr lang="tr-TR" sz="3600" dirty="0"/>
              <a:t>/</a:t>
            </a:r>
            <a:r>
              <a:rPr lang="tr-TR" sz="3600" dirty="0" err="1"/>
              <a:t>Erkam’ın</a:t>
            </a:r>
            <a:r>
              <a:rPr lang="tr-TR" sz="3600" dirty="0"/>
              <a:t> Evi ifadesi sizde ne çağrıştırıyor?</a:t>
            </a:r>
          </a:p>
        </p:txBody>
      </p:sp>
    </p:spTree>
    <p:extLst>
      <p:ext uri="{BB962C8B-B14F-4D97-AF65-F5344CB8AC3E}">
        <p14:creationId xmlns:p14="http://schemas.microsoft.com/office/powerpoint/2010/main" val="369137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kazanımlar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6000" dirty="0"/>
              <a:t>Bazı genç </a:t>
            </a:r>
            <a:r>
              <a:rPr lang="tr-TR" sz="6000" dirty="0" err="1"/>
              <a:t>sahabilerin</a:t>
            </a:r>
            <a:r>
              <a:rPr lang="tr-TR" sz="6000" dirty="0"/>
              <a:t> öne çıkan özelliklerini örnek alır.</a:t>
            </a:r>
          </a:p>
        </p:txBody>
      </p:sp>
    </p:spTree>
    <p:extLst>
      <p:ext uri="{BB962C8B-B14F-4D97-AF65-F5344CB8AC3E}">
        <p14:creationId xmlns:p14="http://schemas.microsoft.com/office/powerpoint/2010/main" val="4044009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64741270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992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9E44127-DEB6-4CE0-A252-59B45C6AB1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graphicEl>
                                              <a:dgm id="{59E44127-DEB6-4CE0-A252-59B45C6AB1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graphicEl>
                                              <a:dgm id="{59E44127-DEB6-4CE0-A252-59B45C6AB1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graphicEl>
                                              <a:dgm id="{59E44127-DEB6-4CE0-A252-59B45C6AB1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6D243AE-AF75-43AA-833B-6733E59549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graphicEl>
                                              <a:dgm id="{16D243AE-AF75-43AA-833B-6733E59549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graphicEl>
                                              <a:dgm id="{16D243AE-AF75-43AA-833B-6733E59549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graphicEl>
                                              <a:dgm id="{16D243AE-AF75-43AA-833B-6733E59549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5EA596E-0418-411E-B872-FA5B801997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graphicEl>
                                              <a:dgm id="{45EA596E-0418-411E-B872-FA5B801997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graphicEl>
                                              <a:dgm id="{45EA596E-0418-411E-B872-FA5B801997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graphicEl>
                                              <a:dgm id="{45EA596E-0418-411E-B872-FA5B801997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EE32C8B-841F-4DEE-BF91-BED3F9F535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graphicEl>
                                              <a:dgm id="{8EE32C8B-841F-4DEE-BF91-BED3F9F535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graphicEl>
                                              <a:dgm id="{8EE32C8B-841F-4DEE-BF91-BED3F9F535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graphicEl>
                                              <a:dgm id="{8EE32C8B-841F-4DEE-BF91-BED3F9F535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08C71F7-9EB2-4B03-A122-F382E2AF2E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graphicEl>
                                              <a:dgm id="{708C71F7-9EB2-4B03-A122-F382E2AF2E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graphicEl>
                                              <a:dgm id="{708C71F7-9EB2-4B03-A122-F382E2AF2E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graphicEl>
                                              <a:dgm id="{708C71F7-9EB2-4B03-A122-F382E2AF2E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6BED323-0C85-4704-92C9-2EF2026047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graphicEl>
                                              <a:dgm id="{D6BED323-0C85-4704-92C9-2EF2026047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graphicEl>
                                              <a:dgm id="{D6BED323-0C85-4704-92C9-2EF2026047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graphicEl>
                                              <a:dgm id="{D6BED323-0C85-4704-92C9-2EF2026047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D4DC4F8-FA9E-45EE-8D77-5A01B56411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graphicEl>
                                              <a:dgm id="{4D4DC4F8-FA9E-45EE-8D77-5A01B56411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graphicEl>
                                              <a:dgm id="{4D4DC4F8-FA9E-45EE-8D77-5A01B56411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graphicEl>
                                              <a:dgm id="{4D4DC4F8-FA9E-45EE-8D77-5A01B56411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Kaydırma 1"/>
          <p:cNvSpPr/>
          <p:nvPr/>
        </p:nvSpPr>
        <p:spPr>
          <a:xfrm>
            <a:off x="332509" y="1039090"/>
            <a:ext cx="6012873" cy="5209309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4400" dirty="0" err="1"/>
              <a:t>Erkam</a:t>
            </a:r>
            <a:r>
              <a:rPr lang="tr-TR" sz="4400" dirty="0"/>
              <a:t> (</a:t>
            </a:r>
            <a:r>
              <a:rPr lang="tr-TR" sz="4400" dirty="0" err="1"/>
              <a:t>r.a</a:t>
            </a:r>
            <a:r>
              <a:rPr lang="tr-TR" sz="4400" dirty="0"/>
              <a:t>.) denilince akla ilk gelen İslâm daveti için açtığı </a:t>
            </a:r>
          </a:p>
          <a:p>
            <a:pPr algn="ctr"/>
            <a:r>
              <a:rPr lang="tr-TR" sz="4400" dirty="0"/>
              <a:t>«</a:t>
            </a:r>
            <a:r>
              <a:rPr lang="tr-TR" sz="4400" dirty="0" err="1"/>
              <a:t>Dâru’l-Erkam</a:t>
            </a:r>
            <a:r>
              <a:rPr lang="tr-TR" sz="4400" dirty="0"/>
              <a:t>» diye bilinen evidir.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4891" y="1932708"/>
            <a:ext cx="6307109" cy="4315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64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293" y="3740727"/>
            <a:ext cx="3321862" cy="2394248"/>
          </a:xfrm>
          <a:prstGeom prst="rect">
            <a:avLst/>
          </a:prstGeom>
        </p:spPr>
      </p:pic>
      <p:sp>
        <p:nvSpPr>
          <p:cNvPr id="3" name="Köşeleri Yuvarlanmış Dikdörtgen Belirtme Çizgisi 2"/>
          <p:cNvSpPr/>
          <p:nvPr/>
        </p:nvSpPr>
        <p:spPr>
          <a:xfrm>
            <a:off x="4336473" y="817418"/>
            <a:ext cx="7065818" cy="2923309"/>
          </a:xfrm>
          <a:prstGeom prst="wedgeRoundRectCallout">
            <a:avLst>
              <a:gd name="adj1" fmla="val -47500"/>
              <a:gd name="adj2" fmla="val 8316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/>
              <a:t>Peygamber Efendimiz (</a:t>
            </a:r>
            <a:r>
              <a:rPr lang="tr-TR" sz="3600" dirty="0" err="1"/>
              <a:t>s.a.v</a:t>
            </a:r>
            <a:r>
              <a:rPr lang="tr-TR" sz="3600" dirty="0"/>
              <a:t>.) İslâm daveti için neden bu evi seçmiş olabilir?</a:t>
            </a:r>
          </a:p>
        </p:txBody>
      </p:sp>
    </p:spTree>
    <p:extLst>
      <p:ext uri="{BB962C8B-B14F-4D97-AF65-F5344CB8AC3E}">
        <p14:creationId xmlns:p14="http://schemas.microsoft.com/office/powerpoint/2010/main" val="60211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uvarlatılmış Dikdörtgen 1"/>
          <p:cNvSpPr/>
          <p:nvPr/>
        </p:nvSpPr>
        <p:spPr>
          <a:xfrm>
            <a:off x="138546" y="1690255"/>
            <a:ext cx="5527963" cy="14131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/>
              <a:t>1. Evin bulunduğu stratejik konumdan dolayı.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46617" y="1690255"/>
            <a:ext cx="6220691" cy="4516581"/>
          </a:xfrm>
          <a:prstGeom prst="rect">
            <a:avLst/>
          </a:prstGeom>
        </p:spPr>
      </p:pic>
      <p:sp>
        <p:nvSpPr>
          <p:cNvPr id="4" name="Yuvarlatılmış Dikdörtgen 3"/>
          <p:cNvSpPr/>
          <p:nvPr/>
        </p:nvSpPr>
        <p:spPr>
          <a:xfrm>
            <a:off x="138544" y="3456709"/>
            <a:ext cx="5527963" cy="11360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/>
              <a:t>2. Hz. </a:t>
            </a:r>
            <a:r>
              <a:rPr lang="tr-TR" sz="3600" dirty="0" err="1"/>
              <a:t>Erkam</a:t>
            </a:r>
            <a:r>
              <a:rPr lang="tr-TR" sz="3600" dirty="0"/>
              <a:t> genç olduğu</a:t>
            </a:r>
          </a:p>
        </p:txBody>
      </p:sp>
      <p:sp>
        <p:nvSpPr>
          <p:cNvPr id="5" name="Yuvarlatılmış Dikdörtgen 4"/>
          <p:cNvSpPr/>
          <p:nvPr/>
        </p:nvSpPr>
        <p:spPr>
          <a:xfrm>
            <a:off x="138544" y="4946073"/>
            <a:ext cx="5527963" cy="12607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/>
              <a:t>3. Hz. </a:t>
            </a:r>
            <a:r>
              <a:rPr lang="tr-TR" sz="3600" dirty="0" err="1"/>
              <a:t>Erkam</a:t>
            </a:r>
            <a:r>
              <a:rPr lang="tr-TR" sz="3600" dirty="0"/>
              <a:t> Ebu </a:t>
            </a:r>
            <a:r>
              <a:rPr lang="tr-TR" sz="3600" dirty="0" err="1"/>
              <a:t>Cehil’in</a:t>
            </a:r>
            <a:r>
              <a:rPr lang="tr-TR" sz="3600" dirty="0"/>
              <a:t> kabilesinden olduğu için</a:t>
            </a:r>
          </a:p>
        </p:txBody>
      </p:sp>
    </p:spTree>
    <p:extLst>
      <p:ext uri="{BB962C8B-B14F-4D97-AF65-F5344CB8AC3E}">
        <p14:creationId xmlns:p14="http://schemas.microsoft.com/office/powerpoint/2010/main" val="1808102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408587" y="1221570"/>
            <a:ext cx="4973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3"/>
              </a:rPr>
              <a:t>https://www.youtube.com/watch?v=dcCcFR6OqLM</a:t>
            </a:r>
            <a:endParaRPr lang="tr-TR" dirty="0"/>
          </a:p>
        </p:txBody>
      </p:sp>
      <p:pic>
        <p:nvPicPr>
          <p:cNvPr id="2" name="dcCcFR6OqLM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3900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6111" y="4463752"/>
            <a:ext cx="3321862" cy="2394248"/>
          </a:xfrm>
          <a:prstGeom prst="rect">
            <a:avLst/>
          </a:prstGeom>
        </p:spPr>
      </p:pic>
      <p:sp>
        <p:nvSpPr>
          <p:cNvPr id="4" name="Dikdörtgen Belirtme Çizgisi 3"/>
          <p:cNvSpPr/>
          <p:nvPr/>
        </p:nvSpPr>
        <p:spPr>
          <a:xfrm>
            <a:off x="637309" y="761999"/>
            <a:ext cx="6082145" cy="3394365"/>
          </a:xfrm>
          <a:prstGeom prst="wedgeRectCallout">
            <a:avLst>
              <a:gd name="adj1" fmla="val 52608"/>
              <a:gd name="adj2" fmla="val 733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/>
              <a:t>Mekkeli müşriklerin ilk Müslümanlara uyguladıkları baskı ve işkence göz önünde bulundurulduğunda Hz. </a:t>
            </a:r>
            <a:r>
              <a:rPr lang="tr-TR" sz="3200" dirty="0" err="1"/>
              <a:t>Erkam’ın</a:t>
            </a:r>
            <a:r>
              <a:rPr lang="tr-TR" sz="3200" dirty="0"/>
              <a:t> evini İslâm daveti için açmış olmasını nasıl değerlendiriyorsunuz?</a:t>
            </a:r>
          </a:p>
        </p:txBody>
      </p:sp>
    </p:spTree>
    <p:extLst>
      <p:ext uri="{BB962C8B-B14F-4D97-AF65-F5344CB8AC3E}">
        <p14:creationId xmlns:p14="http://schemas.microsoft.com/office/powerpoint/2010/main" val="3109669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44384" y="1486002"/>
            <a:ext cx="5710052" cy="4401205"/>
          </a:xfrm>
          <a:prstGeom prst="rect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r-TR" sz="40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Hz. </a:t>
            </a:r>
            <a:r>
              <a:rPr lang="tr-TR" sz="4000" dirty="0" err="1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Erkam’ın</a:t>
            </a:r>
            <a:r>
              <a:rPr lang="tr-TR" sz="40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 evini özellikle böyle bir dönemde İslâm için açması büyük bir cesaret ve fedakarlık örneğidir. Bu evde İslâm anlatılmış ve pek çok kişi Müslüman olmuştur. 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8259" y="1486001"/>
            <a:ext cx="4734359" cy="440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22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uvarlatılmış Dikdörtgen 1"/>
          <p:cNvSpPr/>
          <p:nvPr/>
        </p:nvSpPr>
        <p:spPr>
          <a:xfrm>
            <a:off x="138546" y="1412004"/>
            <a:ext cx="5264727" cy="47948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dirty="0"/>
              <a:t>Bu ev «</a:t>
            </a:r>
            <a:r>
              <a:rPr lang="tr-TR" sz="4000" dirty="0" err="1"/>
              <a:t>Dâru’l</a:t>
            </a:r>
            <a:r>
              <a:rPr lang="tr-TR" sz="4000" dirty="0"/>
              <a:t>-İslâm» ve «</a:t>
            </a:r>
            <a:r>
              <a:rPr lang="tr-TR" sz="4000" dirty="0" err="1"/>
              <a:t>Beytü’l</a:t>
            </a:r>
            <a:r>
              <a:rPr lang="tr-TR" sz="4000" dirty="0"/>
              <a:t>-İslâm» olarak isimlendirilmiş ve daha sonra satılmamak ve miras bırakılmamak üzere vakfedilmiştir. 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55672" y="1412004"/>
            <a:ext cx="6355338" cy="4794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35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57199" y="2212910"/>
            <a:ext cx="11249891" cy="2585323"/>
          </a:xfrm>
          <a:prstGeom prst="rect">
            <a:avLst/>
          </a:prstGeom>
          <a:ln>
            <a:solidFill>
              <a:schemeClr val="accent2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540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Ey Rabbimiz bizlere de Hz. Ali’nin (</a:t>
            </a:r>
            <a:r>
              <a:rPr lang="tr-TR" sz="5400" dirty="0" err="1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r.a</a:t>
            </a:r>
            <a:r>
              <a:rPr lang="tr-TR" sz="540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.) cesaretinden, Hz. </a:t>
            </a:r>
            <a:r>
              <a:rPr lang="tr-TR" sz="5400" dirty="0" err="1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Erkam’ın</a:t>
            </a:r>
            <a:r>
              <a:rPr lang="tr-TR" sz="540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(</a:t>
            </a:r>
            <a:r>
              <a:rPr lang="tr-TR" sz="5400" dirty="0" err="1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r.a</a:t>
            </a:r>
            <a:r>
              <a:rPr lang="tr-TR" sz="540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.) fedakarlığından lütfeyle…</a:t>
            </a:r>
          </a:p>
        </p:txBody>
      </p:sp>
    </p:spTree>
    <p:extLst>
      <p:ext uri="{BB962C8B-B14F-4D97-AF65-F5344CB8AC3E}">
        <p14:creationId xmlns:p14="http://schemas.microsoft.com/office/powerpoint/2010/main" val="56097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65686" y="1801227"/>
            <a:ext cx="9260627" cy="325554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Metin kutusu 2"/>
          <p:cNvSpPr txBox="1"/>
          <p:nvPr/>
        </p:nvSpPr>
        <p:spPr>
          <a:xfrm>
            <a:off x="9005454" y="5929747"/>
            <a:ext cx="3034145" cy="830997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/>
              <a:t>18.08.2019</a:t>
            </a:r>
          </a:p>
          <a:p>
            <a:pPr algn="ctr"/>
            <a:r>
              <a:rPr lang="tr-TR" sz="2400" b="1" dirty="0"/>
              <a:t>Kırıkkale/</a:t>
            </a:r>
            <a:r>
              <a:rPr lang="tr-TR" sz="2400" b="1" dirty="0" err="1"/>
              <a:t>Bahşılı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419958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88181" y="4849091"/>
            <a:ext cx="1460201" cy="2161308"/>
          </a:xfrm>
          <a:prstGeom prst="rect">
            <a:avLst/>
          </a:prstGeom>
        </p:spPr>
      </p:pic>
      <p:sp>
        <p:nvSpPr>
          <p:cNvPr id="3" name="Bulut Belirtme Çizgisi 2"/>
          <p:cNvSpPr/>
          <p:nvPr/>
        </p:nvSpPr>
        <p:spPr>
          <a:xfrm>
            <a:off x="0" y="1"/>
            <a:ext cx="7093527" cy="3269672"/>
          </a:xfrm>
          <a:prstGeom prst="cloudCallout">
            <a:avLst>
              <a:gd name="adj1" fmla="val 34232"/>
              <a:gd name="adj2" fmla="val 833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dirty="0" err="1"/>
              <a:t>Sahabi</a:t>
            </a:r>
            <a:r>
              <a:rPr lang="tr-TR" sz="4000" dirty="0"/>
              <a:t> ne demektir? Bu kelimeyi daha önce duydunuz mu?</a:t>
            </a:r>
          </a:p>
        </p:txBody>
      </p:sp>
    </p:spTree>
    <p:extLst>
      <p:ext uri="{BB962C8B-B14F-4D97-AF65-F5344CB8AC3E}">
        <p14:creationId xmlns:p14="http://schemas.microsoft.com/office/powerpoint/2010/main" val="3182348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2247082535"/>
              </p:ext>
            </p:extLst>
          </p:nvPr>
        </p:nvGraphicFramePr>
        <p:xfrm>
          <a:off x="1034473" y="595745"/>
          <a:ext cx="10160000" cy="6138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053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DB8AB7B-FA34-414B-8E6E-D4B59FA734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graphicEl>
                                              <a:dgm id="{ADB8AB7B-FA34-414B-8E6E-D4B59FA734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graphicEl>
                                              <a:dgm id="{ADB8AB7B-FA34-414B-8E6E-D4B59FA734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graphicEl>
                                              <a:dgm id="{ADB8AB7B-FA34-414B-8E6E-D4B59FA734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A910B6C-23A4-44B7-A536-93ACFD31DA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graphicEl>
                                              <a:dgm id="{5A910B6C-23A4-44B7-A536-93ACFD31DA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graphicEl>
                                              <a:dgm id="{5A910B6C-23A4-44B7-A536-93ACFD31DA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graphicEl>
                                              <a:dgm id="{5A910B6C-23A4-44B7-A536-93ACFD31DA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5143483-17AD-4572-9209-D680C8EBCF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graphicEl>
                                              <a:dgm id="{85143483-17AD-4572-9209-D680C8EBCF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graphicEl>
                                              <a:dgm id="{85143483-17AD-4572-9209-D680C8EBCF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graphicEl>
                                              <a:dgm id="{85143483-17AD-4572-9209-D680C8EBCF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395EEA5-E24C-423E-8451-9FD212A7B1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graphicEl>
                                              <a:dgm id="{D395EEA5-E24C-423E-8451-9FD212A7B1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graphicEl>
                                              <a:dgm id="{D395EEA5-E24C-423E-8451-9FD212A7B1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graphicEl>
                                              <a:dgm id="{D395EEA5-E24C-423E-8451-9FD212A7B1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88A6BB1-DD21-45E8-8B69-276084364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graphicEl>
                                              <a:dgm id="{C88A6BB1-DD21-45E8-8B69-276084364E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graphicEl>
                                              <a:dgm id="{C88A6BB1-DD21-45E8-8B69-276084364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graphicEl>
                                              <a:dgm id="{C88A6BB1-DD21-45E8-8B69-276084364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6DA71B8-EBCC-48EE-9481-5F9899ABE7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graphicEl>
                                              <a:dgm id="{66DA71B8-EBCC-48EE-9481-5F9899ABE7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graphicEl>
                                              <a:dgm id="{66DA71B8-EBCC-48EE-9481-5F9899ABE7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graphicEl>
                                              <a:dgm id="{66DA71B8-EBCC-48EE-9481-5F9899ABE7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12E3F80-2919-404C-BB3F-604B409088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graphicEl>
                                              <a:dgm id="{612E3F80-2919-404C-BB3F-604B409088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graphicEl>
                                              <a:dgm id="{612E3F80-2919-404C-BB3F-604B409088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graphicEl>
                                              <a:dgm id="{612E3F80-2919-404C-BB3F-604B409088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0086A1A-591C-449C-BCC8-BACE59F637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>
                                            <p:graphicEl>
                                              <a:dgm id="{D0086A1A-591C-449C-BCC8-BACE59F637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graphicEl>
                                              <a:dgm id="{D0086A1A-591C-449C-BCC8-BACE59F637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graphicEl>
                                              <a:dgm id="{D0086A1A-591C-449C-BCC8-BACE59F637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52E65A8-22E6-4414-8283-75D71C2D91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>
                                            <p:graphicEl>
                                              <a:dgm id="{452E65A8-22E6-4414-8283-75D71C2D91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graphicEl>
                                              <a:dgm id="{452E65A8-22E6-4414-8283-75D71C2D91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graphicEl>
                                              <a:dgm id="{452E65A8-22E6-4414-8283-75D71C2D91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uvarlatılmış Dikdörtgen 1"/>
          <p:cNvSpPr/>
          <p:nvPr/>
        </p:nvSpPr>
        <p:spPr>
          <a:xfrm>
            <a:off x="152401" y="1938477"/>
            <a:ext cx="5680363" cy="47948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/>
              <a:t>Peygamber  </a:t>
            </a:r>
            <a:r>
              <a:rPr lang="tr-TR" sz="3600" dirty="0" err="1"/>
              <a:t>Efendimiz’e</a:t>
            </a:r>
            <a:r>
              <a:rPr lang="tr-TR" sz="3600" dirty="0"/>
              <a:t> (</a:t>
            </a:r>
            <a:r>
              <a:rPr lang="tr-TR" sz="3600" dirty="0" err="1"/>
              <a:t>s.a.v</a:t>
            </a:r>
            <a:r>
              <a:rPr lang="tr-TR" sz="3600" dirty="0"/>
              <a:t>.) yetişmiş, ona iman etmiş ve arkadaş diye anılabilecek ölçüde uzun süre onunla birlikte bulunup sohbetine devam etmiş ve getirdiği daveti anlamış kimselere denir. </a:t>
            </a:r>
            <a:endParaRPr lang="tr-TR" sz="6600" dirty="0"/>
          </a:p>
        </p:txBody>
      </p:sp>
      <p:sp>
        <p:nvSpPr>
          <p:cNvPr id="3" name="Aşağı Ok 2"/>
          <p:cNvSpPr/>
          <p:nvPr/>
        </p:nvSpPr>
        <p:spPr>
          <a:xfrm>
            <a:off x="152401" y="595745"/>
            <a:ext cx="6151418" cy="11349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5400" dirty="0"/>
              <a:t>SAHABİ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5164" y="1938477"/>
            <a:ext cx="6040581" cy="4794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562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22711" y="1417995"/>
            <a:ext cx="5419106" cy="4524315"/>
          </a:xfrm>
          <a:prstGeom prst="rect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tr-TR" sz="3600" dirty="0" err="1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Sahabiler</a:t>
            </a:r>
            <a:r>
              <a:rPr lang="tr-TR" sz="36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 İslâm’ın yayılmasında verdikleri mücadeleden dolayı </a:t>
            </a:r>
            <a:r>
              <a:rPr lang="tr-TR" sz="3600" dirty="0" err="1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Kur’ân</a:t>
            </a:r>
            <a:r>
              <a:rPr lang="tr-TR" sz="36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-ı Kerîm’de de övülmüş seçkin insanlardır. Ayrıca Peygamber Efendimiz (</a:t>
            </a:r>
            <a:r>
              <a:rPr lang="tr-TR" sz="3600" dirty="0" err="1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s.a.v</a:t>
            </a:r>
            <a:r>
              <a:rPr lang="tr-TR" sz="3600" dirty="0">
                <a:ea typeface="Shaikh Hamdullah Mushaf" panose="03020500000000020004" pitchFamily="66" charset="-78"/>
                <a:cs typeface="Shaikh Hamdullah Mushaf" panose="03020500000000020004" pitchFamily="66" charset="-78"/>
              </a:rPr>
              <a:t>.) onları gökteki yıldızlara benzetmiştir.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77344" y="1417995"/>
            <a:ext cx="6303819" cy="4524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53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Kaydırma 1"/>
          <p:cNvSpPr/>
          <p:nvPr/>
        </p:nvSpPr>
        <p:spPr>
          <a:xfrm>
            <a:off x="2479963" y="1330037"/>
            <a:ext cx="8368146" cy="4405745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4000" dirty="0"/>
              <a:t>Özetle ifade etmek gerekirse SAHABİ demek inancı uğuruna bedel ödemek demektir.</a:t>
            </a:r>
          </a:p>
        </p:txBody>
      </p:sp>
    </p:spTree>
    <p:extLst>
      <p:ext uri="{BB962C8B-B14F-4D97-AF65-F5344CB8AC3E}">
        <p14:creationId xmlns:p14="http://schemas.microsoft.com/office/powerpoint/2010/main" val="242134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615192" y="3244334"/>
            <a:ext cx="49616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3"/>
              </a:rPr>
              <a:t>https://www.youtube.com/watch?v=OSPAYhK5vFM</a:t>
            </a:r>
            <a:endParaRPr lang="tr-TR" dirty="0"/>
          </a:p>
        </p:txBody>
      </p:sp>
      <p:pic>
        <p:nvPicPr>
          <p:cNvPr id="2" name="OSPAYhK5vFM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114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ctrTitle"/>
          </p:nvPr>
        </p:nvSpPr>
        <p:spPr>
          <a:xfrm>
            <a:off x="0" y="1588467"/>
            <a:ext cx="11654972" cy="1475013"/>
          </a:xfrm>
        </p:spPr>
        <p:txBody>
          <a:bodyPr>
            <a:noAutofit/>
          </a:bodyPr>
          <a:lstStyle/>
          <a:p>
            <a:pPr algn="ctr"/>
            <a:r>
              <a:rPr lang="tr-TR" sz="8000" cap="none" dirty="0">
                <a:ln w="0"/>
                <a:solidFill>
                  <a:schemeClr val="accent1">
                    <a:lumMod val="90000"/>
                    <a:lumOff val="1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BİLGE ve KAHRAMAN BİR GENÇ: HZ. ALİ</a:t>
            </a:r>
            <a:endParaRPr lang="tr-TR" sz="4400" cap="none" dirty="0">
              <a:ln w="0"/>
              <a:solidFill>
                <a:schemeClr val="accent1">
                  <a:lumMod val="90000"/>
                  <a:lumOff val="1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920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Kar Payı">
  <a:themeElements>
    <a:clrScheme name="Kar Payı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Kar Payı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r Payı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Kar Payı</Template>
  <TotalTime>3986</TotalTime>
  <Words>502</Words>
  <Application>Microsoft Office PowerPoint</Application>
  <PresentationFormat>Geniş ekran</PresentationFormat>
  <Paragraphs>58</Paragraphs>
  <Slides>29</Slides>
  <Notes>0</Notes>
  <HiddenSlides>0</HiddenSlides>
  <MMClips>5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3" baseType="lpstr">
      <vt:lpstr>Calibri</vt:lpstr>
      <vt:lpstr>Gill Sans MT</vt:lpstr>
      <vt:lpstr>Wingdings 2</vt:lpstr>
      <vt:lpstr>Kar Payı</vt:lpstr>
      <vt:lpstr>BAZI GENÇ SAHABİLER (HZ. ALİ VE ERKAM b. EBİ’L-ERKAM)</vt:lpstr>
      <vt:lpstr>kazanımlar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BİLGE ve KAHRAMAN BİR GENÇ: HZ. ALİ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GENÇ BİR DAVETÇİ: ERKAM b. EBİ’L-ERKAM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Unattended Installer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ALLAH İNANCI VE İNSAN</dc:title>
  <dc:creator>Nurullah Yalçın</dc:creator>
  <cp:lastModifiedBy>Nurullah Yalçın</cp:lastModifiedBy>
  <cp:revision>240</cp:revision>
  <dcterms:created xsi:type="dcterms:W3CDTF">2019-07-15T06:01:13Z</dcterms:created>
  <dcterms:modified xsi:type="dcterms:W3CDTF">2020-11-24T18:20:26Z</dcterms:modified>
</cp:coreProperties>
</file>