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65" r:id="rId3"/>
    <p:sldId id="258" r:id="rId4"/>
    <p:sldId id="259" r:id="rId5"/>
    <p:sldId id="266" r:id="rId6"/>
    <p:sldId id="260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62" r:id="rId15"/>
    <p:sldId id="274" r:id="rId16"/>
    <p:sldId id="275" r:id="rId17"/>
    <p:sldId id="276" r:id="rId18"/>
    <p:sldId id="277" r:id="rId19"/>
    <p:sldId id="261" r:id="rId20"/>
    <p:sldId id="294" r:id="rId21"/>
    <p:sldId id="295" r:id="rId22"/>
    <p:sldId id="280" r:id="rId23"/>
    <p:sldId id="292" r:id="rId24"/>
    <p:sldId id="285" r:id="rId25"/>
    <p:sldId id="286" r:id="rId26"/>
    <p:sldId id="287" r:id="rId27"/>
    <p:sldId id="296" r:id="rId28"/>
    <p:sldId id="289" r:id="rId29"/>
    <p:sldId id="288" r:id="rId30"/>
    <p:sldId id="263" r:id="rId31"/>
    <p:sldId id="264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0BC76-96E0-41D3-BD01-C528484B4D7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638E980-F6A5-4A45-BFDD-7C38F1D4E89F}">
      <dgm:prSet phldrT="[Metin]" custT="1"/>
      <dgm:spPr/>
      <dgm:t>
        <a:bodyPr/>
        <a:lstStyle/>
        <a:p>
          <a:r>
            <a:rPr lang="tr-TR" sz="2400" dirty="0"/>
            <a:t>Medine’nin ilk öğretmeni</a:t>
          </a:r>
        </a:p>
      </dgm:t>
    </dgm:pt>
    <dgm:pt modelId="{08F0FA59-79C5-4769-A1AB-14DDDB3A4986}">
      <dgm:prSet phldrT="[Metin]" custT="1"/>
      <dgm:spPr/>
      <dgm:t>
        <a:bodyPr/>
        <a:lstStyle/>
        <a:p>
          <a:r>
            <a:rPr lang="tr-TR" sz="2000" dirty="0"/>
            <a:t>Zeki, konuşmasını bilen ve insanlarla çok iyi iletişim kurardı</a:t>
          </a:r>
        </a:p>
      </dgm:t>
    </dgm:pt>
    <dgm:pt modelId="{22075E3F-336D-4C5B-A541-781E383AF363}">
      <dgm:prSet phldrT="[Metin]" custT="1"/>
      <dgm:spPr/>
      <dgm:t>
        <a:bodyPr/>
        <a:lstStyle/>
        <a:p>
          <a:r>
            <a:rPr lang="tr-TR" sz="2400" dirty="0"/>
            <a:t>Bolluk ve zenginlik içinde yaşamış</a:t>
          </a:r>
        </a:p>
      </dgm:t>
    </dgm:pt>
    <dgm:pt modelId="{0D8555C4-621C-497A-86DB-525CE3CC1DC0}">
      <dgm:prSet phldrT="[Metin]" custT="1"/>
      <dgm:spPr/>
      <dgm:t>
        <a:bodyPr/>
        <a:lstStyle/>
        <a:p>
          <a:r>
            <a:rPr lang="tr-TR" sz="2400" dirty="0"/>
            <a:t>18 yaşında İslâm’la şereflenmiş</a:t>
          </a:r>
        </a:p>
      </dgm:t>
    </dgm:pt>
    <dgm:pt modelId="{1FABDE56-EAB8-42DE-97DA-A2C414D9DFBB}">
      <dgm:prSet phldrT="[Metin]" custT="1"/>
      <dgm:spPr/>
      <dgm:t>
        <a:bodyPr/>
        <a:lstStyle/>
        <a:p>
          <a:r>
            <a:rPr lang="tr-TR" sz="2800" dirty="0"/>
            <a:t>MUS’AB b. UMEYR (</a:t>
          </a:r>
          <a:r>
            <a:rPr lang="tr-TR" sz="2800" dirty="0" err="1"/>
            <a:t>r.a</a:t>
          </a:r>
          <a:r>
            <a:rPr lang="tr-TR" sz="2800" dirty="0"/>
            <a:t>.)</a:t>
          </a:r>
        </a:p>
      </dgm:t>
    </dgm:pt>
    <dgm:pt modelId="{F0B76072-6ABE-4B7F-BAED-F44B047B7FF9}" type="sibTrans" cxnId="{7A1F2DFD-F720-4F81-9146-CE6332975FB5}">
      <dgm:prSet/>
      <dgm:spPr/>
      <dgm:t>
        <a:bodyPr/>
        <a:lstStyle/>
        <a:p>
          <a:endParaRPr lang="tr-TR"/>
        </a:p>
      </dgm:t>
    </dgm:pt>
    <dgm:pt modelId="{6F3ABD54-A038-4992-91BD-0A6A9C6E66F5}" type="parTrans" cxnId="{7A1F2DFD-F720-4F81-9146-CE6332975FB5}">
      <dgm:prSet/>
      <dgm:spPr/>
      <dgm:t>
        <a:bodyPr/>
        <a:lstStyle/>
        <a:p>
          <a:endParaRPr lang="tr-TR"/>
        </a:p>
      </dgm:t>
    </dgm:pt>
    <dgm:pt modelId="{F50C9DC1-51BC-445F-A4BE-BE51FF1EE151}" type="sibTrans" cxnId="{1CBBC847-6538-4553-BA47-B815ABD8A073}">
      <dgm:prSet/>
      <dgm:spPr/>
      <dgm:t>
        <a:bodyPr/>
        <a:lstStyle/>
        <a:p>
          <a:endParaRPr lang="tr-TR"/>
        </a:p>
      </dgm:t>
    </dgm:pt>
    <dgm:pt modelId="{091612D1-3E6B-46C7-BF3A-FC8B0EC3494D}" type="parTrans" cxnId="{1CBBC847-6538-4553-BA47-B815ABD8A073}">
      <dgm:prSet custT="1"/>
      <dgm:spPr/>
      <dgm:t>
        <a:bodyPr/>
        <a:lstStyle/>
        <a:p>
          <a:endParaRPr lang="tr-TR" sz="2400"/>
        </a:p>
      </dgm:t>
    </dgm:pt>
    <dgm:pt modelId="{4B2D1B26-ED4B-49C8-99CB-A9A6E466A02E}" type="sibTrans" cxnId="{C1442B1F-52BF-4172-BD3F-198CE7A8A751}">
      <dgm:prSet/>
      <dgm:spPr/>
      <dgm:t>
        <a:bodyPr/>
        <a:lstStyle/>
        <a:p>
          <a:endParaRPr lang="tr-TR"/>
        </a:p>
      </dgm:t>
    </dgm:pt>
    <dgm:pt modelId="{536992AA-B8AD-4826-A1DC-19213E490573}" type="parTrans" cxnId="{C1442B1F-52BF-4172-BD3F-198CE7A8A751}">
      <dgm:prSet custT="1"/>
      <dgm:spPr/>
      <dgm:t>
        <a:bodyPr/>
        <a:lstStyle/>
        <a:p>
          <a:endParaRPr lang="tr-TR" sz="2400"/>
        </a:p>
      </dgm:t>
    </dgm:pt>
    <dgm:pt modelId="{8F67E549-41A6-4904-9C46-28B819DA98D7}" type="sibTrans" cxnId="{ADB30BCD-7D9F-40F4-A394-86544B36A344}">
      <dgm:prSet/>
      <dgm:spPr/>
      <dgm:t>
        <a:bodyPr/>
        <a:lstStyle/>
        <a:p>
          <a:endParaRPr lang="tr-TR"/>
        </a:p>
      </dgm:t>
    </dgm:pt>
    <dgm:pt modelId="{3CEC188C-0AB2-4B83-B440-32EA1372DC78}" type="parTrans" cxnId="{ADB30BCD-7D9F-40F4-A394-86544B36A344}">
      <dgm:prSet custT="1"/>
      <dgm:spPr/>
      <dgm:t>
        <a:bodyPr/>
        <a:lstStyle/>
        <a:p>
          <a:endParaRPr lang="tr-TR" sz="2400"/>
        </a:p>
      </dgm:t>
    </dgm:pt>
    <dgm:pt modelId="{4A1AAB33-5890-4778-B7F5-B01EED1A091A}" type="sibTrans" cxnId="{A85C4111-22AC-4204-83E4-A3F907DB9B35}">
      <dgm:prSet/>
      <dgm:spPr/>
      <dgm:t>
        <a:bodyPr/>
        <a:lstStyle/>
        <a:p>
          <a:endParaRPr lang="tr-TR"/>
        </a:p>
      </dgm:t>
    </dgm:pt>
    <dgm:pt modelId="{D2744CB4-2C5A-4075-B8FA-1EACE446BEAD}" type="parTrans" cxnId="{A85C4111-22AC-4204-83E4-A3F907DB9B35}">
      <dgm:prSet custT="1"/>
      <dgm:spPr/>
      <dgm:t>
        <a:bodyPr/>
        <a:lstStyle/>
        <a:p>
          <a:endParaRPr lang="tr-TR" sz="2400"/>
        </a:p>
      </dgm:t>
    </dgm:pt>
    <dgm:pt modelId="{87E0617D-7336-48C4-91CE-6A64494B79EC}">
      <dgm:prSet custT="1"/>
      <dgm:spPr/>
      <dgm:t>
        <a:bodyPr/>
        <a:lstStyle/>
        <a:p>
          <a:r>
            <a:rPr lang="tr-TR" sz="3200" dirty="0" err="1"/>
            <a:t>Uhud</a:t>
          </a:r>
          <a:r>
            <a:rPr lang="tr-TR" sz="3200" dirty="0"/>
            <a:t> şehidi</a:t>
          </a:r>
        </a:p>
      </dgm:t>
    </dgm:pt>
    <dgm:pt modelId="{E57BB53F-A048-42B1-8B80-947CF7E1B2CF}" type="parTrans" cxnId="{19187543-19A9-4D36-B778-CD706928B405}">
      <dgm:prSet custT="1"/>
      <dgm:spPr/>
      <dgm:t>
        <a:bodyPr/>
        <a:lstStyle/>
        <a:p>
          <a:endParaRPr lang="tr-TR" sz="2400"/>
        </a:p>
      </dgm:t>
    </dgm:pt>
    <dgm:pt modelId="{A2C2A810-9DD2-4924-8F85-6B11A1605C8B}" type="sibTrans" cxnId="{19187543-19A9-4D36-B778-CD706928B405}">
      <dgm:prSet/>
      <dgm:spPr/>
      <dgm:t>
        <a:bodyPr/>
        <a:lstStyle/>
        <a:p>
          <a:endParaRPr lang="tr-TR"/>
        </a:p>
      </dgm:t>
    </dgm:pt>
    <dgm:pt modelId="{D239C812-9EFA-4CD2-8A9E-2D0277732DF3}" type="pres">
      <dgm:prSet presAssocID="{40A0BC76-96E0-41D3-BD01-C528484B4D7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110C26-EED6-45C2-B238-44F54B4CBFF3}" type="pres">
      <dgm:prSet presAssocID="{1FABDE56-EAB8-42DE-97DA-A2C414D9DFBB}" presName="centerShape" presStyleLbl="node0" presStyleIdx="0" presStyleCnt="1" custScaleX="174262"/>
      <dgm:spPr/>
    </dgm:pt>
    <dgm:pt modelId="{3CBC7726-1C4E-458A-A371-A5273AB07A17}" type="pres">
      <dgm:prSet presAssocID="{D2744CB4-2C5A-4075-B8FA-1EACE446BEAD}" presName="parTrans" presStyleLbl="sibTrans2D1" presStyleIdx="0" presStyleCnt="5" custScaleX="133639"/>
      <dgm:spPr/>
    </dgm:pt>
    <dgm:pt modelId="{DF953131-7A36-48D9-AA57-F4D9BAF19DCB}" type="pres">
      <dgm:prSet presAssocID="{D2744CB4-2C5A-4075-B8FA-1EACE446BEAD}" presName="connectorText" presStyleLbl="sibTrans2D1" presStyleIdx="0" presStyleCnt="5"/>
      <dgm:spPr/>
    </dgm:pt>
    <dgm:pt modelId="{12698D0F-06EA-4839-B1D1-67E1B2B94869}" type="pres">
      <dgm:prSet presAssocID="{0D8555C4-621C-497A-86DB-525CE3CC1DC0}" presName="node" presStyleLbl="node1" presStyleIdx="0" presStyleCnt="5" custScaleX="133640">
        <dgm:presLayoutVars>
          <dgm:bulletEnabled val="1"/>
        </dgm:presLayoutVars>
      </dgm:prSet>
      <dgm:spPr/>
    </dgm:pt>
    <dgm:pt modelId="{D9C3BFB2-CC98-4898-9E36-13D64FB0468F}" type="pres">
      <dgm:prSet presAssocID="{3CEC188C-0AB2-4B83-B440-32EA1372DC78}" presName="parTrans" presStyleLbl="sibTrans2D1" presStyleIdx="1" presStyleCnt="5" custScaleX="133638"/>
      <dgm:spPr/>
    </dgm:pt>
    <dgm:pt modelId="{9F2FAE4F-260F-4EF1-A2A0-4B2B3B6806F0}" type="pres">
      <dgm:prSet presAssocID="{3CEC188C-0AB2-4B83-B440-32EA1372DC78}" presName="connectorText" presStyleLbl="sibTrans2D1" presStyleIdx="1" presStyleCnt="5"/>
      <dgm:spPr/>
    </dgm:pt>
    <dgm:pt modelId="{944FBDBE-5BF5-4B33-9E7A-924F04F40885}" type="pres">
      <dgm:prSet presAssocID="{22075E3F-336D-4C5B-A541-781E383AF363}" presName="node" presStyleLbl="node1" presStyleIdx="1" presStyleCnt="5" custScaleX="133640" custRadScaleRad="124850" custRadScaleInc="-2709">
        <dgm:presLayoutVars>
          <dgm:bulletEnabled val="1"/>
        </dgm:presLayoutVars>
      </dgm:prSet>
      <dgm:spPr/>
    </dgm:pt>
    <dgm:pt modelId="{A02C2431-A07E-474F-97B1-F89CBE1C57D6}" type="pres">
      <dgm:prSet presAssocID="{536992AA-B8AD-4826-A1DC-19213E490573}" presName="parTrans" presStyleLbl="sibTrans2D1" presStyleIdx="2" presStyleCnt="5" custScaleX="133638"/>
      <dgm:spPr/>
    </dgm:pt>
    <dgm:pt modelId="{2FFC9B6F-3B56-4D1C-B3F5-1138D08058F7}" type="pres">
      <dgm:prSet presAssocID="{536992AA-B8AD-4826-A1DC-19213E490573}" presName="connectorText" presStyleLbl="sibTrans2D1" presStyleIdx="2" presStyleCnt="5"/>
      <dgm:spPr/>
    </dgm:pt>
    <dgm:pt modelId="{9DBBF8CC-7560-46BC-AF9B-EB43EB9E7E14}" type="pres">
      <dgm:prSet presAssocID="{08F0FA59-79C5-4769-A1AB-14DDDB3A4986}" presName="node" presStyleLbl="node1" presStyleIdx="2" presStyleCnt="5" custScaleX="133640" custRadScaleRad="110459" custRadScaleInc="-18998">
        <dgm:presLayoutVars>
          <dgm:bulletEnabled val="1"/>
        </dgm:presLayoutVars>
      </dgm:prSet>
      <dgm:spPr/>
    </dgm:pt>
    <dgm:pt modelId="{F8F0CD2F-244B-47F1-8B7D-73D14B997200}" type="pres">
      <dgm:prSet presAssocID="{091612D1-3E6B-46C7-BF3A-FC8B0EC3494D}" presName="parTrans" presStyleLbl="sibTrans2D1" presStyleIdx="3" presStyleCnt="5" custScaleX="133638"/>
      <dgm:spPr/>
    </dgm:pt>
    <dgm:pt modelId="{802515BE-DE7F-4A71-B1DA-D4259BAAED3F}" type="pres">
      <dgm:prSet presAssocID="{091612D1-3E6B-46C7-BF3A-FC8B0EC3494D}" presName="connectorText" presStyleLbl="sibTrans2D1" presStyleIdx="3" presStyleCnt="5"/>
      <dgm:spPr/>
    </dgm:pt>
    <dgm:pt modelId="{E6D19436-B257-4B62-BBFF-A75D51532BAF}" type="pres">
      <dgm:prSet presAssocID="{9638E980-F6A5-4A45-BFDD-7C38F1D4E89F}" presName="node" presStyleLbl="node1" presStyleIdx="3" presStyleCnt="5" custScaleX="133640" custRadScaleRad="115799" custRadScaleInc="26714">
        <dgm:presLayoutVars>
          <dgm:bulletEnabled val="1"/>
        </dgm:presLayoutVars>
      </dgm:prSet>
      <dgm:spPr/>
    </dgm:pt>
    <dgm:pt modelId="{681501BD-5140-4244-81F1-4375E9D841B2}" type="pres">
      <dgm:prSet presAssocID="{E57BB53F-A048-42B1-8B80-947CF7E1B2CF}" presName="parTrans" presStyleLbl="sibTrans2D1" presStyleIdx="4" presStyleCnt="5" custScaleX="133638"/>
      <dgm:spPr/>
    </dgm:pt>
    <dgm:pt modelId="{99F83B6B-BD86-4149-B901-EBCF462E9883}" type="pres">
      <dgm:prSet presAssocID="{E57BB53F-A048-42B1-8B80-947CF7E1B2CF}" presName="connectorText" presStyleLbl="sibTrans2D1" presStyleIdx="4" presStyleCnt="5"/>
      <dgm:spPr/>
    </dgm:pt>
    <dgm:pt modelId="{80D6BC4F-04D4-462A-B2F2-83B123F0946D}" type="pres">
      <dgm:prSet presAssocID="{87E0617D-7336-48C4-91CE-6A64494B79EC}" presName="node" presStyleLbl="node1" presStyleIdx="4" presStyleCnt="5" custScaleX="133640" custRadScaleRad="124861" custRadScaleInc="-1405">
        <dgm:presLayoutVars>
          <dgm:bulletEnabled val="1"/>
        </dgm:presLayoutVars>
      </dgm:prSet>
      <dgm:spPr/>
    </dgm:pt>
  </dgm:ptLst>
  <dgm:cxnLst>
    <dgm:cxn modelId="{7C32E109-B002-4E46-A474-6718BB1F15F6}" type="presOf" srcId="{E57BB53F-A048-42B1-8B80-947CF7E1B2CF}" destId="{681501BD-5140-4244-81F1-4375E9D841B2}" srcOrd="0" destOrd="0" presId="urn:microsoft.com/office/officeart/2005/8/layout/radial5"/>
    <dgm:cxn modelId="{51732A0B-CB81-4E4F-94FB-B9AC800DB153}" type="presOf" srcId="{3CEC188C-0AB2-4B83-B440-32EA1372DC78}" destId="{9F2FAE4F-260F-4EF1-A2A0-4B2B3B6806F0}" srcOrd="1" destOrd="0" presId="urn:microsoft.com/office/officeart/2005/8/layout/radial5"/>
    <dgm:cxn modelId="{74D08710-347E-4FE2-87A8-968A5953891A}" type="presOf" srcId="{536992AA-B8AD-4826-A1DC-19213E490573}" destId="{2FFC9B6F-3B56-4D1C-B3F5-1138D08058F7}" srcOrd="1" destOrd="0" presId="urn:microsoft.com/office/officeart/2005/8/layout/radial5"/>
    <dgm:cxn modelId="{A85C4111-22AC-4204-83E4-A3F907DB9B35}" srcId="{1FABDE56-EAB8-42DE-97DA-A2C414D9DFBB}" destId="{0D8555C4-621C-497A-86DB-525CE3CC1DC0}" srcOrd="0" destOrd="0" parTransId="{D2744CB4-2C5A-4075-B8FA-1EACE446BEAD}" sibTransId="{4A1AAB33-5890-4778-B7F5-B01EED1A091A}"/>
    <dgm:cxn modelId="{230DBF18-2077-4C3D-BFF6-332BDE5ADA5E}" type="presOf" srcId="{D2744CB4-2C5A-4075-B8FA-1EACE446BEAD}" destId="{3CBC7726-1C4E-458A-A371-A5273AB07A17}" srcOrd="0" destOrd="0" presId="urn:microsoft.com/office/officeart/2005/8/layout/radial5"/>
    <dgm:cxn modelId="{C1442B1F-52BF-4172-BD3F-198CE7A8A751}" srcId="{1FABDE56-EAB8-42DE-97DA-A2C414D9DFBB}" destId="{08F0FA59-79C5-4769-A1AB-14DDDB3A4986}" srcOrd="2" destOrd="0" parTransId="{536992AA-B8AD-4826-A1DC-19213E490573}" sibTransId="{4B2D1B26-ED4B-49C8-99CB-A9A6E466A02E}"/>
    <dgm:cxn modelId="{B6135521-F63E-48F7-BEA8-9344C6C3B95E}" type="presOf" srcId="{091612D1-3E6B-46C7-BF3A-FC8B0EC3494D}" destId="{802515BE-DE7F-4A71-B1DA-D4259BAAED3F}" srcOrd="1" destOrd="0" presId="urn:microsoft.com/office/officeart/2005/8/layout/radial5"/>
    <dgm:cxn modelId="{D57CD22F-ABE1-43EA-8D35-48C1BD798240}" type="presOf" srcId="{E57BB53F-A048-42B1-8B80-947CF7E1B2CF}" destId="{99F83B6B-BD86-4149-B901-EBCF462E9883}" srcOrd="1" destOrd="0" presId="urn:microsoft.com/office/officeart/2005/8/layout/radial5"/>
    <dgm:cxn modelId="{FE600D3F-46ED-491E-8C9B-BDB013FAD8BD}" type="presOf" srcId="{87E0617D-7336-48C4-91CE-6A64494B79EC}" destId="{80D6BC4F-04D4-462A-B2F2-83B123F0946D}" srcOrd="0" destOrd="0" presId="urn:microsoft.com/office/officeart/2005/8/layout/radial5"/>
    <dgm:cxn modelId="{7D60EF3F-9619-4A93-A6A3-236284EEEFD4}" type="presOf" srcId="{40A0BC76-96E0-41D3-BD01-C528484B4D73}" destId="{D239C812-9EFA-4CD2-8A9E-2D0277732DF3}" srcOrd="0" destOrd="0" presId="urn:microsoft.com/office/officeart/2005/8/layout/radial5"/>
    <dgm:cxn modelId="{C3C7E161-F8B2-4241-A393-C6D6A5CBCEAB}" type="presOf" srcId="{1FABDE56-EAB8-42DE-97DA-A2C414D9DFBB}" destId="{D8110C26-EED6-45C2-B238-44F54B4CBFF3}" srcOrd="0" destOrd="0" presId="urn:microsoft.com/office/officeart/2005/8/layout/radial5"/>
    <dgm:cxn modelId="{19187543-19A9-4D36-B778-CD706928B405}" srcId="{1FABDE56-EAB8-42DE-97DA-A2C414D9DFBB}" destId="{87E0617D-7336-48C4-91CE-6A64494B79EC}" srcOrd="4" destOrd="0" parTransId="{E57BB53F-A048-42B1-8B80-947CF7E1B2CF}" sibTransId="{A2C2A810-9DD2-4924-8F85-6B11A1605C8B}"/>
    <dgm:cxn modelId="{1CBBC847-6538-4553-BA47-B815ABD8A073}" srcId="{1FABDE56-EAB8-42DE-97DA-A2C414D9DFBB}" destId="{9638E980-F6A5-4A45-BFDD-7C38F1D4E89F}" srcOrd="3" destOrd="0" parTransId="{091612D1-3E6B-46C7-BF3A-FC8B0EC3494D}" sibTransId="{F50C9DC1-51BC-445F-A4BE-BE51FF1EE151}"/>
    <dgm:cxn modelId="{14713C82-E238-484D-9103-9052AB5442E0}" type="presOf" srcId="{3CEC188C-0AB2-4B83-B440-32EA1372DC78}" destId="{D9C3BFB2-CC98-4898-9E36-13D64FB0468F}" srcOrd="0" destOrd="0" presId="urn:microsoft.com/office/officeart/2005/8/layout/radial5"/>
    <dgm:cxn modelId="{1C936283-B816-414B-878E-912D196767DA}" type="presOf" srcId="{08F0FA59-79C5-4769-A1AB-14DDDB3A4986}" destId="{9DBBF8CC-7560-46BC-AF9B-EB43EB9E7E14}" srcOrd="0" destOrd="0" presId="urn:microsoft.com/office/officeart/2005/8/layout/radial5"/>
    <dgm:cxn modelId="{0B404F86-3EA3-4721-8F1F-01715E9AE3BD}" type="presOf" srcId="{536992AA-B8AD-4826-A1DC-19213E490573}" destId="{A02C2431-A07E-474F-97B1-F89CBE1C57D6}" srcOrd="0" destOrd="0" presId="urn:microsoft.com/office/officeart/2005/8/layout/radial5"/>
    <dgm:cxn modelId="{CDDC978D-F45E-450E-ADB5-79E3B3E5DAA2}" type="presOf" srcId="{9638E980-F6A5-4A45-BFDD-7C38F1D4E89F}" destId="{E6D19436-B257-4B62-BBFF-A75D51532BAF}" srcOrd="0" destOrd="0" presId="urn:microsoft.com/office/officeart/2005/8/layout/radial5"/>
    <dgm:cxn modelId="{5F862AA7-1CDB-41CB-B8D3-8E0B04A6731A}" type="presOf" srcId="{22075E3F-336D-4C5B-A541-781E383AF363}" destId="{944FBDBE-5BF5-4B33-9E7A-924F04F40885}" srcOrd="0" destOrd="0" presId="urn:microsoft.com/office/officeart/2005/8/layout/radial5"/>
    <dgm:cxn modelId="{967DB9AB-2DCD-45A3-B259-6C69BF0454D0}" type="presOf" srcId="{D2744CB4-2C5A-4075-B8FA-1EACE446BEAD}" destId="{DF953131-7A36-48D9-AA57-F4D9BAF19DCB}" srcOrd="1" destOrd="0" presId="urn:microsoft.com/office/officeart/2005/8/layout/radial5"/>
    <dgm:cxn modelId="{DF0B7DCA-42B1-4C13-99CE-B885E13A87A5}" type="presOf" srcId="{091612D1-3E6B-46C7-BF3A-FC8B0EC3494D}" destId="{F8F0CD2F-244B-47F1-8B7D-73D14B997200}" srcOrd="0" destOrd="0" presId="urn:microsoft.com/office/officeart/2005/8/layout/radial5"/>
    <dgm:cxn modelId="{ADB30BCD-7D9F-40F4-A394-86544B36A344}" srcId="{1FABDE56-EAB8-42DE-97DA-A2C414D9DFBB}" destId="{22075E3F-336D-4C5B-A541-781E383AF363}" srcOrd="1" destOrd="0" parTransId="{3CEC188C-0AB2-4B83-B440-32EA1372DC78}" sibTransId="{8F67E549-41A6-4904-9C46-28B819DA98D7}"/>
    <dgm:cxn modelId="{5CB805F7-071E-4590-B0BF-FFD10FEDB34A}" type="presOf" srcId="{0D8555C4-621C-497A-86DB-525CE3CC1DC0}" destId="{12698D0F-06EA-4839-B1D1-67E1B2B94869}" srcOrd="0" destOrd="0" presId="urn:microsoft.com/office/officeart/2005/8/layout/radial5"/>
    <dgm:cxn modelId="{7A1F2DFD-F720-4F81-9146-CE6332975FB5}" srcId="{40A0BC76-96E0-41D3-BD01-C528484B4D73}" destId="{1FABDE56-EAB8-42DE-97DA-A2C414D9DFBB}" srcOrd="0" destOrd="0" parTransId="{6F3ABD54-A038-4992-91BD-0A6A9C6E66F5}" sibTransId="{F0B76072-6ABE-4B7F-BAED-F44B047B7FF9}"/>
    <dgm:cxn modelId="{BFF387C5-000E-4E93-983A-8F0D1C2869C6}" type="presParOf" srcId="{D239C812-9EFA-4CD2-8A9E-2D0277732DF3}" destId="{D8110C26-EED6-45C2-B238-44F54B4CBFF3}" srcOrd="0" destOrd="0" presId="urn:microsoft.com/office/officeart/2005/8/layout/radial5"/>
    <dgm:cxn modelId="{0D3E2F91-712A-422F-BB04-9B58A5253698}" type="presParOf" srcId="{D239C812-9EFA-4CD2-8A9E-2D0277732DF3}" destId="{3CBC7726-1C4E-458A-A371-A5273AB07A17}" srcOrd="1" destOrd="0" presId="urn:microsoft.com/office/officeart/2005/8/layout/radial5"/>
    <dgm:cxn modelId="{DA5DAD70-F272-4046-BCE6-A092EE2377A6}" type="presParOf" srcId="{3CBC7726-1C4E-458A-A371-A5273AB07A17}" destId="{DF953131-7A36-48D9-AA57-F4D9BAF19DCB}" srcOrd="0" destOrd="0" presId="urn:microsoft.com/office/officeart/2005/8/layout/radial5"/>
    <dgm:cxn modelId="{BFC41958-E8DF-4344-8FFC-09855A466CC9}" type="presParOf" srcId="{D239C812-9EFA-4CD2-8A9E-2D0277732DF3}" destId="{12698D0F-06EA-4839-B1D1-67E1B2B94869}" srcOrd="2" destOrd="0" presId="urn:microsoft.com/office/officeart/2005/8/layout/radial5"/>
    <dgm:cxn modelId="{0DC979D2-3E95-422A-BB6E-3CBD78B05F55}" type="presParOf" srcId="{D239C812-9EFA-4CD2-8A9E-2D0277732DF3}" destId="{D9C3BFB2-CC98-4898-9E36-13D64FB0468F}" srcOrd="3" destOrd="0" presId="urn:microsoft.com/office/officeart/2005/8/layout/radial5"/>
    <dgm:cxn modelId="{BECF9DC7-C41A-40AA-A89B-9A4EF712AE90}" type="presParOf" srcId="{D9C3BFB2-CC98-4898-9E36-13D64FB0468F}" destId="{9F2FAE4F-260F-4EF1-A2A0-4B2B3B6806F0}" srcOrd="0" destOrd="0" presId="urn:microsoft.com/office/officeart/2005/8/layout/radial5"/>
    <dgm:cxn modelId="{53986867-8F89-44EA-A154-F754CA22BCF6}" type="presParOf" srcId="{D239C812-9EFA-4CD2-8A9E-2D0277732DF3}" destId="{944FBDBE-5BF5-4B33-9E7A-924F04F40885}" srcOrd="4" destOrd="0" presId="urn:microsoft.com/office/officeart/2005/8/layout/radial5"/>
    <dgm:cxn modelId="{1D64429A-1847-4B3A-8F91-0787E068E205}" type="presParOf" srcId="{D239C812-9EFA-4CD2-8A9E-2D0277732DF3}" destId="{A02C2431-A07E-474F-97B1-F89CBE1C57D6}" srcOrd="5" destOrd="0" presId="urn:microsoft.com/office/officeart/2005/8/layout/radial5"/>
    <dgm:cxn modelId="{129A19F9-846B-4985-BEF9-8613C9937BE1}" type="presParOf" srcId="{A02C2431-A07E-474F-97B1-F89CBE1C57D6}" destId="{2FFC9B6F-3B56-4D1C-B3F5-1138D08058F7}" srcOrd="0" destOrd="0" presId="urn:microsoft.com/office/officeart/2005/8/layout/radial5"/>
    <dgm:cxn modelId="{CFA8C5F2-06AD-41DB-B4F8-ED5F12AF34FC}" type="presParOf" srcId="{D239C812-9EFA-4CD2-8A9E-2D0277732DF3}" destId="{9DBBF8CC-7560-46BC-AF9B-EB43EB9E7E14}" srcOrd="6" destOrd="0" presId="urn:microsoft.com/office/officeart/2005/8/layout/radial5"/>
    <dgm:cxn modelId="{D572954C-CE0F-4E36-A47D-75B07FC23F51}" type="presParOf" srcId="{D239C812-9EFA-4CD2-8A9E-2D0277732DF3}" destId="{F8F0CD2F-244B-47F1-8B7D-73D14B997200}" srcOrd="7" destOrd="0" presId="urn:microsoft.com/office/officeart/2005/8/layout/radial5"/>
    <dgm:cxn modelId="{643D567E-1192-4F0D-B118-C1A10C39BC6A}" type="presParOf" srcId="{F8F0CD2F-244B-47F1-8B7D-73D14B997200}" destId="{802515BE-DE7F-4A71-B1DA-D4259BAAED3F}" srcOrd="0" destOrd="0" presId="urn:microsoft.com/office/officeart/2005/8/layout/radial5"/>
    <dgm:cxn modelId="{B4B264B3-F0EF-4984-A00D-D3C7EC7A009C}" type="presParOf" srcId="{D239C812-9EFA-4CD2-8A9E-2D0277732DF3}" destId="{E6D19436-B257-4B62-BBFF-A75D51532BAF}" srcOrd="8" destOrd="0" presId="urn:microsoft.com/office/officeart/2005/8/layout/radial5"/>
    <dgm:cxn modelId="{C73F228E-3529-4626-9B0E-EDDD54CD708B}" type="presParOf" srcId="{D239C812-9EFA-4CD2-8A9E-2D0277732DF3}" destId="{681501BD-5140-4244-81F1-4375E9D841B2}" srcOrd="9" destOrd="0" presId="urn:microsoft.com/office/officeart/2005/8/layout/radial5"/>
    <dgm:cxn modelId="{44E61B8B-4B9F-4CF1-B0B3-B6DBDEFB671F}" type="presParOf" srcId="{681501BD-5140-4244-81F1-4375E9D841B2}" destId="{99F83B6B-BD86-4149-B901-EBCF462E9883}" srcOrd="0" destOrd="0" presId="urn:microsoft.com/office/officeart/2005/8/layout/radial5"/>
    <dgm:cxn modelId="{35736281-3A95-4074-B6F6-E5B8E7C8294E}" type="presParOf" srcId="{D239C812-9EFA-4CD2-8A9E-2D0277732DF3}" destId="{80D6BC4F-04D4-462A-B2F2-83B123F0946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69201-812E-4049-9CE0-DB9856B136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822883D-5317-4A30-8B45-0901377048FB}">
      <dgm:prSet phldrT="[Metin]" custT="1"/>
      <dgm:spPr/>
      <dgm:t>
        <a:bodyPr/>
        <a:lstStyle/>
        <a:p>
          <a:r>
            <a:rPr lang="tr-TR" sz="4400" dirty="0" err="1"/>
            <a:t>Üsame’nin</a:t>
          </a:r>
          <a:r>
            <a:rPr lang="tr-TR" sz="4400" dirty="0"/>
            <a:t> (</a:t>
          </a:r>
          <a:r>
            <a:rPr lang="tr-TR" sz="4400" dirty="0" err="1"/>
            <a:t>r.a</a:t>
          </a:r>
          <a:r>
            <a:rPr lang="tr-TR" sz="4400" dirty="0"/>
            <a:t>.) hayatından bize kalanlar</a:t>
          </a:r>
        </a:p>
      </dgm:t>
    </dgm:pt>
    <dgm:pt modelId="{8933ADDA-A8A7-4343-828E-75A916F2FA1E}" type="parTrans" cxnId="{44BE3150-0FC8-4723-8C71-621FD2805532}">
      <dgm:prSet/>
      <dgm:spPr/>
      <dgm:t>
        <a:bodyPr/>
        <a:lstStyle/>
        <a:p>
          <a:endParaRPr lang="tr-TR"/>
        </a:p>
      </dgm:t>
    </dgm:pt>
    <dgm:pt modelId="{583D0CAC-F94D-4CB9-B87E-278526EEC012}" type="sibTrans" cxnId="{44BE3150-0FC8-4723-8C71-621FD2805532}">
      <dgm:prSet/>
      <dgm:spPr/>
      <dgm:t>
        <a:bodyPr/>
        <a:lstStyle/>
        <a:p>
          <a:endParaRPr lang="tr-TR"/>
        </a:p>
      </dgm:t>
    </dgm:pt>
    <dgm:pt modelId="{CB6559B0-CE06-47DC-98DB-613FCC7118BC}">
      <dgm:prSet phldrT="[Metin]"/>
      <dgm:spPr/>
      <dgm:t>
        <a:bodyPr/>
        <a:lstStyle/>
        <a:p>
          <a:r>
            <a:rPr lang="tr-TR" dirty="0"/>
            <a:t>İffet </a:t>
          </a:r>
        </a:p>
      </dgm:t>
    </dgm:pt>
    <dgm:pt modelId="{1ED9440B-EADF-40F8-9EF6-A705A6964A76}" type="parTrans" cxnId="{3018F535-8F1A-4D53-9B45-2C098FA77962}">
      <dgm:prSet/>
      <dgm:spPr/>
      <dgm:t>
        <a:bodyPr/>
        <a:lstStyle/>
        <a:p>
          <a:endParaRPr lang="tr-TR"/>
        </a:p>
      </dgm:t>
    </dgm:pt>
    <dgm:pt modelId="{BF25B301-B457-4AF9-9830-D5C4350994E0}" type="sibTrans" cxnId="{3018F535-8F1A-4D53-9B45-2C098FA77962}">
      <dgm:prSet/>
      <dgm:spPr/>
      <dgm:t>
        <a:bodyPr/>
        <a:lstStyle/>
        <a:p>
          <a:endParaRPr lang="tr-TR"/>
        </a:p>
      </dgm:t>
    </dgm:pt>
    <dgm:pt modelId="{04A5B848-795A-49BB-B046-7C2549967D8A}">
      <dgm:prSet phldrT="[Metin]"/>
      <dgm:spPr/>
      <dgm:t>
        <a:bodyPr/>
        <a:lstStyle/>
        <a:p>
          <a:r>
            <a:rPr lang="tr-TR" dirty="0"/>
            <a:t>Alçak gönüllük</a:t>
          </a:r>
        </a:p>
      </dgm:t>
    </dgm:pt>
    <dgm:pt modelId="{F04C7919-EF5D-431B-ADE7-1ECA5E609F7B}" type="parTrans" cxnId="{8869518C-35D6-42F5-A24F-2844E2C9C770}">
      <dgm:prSet/>
      <dgm:spPr/>
      <dgm:t>
        <a:bodyPr/>
        <a:lstStyle/>
        <a:p>
          <a:endParaRPr lang="tr-TR"/>
        </a:p>
      </dgm:t>
    </dgm:pt>
    <dgm:pt modelId="{B370D338-E16C-463A-B3E9-1745386BD90B}" type="sibTrans" cxnId="{8869518C-35D6-42F5-A24F-2844E2C9C770}">
      <dgm:prSet/>
      <dgm:spPr/>
      <dgm:t>
        <a:bodyPr/>
        <a:lstStyle/>
        <a:p>
          <a:endParaRPr lang="tr-TR"/>
        </a:p>
      </dgm:t>
    </dgm:pt>
    <dgm:pt modelId="{AB52484B-6757-4CA8-914E-8EB6753915C3}">
      <dgm:prSet/>
      <dgm:spPr/>
      <dgm:t>
        <a:bodyPr/>
        <a:lstStyle/>
        <a:p>
          <a:r>
            <a:rPr lang="tr-TR" dirty="0"/>
            <a:t>Takva</a:t>
          </a:r>
        </a:p>
      </dgm:t>
    </dgm:pt>
    <dgm:pt modelId="{0E6F3803-37A9-4AB6-B429-D143F3B0A07C}" type="parTrans" cxnId="{AB64D3B7-7FD2-4A3B-B6A6-855F9BE219ED}">
      <dgm:prSet/>
      <dgm:spPr/>
      <dgm:t>
        <a:bodyPr/>
        <a:lstStyle/>
        <a:p>
          <a:endParaRPr lang="tr-TR"/>
        </a:p>
      </dgm:t>
    </dgm:pt>
    <dgm:pt modelId="{191465AB-3342-487A-9F0F-882907660D44}" type="sibTrans" cxnId="{AB64D3B7-7FD2-4A3B-B6A6-855F9BE219ED}">
      <dgm:prSet/>
      <dgm:spPr/>
      <dgm:t>
        <a:bodyPr/>
        <a:lstStyle/>
        <a:p>
          <a:endParaRPr lang="tr-TR"/>
        </a:p>
      </dgm:t>
    </dgm:pt>
    <dgm:pt modelId="{988E2EFF-F7BC-4ADF-A670-11BABC058ED8}">
      <dgm:prSet/>
      <dgm:spPr/>
      <dgm:t>
        <a:bodyPr/>
        <a:lstStyle/>
        <a:p>
          <a:r>
            <a:rPr lang="tr-TR" dirty="0"/>
            <a:t>İşi hakkıyla yerine getirme</a:t>
          </a:r>
        </a:p>
      </dgm:t>
    </dgm:pt>
    <dgm:pt modelId="{E9D7A328-96BE-43BE-975A-A0C772F97336}" type="parTrans" cxnId="{7F9A2609-2998-4E82-A9C4-EA3CB9AC5C45}">
      <dgm:prSet/>
      <dgm:spPr/>
      <dgm:t>
        <a:bodyPr/>
        <a:lstStyle/>
        <a:p>
          <a:endParaRPr lang="tr-TR"/>
        </a:p>
      </dgm:t>
    </dgm:pt>
    <dgm:pt modelId="{2CA6F4D2-EE99-4AAB-A82E-AB4DE34D4A6A}" type="sibTrans" cxnId="{7F9A2609-2998-4E82-A9C4-EA3CB9AC5C45}">
      <dgm:prSet/>
      <dgm:spPr/>
      <dgm:t>
        <a:bodyPr/>
        <a:lstStyle/>
        <a:p>
          <a:endParaRPr lang="tr-TR"/>
        </a:p>
      </dgm:t>
    </dgm:pt>
    <dgm:pt modelId="{0791A6E0-E469-4579-9E79-25658658A897}" type="pres">
      <dgm:prSet presAssocID="{3F969201-812E-4049-9CE0-DB9856B136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6EB1C1-D851-42F3-970E-AB866C5B478D}" type="pres">
      <dgm:prSet presAssocID="{C822883D-5317-4A30-8B45-0901377048FB}" presName="hierRoot1" presStyleCnt="0"/>
      <dgm:spPr/>
    </dgm:pt>
    <dgm:pt modelId="{AB5B7667-A191-43FE-8843-4AC67706026E}" type="pres">
      <dgm:prSet presAssocID="{C822883D-5317-4A30-8B45-0901377048FB}" presName="composite" presStyleCnt="0"/>
      <dgm:spPr/>
    </dgm:pt>
    <dgm:pt modelId="{71CF3F2D-A592-4C6E-9885-0D806CD40532}" type="pres">
      <dgm:prSet presAssocID="{C822883D-5317-4A30-8B45-0901377048FB}" presName="background" presStyleLbl="node0" presStyleIdx="0" presStyleCnt="1"/>
      <dgm:spPr/>
    </dgm:pt>
    <dgm:pt modelId="{2F6A65E3-5F33-4CA4-AB3D-47DE7E0ED42B}" type="pres">
      <dgm:prSet presAssocID="{C822883D-5317-4A30-8B45-0901377048FB}" presName="text" presStyleLbl="fgAcc0" presStyleIdx="0" presStyleCnt="1" custScaleX="389806" custLinFactNeighborX="543" custLinFactNeighborY="-41920">
        <dgm:presLayoutVars>
          <dgm:chPref val="3"/>
        </dgm:presLayoutVars>
      </dgm:prSet>
      <dgm:spPr/>
    </dgm:pt>
    <dgm:pt modelId="{F4AD6559-E7CF-45CD-BF9F-0F128B9A62C8}" type="pres">
      <dgm:prSet presAssocID="{C822883D-5317-4A30-8B45-0901377048FB}" presName="hierChild2" presStyleCnt="0"/>
      <dgm:spPr/>
    </dgm:pt>
    <dgm:pt modelId="{C0E14CFD-B90E-484F-9A37-FCECA46B91E1}" type="pres">
      <dgm:prSet presAssocID="{1ED9440B-EADF-40F8-9EF6-A705A6964A76}" presName="Name10" presStyleLbl="parChTrans1D2" presStyleIdx="0" presStyleCnt="4"/>
      <dgm:spPr/>
    </dgm:pt>
    <dgm:pt modelId="{9AE7E3BD-F26C-4313-8F59-E3658C06845A}" type="pres">
      <dgm:prSet presAssocID="{CB6559B0-CE06-47DC-98DB-613FCC7118BC}" presName="hierRoot2" presStyleCnt="0"/>
      <dgm:spPr/>
    </dgm:pt>
    <dgm:pt modelId="{08B0FEAE-B8B2-4D7B-A5C8-131515228CC9}" type="pres">
      <dgm:prSet presAssocID="{CB6559B0-CE06-47DC-98DB-613FCC7118BC}" presName="composite2" presStyleCnt="0"/>
      <dgm:spPr/>
    </dgm:pt>
    <dgm:pt modelId="{30870771-10C5-48C0-A07D-31E076D7FE2A}" type="pres">
      <dgm:prSet presAssocID="{CB6559B0-CE06-47DC-98DB-613FCC7118BC}" presName="background2" presStyleLbl="node2" presStyleIdx="0" presStyleCnt="4"/>
      <dgm:spPr/>
    </dgm:pt>
    <dgm:pt modelId="{B8B409FD-D0F4-4102-901B-F22FE281B242}" type="pres">
      <dgm:prSet presAssocID="{CB6559B0-CE06-47DC-98DB-613FCC7118BC}" presName="text2" presStyleLbl="fgAcc2" presStyleIdx="0" presStyleCnt="4">
        <dgm:presLayoutVars>
          <dgm:chPref val="3"/>
        </dgm:presLayoutVars>
      </dgm:prSet>
      <dgm:spPr/>
    </dgm:pt>
    <dgm:pt modelId="{C81FA486-7E80-428D-BF3B-F56BBC8F006A}" type="pres">
      <dgm:prSet presAssocID="{CB6559B0-CE06-47DC-98DB-613FCC7118BC}" presName="hierChild3" presStyleCnt="0"/>
      <dgm:spPr/>
    </dgm:pt>
    <dgm:pt modelId="{225A6B9B-821C-44B6-A0DD-1BF34D4E6827}" type="pres">
      <dgm:prSet presAssocID="{F04C7919-EF5D-431B-ADE7-1ECA5E609F7B}" presName="Name10" presStyleLbl="parChTrans1D2" presStyleIdx="1" presStyleCnt="4"/>
      <dgm:spPr/>
    </dgm:pt>
    <dgm:pt modelId="{DF0E4FAD-1511-483B-ADF0-B3A36A3B6FFE}" type="pres">
      <dgm:prSet presAssocID="{04A5B848-795A-49BB-B046-7C2549967D8A}" presName="hierRoot2" presStyleCnt="0"/>
      <dgm:spPr/>
    </dgm:pt>
    <dgm:pt modelId="{BB9155D1-274D-4AF8-8D90-D54B18597BAC}" type="pres">
      <dgm:prSet presAssocID="{04A5B848-795A-49BB-B046-7C2549967D8A}" presName="composite2" presStyleCnt="0"/>
      <dgm:spPr/>
    </dgm:pt>
    <dgm:pt modelId="{9F0BA19F-B2C6-418F-91FB-FC113A59372E}" type="pres">
      <dgm:prSet presAssocID="{04A5B848-795A-49BB-B046-7C2549967D8A}" presName="background2" presStyleLbl="node2" presStyleIdx="1" presStyleCnt="4"/>
      <dgm:spPr/>
    </dgm:pt>
    <dgm:pt modelId="{C4CFD4ED-D501-4ACA-A419-A4B11D7D16D1}" type="pres">
      <dgm:prSet presAssocID="{04A5B848-795A-49BB-B046-7C2549967D8A}" presName="text2" presStyleLbl="fgAcc2" presStyleIdx="1" presStyleCnt="4">
        <dgm:presLayoutVars>
          <dgm:chPref val="3"/>
        </dgm:presLayoutVars>
      </dgm:prSet>
      <dgm:spPr/>
    </dgm:pt>
    <dgm:pt modelId="{64A17AD8-1E8B-4763-9547-5C3D347A8BF7}" type="pres">
      <dgm:prSet presAssocID="{04A5B848-795A-49BB-B046-7C2549967D8A}" presName="hierChild3" presStyleCnt="0"/>
      <dgm:spPr/>
    </dgm:pt>
    <dgm:pt modelId="{5502C407-E5F9-4D2C-99A9-9700A6381287}" type="pres">
      <dgm:prSet presAssocID="{0E6F3803-37A9-4AB6-B429-D143F3B0A07C}" presName="Name10" presStyleLbl="parChTrans1D2" presStyleIdx="2" presStyleCnt="4"/>
      <dgm:spPr/>
    </dgm:pt>
    <dgm:pt modelId="{4DB64521-3A5F-45E5-AE89-1BB8B0989DE7}" type="pres">
      <dgm:prSet presAssocID="{AB52484B-6757-4CA8-914E-8EB6753915C3}" presName="hierRoot2" presStyleCnt="0"/>
      <dgm:spPr/>
    </dgm:pt>
    <dgm:pt modelId="{38E19789-3EFA-4220-8B47-392499707E58}" type="pres">
      <dgm:prSet presAssocID="{AB52484B-6757-4CA8-914E-8EB6753915C3}" presName="composite2" presStyleCnt="0"/>
      <dgm:spPr/>
    </dgm:pt>
    <dgm:pt modelId="{618197A2-0E8B-4939-824E-8F030F0B180B}" type="pres">
      <dgm:prSet presAssocID="{AB52484B-6757-4CA8-914E-8EB6753915C3}" presName="background2" presStyleLbl="node2" presStyleIdx="2" presStyleCnt="4"/>
      <dgm:spPr/>
    </dgm:pt>
    <dgm:pt modelId="{43564EFF-2C54-4DA6-A3A8-0EB7FFD1BA17}" type="pres">
      <dgm:prSet presAssocID="{AB52484B-6757-4CA8-914E-8EB6753915C3}" presName="text2" presStyleLbl="fgAcc2" presStyleIdx="2" presStyleCnt="4">
        <dgm:presLayoutVars>
          <dgm:chPref val="3"/>
        </dgm:presLayoutVars>
      </dgm:prSet>
      <dgm:spPr/>
    </dgm:pt>
    <dgm:pt modelId="{CD1C8D64-95B2-4F45-AFAA-84CE1C85BB01}" type="pres">
      <dgm:prSet presAssocID="{AB52484B-6757-4CA8-914E-8EB6753915C3}" presName="hierChild3" presStyleCnt="0"/>
      <dgm:spPr/>
    </dgm:pt>
    <dgm:pt modelId="{B52528E2-FC53-4454-BA5F-577BF0FF1D25}" type="pres">
      <dgm:prSet presAssocID="{E9D7A328-96BE-43BE-975A-A0C772F97336}" presName="Name10" presStyleLbl="parChTrans1D2" presStyleIdx="3" presStyleCnt="4"/>
      <dgm:spPr/>
    </dgm:pt>
    <dgm:pt modelId="{EFD1500F-4883-4F03-8439-A2FFF7BF4CDA}" type="pres">
      <dgm:prSet presAssocID="{988E2EFF-F7BC-4ADF-A670-11BABC058ED8}" presName="hierRoot2" presStyleCnt="0"/>
      <dgm:spPr/>
    </dgm:pt>
    <dgm:pt modelId="{20708C35-EC05-4BB5-8D57-BE6972167F1F}" type="pres">
      <dgm:prSet presAssocID="{988E2EFF-F7BC-4ADF-A670-11BABC058ED8}" presName="composite2" presStyleCnt="0"/>
      <dgm:spPr/>
    </dgm:pt>
    <dgm:pt modelId="{CC81FB9E-5957-4ECE-8D75-3D97E65C2072}" type="pres">
      <dgm:prSet presAssocID="{988E2EFF-F7BC-4ADF-A670-11BABC058ED8}" presName="background2" presStyleLbl="node2" presStyleIdx="3" presStyleCnt="4"/>
      <dgm:spPr/>
    </dgm:pt>
    <dgm:pt modelId="{2C47C53C-02E5-4A82-B795-DA66D3C1294A}" type="pres">
      <dgm:prSet presAssocID="{988E2EFF-F7BC-4ADF-A670-11BABC058ED8}" presName="text2" presStyleLbl="fgAcc2" presStyleIdx="3" presStyleCnt="4">
        <dgm:presLayoutVars>
          <dgm:chPref val="3"/>
        </dgm:presLayoutVars>
      </dgm:prSet>
      <dgm:spPr/>
    </dgm:pt>
    <dgm:pt modelId="{2F129C55-0836-48F5-B69E-894D5E1B806B}" type="pres">
      <dgm:prSet presAssocID="{988E2EFF-F7BC-4ADF-A670-11BABC058ED8}" presName="hierChild3" presStyleCnt="0"/>
      <dgm:spPr/>
    </dgm:pt>
  </dgm:ptLst>
  <dgm:cxnLst>
    <dgm:cxn modelId="{75C0FA02-58CE-424F-8A90-CD1F683FE107}" type="presOf" srcId="{04A5B848-795A-49BB-B046-7C2549967D8A}" destId="{C4CFD4ED-D501-4ACA-A419-A4B11D7D16D1}" srcOrd="0" destOrd="0" presId="urn:microsoft.com/office/officeart/2005/8/layout/hierarchy1"/>
    <dgm:cxn modelId="{7F9A2609-2998-4E82-A9C4-EA3CB9AC5C45}" srcId="{C822883D-5317-4A30-8B45-0901377048FB}" destId="{988E2EFF-F7BC-4ADF-A670-11BABC058ED8}" srcOrd="3" destOrd="0" parTransId="{E9D7A328-96BE-43BE-975A-A0C772F97336}" sibTransId="{2CA6F4D2-EE99-4AAB-A82E-AB4DE34D4A6A}"/>
    <dgm:cxn modelId="{E60FB01C-9485-404E-B768-E50BAD00B32C}" type="presOf" srcId="{E9D7A328-96BE-43BE-975A-A0C772F97336}" destId="{B52528E2-FC53-4454-BA5F-577BF0FF1D25}" srcOrd="0" destOrd="0" presId="urn:microsoft.com/office/officeart/2005/8/layout/hierarchy1"/>
    <dgm:cxn modelId="{3018F535-8F1A-4D53-9B45-2C098FA77962}" srcId="{C822883D-5317-4A30-8B45-0901377048FB}" destId="{CB6559B0-CE06-47DC-98DB-613FCC7118BC}" srcOrd="0" destOrd="0" parTransId="{1ED9440B-EADF-40F8-9EF6-A705A6964A76}" sibTransId="{BF25B301-B457-4AF9-9830-D5C4350994E0}"/>
    <dgm:cxn modelId="{58B5646F-89A8-4D8A-BD58-6E1CDBD68B65}" type="presOf" srcId="{AB52484B-6757-4CA8-914E-8EB6753915C3}" destId="{43564EFF-2C54-4DA6-A3A8-0EB7FFD1BA17}" srcOrd="0" destOrd="0" presId="urn:microsoft.com/office/officeart/2005/8/layout/hierarchy1"/>
    <dgm:cxn modelId="{44BE3150-0FC8-4723-8C71-621FD2805532}" srcId="{3F969201-812E-4049-9CE0-DB9856B1366F}" destId="{C822883D-5317-4A30-8B45-0901377048FB}" srcOrd="0" destOrd="0" parTransId="{8933ADDA-A8A7-4343-828E-75A916F2FA1E}" sibTransId="{583D0CAC-F94D-4CB9-B87E-278526EEC012}"/>
    <dgm:cxn modelId="{A6E42E71-C13E-44BF-A073-0A4618A488D8}" type="presOf" srcId="{988E2EFF-F7BC-4ADF-A670-11BABC058ED8}" destId="{2C47C53C-02E5-4A82-B795-DA66D3C1294A}" srcOrd="0" destOrd="0" presId="urn:microsoft.com/office/officeart/2005/8/layout/hierarchy1"/>
    <dgm:cxn modelId="{8869518C-35D6-42F5-A24F-2844E2C9C770}" srcId="{C822883D-5317-4A30-8B45-0901377048FB}" destId="{04A5B848-795A-49BB-B046-7C2549967D8A}" srcOrd="1" destOrd="0" parTransId="{F04C7919-EF5D-431B-ADE7-1ECA5E609F7B}" sibTransId="{B370D338-E16C-463A-B3E9-1745386BD90B}"/>
    <dgm:cxn modelId="{5E630599-EDB6-4E2C-A2AE-8B3B10DEE598}" type="presOf" srcId="{1ED9440B-EADF-40F8-9EF6-A705A6964A76}" destId="{C0E14CFD-B90E-484F-9A37-FCECA46B91E1}" srcOrd="0" destOrd="0" presId="urn:microsoft.com/office/officeart/2005/8/layout/hierarchy1"/>
    <dgm:cxn modelId="{D53900AB-07A7-4DE9-B190-A2CF3A41F514}" type="presOf" srcId="{F04C7919-EF5D-431B-ADE7-1ECA5E609F7B}" destId="{225A6B9B-821C-44B6-A0DD-1BF34D4E6827}" srcOrd="0" destOrd="0" presId="urn:microsoft.com/office/officeart/2005/8/layout/hierarchy1"/>
    <dgm:cxn modelId="{AB64D3B7-7FD2-4A3B-B6A6-855F9BE219ED}" srcId="{C822883D-5317-4A30-8B45-0901377048FB}" destId="{AB52484B-6757-4CA8-914E-8EB6753915C3}" srcOrd="2" destOrd="0" parTransId="{0E6F3803-37A9-4AB6-B429-D143F3B0A07C}" sibTransId="{191465AB-3342-487A-9F0F-882907660D44}"/>
    <dgm:cxn modelId="{3F2C7CC8-5BF7-43FE-B899-92B4815DA7AE}" type="presOf" srcId="{3F969201-812E-4049-9CE0-DB9856B1366F}" destId="{0791A6E0-E469-4579-9E79-25658658A897}" srcOrd="0" destOrd="0" presId="urn:microsoft.com/office/officeart/2005/8/layout/hierarchy1"/>
    <dgm:cxn modelId="{C118E9CC-090F-4FEE-82D7-A87DF15853CB}" type="presOf" srcId="{C822883D-5317-4A30-8B45-0901377048FB}" destId="{2F6A65E3-5F33-4CA4-AB3D-47DE7E0ED42B}" srcOrd="0" destOrd="0" presId="urn:microsoft.com/office/officeart/2005/8/layout/hierarchy1"/>
    <dgm:cxn modelId="{FE9105DB-5195-4989-A969-98E83DDF1B01}" type="presOf" srcId="{CB6559B0-CE06-47DC-98DB-613FCC7118BC}" destId="{B8B409FD-D0F4-4102-901B-F22FE281B242}" srcOrd="0" destOrd="0" presId="urn:microsoft.com/office/officeart/2005/8/layout/hierarchy1"/>
    <dgm:cxn modelId="{A3F59AE1-6518-45F9-BC83-2744CC8D9C46}" type="presOf" srcId="{0E6F3803-37A9-4AB6-B429-D143F3B0A07C}" destId="{5502C407-E5F9-4D2C-99A9-9700A6381287}" srcOrd="0" destOrd="0" presId="urn:microsoft.com/office/officeart/2005/8/layout/hierarchy1"/>
    <dgm:cxn modelId="{8941369A-7E1F-45BA-8BDF-751E3B7C7CC0}" type="presParOf" srcId="{0791A6E0-E469-4579-9E79-25658658A897}" destId="{546EB1C1-D851-42F3-970E-AB866C5B478D}" srcOrd="0" destOrd="0" presId="urn:microsoft.com/office/officeart/2005/8/layout/hierarchy1"/>
    <dgm:cxn modelId="{09A39F7B-E1C1-40BC-93D9-D55D08D2C62A}" type="presParOf" srcId="{546EB1C1-D851-42F3-970E-AB866C5B478D}" destId="{AB5B7667-A191-43FE-8843-4AC67706026E}" srcOrd="0" destOrd="0" presId="urn:microsoft.com/office/officeart/2005/8/layout/hierarchy1"/>
    <dgm:cxn modelId="{C5B2619C-AE16-4DA1-A4FF-9CEE661798C4}" type="presParOf" srcId="{AB5B7667-A191-43FE-8843-4AC67706026E}" destId="{71CF3F2D-A592-4C6E-9885-0D806CD40532}" srcOrd="0" destOrd="0" presId="urn:microsoft.com/office/officeart/2005/8/layout/hierarchy1"/>
    <dgm:cxn modelId="{F46F535B-E3BF-46AA-9A24-D5181F4552B7}" type="presParOf" srcId="{AB5B7667-A191-43FE-8843-4AC67706026E}" destId="{2F6A65E3-5F33-4CA4-AB3D-47DE7E0ED42B}" srcOrd="1" destOrd="0" presId="urn:microsoft.com/office/officeart/2005/8/layout/hierarchy1"/>
    <dgm:cxn modelId="{4010A7CA-DCD6-4A2F-BED6-AB3EADEC3352}" type="presParOf" srcId="{546EB1C1-D851-42F3-970E-AB866C5B478D}" destId="{F4AD6559-E7CF-45CD-BF9F-0F128B9A62C8}" srcOrd="1" destOrd="0" presId="urn:microsoft.com/office/officeart/2005/8/layout/hierarchy1"/>
    <dgm:cxn modelId="{19436FF2-C42B-40DF-8045-0B5D653F98D9}" type="presParOf" srcId="{F4AD6559-E7CF-45CD-BF9F-0F128B9A62C8}" destId="{C0E14CFD-B90E-484F-9A37-FCECA46B91E1}" srcOrd="0" destOrd="0" presId="urn:microsoft.com/office/officeart/2005/8/layout/hierarchy1"/>
    <dgm:cxn modelId="{3DE423F6-11C0-4AB8-9F76-8D633572E78D}" type="presParOf" srcId="{F4AD6559-E7CF-45CD-BF9F-0F128B9A62C8}" destId="{9AE7E3BD-F26C-4313-8F59-E3658C06845A}" srcOrd="1" destOrd="0" presId="urn:microsoft.com/office/officeart/2005/8/layout/hierarchy1"/>
    <dgm:cxn modelId="{4683541A-2B42-4828-A5B4-35AF7D312C8A}" type="presParOf" srcId="{9AE7E3BD-F26C-4313-8F59-E3658C06845A}" destId="{08B0FEAE-B8B2-4D7B-A5C8-131515228CC9}" srcOrd="0" destOrd="0" presId="urn:microsoft.com/office/officeart/2005/8/layout/hierarchy1"/>
    <dgm:cxn modelId="{E1F5D8CF-B03E-45DF-B4DE-70EDDA2B2C4E}" type="presParOf" srcId="{08B0FEAE-B8B2-4D7B-A5C8-131515228CC9}" destId="{30870771-10C5-48C0-A07D-31E076D7FE2A}" srcOrd="0" destOrd="0" presId="urn:microsoft.com/office/officeart/2005/8/layout/hierarchy1"/>
    <dgm:cxn modelId="{4CFCEB22-A238-45EA-A998-AF237D298306}" type="presParOf" srcId="{08B0FEAE-B8B2-4D7B-A5C8-131515228CC9}" destId="{B8B409FD-D0F4-4102-901B-F22FE281B242}" srcOrd="1" destOrd="0" presId="urn:microsoft.com/office/officeart/2005/8/layout/hierarchy1"/>
    <dgm:cxn modelId="{FB1CB92D-0DA1-40F4-B15D-426706A51D5D}" type="presParOf" srcId="{9AE7E3BD-F26C-4313-8F59-E3658C06845A}" destId="{C81FA486-7E80-428D-BF3B-F56BBC8F006A}" srcOrd="1" destOrd="0" presId="urn:microsoft.com/office/officeart/2005/8/layout/hierarchy1"/>
    <dgm:cxn modelId="{3BA1D9E9-6C99-467D-8409-4A323D489AC6}" type="presParOf" srcId="{F4AD6559-E7CF-45CD-BF9F-0F128B9A62C8}" destId="{225A6B9B-821C-44B6-A0DD-1BF34D4E6827}" srcOrd="2" destOrd="0" presId="urn:microsoft.com/office/officeart/2005/8/layout/hierarchy1"/>
    <dgm:cxn modelId="{6F213956-67D2-489C-9BD1-6CF8E31BFF6F}" type="presParOf" srcId="{F4AD6559-E7CF-45CD-BF9F-0F128B9A62C8}" destId="{DF0E4FAD-1511-483B-ADF0-B3A36A3B6FFE}" srcOrd="3" destOrd="0" presId="urn:microsoft.com/office/officeart/2005/8/layout/hierarchy1"/>
    <dgm:cxn modelId="{B1313825-4FC0-43D6-B7E2-47F5F3889738}" type="presParOf" srcId="{DF0E4FAD-1511-483B-ADF0-B3A36A3B6FFE}" destId="{BB9155D1-274D-4AF8-8D90-D54B18597BAC}" srcOrd="0" destOrd="0" presId="urn:microsoft.com/office/officeart/2005/8/layout/hierarchy1"/>
    <dgm:cxn modelId="{F86D4FFE-9D0C-4474-B258-391CE1D538E8}" type="presParOf" srcId="{BB9155D1-274D-4AF8-8D90-D54B18597BAC}" destId="{9F0BA19F-B2C6-418F-91FB-FC113A59372E}" srcOrd="0" destOrd="0" presId="urn:microsoft.com/office/officeart/2005/8/layout/hierarchy1"/>
    <dgm:cxn modelId="{3B94835B-7064-45FE-9029-93E52BF71FE7}" type="presParOf" srcId="{BB9155D1-274D-4AF8-8D90-D54B18597BAC}" destId="{C4CFD4ED-D501-4ACA-A419-A4B11D7D16D1}" srcOrd="1" destOrd="0" presId="urn:microsoft.com/office/officeart/2005/8/layout/hierarchy1"/>
    <dgm:cxn modelId="{346FF401-8154-4D27-967A-BF5A9E0E9996}" type="presParOf" srcId="{DF0E4FAD-1511-483B-ADF0-B3A36A3B6FFE}" destId="{64A17AD8-1E8B-4763-9547-5C3D347A8BF7}" srcOrd="1" destOrd="0" presId="urn:microsoft.com/office/officeart/2005/8/layout/hierarchy1"/>
    <dgm:cxn modelId="{9E11C4AC-0C4D-4D74-94F3-6912387C85DA}" type="presParOf" srcId="{F4AD6559-E7CF-45CD-BF9F-0F128B9A62C8}" destId="{5502C407-E5F9-4D2C-99A9-9700A6381287}" srcOrd="4" destOrd="0" presId="urn:microsoft.com/office/officeart/2005/8/layout/hierarchy1"/>
    <dgm:cxn modelId="{EA896FD0-7717-4B1E-9FB0-5E4061277FEF}" type="presParOf" srcId="{F4AD6559-E7CF-45CD-BF9F-0F128B9A62C8}" destId="{4DB64521-3A5F-45E5-AE89-1BB8B0989DE7}" srcOrd="5" destOrd="0" presId="urn:microsoft.com/office/officeart/2005/8/layout/hierarchy1"/>
    <dgm:cxn modelId="{E7E70E9F-DEEF-4BB8-A843-24344F2764F3}" type="presParOf" srcId="{4DB64521-3A5F-45E5-AE89-1BB8B0989DE7}" destId="{38E19789-3EFA-4220-8B47-392499707E58}" srcOrd="0" destOrd="0" presId="urn:microsoft.com/office/officeart/2005/8/layout/hierarchy1"/>
    <dgm:cxn modelId="{DCC323D3-77B0-477C-ABC7-30D8E730309E}" type="presParOf" srcId="{38E19789-3EFA-4220-8B47-392499707E58}" destId="{618197A2-0E8B-4939-824E-8F030F0B180B}" srcOrd="0" destOrd="0" presId="urn:microsoft.com/office/officeart/2005/8/layout/hierarchy1"/>
    <dgm:cxn modelId="{E2C0A136-86F0-4834-BD5C-69FA3A005529}" type="presParOf" srcId="{38E19789-3EFA-4220-8B47-392499707E58}" destId="{43564EFF-2C54-4DA6-A3A8-0EB7FFD1BA17}" srcOrd="1" destOrd="0" presId="urn:microsoft.com/office/officeart/2005/8/layout/hierarchy1"/>
    <dgm:cxn modelId="{6AA00F9C-D939-44F1-8F74-D163988AD026}" type="presParOf" srcId="{4DB64521-3A5F-45E5-AE89-1BB8B0989DE7}" destId="{CD1C8D64-95B2-4F45-AFAA-84CE1C85BB01}" srcOrd="1" destOrd="0" presId="urn:microsoft.com/office/officeart/2005/8/layout/hierarchy1"/>
    <dgm:cxn modelId="{FBC4E19E-D9DE-47F9-B2A0-8B9478B45A43}" type="presParOf" srcId="{F4AD6559-E7CF-45CD-BF9F-0F128B9A62C8}" destId="{B52528E2-FC53-4454-BA5F-577BF0FF1D25}" srcOrd="6" destOrd="0" presId="urn:microsoft.com/office/officeart/2005/8/layout/hierarchy1"/>
    <dgm:cxn modelId="{05582121-0827-4CAD-B0FA-B463BB0EACD1}" type="presParOf" srcId="{F4AD6559-E7CF-45CD-BF9F-0F128B9A62C8}" destId="{EFD1500F-4883-4F03-8439-A2FFF7BF4CDA}" srcOrd="7" destOrd="0" presId="urn:microsoft.com/office/officeart/2005/8/layout/hierarchy1"/>
    <dgm:cxn modelId="{21D92E93-42DA-494B-87B3-95F8CC3414DC}" type="presParOf" srcId="{EFD1500F-4883-4F03-8439-A2FFF7BF4CDA}" destId="{20708C35-EC05-4BB5-8D57-BE6972167F1F}" srcOrd="0" destOrd="0" presId="urn:microsoft.com/office/officeart/2005/8/layout/hierarchy1"/>
    <dgm:cxn modelId="{A82E1EF4-C51C-4565-B9D0-A677D9AA2F8A}" type="presParOf" srcId="{20708C35-EC05-4BB5-8D57-BE6972167F1F}" destId="{CC81FB9E-5957-4ECE-8D75-3D97E65C2072}" srcOrd="0" destOrd="0" presId="urn:microsoft.com/office/officeart/2005/8/layout/hierarchy1"/>
    <dgm:cxn modelId="{FCB1C299-B1A6-43EA-AFD3-754E90533BCF}" type="presParOf" srcId="{20708C35-EC05-4BB5-8D57-BE6972167F1F}" destId="{2C47C53C-02E5-4A82-B795-DA66D3C1294A}" srcOrd="1" destOrd="0" presId="urn:microsoft.com/office/officeart/2005/8/layout/hierarchy1"/>
    <dgm:cxn modelId="{938A26B6-70C9-497E-A158-A4E9CF168709}" type="presParOf" srcId="{EFD1500F-4883-4F03-8439-A2FFF7BF4CDA}" destId="{2F129C55-0836-48F5-B69E-894D5E1B80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CD16DF-6509-47BA-AC6A-93DDFCB6523C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0AD3F09-FC28-421C-95E4-4392D3DD8140}">
      <dgm:prSet phldrT="[Metin]"/>
      <dgm:spPr/>
      <dgm:t>
        <a:bodyPr/>
        <a:lstStyle/>
        <a:p>
          <a:r>
            <a:rPr lang="tr-TR" dirty="0" err="1"/>
            <a:t>Muaz</a:t>
          </a:r>
          <a:r>
            <a:rPr lang="tr-TR" dirty="0"/>
            <a:t> b. Cebel</a:t>
          </a:r>
        </a:p>
      </dgm:t>
    </dgm:pt>
    <dgm:pt modelId="{5AD6C42D-652D-45B8-9658-5BD2FF998948}" type="parTrans" cxnId="{A7756DE7-1D90-41C6-931E-7880FFA37929}">
      <dgm:prSet/>
      <dgm:spPr/>
      <dgm:t>
        <a:bodyPr/>
        <a:lstStyle/>
        <a:p>
          <a:endParaRPr lang="tr-TR"/>
        </a:p>
      </dgm:t>
    </dgm:pt>
    <dgm:pt modelId="{577F1F34-E807-4E1F-BF9F-8FF3EC269CCF}" type="sibTrans" cxnId="{A7756DE7-1D90-41C6-931E-7880FFA37929}">
      <dgm:prSet/>
      <dgm:spPr/>
      <dgm:t>
        <a:bodyPr/>
        <a:lstStyle/>
        <a:p>
          <a:endParaRPr lang="tr-TR"/>
        </a:p>
      </dgm:t>
    </dgm:pt>
    <dgm:pt modelId="{300A8087-261B-4FCE-94DD-3D33A649B7F7}">
      <dgm:prSet phldrT="[Metin]"/>
      <dgm:spPr/>
      <dgm:t>
        <a:bodyPr/>
        <a:lstStyle/>
        <a:p>
          <a:r>
            <a:rPr lang="tr-TR" dirty="0"/>
            <a:t>18’inde Müslüman oldu</a:t>
          </a:r>
        </a:p>
      </dgm:t>
    </dgm:pt>
    <dgm:pt modelId="{EF768669-5A2E-4F54-8ECA-FBF3D987C876}" type="parTrans" cxnId="{D308D8EC-FB5F-4078-925A-D7B12719AC8E}">
      <dgm:prSet/>
      <dgm:spPr/>
      <dgm:t>
        <a:bodyPr/>
        <a:lstStyle/>
        <a:p>
          <a:endParaRPr lang="tr-TR"/>
        </a:p>
      </dgm:t>
    </dgm:pt>
    <dgm:pt modelId="{06F0F859-22E7-4617-934D-A7690B7052CF}" type="sibTrans" cxnId="{D308D8EC-FB5F-4078-925A-D7B12719AC8E}">
      <dgm:prSet/>
      <dgm:spPr/>
      <dgm:t>
        <a:bodyPr/>
        <a:lstStyle/>
        <a:p>
          <a:endParaRPr lang="tr-TR"/>
        </a:p>
      </dgm:t>
    </dgm:pt>
    <dgm:pt modelId="{6AF6C7C4-2216-400F-83BA-C3E080188422}">
      <dgm:prSet phldrT="[Metin]"/>
      <dgm:spPr/>
      <dgm:t>
        <a:bodyPr/>
        <a:lstStyle/>
        <a:p>
          <a:r>
            <a:rPr lang="tr-TR" dirty="0"/>
            <a:t>Genç bir yönetici</a:t>
          </a:r>
        </a:p>
      </dgm:t>
    </dgm:pt>
    <dgm:pt modelId="{A6C189CB-0EB1-428F-8568-F688CDB7F38F}" type="parTrans" cxnId="{FE4A10CA-1DFD-4566-9FF6-931E0B609E35}">
      <dgm:prSet/>
      <dgm:spPr/>
      <dgm:t>
        <a:bodyPr/>
        <a:lstStyle/>
        <a:p>
          <a:endParaRPr lang="tr-TR"/>
        </a:p>
      </dgm:t>
    </dgm:pt>
    <dgm:pt modelId="{A03958CF-EC82-4C4A-BF81-6BB6B66CF58A}" type="sibTrans" cxnId="{FE4A10CA-1DFD-4566-9FF6-931E0B609E35}">
      <dgm:prSet/>
      <dgm:spPr/>
      <dgm:t>
        <a:bodyPr/>
        <a:lstStyle/>
        <a:p>
          <a:endParaRPr lang="tr-TR"/>
        </a:p>
      </dgm:t>
    </dgm:pt>
    <dgm:pt modelId="{3B6BDC36-8742-41DF-874A-063E90A7E291}">
      <dgm:prSet phldrT="[Metin]"/>
      <dgm:spPr/>
      <dgm:t>
        <a:bodyPr/>
        <a:lstStyle/>
        <a:p>
          <a:r>
            <a:rPr lang="tr-TR" dirty="0"/>
            <a:t>Zeki, öğrenmeye hevesli</a:t>
          </a:r>
        </a:p>
      </dgm:t>
    </dgm:pt>
    <dgm:pt modelId="{96C1703D-22A3-443F-9131-4C7CF0C56672}" type="parTrans" cxnId="{8E380E2A-5C29-4570-A21E-3E04B1CE5A08}">
      <dgm:prSet/>
      <dgm:spPr/>
      <dgm:t>
        <a:bodyPr/>
        <a:lstStyle/>
        <a:p>
          <a:endParaRPr lang="tr-TR"/>
        </a:p>
      </dgm:t>
    </dgm:pt>
    <dgm:pt modelId="{33B93042-0AAB-473A-AE33-0AFEB5C2D61D}" type="sibTrans" cxnId="{8E380E2A-5C29-4570-A21E-3E04B1CE5A08}">
      <dgm:prSet/>
      <dgm:spPr/>
      <dgm:t>
        <a:bodyPr/>
        <a:lstStyle/>
        <a:p>
          <a:endParaRPr lang="tr-TR"/>
        </a:p>
      </dgm:t>
    </dgm:pt>
    <dgm:pt modelId="{F0864D69-8A0A-4B40-8455-FDDB2D2A3E43}">
      <dgm:prSet phldrT="[Metin]"/>
      <dgm:spPr/>
      <dgm:t>
        <a:bodyPr/>
        <a:lstStyle/>
        <a:p>
          <a:r>
            <a:rPr lang="tr-TR" dirty="0"/>
            <a:t>İslâm’ın helal ve haramını en iyi bilen kişi</a:t>
          </a:r>
        </a:p>
      </dgm:t>
    </dgm:pt>
    <dgm:pt modelId="{F5AA2ADF-4E70-4296-9288-87F4DB9262D2}" type="parTrans" cxnId="{390A97E5-82FC-48AF-8D2F-038F5E36FB4C}">
      <dgm:prSet/>
      <dgm:spPr/>
      <dgm:t>
        <a:bodyPr/>
        <a:lstStyle/>
        <a:p>
          <a:endParaRPr lang="tr-TR"/>
        </a:p>
      </dgm:t>
    </dgm:pt>
    <dgm:pt modelId="{21046B32-176D-4910-8943-A0236B19843E}" type="sibTrans" cxnId="{390A97E5-82FC-48AF-8D2F-038F5E36FB4C}">
      <dgm:prSet/>
      <dgm:spPr/>
      <dgm:t>
        <a:bodyPr/>
        <a:lstStyle/>
        <a:p>
          <a:endParaRPr lang="tr-TR"/>
        </a:p>
      </dgm:t>
    </dgm:pt>
    <dgm:pt modelId="{A4E4529B-640B-4D26-B701-22D89C9CDAF7}">
      <dgm:prSet/>
      <dgm:spPr/>
      <dgm:t>
        <a:bodyPr/>
        <a:lstStyle/>
        <a:p>
          <a:endParaRPr lang="tr-TR"/>
        </a:p>
      </dgm:t>
    </dgm:pt>
    <dgm:pt modelId="{4AE4DC34-531B-48E6-A8A4-DBFF99FD3E46}" type="parTrans" cxnId="{F49BE2A6-CFAC-4D85-A4CC-98672F09EE65}">
      <dgm:prSet/>
      <dgm:spPr/>
      <dgm:t>
        <a:bodyPr/>
        <a:lstStyle/>
        <a:p>
          <a:endParaRPr lang="tr-TR"/>
        </a:p>
      </dgm:t>
    </dgm:pt>
    <dgm:pt modelId="{BBAB37CB-999F-44A8-A45D-9F60D9CE61C0}" type="sibTrans" cxnId="{F49BE2A6-CFAC-4D85-A4CC-98672F09EE65}">
      <dgm:prSet/>
      <dgm:spPr/>
      <dgm:t>
        <a:bodyPr/>
        <a:lstStyle/>
        <a:p>
          <a:endParaRPr lang="tr-TR"/>
        </a:p>
      </dgm:t>
    </dgm:pt>
    <dgm:pt modelId="{D29BF1B1-7FF9-4B96-86D2-ACEC54C93FAE}">
      <dgm:prSet/>
      <dgm:spPr/>
      <dgm:t>
        <a:bodyPr/>
        <a:lstStyle/>
        <a:p>
          <a:endParaRPr lang="tr-TR"/>
        </a:p>
      </dgm:t>
    </dgm:pt>
    <dgm:pt modelId="{F825B916-856A-4D26-9AB7-7870FEED76AF}" type="parTrans" cxnId="{82AD1791-D693-4B81-ADE8-03F1419FEDBA}">
      <dgm:prSet/>
      <dgm:spPr/>
      <dgm:t>
        <a:bodyPr/>
        <a:lstStyle/>
        <a:p>
          <a:endParaRPr lang="tr-TR"/>
        </a:p>
      </dgm:t>
    </dgm:pt>
    <dgm:pt modelId="{7A7852E4-348A-4870-BB4C-26EF567B9C31}" type="sibTrans" cxnId="{82AD1791-D693-4B81-ADE8-03F1419FEDBA}">
      <dgm:prSet/>
      <dgm:spPr/>
      <dgm:t>
        <a:bodyPr/>
        <a:lstStyle/>
        <a:p>
          <a:endParaRPr lang="tr-TR"/>
        </a:p>
      </dgm:t>
    </dgm:pt>
    <dgm:pt modelId="{36F08BCE-C74A-4623-A4C7-AF4BF63E67F3}">
      <dgm:prSet/>
      <dgm:spPr/>
      <dgm:t>
        <a:bodyPr/>
        <a:lstStyle/>
        <a:p>
          <a:r>
            <a:rPr lang="tr-TR"/>
            <a:t>Abdullah b. Mes’ud ile kardeş oldu</a:t>
          </a:r>
          <a:endParaRPr lang="tr-TR" dirty="0"/>
        </a:p>
      </dgm:t>
    </dgm:pt>
    <dgm:pt modelId="{3B03CB8B-2489-4A7A-94C3-35C6DD7513ED}" type="parTrans" cxnId="{3164AA9D-FADB-4F83-9203-A680F083354C}">
      <dgm:prSet/>
      <dgm:spPr/>
      <dgm:t>
        <a:bodyPr/>
        <a:lstStyle/>
        <a:p>
          <a:endParaRPr lang="tr-TR"/>
        </a:p>
      </dgm:t>
    </dgm:pt>
    <dgm:pt modelId="{8B450DE6-1969-4AD1-8C37-ECC54B7C6298}" type="sibTrans" cxnId="{3164AA9D-FADB-4F83-9203-A680F083354C}">
      <dgm:prSet/>
      <dgm:spPr/>
      <dgm:t>
        <a:bodyPr/>
        <a:lstStyle/>
        <a:p>
          <a:endParaRPr lang="tr-TR"/>
        </a:p>
      </dgm:t>
    </dgm:pt>
    <dgm:pt modelId="{87C899DC-4F0B-40EE-8E2B-94685FC76B5F}">
      <dgm:prSet/>
      <dgm:spPr/>
      <dgm:t>
        <a:bodyPr/>
        <a:lstStyle/>
        <a:p>
          <a:r>
            <a:rPr lang="tr-TR" dirty="0"/>
            <a:t>Eğitimci</a:t>
          </a:r>
        </a:p>
      </dgm:t>
    </dgm:pt>
    <dgm:pt modelId="{A133BC6D-BD65-4C72-A559-6740DA319F5C}" type="parTrans" cxnId="{CE962AEF-9822-475B-A231-E7E94E8AB78B}">
      <dgm:prSet/>
      <dgm:spPr/>
      <dgm:t>
        <a:bodyPr/>
        <a:lstStyle/>
        <a:p>
          <a:endParaRPr lang="tr-TR"/>
        </a:p>
      </dgm:t>
    </dgm:pt>
    <dgm:pt modelId="{71774064-F77E-466E-9342-BE374166531B}" type="sibTrans" cxnId="{CE962AEF-9822-475B-A231-E7E94E8AB78B}">
      <dgm:prSet/>
      <dgm:spPr/>
      <dgm:t>
        <a:bodyPr/>
        <a:lstStyle/>
        <a:p>
          <a:endParaRPr lang="tr-TR"/>
        </a:p>
      </dgm:t>
    </dgm:pt>
    <dgm:pt modelId="{835F8DBB-FE76-4616-B7FB-6DBD6204EA49}">
      <dgm:prSet/>
      <dgm:spPr/>
      <dgm:t>
        <a:bodyPr/>
        <a:lstStyle/>
        <a:p>
          <a:r>
            <a:rPr lang="tr-TR" dirty="0"/>
            <a:t>Fetva yetkisine sahip üç sahabeden biri</a:t>
          </a:r>
        </a:p>
      </dgm:t>
    </dgm:pt>
    <dgm:pt modelId="{85DAA568-5E68-4E0D-B514-1622389B05D1}" type="parTrans" cxnId="{21CA0A50-C6D0-4950-8EBB-3AF6C1D04302}">
      <dgm:prSet/>
      <dgm:spPr/>
      <dgm:t>
        <a:bodyPr/>
        <a:lstStyle/>
        <a:p>
          <a:endParaRPr lang="tr-TR"/>
        </a:p>
      </dgm:t>
    </dgm:pt>
    <dgm:pt modelId="{3297941A-0196-47A9-8827-25C16BB67FBC}" type="sibTrans" cxnId="{21CA0A50-C6D0-4950-8EBB-3AF6C1D04302}">
      <dgm:prSet/>
      <dgm:spPr/>
      <dgm:t>
        <a:bodyPr/>
        <a:lstStyle/>
        <a:p>
          <a:endParaRPr lang="tr-TR"/>
        </a:p>
      </dgm:t>
    </dgm:pt>
    <dgm:pt modelId="{26C1F7EA-ECBF-4C40-97FF-1AC867FF7EB3}" type="pres">
      <dgm:prSet presAssocID="{E9CD16DF-6509-47BA-AC6A-93DDFCB6523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715902-734A-466D-A6FD-E0FFC22CE44C}" type="pres">
      <dgm:prSet presAssocID="{C0AD3F09-FC28-421C-95E4-4392D3DD8140}" presName="centerShape" presStyleLbl="node0" presStyleIdx="0" presStyleCnt="1"/>
      <dgm:spPr/>
    </dgm:pt>
    <dgm:pt modelId="{CCF6B3F4-01BC-44C7-A1EF-96D12276A126}" type="pres">
      <dgm:prSet presAssocID="{EF768669-5A2E-4F54-8ECA-FBF3D987C876}" presName="parTrans" presStyleLbl="sibTrans2D1" presStyleIdx="0" presStyleCnt="7"/>
      <dgm:spPr/>
    </dgm:pt>
    <dgm:pt modelId="{96D73794-B759-4EC6-B357-7CB3482BFB51}" type="pres">
      <dgm:prSet presAssocID="{EF768669-5A2E-4F54-8ECA-FBF3D987C876}" presName="connectorText" presStyleLbl="sibTrans2D1" presStyleIdx="0" presStyleCnt="7"/>
      <dgm:spPr/>
    </dgm:pt>
    <dgm:pt modelId="{D57850AB-7542-4D58-82DF-7D95B9F2CC8D}" type="pres">
      <dgm:prSet presAssocID="{300A8087-261B-4FCE-94DD-3D33A649B7F7}" presName="node" presStyleLbl="node1" presStyleIdx="0" presStyleCnt="7" custScaleX="173198">
        <dgm:presLayoutVars>
          <dgm:bulletEnabled val="1"/>
        </dgm:presLayoutVars>
      </dgm:prSet>
      <dgm:spPr/>
    </dgm:pt>
    <dgm:pt modelId="{C3559E06-0280-45E8-8784-688499BB6CBD}" type="pres">
      <dgm:prSet presAssocID="{A6C189CB-0EB1-428F-8568-F688CDB7F38F}" presName="parTrans" presStyleLbl="sibTrans2D1" presStyleIdx="1" presStyleCnt="7"/>
      <dgm:spPr/>
    </dgm:pt>
    <dgm:pt modelId="{EA7F0E19-98B1-4893-97A9-EACF77470000}" type="pres">
      <dgm:prSet presAssocID="{A6C189CB-0EB1-428F-8568-F688CDB7F38F}" presName="connectorText" presStyleLbl="sibTrans2D1" presStyleIdx="1" presStyleCnt="7"/>
      <dgm:spPr/>
    </dgm:pt>
    <dgm:pt modelId="{89F22EC1-E6F3-46E6-8B26-E6554FC3BC46}" type="pres">
      <dgm:prSet presAssocID="{6AF6C7C4-2216-400F-83BA-C3E080188422}" presName="node" presStyleLbl="node1" presStyleIdx="1" presStyleCnt="7" custScaleX="173198" custRadScaleRad="121321" custRadScaleInc="35701">
        <dgm:presLayoutVars>
          <dgm:bulletEnabled val="1"/>
        </dgm:presLayoutVars>
      </dgm:prSet>
      <dgm:spPr/>
    </dgm:pt>
    <dgm:pt modelId="{D84A1CED-9BDE-4413-A3D2-FD0EBAA46A1F}" type="pres">
      <dgm:prSet presAssocID="{3B03CB8B-2489-4A7A-94C3-35C6DD7513ED}" presName="parTrans" presStyleLbl="sibTrans2D1" presStyleIdx="2" presStyleCnt="7"/>
      <dgm:spPr/>
    </dgm:pt>
    <dgm:pt modelId="{0CB36BDD-F71A-4B03-B82A-A1AC5AE63B6B}" type="pres">
      <dgm:prSet presAssocID="{3B03CB8B-2489-4A7A-94C3-35C6DD7513ED}" presName="connectorText" presStyleLbl="sibTrans2D1" presStyleIdx="2" presStyleCnt="7"/>
      <dgm:spPr/>
    </dgm:pt>
    <dgm:pt modelId="{0BFA19DC-C352-4240-B1F2-D4A2C007675B}" type="pres">
      <dgm:prSet presAssocID="{36F08BCE-C74A-4623-A4C7-AF4BF63E67F3}" presName="node" presStyleLbl="node1" presStyleIdx="2" presStyleCnt="7" custScaleX="173198" custRadScaleRad="117259" custRadScaleInc="-5282">
        <dgm:presLayoutVars>
          <dgm:bulletEnabled val="1"/>
        </dgm:presLayoutVars>
      </dgm:prSet>
      <dgm:spPr/>
    </dgm:pt>
    <dgm:pt modelId="{809CD45C-C558-4BE8-99B0-313A84907BDC}" type="pres">
      <dgm:prSet presAssocID="{85DAA568-5E68-4E0D-B514-1622389B05D1}" presName="parTrans" presStyleLbl="sibTrans2D1" presStyleIdx="3" presStyleCnt="7"/>
      <dgm:spPr/>
    </dgm:pt>
    <dgm:pt modelId="{52EDA346-DE87-4FE5-809D-49B4A257736B}" type="pres">
      <dgm:prSet presAssocID="{85DAA568-5E68-4E0D-B514-1622389B05D1}" presName="connectorText" presStyleLbl="sibTrans2D1" presStyleIdx="3" presStyleCnt="7"/>
      <dgm:spPr/>
    </dgm:pt>
    <dgm:pt modelId="{2F214F70-B418-44C8-8F26-AA7FB4443A53}" type="pres">
      <dgm:prSet presAssocID="{835F8DBB-FE76-4616-B7FB-6DBD6204EA49}" presName="node" presStyleLbl="node1" presStyleIdx="3" presStyleCnt="7" custScaleX="173198" custRadScaleRad="109736" custRadScaleInc="-34982">
        <dgm:presLayoutVars>
          <dgm:bulletEnabled val="1"/>
        </dgm:presLayoutVars>
      </dgm:prSet>
      <dgm:spPr/>
    </dgm:pt>
    <dgm:pt modelId="{3814E8EE-D8AC-41E1-B922-6752A458CE69}" type="pres">
      <dgm:prSet presAssocID="{96C1703D-22A3-443F-9131-4C7CF0C56672}" presName="parTrans" presStyleLbl="sibTrans2D1" presStyleIdx="4" presStyleCnt="7"/>
      <dgm:spPr/>
    </dgm:pt>
    <dgm:pt modelId="{D278C463-7572-48EB-B6B7-AE09913ACC03}" type="pres">
      <dgm:prSet presAssocID="{96C1703D-22A3-443F-9131-4C7CF0C56672}" presName="connectorText" presStyleLbl="sibTrans2D1" presStyleIdx="4" presStyleCnt="7"/>
      <dgm:spPr/>
    </dgm:pt>
    <dgm:pt modelId="{4D0DD076-4CB8-4586-887D-21D589A8757B}" type="pres">
      <dgm:prSet presAssocID="{3B6BDC36-8742-41DF-874A-063E90A7E291}" presName="node" presStyleLbl="node1" presStyleIdx="4" presStyleCnt="7" custScaleX="173198" custRadScaleRad="107853" custRadScaleInc="29258">
        <dgm:presLayoutVars>
          <dgm:bulletEnabled val="1"/>
        </dgm:presLayoutVars>
      </dgm:prSet>
      <dgm:spPr/>
    </dgm:pt>
    <dgm:pt modelId="{45CEC69B-E591-4313-BDC7-70B38E8D706D}" type="pres">
      <dgm:prSet presAssocID="{A133BC6D-BD65-4C72-A559-6740DA319F5C}" presName="parTrans" presStyleLbl="sibTrans2D1" presStyleIdx="5" presStyleCnt="7"/>
      <dgm:spPr/>
    </dgm:pt>
    <dgm:pt modelId="{CDA3D60E-7B63-4356-A55F-8F6001468D80}" type="pres">
      <dgm:prSet presAssocID="{A133BC6D-BD65-4C72-A559-6740DA319F5C}" presName="connectorText" presStyleLbl="sibTrans2D1" presStyleIdx="5" presStyleCnt="7"/>
      <dgm:spPr/>
    </dgm:pt>
    <dgm:pt modelId="{097FE049-A315-4061-B19F-DD4F3D6DC32A}" type="pres">
      <dgm:prSet presAssocID="{87C899DC-4F0B-40EE-8E2B-94685FC76B5F}" presName="node" presStyleLbl="node1" presStyleIdx="5" presStyleCnt="7" custScaleX="173198" custRadScaleRad="117057" custRadScaleInc="1926">
        <dgm:presLayoutVars>
          <dgm:bulletEnabled val="1"/>
        </dgm:presLayoutVars>
      </dgm:prSet>
      <dgm:spPr/>
    </dgm:pt>
    <dgm:pt modelId="{A14D57E3-5556-40AF-B173-90941884402B}" type="pres">
      <dgm:prSet presAssocID="{F5AA2ADF-4E70-4296-9288-87F4DB9262D2}" presName="parTrans" presStyleLbl="sibTrans2D1" presStyleIdx="6" presStyleCnt="7"/>
      <dgm:spPr/>
    </dgm:pt>
    <dgm:pt modelId="{132EF11E-8D87-48A9-B6A2-27FC609C6417}" type="pres">
      <dgm:prSet presAssocID="{F5AA2ADF-4E70-4296-9288-87F4DB9262D2}" presName="connectorText" presStyleLbl="sibTrans2D1" presStyleIdx="6" presStyleCnt="7"/>
      <dgm:spPr/>
    </dgm:pt>
    <dgm:pt modelId="{BA4D97B5-C267-4199-9DEE-BC67A76FD246}" type="pres">
      <dgm:prSet presAssocID="{F0864D69-8A0A-4B40-8455-FDDB2D2A3E43}" presName="node" presStyleLbl="node1" presStyleIdx="6" presStyleCnt="7" custScaleX="173198" custRadScaleRad="115405" custRadScaleInc="-31736">
        <dgm:presLayoutVars>
          <dgm:bulletEnabled val="1"/>
        </dgm:presLayoutVars>
      </dgm:prSet>
      <dgm:spPr/>
    </dgm:pt>
  </dgm:ptLst>
  <dgm:cxnLst>
    <dgm:cxn modelId="{F603F70A-18D3-4D49-83B4-63280E49F572}" type="presOf" srcId="{3B03CB8B-2489-4A7A-94C3-35C6DD7513ED}" destId="{D84A1CED-9BDE-4413-A3D2-FD0EBAA46A1F}" srcOrd="0" destOrd="0" presId="urn:microsoft.com/office/officeart/2005/8/layout/radial5"/>
    <dgm:cxn modelId="{541BAB1A-B84E-4AD8-9E94-BAB73D1F0794}" type="presOf" srcId="{F5AA2ADF-4E70-4296-9288-87F4DB9262D2}" destId="{A14D57E3-5556-40AF-B173-90941884402B}" srcOrd="0" destOrd="0" presId="urn:microsoft.com/office/officeart/2005/8/layout/radial5"/>
    <dgm:cxn modelId="{4DAD2B22-629D-4916-AE9A-E4CC4F8B3930}" type="presOf" srcId="{3B03CB8B-2489-4A7A-94C3-35C6DD7513ED}" destId="{0CB36BDD-F71A-4B03-B82A-A1AC5AE63B6B}" srcOrd="1" destOrd="0" presId="urn:microsoft.com/office/officeart/2005/8/layout/radial5"/>
    <dgm:cxn modelId="{8E380E2A-5C29-4570-A21E-3E04B1CE5A08}" srcId="{C0AD3F09-FC28-421C-95E4-4392D3DD8140}" destId="{3B6BDC36-8742-41DF-874A-063E90A7E291}" srcOrd="4" destOrd="0" parTransId="{96C1703D-22A3-443F-9131-4C7CF0C56672}" sibTransId="{33B93042-0AAB-473A-AE33-0AFEB5C2D61D}"/>
    <dgm:cxn modelId="{C76FDA33-D5FF-4D2A-8EEF-5C8769355ECD}" type="presOf" srcId="{36F08BCE-C74A-4623-A4C7-AF4BF63E67F3}" destId="{0BFA19DC-C352-4240-B1F2-D4A2C007675B}" srcOrd="0" destOrd="0" presId="urn:microsoft.com/office/officeart/2005/8/layout/radial5"/>
    <dgm:cxn modelId="{90BF8C34-432B-4DE4-B43B-9F08CF471701}" type="presOf" srcId="{3B6BDC36-8742-41DF-874A-063E90A7E291}" destId="{4D0DD076-4CB8-4586-887D-21D589A8757B}" srcOrd="0" destOrd="0" presId="urn:microsoft.com/office/officeart/2005/8/layout/radial5"/>
    <dgm:cxn modelId="{DBC1743B-13CE-42E2-AF3A-CBA72E27BBD8}" type="presOf" srcId="{96C1703D-22A3-443F-9131-4C7CF0C56672}" destId="{D278C463-7572-48EB-B6B7-AE09913ACC03}" srcOrd="1" destOrd="0" presId="urn:microsoft.com/office/officeart/2005/8/layout/radial5"/>
    <dgm:cxn modelId="{95AF3A62-181C-4668-B148-5041D5BA7B9F}" type="presOf" srcId="{835F8DBB-FE76-4616-B7FB-6DBD6204EA49}" destId="{2F214F70-B418-44C8-8F26-AA7FB4443A53}" srcOrd="0" destOrd="0" presId="urn:microsoft.com/office/officeart/2005/8/layout/radial5"/>
    <dgm:cxn modelId="{97A3C86A-C7C7-49C1-8D43-A0F6F0D4A367}" type="presOf" srcId="{F0864D69-8A0A-4B40-8455-FDDB2D2A3E43}" destId="{BA4D97B5-C267-4199-9DEE-BC67A76FD246}" srcOrd="0" destOrd="0" presId="urn:microsoft.com/office/officeart/2005/8/layout/radial5"/>
    <dgm:cxn modelId="{8853934E-7F6C-4FC9-98EB-087C78E17AFE}" type="presOf" srcId="{EF768669-5A2E-4F54-8ECA-FBF3D987C876}" destId="{96D73794-B759-4EC6-B357-7CB3482BFB51}" srcOrd="1" destOrd="0" presId="urn:microsoft.com/office/officeart/2005/8/layout/radial5"/>
    <dgm:cxn modelId="{21CA0A50-C6D0-4950-8EBB-3AF6C1D04302}" srcId="{C0AD3F09-FC28-421C-95E4-4392D3DD8140}" destId="{835F8DBB-FE76-4616-B7FB-6DBD6204EA49}" srcOrd="3" destOrd="0" parTransId="{85DAA568-5E68-4E0D-B514-1622389B05D1}" sibTransId="{3297941A-0196-47A9-8827-25C16BB67FBC}"/>
    <dgm:cxn modelId="{3E3CEC77-EC83-4E11-B5E6-43AE50F6350E}" type="presOf" srcId="{F5AA2ADF-4E70-4296-9288-87F4DB9262D2}" destId="{132EF11E-8D87-48A9-B6A2-27FC609C6417}" srcOrd="1" destOrd="0" presId="urn:microsoft.com/office/officeart/2005/8/layout/radial5"/>
    <dgm:cxn modelId="{8AFCE383-1368-438E-A52C-32A88E8736BC}" type="presOf" srcId="{A6C189CB-0EB1-428F-8568-F688CDB7F38F}" destId="{EA7F0E19-98B1-4893-97A9-EACF77470000}" srcOrd="1" destOrd="0" presId="urn:microsoft.com/office/officeart/2005/8/layout/radial5"/>
    <dgm:cxn modelId="{056AFB90-7C6C-4779-897E-3CD7EFB1BFDB}" type="presOf" srcId="{E9CD16DF-6509-47BA-AC6A-93DDFCB6523C}" destId="{26C1F7EA-ECBF-4C40-97FF-1AC867FF7EB3}" srcOrd="0" destOrd="0" presId="urn:microsoft.com/office/officeart/2005/8/layout/radial5"/>
    <dgm:cxn modelId="{82AD1791-D693-4B81-ADE8-03F1419FEDBA}" srcId="{E9CD16DF-6509-47BA-AC6A-93DDFCB6523C}" destId="{D29BF1B1-7FF9-4B96-86D2-ACEC54C93FAE}" srcOrd="2" destOrd="0" parTransId="{F825B916-856A-4D26-9AB7-7870FEED76AF}" sibTransId="{7A7852E4-348A-4870-BB4C-26EF567B9C31}"/>
    <dgm:cxn modelId="{3164AA9D-FADB-4F83-9203-A680F083354C}" srcId="{C0AD3F09-FC28-421C-95E4-4392D3DD8140}" destId="{36F08BCE-C74A-4623-A4C7-AF4BF63E67F3}" srcOrd="2" destOrd="0" parTransId="{3B03CB8B-2489-4A7A-94C3-35C6DD7513ED}" sibTransId="{8B450DE6-1969-4AD1-8C37-ECC54B7C6298}"/>
    <dgm:cxn modelId="{AFFE15A0-E896-46FA-B250-53DED793ACBA}" type="presOf" srcId="{85DAA568-5E68-4E0D-B514-1622389B05D1}" destId="{52EDA346-DE87-4FE5-809D-49B4A257736B}" srcOrd="1" destOrd="0" presId="urn:microsoft.com/office/officeart/2005/8/layout/radial5"/>
    <dgm:cxn modelId="{698995A2-A3E0-4CD8-B21C-77C7CE478C48}" type="presOf" srcId="{A133BC6D-BD65-4C72-A559-6740DA319F5C}" destId="{45CEC69B-E591-4313-BDC7-70B38E8D706D}" srcOrd="0" destOrd="0" presId="urn:microsoft.com/office/officeart/2005/8/layout/radial5"/>
    <dgm:cxn modelId="{3B4D71A4-F966-4B8F-BBA0-32760134A930}" type="presOf" srcId="{300A8087-261B-4FCE-94DD-3D33A649B7F7}" destId="{D57850AB-7542-4D58-82DF-7D95B9F2CC8D}" srcOrd="0" destOrd="0" presId="urn:microsoft.com/office/officeart/2005/8/layout/radial5"/>
    <dgm:cxn modelId="{F49BE2A6-CFAC-4D85-A4CC-98672F09EE65}" srcId="{E9CD16DF-6509-47BA-AC6A-93DDFCB6523C}" destId="{A4E4529B-640B-4D26-B701-22D89C9CDAF7}" srcOrd="1" destOrd="0" parTransId="{4AE4DC34-531B-48E6-A8A4-DBFF99FD3E46}" sibTransId="{BBAB37CB-999F-44A8-A45D-9F60D9CE61C0}"/>
    <dgm:cxn modelId="{315A7BAD-3CF5-4536-B399-0DBD4755EC6D}" type="presOf" srcId="{6AF6C7C4-2216-400F-83BA-C3E080188422}" destId="{89F22EC1-E6F3-46E6-8B26-E6554FC3BC46}" srcOrd="0" destOrd="0" presId="urn:microsoft.com/office/officeart/2005/8/layout/radial5"/>
    <dgm:cxn modelId="{757978B2-E431-4528-85B0-6851DB494824}" type="presOf" srcId="{A6C189CB-0EB1-428F-8568-F688CDB7F38F}" destId="{C3559E06-0280-45E8-8784-688499BB6CBD}" srcOrd="0" destOrd="0" presId="urn:microsoft.com/office/officeart/2005/8/layout/radial5"/>
    <dgm:cxn modelId="{DE6058C8-1F58-4FAF-9704-ED7CB384F69B}" type="presOf" srcId="{C0AD3F09-FC28-421C-95E4-4392D3DD8140}" destId="{8E715902-734A-466D-A6FD-E0FFC22CE44C}" srcOrd="0" destOrd="0" presId="urn:microsoft.com/office/officeart/2005/8/layout/radial5"/>
    <dgm:cxn modelId="{FE4A10CA-1DFD-4566-9FF6-931E0B609E35}" srcId="{C0AD3F09-FC28-421C-95E4-4392D3DD8140}" destId="{6AF6C7C4-2216-400F-83BA-C3E080188422}" srcOrd="1" destOrd="0" parTransId="{A6C189CB-0EB1-428F-8568-F688CDB7F38F}" sibTransId="{A03958CF-EC82-4C4A-BF81-6BB6B66CF58A}"/>
    <dgm:cxn modelId="{557392CB-0E75-475D-B6C8-B619AD42932C}" type="presOf" srcId="{EF768669-5A2E-4F54-8ECA-FBF3D987C876}" destId="{CCF6B3F4-01BC-44C7-A1EF-96D12276A126}" srcOrd="0" destOrd="0" presId="urn:microsoft.com/office/officeart/2005/8/layout/radial5"/>
    <dgm:cxn modelId="{2F1545CE-A8EA-46E1-ACC8-48399C440B49}" type="presOf" srcId="{85DAA568-5E68-4E0D-B514-1622389B05D1}" destId="{809CD45C-C558-4BE8-99B0-313A84907BDC}" srcOrd="0" destOrd="0" presId="urn:microsoft.com/office/officeart/2005/8/layout/radial5"/>
    <dgm:cxn modelId="{24461BD5-E7BF-4A09-9FBA-3FE14DD96F5F}" type="presOf" srcId="{96C1703D-22A3-443F-9131-4C7CF0C56672}" destId="{3814E8EE-D8AC-41E1-B922-6752A458CE69}" srcOrd="0" destOrd="0" presId="urn:microsoft.com/office/officeart/2005/8/layout/radial5"/>
    <dgm:cxn modelId="{47896CDD-AD23-4278-BF3C-97E98CB9D7D6}" type="presOf" srcId="{A133BC6D-BD65-4C72-A559-6740DA319F5C}" destId="{CDA3D60E-7B63-4356-A55F-8F6001468D80}" srcOrd="1" destOrd="0" presId="urn:microsoft.com/office/officeart/2005/8/layout/radial5"/>
    <dgm:cxn modelId="{390A97E5-82FC-48AF-8D2F-038F5E36FB4C}" srcId="{C0AD3F09-FC28-421C-95E4-4392D3DD8140}" destId="{F0864D69-8A0A-4B40-8455-FDDB2D2A3E43}" srcOrd="6" destOrd="0" parTransId="{F5AA2ADF-4E70-4296-9288-87F4DB9262D2}" sibTransId="{21046B32-176D-4910-8943-A0236B19843E}"/>
    <dgm:cxn modelId="{A7756DE7-1D90-41C6-931E-7880FFA37929}" srcId="{E9CD16DF-6509-47BA-AC6A-93DDFCB6523C}" destId="{C0AD3F09-FC28-421C-95E4-4392D3DD8140}" srcOrd="0" destOrd="0" parTransId="{5AD6C42D-652D-45B8-9658-5BD2FF998948}" sibTransId="{577F1F34-E807-4E1F-BF9F-8FF3EC269CCF}"/>
    <dgm:cxn modelId="{D308D8EC-FB5F-4078-925A-D7B12719AC8E}" srcId="{C0AD3F09-FC28-421C-95E4-4392D3DD8140}" destId="{300A8087-261B-4FCE-94DD-3D33A649B7F7}" srcOrd="0" destOrd="0" parTransId="{EF768669-5A2E-4F54-8ECA-FBF3D987C876}" sibTransId="{06F0F859-22E7-4617-934D-A7690B7052CF}"/>
    <dgm:cxn modelId="{CE962AEF-9822-475B-A231-E7E94E8AB78B}" srcId="{C0AD3F09-FC28-421C-95E4-4392D3DD8140}" destId="{87C899DC-4F0B-40EE-8E2B-94685FC76B5F}" srcOrd="5" destOrd="0" parTransId="{A133BC6D-BD65-4C72-A559-6740DA319F5C}" sibTransId="{71774064-F77E-466E-9342-BE374166531B}"/>
    <dgm:cxn modelId="{3B6681EF-9002-4008-89DB-83BD9492AF26}" type="presOf" srcId="{87C899DC-4F0B-40EE-8E2B-94685FC76B5F}" destId="{097FE049-A315-4061-B19F-DD4F3D6DC32A}" srcOrd="0" destOrd="0" presId="urn:microsoft.com/office/officeart/2005/8/layout/radial5"/>
    <dgm:cxn modelId="{778CFC19-D928-4861-92E4-2E708FAB1984}" type="presParOf" srcId="{26C1F7EA-ECBF-4C40-97FF-1AC867FF7EB3}" destId="{8E715902-734A-466D-A6FD-E0FFC22CE44C}" srcOrd="0" destOrd="0" presId="urn:microsoft.com/office/officeart/2005/8/layout/radial5"/>
    <dgm:cxn modelId="{0CA686BD-4A7E-4550-99EE-302F3059D8DB}" type="presParOf" srcId="{26C1F7EA-ECBF-4C40-97FF-1AC867FF7EB3}" destId="{CCF6B3F4-01BC-44C7-A1EF-96D12276A126}" srcOrd="1" destOrd="0" presId="urn:microsoft.com/office/officeart/2005/8/layout/radial5"/>
    <dgm:cxn modelId="{DB8BE123-F439-44A9-B8EB-51B7E92D3EBA}" type="presParOf" srcId="{CCF6B3F4-01BC-44C7-A1EF-96D12276A126}" destId="{96D73794-B759-4EC6-B357-7CB3482BFB51}" srcOrd="0" destOrd="0" presId="urn:microsoft.com/office/officeart/2005/8/layout/radial5"/>
    <dgm:cxn modelId="{8053F041-9487-4916-BA41-EED052DBA8A6}" type="presParOf" srcId="{26C1F7EA-ECBF-4C40-97FF-1AC867FF7EB3}" destId="{D57850AB-7542-4D58-82DF-7D95B9F2CC8D}" srcOrd="2" destOrd="0" presId="urn:microsoft.com/office/officeart/2005/8/layout/radial5"/>
    <dgm:cxn modelId="{A280804C-6F18-4912-B22A-89C2CF883860}" type="presParOf" srcId="{26C1F7EA-ECBF-4C40-97FF-1AC867FF7EB3}" destId="{C3559E06-0280-45E8-8784-688499BB6CBD}" srcOrd="3" destOrd="0" presId="urn:microsoft.com/office/officeart/2005/8/layout/radial5"/>
    <dgm:cxn modelId="{B00C6066-1749-4763-9B12-70E69F911C0F}" type="presParOf" srcId="{C3559E06-0280-45E8-8784-688499BB6CBD}" destId="{EA7F0E19-98B1-4893-97A9-EACF77470000}" srcOrd="0" destOrd="0" presId="urn:microsoft.com/office/officeart/2005/8/layout/radial5"/>
    <dgm:cxn modelId="{80315FDE-98A0-441B-A574-5349C8A0876D}" type="presParOf" srcId="{26C1F7EA-ECBF-4C40-97FF-1AC867FF7EB3}" destId="{89F22EC1-E6F3-46E6-8B26-E6554FC3BC46}" srcOrd="4" destOrd="0" presId="urn:microsoft.com/office/officeart/2005/8/layout/radial5"/>
    <dgm:cxn modelId="{D29DC35B-F19C-49B1-A16A-F921C6BF89BA}" type="presParOf" srcId="{26C1F7EA-ECBF-4C40-97FF-1AC867FF7EB3}" destId="{D84A1CED-9BDE-4413-A3D2-FD0EBAA46A1F}" srcOrd="5" destOrd="0" presId="urn:microsoft.com/office/officeart/2005/8/layout/radial5"/>
    <dgm:cxn modelId="{D6C5E214-E191-4D1C-9219-63A071F5B5AE}" type="presParOf" srcId="{D84A1CED-9BDE-4413-A3D2-FD0EBAA46A1F}" destId="{0CB36BDD-F71A-4B03-B82A-A1AC5AE63B6B}" srcOrd="0" destOrd="0" presId="urn:microsoft.com/office/officeart/2005/8/layout/radial5"/>
    <dgm:cxn modelId="{A5313C08-2BF0-4E26-BEC3-1E32775C848B}" type="presParOf" srcId="{26C1F7EA-ECBF-4C40-97FF-1AC867FF7EB3}" destId="{0BFA19DC-C352-4240-B1F2-D4A2C007675B}" srcOrd="6" destOrd="0" presId="urn:microsoft.com/office/officeart/2005/8/layout/radial5"/>
    <dgm:cxn modelId="{1D3BB179-8076-4186-B035-B00943A44DB9}" type="presParOf" srcId="{26C1F7EA-ECBF-4C40-97FF-1AC867FF7EB3}" destId="{809CD45C-C558-4BE8-99B0-313A84907BDC}" srcOrd="7" destOrd="0" presId="urn:microsoft.com/office/officeart/2005/8/layout/radial5"/>
    <dgm:cxn modelId="{ADE2F1FD-9C16-44B9-97BF-455F01EDF2F8}" type="presParOf" srcId="{809CD45C-C558-4BE8-99B0-313A84907BDC}" destId="{52EDA346-DE87-4FE5-809D-49B4A257736B}" srcOrd="0" destOrd="0" presId="urn:microsoft.com/office/officeart/2005/8/layout/radial5"/>
    <dgm:cxn modelId="{057C7117-CEF9-4A7E-A30B-8566596937CF}" type="presParOf" srcId="{26C1F7EA-ECBF-4C40-97FF-1AC867FF7EB3}" destId="{2F214F70-B418-44C8-8F26-AA7FB4443A53}" srcOrd="8" destOrd="0" presId="urn:microsoft.com/office/officeart/2005/8/layout/radial5"/>
    <dgm:cxn modelId="{E4236EE7-35BC-4255-900A-14A883435B3D}" type="presParOf" srcId="{26C1F7EA-ECBF-4C40-97FF-1AC867FF7EB3}" destId="{3814E8EE-D8AC-41E1-B922-6752A458CE69}" srcOrd="9" destOrd="0" presId="urn:microsoft.com/office/officeart/2005/8/layout/radial5"/>
    <dgm:cxn modelId="{C149FA0E-A95A-446F-B871-7E96183D3D59}" type="presParOf" srcId="{3814E8EE-D8AC-41E1-B922-6752A458CE69}" destId="{D278C463-7572-48EB-B6B7-AE09913ACC03}" srcOrd="0" destOrd="0" presId="urn:microsoft.com/office/officeart/2005/8/layout/radial5"/>
    <dgm:cxn modelId="{D6D98BF4-792E-4FC5-ADCA-9A890AAEF3FB}" type="presParOf" srcId="{26C1F7EA-ECBF-4C40-97FF-1AC867FF7EB3}" destId="{4D0DD076-4CB8-4586-887D-21D589A8757B}" srcOrd="10" destOrd="0" presId="urn:microsoft.com/office/officeart/2005/8/layout/radial5"/>
    <dgm:cxn modelId="{2B266E75-9180-4A3F-AFF1-A20893628987}" type="presParOf" srcId="{26C1F7EA-ECBF-4C40-97FF-1AC867FF7EB3}" destId="{45CEC69B-E591-4313-BDC7-70B38E8D706D}" srcOrd="11" destOrd="0" presId="urn:microsoft.com/office/officeart/2005/8/layout/radial5"/>
    <dgm:cxn modelId="{8C72F564-9C6B-4DCC-BE98-AE3BA86CC431}" type="presParOf" srcId="{45CEC69B-E591-4313-BDC7-70B38E8D706D}" destId="{CDA3D60E-7B63-4356-A55F-8F6001468D80}" srcOrd="0" destOrd="0" presId="urn:microsoft.com/office/officeart/2005/8/layout/radial5"/>
    <dgm:cxn modelId="{E83139C1-798D-4466-92EE-AEBC9DAE603F}" type="presParOf" srcId="{26C1F7EA-ECBF-4C40-97FF-1AC867FF7EB3}" destId="{097FE049-A315-4061-B19F-DD4F3D6DC32A}" srcOrd="12" destOrd="0" presId="urn:microsoft.com/office/officeart/2005/8/layout/radial5"/>
    <dgm:cxn modelId="{B62AC295-5D3C-4C2E-97AB-02DB6CFCC8A3}" type="presParOf" srcId="{26C1F7EA-ECBF-4C40-97FF-1AC867FF7EB3}" destId="{A14D57E3-5556-40AF-B173-90941884402B}" srcOrd="13" destOrd="0" presId="urn:microsoft.com/office/officeart/2005/8/layout/radial5"/>
    <dgm:cxn modelId="{D17D54F9-A6C7-4BFD-B4A5-09FDE6470BC0}" type="presParOf" srcId="{A14D57E3-5556-40AF-B173-90941884402B}" destId="{132EF11E-8D87-48A9-B6A2-27FC609C6417}" srcOrd="0" destOrd="0" presId="urn:microsoft.com/office/officeart/2005/8/layout/radial5"/>
    <dgm:cxn modelId="{70EFAA9F-18B3-4AC1-A815-4827F3A76FA7}" type="presParOf" srcId="{26C1F7EA-ECBF-4C40-97FF-1AC867FF7EB3}" destId="{BA4D97B5-C267-4199-9DEE-BC67A76FD246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04B86F-8B37-428D-9928-E80621D6737A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9F7FEBD-70DC-4A90-A62E-F2C9AC8BA204}">
      <dgm:prSet phldrT="[Metin]" custT="1"/>
      <dgm:spPr/>
      <dgm:t>
        <a:bodyPr/>
        <a:lstStyle/>
        <a:p>
          <a:r>
            <a:rPr lang="tr-TR" sz="4400" dirty="0" err="1"/>
            <a:t>Muaz</a:t>
          </a:r>
          <a:r>
            <a:rPr lang="tr-TR" sz="4400" dirty="0"/>
            <a:t> b. Cebel’in Yemen’deki bazı faaliyetleri</a:t>
          </a:r>
        </a:p>
      </dgm:t>
    </dgm:pt>
    <dgm:pt modelId="{AC3509B8-206E-4EE6-821E-A22A50D19FEC}" type="parTrans" cxnId="{D5A4C309-588D-4864-9D21-B7DF7FAD40D1}">
      <dgm:prSet/>
      <dgm:spPr/>
      <dgm:t>
        <a:bodyPr/>
        <a:lstStyle/>
        <a:p>
          <a:endParaRPr lang="tr-TR"/>
        </a:p>
      </dgm:t>
    </dgm:pt>
    <dgm:pt modelId="{BF14C38D-630E-4EC4-BA03-656CAC303CF1}" type="sibTrans" cxnId="{D5A4C309-588D-4864-9D21-B7DF7FAD40D1}">
      <dgm:prSet/>
      <dgm:spPr/>
      <dgm:t>
        <a:bodyPr/>
        <a:lstStyle/>
        <a:p>
          <a:endParaRPr lang="tr-TR"/>
        </a:p>
      </dgm:t>
    </dgm:pt>
    <dgm:pt modelId="{98579293-EAFC-4038-9504-849E22426FDE}">
      <dgm:prSet phldrT="[Metin]"/>
      <dgm:spPr/>
      <dgm:t>
        <a:bodyPr/>
        <a:lstStyle/>
        <a:p>
          <a:r>
            <a:rPr lang="tr-TR" dirty="0"/>
            <a:t>Peygamberlik iddiasında bulunan bir kişinin etkisini kısa sürede yok etti.</a:t>
          </a:r>
        </a:p>
      </dgm:t>
    </dgm:pt>
    <dgm:pt modelId="{F72B58FA-C031-4DB9-BEB1-FCEBE13DC0FF}" type="parTrans" cxnId="{DA473DB9-7C9D-4797-92AD-E4C4CEE85CFC}">
      <dgm:prSet/>
      <dgm:spPr/>
      <dgm:t>
        <a:bodyPr/>
        <a:lstStyle/>
        <a:p>
          <a:endParaRPr lang="tr-TR"/>
        </a:p>
      </dgm:t>
    </dgm:pt>
    <dgm:pt modelId="{2B490050-21FB-44F1-AF45-E60ECEC9DC7A}" type="sibTrans" cxnId="{DA473DB9-7C9D-4797-92AD-E4C4CEE85CFC}">
      <dgm:prSet/>
      <dgm:spPr/>
      <dgm:t>
        <a:bodyPr/>
        <a:lstStyle/>
        <a:p>
          <a:endParaRPr lang="tr-TR"/>
        </a:p>
      </dgm:t>
    </dgm:pt>
    <dgm:pt modelId="{2ABC5C52-7A6A-4C4F-8320-1709E09E66D5}">
      <dgm:prSet phldrT="[Metin]"/>
      <dgm:spPr/>
      <dgm:t>
        <a:bodyPr/>
        <a:lstStyle/>
        <a:p>
          <a:r>
            <a:rPr lang="tr-TR" dirty="0"/>
            <a:t>Yeni eğitim ve öğretim kurumları açtı.</a:t>
          </a:r>
        </a:p>
      </dgm:t>
    </dgm:pt>
    <dgm:pt modelId="{79112021-5583-4F3E-9B77-3D0ED05EC528}" type="parTrans" cxnId="{77117511-9997-4B37-991E-17292CA65EB5}">
      <dgm:prSet/>
      <dgm:spPr/>
      <dgm:t>
        <a:bodyPr/>
        <a:lstStyle/>
        <a:p>
          <a:endParaRPr lang="tr-TR"/>
        </a:p>
      </dgm:t>
    </dgm:pt>
    <dgm:pt modelId="{BD68B715-0E51-4984-8185-A704F614F053}" type="sibTrans" cxnId="{77117511-9997-4B37-991E-17292CA65EB5}">
      <dgm:prSet/>
      <dgm:spPr/>
      <dgm:t>
        <a:bodyPr/>
        <a:lstStyle/>
        <a:p>
          <a:endParaRPr lang="tr-TR"/>
        </a:p>
      </dgm:t>
    </dgm:pt>
    <dgm:pt modelId="{148F7471-477D-4658-954A-59CAC96E7295}">
      <dgm:prSet phldrT="[Metin]"/>
      <dgm:spPr/>
      <dgm:t>
        <a:bodyPr/>
        <a:lstStyle/>
        <a:p>
          <a:r>
            <a:rPr lang="tr-TR" dirty="0"/>
            <a:t>İslâm’ın öğretilmesi hususunda eğitim faaliyetleri organize etti.</a:t>
          </a:r>
        </a:p>
      </dgm:t>
    </dgm:pt>
    <dgm:pt modelId="{46329C7B-EF34-412A-8666-5A1A9A569772}" type="parTrans" cxnId="{28185BB2-4985-4166-9014-FBF52CE47FBF}">
      <dgm:prSet/>
      <dgm:spPr/>
      <dgm:t>
        <a:bodyPr/>
        <a:lstStyle/>
        <a:p>
          <a:endParaRPr lang="tr-TR"/>
        </a:p>
      </dgm:t>
    </dgm:pt>
    <dgm:pt modelId="{AD3283ED-59CC-44DB-931B-8E5BA90DA884}" type="sibTrans" cxnId="{28185BB2-4985-4166-9014-FBF52CE47FBF}">
      <dgm:prSet/>
      <dgm:spPr/>
      <dgm:t>
        <a:bodyPr/>
        <a:lstStyle/>
        <a:p>
          <a:endParaRPr lang="tr-TR"/>
        </a:p>
      </dgm:t>
    </dgm:pt>
    <dgm:pt modelId="{CF33B2A1-13AD-4FF9-8CED-CF7976BA7E8D}" type="pres">
      <dgm:prSet presAssocID="{8704B86F-8B37-428D-9928-E80621D673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0A6AA6-6396-4EC0-8E10-5EE905E82A34}" type="pres">
      <dgm:prSet presAssocID="{F9F7FEBD-70DC-4A90-A62E-F2C9AC8BA204}" presName="hierRoot1" presStyleCnt="0">
        <dgm:presLayoutVars>
          <dgm:hierBranch val="init"/>
        </dgm:presLayoutVars>
      </dgm:prSet>
      <dgm:spPr/>
    </dgm:pt>
    <dgm:pt modelId="{3B75B907-348E-4019-8028-E5481DFB9D28}" type="pres">
      <dgm:prSet presAssocID="{F9F7FEBD-70DC-4A90-A62E-F2C9AC8BA204}" presName="rootComposite1" presStyleCnt="0"/>
      <dgm:spPr/>
    </dgm:pt>
    <dgm:pt modelId="{7B4C64F8-F571-44FC-8B56-71296AD1A77E}" type="pres">
      <dgm:prSet presAssocID="{F9F7FEBD-70DC-4A90-A62E-F2C9AC8BA204}" presName="rootText1" presStyleLbl="node0" presStyleIdx="0" presStyleCnt="1" custScaleX="298489" custScaleY="125983">
        <dgm:presLayoutVars>
          <dgm:chPref val="3"/>
        </dgm:presLayoutVars>
      </dgm:prSet>
      <dgm:spPr/>
    </dgm:pt>
    <dgm:pt modelId="{AB9DD6AD-F231-4BD8-A8F4-77035B03E3E9}" type="pres">
      <dgm:prSet presAssocID="{F9F7FEBD-70DC-4A90-A62E-F2C9AC8BA204}" presName="rootConnector1" presStyleLbl="node1" presStyleIdx="0" presStyleCnt="0"/>
      <dgm:spPr/>
    </dgm:pt>
    <dgm:pt modelId="{0FDBB844-92D0-4F67-A8C8-DFE9D7884131}" type="pres">
      <dgm:prSet presAssocID="{F9F7FEBD-70DC-4A90-A62E-F2C9AC8BA204}" presName="hierChild2" presStyleCnt="0"/>
      <dgm:spPr/>
    </dgm:pt>
    <dgm:pt modelId="{2AC9DCCE-84B6-418A-8B05-ADC6207F718E}" type="pres">
      <dgm:prSet presAssocID="{F72B58FA-C031-4DB9-BEB1-FCEBE13DC0FF}" presName="Name37" presStyleLbl="parChTrans1D2" presStyleIdx="0" presStyleCnt="3"/>
      <dgm:spPr/>
    </dgm:pt>
    <dgm:pt modelId="{3C632FF8-78F2-4FD0-8746-B76AE44BC8E7}" type="pres">
      <dgm:prSet presAssocID="{98579293-EAFC-4038-9504-849E22426FDE}" presName="hierRoot2" presStyleCnt="0">
        <dgm:presLayoutVars>
          <dgm:hierBranch val="init"/>
        </dgm:presLayoutVars>
      </dgm:prSet>
      <dgm:spPr/>
    </dgm:pt>
    <dgm:pt modelId="{E6D4B762-C435-4357-AD6B-23393BD743D5}" type="pres">
      <dgm:prSet presAssocID="{98579293-EAFC-4038-9504-849E22426FDE}" presName="rootComposite" presStyleCnt="0"/>
      <dgm:spPr/>
    </dgm:pt>
    <dgm:pt modelId="{87E85443-157A-40CE-A8FA-0088AC92BEF9}" type="pres">
      <dgm:prSet presAssocID="{98579293-EAFC-4038-9504-849E22426FDE}" presName="rootText" presStyleLbl="node2" presStyleIdx="0" presStyleCnt="3" custScaleX="140767">
        <dgm:presLayoutVars>
          <dgm:chPref val="3"/>
        </dgm:presLayoutVars>
      </dgm:prSet>
      <dgm:spPr/>
    </dgm:pt>
    <dgm:pt modelId="{1A58A5CD-DF72-4E37-B503-710B15519184}" type="pres">
      <dgm:prSet presAssocID="{98579293-EAFC-4038-9504-849E22426FDE}" presName="rootConnector" presStyleLbl="node2" presStyleIdx="0" presStyleCnt="3"/>
      <dgm:spPr/>
    </dgm:pt>
    <dgm:pt modelId="{CB722EBF-24C1-438D-9A4D-2DCD362034E4}" type="pres">
      <dgm:prSet presAssocID="{98579293-EAFC-4038-9504-849E22426FDE}" presName="hierChild4" presStyleCnt="0"/>
      <dgm:spPr/>
    </dgm:pt>
    <dgm:pt modelId="{E6E8CEF6-3CE5-4C1B-BA42-26CF9DBA8BEF}" type="pres">
      <dgm:prSet presAssocID="{98579293-EAFC-4038-9504-849E22426FDE}" presName="hierChild5" presStyleCnt="0"/>
      <dgm:spPr/>
    </dgm:pt>
    <dgm:pt modelId="{14B38983-23A2-4E0F-91D7-84D950BDA359}" type="pres">
      <dgm:prSet presAssocID="{79112021-5583-4F3E-9B77-3D0ED05EC528}" presName="Name37" presStyleLbl="parChTrans1D2" presStyleIdx="1" presStyleCnt="3"/>
      <dgm:spPr/>
    </dgm:pt>
    <dgm:pt modelId="{FA260926-ADD9-4362-BA4B-2B788A555071}" type="pres">
      <dgm:prSet presAssocID="{2ABC5C52-7A6A-4C4F-8320-1709E09E66D5}" presName="hierRoot2" presStyleCnt="0">
        <dgm:presLayoutVars>
          <dgm:hierBranch val="init"/>
        </dgm:presLayoutVars>
      </dgm:prSet>
      <dgm:spPr/>
    </dgm:pt>
    <dgm:pt modelId="{E7DEE5E6-164B-4E63-BF59-7643A5BA0B23}" type="pres">
      <dgm:prSet presAssocID="{2ABC5C52-7A6A-4C4F-8320-1709E09E66D5}" presName="rootComposite" presStyleCnt="0"/>
      <dgm:spPr/>
    </dgm:pt>
    <dgm:pt modelId="{3774B3F0-49A9-4B24-A2C4-46C7F1B9039B}" type="pres">
      <dgm:prSet presAssocID="{2ABC5C52-7A6A-4C4F-8320-1709E09E66D5}" presName="rootText" presStyleLbl="node2" presStyleIdx="1" presStyleCnt="3" custScaleX="140767">
        <dgm:presLayoutVars>
          <dgm:chPref val="3"/>
        </dgm:presLayoutVars>
      </dgm:prSet>
      <dgm:spPr/>
    </dgm:pt>
    <dgm:pt modelId="{5434F051-55B3-472E-B7A5-23DF529D31E1}" type="pres">
      <dgm:prSet presAssocID="{2ABC5C52-7A6A-4C4F-8320-1709E09E66D5}" presName="rootConnector" presStyleLbl="node2" presStyleIdx="1" presStyleCnt="3"/>
      <dgm:spPr/>
    </dgm:pt>
    <dgm:pt modelId="{7C9C6A73-E34D-414D-8CDA-A7BD612682E2}" type="pres">
      <dgm:prSet presAssocID="{2ABC5C52-7A6A-4C4F-8320-1709E09E66D5}" presName="hierChild4" presStyleCnt="0"/>
      <dgm:spPr/>
    </dgm:pt>
    <dgm:pt modelId="{9DB3F192-3A1B-4FF2-A6B8-5B0C9AE2E44A}" type="pres">
      <dgm:prSet presAssocID="{2ABC5C52-7A6A-4C4F-8320-1709E09E66D5}" presName="hierChild5" presStyleCnt="0"/>
      <dgm:spPr/>
    </dgm:pt>
    <dgm:pt modelId="{99EFA321-7ACB-4E13-8DED-ECC551DAA173}" type="pres">
      <dgm:prSet presAssocID="{46329C7B-EF34-412A-8666-5A1A9A569772}" presName="Name37" presStyleLbl="parChTrans1D2" presStyleIdx="2" presStyleCnt="3"/>
      <dgm:spPr/>
    </dgm:pt>
    <dgm:pt modelId="{B723CFCD-9CE2-444E-A911-110E7D9B1A7D}" type="pres">
      <dgm:prSet presAssocID="{148F7471-477D-4658-954A-59CAC96E7295}" presName="hierRoot2" presStyleCnt="0">
        <dgm:presLayoutVars>
          <dgm:hierBranch val="init"/>
        </dgm:presLayoutVars>
      </dgm:prSet>
      <dgm:spPr/>
    </dgm:pt>
    <dgm:pt modelId="{668474EE-6EC0-4A31-A266-1F81557407C8}" type="pres">
      <dgm:prSet presAssocID="{148F7471-477D-4658-954A-59CAC96E7295}" presName="rootComposite" presStyleCnt="0"/>
      <dgm:spPr/>
    </dgm:pt>
    <dgm:pt modelId="{800DFBBC-8B65-4790-BAF8-E348379ABDE0}" type="pres">
      <dgm:prSet presAssocID="{148F7471-477D-4658-954A-59CAC96E7295}" presName="rootText" presStyleLbl="node2" presStyleIdx="2" presStyleCnt="3" custScaleX="140767">
        <dgm:presLayoutVars>
          <dgm:chPref val="3"/>
        </dgm:presLayoutVars>
      </dgm:prSet>
      <dgm:spPr/>
    </dgm:pt>
    <dgm:pt modelId="{55558F18-9E1D-4674-9D69-0ECABC38BCF5}" type="pres">
      <dgm:prSet presAssocID="{148F7471-477D-4658-954A-59CAC96E7295}" presName="rootConnector" presStyleLbl="node2" presStyleIdx="2" presStyleCnt="3"/>
      <dgm:spPr/>
    </dgm:pt>
    <dgm:pt modelId="{7D67E851-DDBC-4CDC-9FC9-140BE3956D07}" type="pres">
      <dgm:prSet presAssocID="{148F7471-477D-4658-954A-59CAC96E7295}" presName="hierChild4" presStyleCnt="0"/>
      <dgm:spPr/>
    </dgm:pt>
    <dgm:pt modelId="{77BCE66E-7EFE-45BF-889B-05E86B21ED38}" type="pres">
      <dgm:prSet presAssocID="{148F7471-477D-4658-954A-59CAC96E7295}" presName="hierChild5" presStyleCnt="0"/>
      <dgm:spPr/>
    </dgm:pt>
    <dgm:pt modelId="{3AC3F340-40C5-4978-8DAB-9C07E1564BAC}" type="pres">
      <dgm:prSet presAssocID="{F9F7FEBD-70DC-4A90-A62E-F2C9AC8BA204}" presName="hierChild3" presStyleCnt="0"/>
      <dgm:spPr/>
    </dgm:pt>
  </dgm:ptLst>
  <dgm:cxnLst>
    <dgm:cxn modelId="{6F508A00-39A9-42BF-9955-C8312DFC3DF4}" type="presOf" srcId="{F9F7FEBD-70DC-4A90-A62E-F2C9AC8BA204}" destId="{7B4C64F8-F571-44FC-8B56-71296AD1A77E}" srcOrd="0" destOrd="0" presId="urn:microsoft.com/office/officeart/2005/8/layout/orgChart1"/>
    <dgm:cxn modelId="{D5A4C309-588D-4864-9D21-B7DF7FAD40D1}" srcId="{8704B86F-8B37-428D-9928-E80621D6737A}" destId="{F9F7FEBD-70DC-4A90-A62E-F2C9AC8BA204}" srcOrd="0" destOrd="0" parTransId="{AC3509B8-206E-4EE6-821E-A22A50D19FEC}" sibTransId="{BF14C38D-630E-4EC4-BA03-656CAC303CF1}"/>
    <dgm:cxn modelId="{77117511-9997-4B37-991E-17292CA65EB5}" srcId="{F9F7FEBD-70DC-4A90-A62E-F2C9AC8BA204}" destId="{2ABC5C52-7A6A-4C4F-8320-1709E09E66D5}" srcOrd="1" destOrd="0" parTransId="{79112021-5583-4F3E-9B77-3D0ED05EC528}" sibTransId="{BD68B715-0E51-4984-8185-A704F614F053}"/>
    <dgm:cxn modelId="{DEA1E31A-34C8-4364-85EB-2CCF75E979D7}" type="presOf" srcId="{F72B58FA-C031-4DB9-BEB1-FCEBE13DC0FF}" destId="{2AC9DCCE-84B6-418A-8B05-ADC6207F718E}" srcOrd="0" destOrd="0" presId="urn:microsoft.com/office/officeart/2005/8/layout/orgChart1"/>
    <dgm:cxn modelId="{C029A329-2433-4EB8-825E-165037297507}" type="presOf" srcId="{2ABC5C52-7A6A-4C4F-8320-1709E09E66D5}" destId="{3774B3F0-49A9-4B24-A2C4-46C7F1B9039B}" srcOrd="0" destOrd="0" presId="urn:microsoft.com/office/officeart/2005/8/layout/orgChart1"/>
    <dgm:cxn modelId="{2B59013F-239B-4634-B799-6B02CE52C585}" type="presOf" srcId="{46329C7B-EF34-412A-8666-5A1A9A569772}" destId="{99EFA321-7ACB-4E13-8DED-ECC551DAA173}" srcOrd="0" destOrd="0" presId="urn:microsoft.com/office/officeart/2005/8/layout/orgChart1"/>
    <dgm:cxn modelId="{F5D6A76D-5C3A-4FAE-85EE-CB96FCF21327}" type="presOf" srcId="{98579293-EAFC-4038-9504-849E22426FDE}" destId="{1A58A5CD-DF72-4E37-B503-710B15519184}" srcOrd="1" destOrd="0" presId="urn:microsoft.com/office/officeart/2005/8/layout/orgChart1"/>
    <dgm:cxn modelId="{BA87CD4D-DE45-483C-ABC2-C4E1759DA0C3}" type="presOf" srcId="{148F7471-477D-4658-954A-59CAC96E7295}" destId="{55558F18-9E1D-4674-9D69-0ECABC38BCF5}" srcOrd="1" destOrd="0" presId="urn:microsoft.com/office/officeart/2005/8/layout/orgChart1"/>
    <dgm:cxn modelId="{105F9285-4CCB-4530-93C1-BB4EF972345F}" type="presOf" srcId="{8704B86F-8B37-428D-9928-E80621D6737A}" destId="{CF33B2A1-13AD-4FF9-8CED-CF7976BA7E8D}" srcOrd="0" destOrd="0" presId="urn:microsoft.com/office/officeart/2005/8/layout/orgChart1"/>
    <dgm:cxn modelId="{86DD7091-848D-48C4-AC10-CC27471211D4}" type="presOf" srcId="{79112021-5583-4F3E-9B77-3D0ED05EC528}" destId="{14B38983-23A2-4E0F-91D7-84D950BDA359}" srcOrd="0" destOrd="0" presId="urn:microsoft.com/office/officeart/2005/8/layout/orgChart1"/>
    <dgm:cxn modelId="{4DB0B291-4267-4647-85D3-D341E4BFF6D0}" type="presOf" srcId="{98579293-EAFC-4038-9504-849E22426FDE}" destId="{87E85443-157A-40CE-A8FA-0088AC92BEF9}" srcOrd="0" destOrd="0" presId="urn:microsoft.com/office/officeart/2005/8/layout/orgChart1"/>
    <dgm:cxn modelId="{4228E8A8-7284-4FB9-AD15-947253097DFB}" type="presOf" srcId="{148F7471-477D-4658-954A-59CAC96E7295}" destId="{800DFBBC-8B65-4790-BAF8-E348379ABDE0}" srcOrd="0" destOrd="0" presId="urn:microsoft.com/office/officeart/2005/8/layout/orgChart1"/>
    <dgm:cxn modelId="{FE4FB7AA-284F-414A-978E-F6A6B1D05F2A}" type="presOf" srcId="{F9F7FEBD-70DC-4A90-A62E-F2C9AC8BA204}" destId="{AB9DD6AD-F231-4BD8-A8F4-77035B03E3E9}" srcOrd="1" destOrd="0" presId="urn:microsoft.com/office/officeart/2005/8/layout/orgChart1"/>
    <dgm:cxn modelId="{28185BB2-4985-4166-9014-FBF52CE47FBF}" srcId="{F9F7FEBD-70DC-4A90-A62E-F2C9AC8BA204}" destId="{148F7471-477D-4658-954A-59CAC96E7295}" srcOrd="2" destOrd="0" parTransId="{46329C7B-EF34-412A-8666-5A1A9A569772}" sibTransId="{AD3283ED-59CC-44DB-931B-8E5BA90DA884}"/>
    <dgm:cxn modelId="{DA473DB9-7C9D-4797-92AD-E4C4CEE85CFC}" srcId="{F9F7FEBD-70DC-4A90-A62E-F2C9AC8BA204}" destId="{98579293-EAFC-4038-9504-849E22426FDE}" srcOrd="0" destOrd="0" parTransId="{F72B58FA-C031-4DB9-BEB1-FCEBE13DC0FF}" sibTransId="{2B490050-21FB-44F1-AF45-E60ECEC9DC7A}"/>
    <dgm:cxn modelId="{12178CC8-BEA5-4CF9-92EF-3FA057BD70DC}" type="presOf" srcId="{2ABC5C52-7A6A-4C4F-8320-1709E09E66D5}" destId="{5434F051-55B3-472E-B7A5-23DF529D31E1}" srcOrd="1" destOrd="0" presId="urn:microsoft.com/office/officeart/2005/8/layout/orgChart1"/>
    <dgm:cxn modelId="{A569B3BD-C0D8-4A24-A31E-6B3E00B301BA}" type="presParOf" srcId="{CF33B2A1-13AD-4FF9-8CED-CF7976BA7E8D}" destId="{2E0A6AA6-6396-4EC0-8E10-5EE905E82A34}" srcOrd="0" destOrd="0" presId="urn:microsoft.com/office/officeart/2005/8/layout/orgChart1"/>
    <dgm:cxn modelId="{B74007C6-8AB1-4FAB-973F-3DE8CC6D858B}" type="presParOf" srcId="{2E0A6AA6-6396-4EC0-8E10-5EE905E82A34}" destId="{3B75B907-348E-4019-8028-E5481DFB9D28}" srcOrd="0" destOrd="0" presId="urn:microsoft.com/office/officeart/2005/8/layout/orgChart1"/>
    <dgm:cxn modelId="{2F603AF2-8C0D-4023-8B63-065E71F781AD}" type="presParOf" srcId="{3B75B907-348E-4019-8028-E5481DFB9D28}" destId="{7B4C64F8-F571-44FC-8B56-71296AD1A77E}" srcOrd="0" destOrd="0" presId="urn:microsoft.com/office/officeart/2005/8/layout/orgChart1"/>
    <dgm:cxn modelId="{ACCC3C32-4391-4C1B-AC36-DC4F1AF451B2}" type="presParOf" srcId="{3B75B907-348E-4019-8028-E5481DFB9D28}" destId="{AB9DD6AD-F231-4BD8-A8F4-77035B03E3E9}" srcOrd="1" destOrd="0" presId="urn:microsoft.com/office/officeart/2005/8/layout/orgChart1"/>
    <dgm:cxn modelId="{65ED3331-50F1-46F7-9E4A-6ADDE7CD122F}" type="presParOf" srcId="{2E0A6AA6-6396-4EC0-8E10-5EE905E82A34}" destId="{0FDBB844-92D0-4F67-A8C8-DFE9D7884131}" srcOrd="1" destOrd="0" presId="urn:microsoft.com/office/officeart/2005/8/layout/orgChart1"/>
    <dgm:cxn modelId="{F2CC1CCF-5F49-4A99-842A-B6AE62E0EF44}" type="presParOf" srcId="{0FDBB844-92D0-4F67-A8C8-DFE9D7884131}" destId="{2AC9DCCE-84B6-418A-8B05-ADC6207F718E}" srcOrd="0" destOrd="0" presId="urn:microsoft.com/office/officeart/2005/8/layout/orgChart1"/>
    <dgm:cxn modelId="{A1F015D8-3757-4083-A1BF-6DE7F34F8259}" type="presParOf" srcId="{0FDBB844-92D0-4F67-A8C8-DFE9D7884131}" destId="{3C632FF8-78F2-4FD0-8746-B76AE44BC8E7}" srcOrd="1" destOrd="0" presId="urn:microsoft.com/office/officeart/2005/8/layout/orgChart1"/>
    <dgm:cxn modelId="{45ECFDB6-1F03-4A1A-A332-266868354548}" type="presParOf" srcId="{3C632FF8-78F2-4FD0-8746-B76AE44BC8E7}" destId="{E6D4B762-C435-4357-AD6B-23393BD743D5}" srcOrd="0" destOrd="0" presId="urn:microsoft.com/office/officeart/2005/8/layout/orgChart1"/>
    <dgm:cxn modelId="{3A36D225-9CD8-4F33-BBA0-A708F4FC11C2}" type="presParOf" srcId="{E6D4B762-C435-4357-AD6B-23393BD743D5}" destId="{87E85443-157A-40CE-A8FA-0088AC92BEF9}" srcOrd="0" destOrd="0" presId="urn:microsoft.com/office/officeart/2005/8/layout/orgChart1"/>
    <dgm:cxn modelId="{854C3D7C-5828-4B98-935B-EEA3A6EDD4D9}" type="presParOf" srcId="{E6D4B762-C435-4357-AD6B-23393BD743D5}" destId="{1A58A5CD-DF72-4E37-B503-710B15519184}" srcOrd="1" destOrd="0" presId="urn:microsoft.com/office/officeart/2005/8/layout/orgChart1"/>
    <dgm:cxn modelId="{1EC65601-3A75-4B81-B38B-9F18D48AA370}" type="presParOf" srcId="{3C632FF8-78F2-4FD0-8746-B76AE44BC8E7}" destId="{CB722EBF-24C1-438D-9A4D-2DCD362034E4}" srcOrd="1" destOrd="0" presId="urn:microsoft.com/office/officeart/2005/8/layout/orgChart1"/>
    <dgm:cxn modelId="{B0DE1EA1-86CD-4D35-BD45-1958B95CA92F}" type="presParOf" srcId="{3C632FF8-78F2-4FD0-8746-B76AE44BC8E7}" destId="{E6E8CEF6-3CE5-4C1B-BA42-26CF9DBA8BEF}" srcOrd="2" destOrd="0" presId="urn:microsoft.com/office/officeart/2005/8/layout/orgChart1"/>
    <dgm:cxn modelId="{A100A324-708A-4125-8A6E-AD87D5F0A71F}" type="presParOf" srcId="{0FDBB844-92D0-4F67-A8C8-DFE9D7884131}" destId="{14B38983-23A2-4E0F-91D7-84D950BDA359}" srcOrd="2" destOrd="0" presId="urn:microsoft.com/office/officeart/2005/8/layout/orgChart1"/>
    <dgm:cxn modelId="{CFB7BCFE-088D-464F-9B2B-5A10F47EE3C1}" type="presParOf" srcId="{0FDBB844-92D0-4F67-A8C8-DFE9D7884131}" destId="{FA260926-ADD9-4362-BA4B-2B788A555071}" srcOrd="3" destOrd="0" presId="urn:microsoft.com/office/officeart/2005/8/layout/orgChart1"/>
    <dgm:cxn modelId="{63897AB7-195A-46E6-9ABF-0D43E43EF962}" type="presParOf" srcId="{FA260926-ADD9-4362-BA4B-2B788A555071}" destId="{E7DEE5E6-164B-4E63-BF59-7643A5BA0B23}" srcOrd="0" destOrd="0" presId="urn:microsoft.com/office/officeart/2005/8/layout/orgChart1"/>
    <dgm:cxn modelId="{D5B0BC1D-17F1-4316-9218-FAD8EFA6C9C2}" type="presParOf" srcId="{E7DEE5E6-164B-4E63-BF59-7643A5BA0B23}" destId="{3774B3F0-49A9-4B24-A2C4-46C7F1B9039B}" srcOrd="0" destOrd="0" presId="urn:microsoft.com/office/officeart/2005/8/layout/orgChart1"/>
    <dgm:cxn modelId="{E9B08DE4-691F-48A0-A0B0-6B01AFC009D1}" type="presParOf" srcId="{E7DEE5E6-164B-4E63-BF59-7643A5BA0B23}" destId="{5434F051-55B3-472E-B7A5-23DF529D31E1}" srcOrd="1" destOrd="0" presId="urn:microsoft.com/office/officeart/2005/8/layout/orgChart1"/>
    <dgm:cxn modelId="{0D084043-1C6B-45FF-8BF5-69BFAB648ED7}" type="presParOf" srcId="{FA260926-ADD9-4362-BA4B-2B788A555071}" destId="{7C9C6A73-E34D-414D-8CDA-A7BD612682E2}" srcOrd="1" destOrd="0" presId="urn:microsoft.com/office/officeart/2005/8/layout/orgChart1"/>
    <dgm:cxn modelId="{2608CC2B-2C23-4339-97CA-4EE82CC4DFC9}" type="presParOf" srcId="{FA260926-ADD9-4362-BA4B-2B788A555071}" destId="{9DB3F192-3A1B-4FF2-A6B8-5B0C9AE2E44A}" srcOrd="2" destOrd="0" presId="urn:microsoft.com/office/officeart/2005/8/layout/orgChart1"/>
    <dgm:cxn modelId="{E3F3ED4C-4697-4A19-B9D9-01A3A9F5682C}" type="presParOf" srcId="{0FDBB844-92D0-4F67-A8C8-DFE9D7884131}" destId="{99EFA321-7ACB-4E13-8DED-ECC551DAA173}" srcOrd="4" destOrd="0" presId="urn:microsoft.com/office/officeart/2005/8/layout/orgChart1"/>
    <dgm:cxn modelId="{14126DE3-2D2D-4016-B3B0-E6D39CABFF43}" type="presParOf" srcId="{0FDBB844-92D0-4F67-A8C8-DFE9D7884131}" destId="{B723CFCD-9CE2-444E-A911-110E7D9B1A7D}" srcOrd="5" destOrd="0" presId="urn:microsoft.com/office/officeart/2005/8/layout/orgChart1"/>
    <dgm:cxn modelId="{A0DE255A-4A88-4A51-B24D-57775EE79AD6}" type="presParOf" srcId="{B723CFCD-9CE2-444E-A911-110E7D9B1A7D}" destId="{668474EE-6EC0-4A31-A266-1F81557407C8}" srcOrd="0" destOrd="0" presId="urn:microsoft.com/office/officeart/2005/8/layout/orgChart1"/>
    <dgm:cxn modelId="{9DBBF7F9-464F-4B91-90BC-41603A6BFB69}" type="presParOf" srcId="{668474EE-6EC0-4A31-A266-1F81557407C8}" destId="{800DFBBC-8B65-4790-BAF8-E348379ABDE0}" srcOrd="0" destOrd="0" presId="urn:microsoft.com/office/officeart/2005/8/layout/orgChart1"/>
    <dgm:cxn modelId="{D8805CE8-AD5E-4AFD-8933-1884F313B666}" type="presParOf" srcId="{668474EE-6EC0-4A31-A266-1F81557407C8}" destId="{55558F18-9E1D-4674-9D69-0ECABC38BCF5}" srcOrd="1" destOrd="0" presId="urn:microsoft.com/office/officeart/2005/8/layout/orgChart1"/>
    <dgm:cxn modelId="{527599B0-7FFE-4B2C-9FA8-2A8F8DDFBE41}" type="presParOf" srcId="{B723CFCD-9CE2-444E-A911-110E7D9B1A7D}" destId="{7D67E851-DDBC-4CDC-9FC9-140BE3956D07}" srcOrd="1" destOrd="0" presId="urn:microsoft.com/office/officeart/2005/8/layout/orgChart1"/>
    <dgm:cxn modelId="{5658B377-3F00-4521-96B2-4B57F7BDADE3}" type="presParOf" srcId="{B723CFCD-9CE2-444E-A911-110E7D9B1A7D}" destId="{77BCE66E-7EFE-45BF-889B-05E86B21ED38}" srcOrd="2" destOrd="0" presId="urn:microsoft.com/office/officeart/2005/8/layout/orgChart1"/>
    <dgm:cxn modelId="{DEF631A5-7BB7-49F4-8F6F-8AD8F4C9CFDD}" type="presParOf" srcId="{2E0A6AA6-6396-4EC0-8E10-5EE905E82A34}" destId="{3AC3F340-40C5-4978-8DAB-9C07E1564B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10C26-EED6-45C2-B238-44F54B4CBFF3}">
      <dsp:nvSpPr>
        <dsp:cNvPr id="0" name=""/>
        <dsp:cNvSpPr/>
      </dsp:nvSpPr>
      <dsp:spPr>
        <a:xfrm>
          <a:off x="4700562" y="2887526"/>
          <a:ext cx="2790874" cy="1601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MUS’AB b. UMEYR (</a:t>
          </a:r>
          <a:r>
            <a:rPr lang="tr-TR" sz="2800" kern="1200" dirty="0" err="1"/>
            <a:t>r.a</a:t>
          </a:r>
          <a:r>
            <a:rPr lang="tr-TR" sz="2800" kern="1200" dirty="0"/>
            <a:t>.)</a:t>
          </a:r>
        </a:p>
      </dsp:txBody>
      <dsp:txXfrm>
        <a:off x="5109276" y="3122066"/>
        <a:ext cx="1973446" cy="1132459"/>
      </dsp:txXfrm>
    </dsp:sp>
    <dsp:sp modelId="{3CBC7726-1C4E-458A-A371-A5273AB07A17}">
      <dsp:nvSpPr>
        <dsp:cNvPr id="0" name=""/>
        <dsp:cNvSpPr/>
      </dsp:nvSpPr>
      <dsp:spPr>
        <a:xfrm rot="16200000">
          <a:off x="5761597" y="2099639"/>
          <a:ext cx="668804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5860574" y="2330585"/>
        <a:ext cx="470851" cy="395906"/>
      </dsp:txXfrm>
    </dsp:sp>
    <dsp:sp modelId="{12698D0F-06EA-4839-B1D1-67E1B2B94869}">
      <dsp:nvSpPr>
        <dsp:cNvPr id="0" name=""/>
        <dsp:cNvSpPr/>
      </dsp:nvSpPr>
      <dsp:spPr>
        <a:xfrm>
          <a:off x="4799211" y="2550"/>
          <a:ext cx="2593576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18 yaşında İslâm’la şereflenmiş</a:t>
          </a:r>
        </a:p>
      </dsp:txBody>
      <dsp:txXfrm>
        <a:off x="5179031" y="286762"/>
        <a:ext cx="1833936" cy="1372294"/>
      </dsp:txXfrm>
    </dsp:sp>
    <dsp:sp modelId="{D9C3BFB2-CC98-4898-9E36-13D64FB0468F}">
      <dsp:nvSpPr>
        <dsp:cNvPr id="0" name=""/>
        <dsp:cNvSpPr/>
      </dsp:nvSpPr>
      <dsp:spPr>
        <a:xfrm rot="20461486">
          <a:off x="7384793" y="2808277"/>
          <a:ext cx="622099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7389864" y="2970588"/>
        <a:ext cx="435469" cy="395906"/>
      </dsp:txXfrm>
    </dsp:sp>
    <dsp:sp modelId="{944FBDBE-5BF5-4B33-9E7A-924F04F40885}">
      <dsp:nvSpPr>
        <dsp:cNvPr id="0" name=""/>
        <dsp:cNvSpPr/>
      </dsp:nvSpPr>
      <dsp:spPr>
        <a:xfrm>
          <a:off x="8005147" y="1615594"/>
          <a:ext cx="2593576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Bolluk ve zenginlik içinde yaşamış</a:t>
          </a:r>
        </a:p>
      </dsp:txBody>
      <dsp:txXfrm>
        <a:off x="8384967" y="1899806"/>
        <a:ext cx="1833936" cy="1372294"/>
      </dsp:txXfrm>
    </dsp:sp>
    <dsp:sp modelId="{A02C2431-A07E-474F-97B1-F89CBE1C57D6}">
      <dsp:nvSpPr>
        <dsp:cNvPr id="0" name=""/>
        <dsp:cNvSpPr/>
      </dsp:nvSpPr>
      <dsp:spPr>
        <a:xfrm rot="2829643">
          <a:off x="6728410" y="4402456"/>
          <a:ext cx="671501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6760088" y="4461849"/>
        <a:ext cx="473548" cy="395906"/>
      </dsp:txXfrm>
    </dsp:sp>
    <dsp:sp modelId="{9DBBF8CC-7560-46BC-AF9B-EB43EB9E7E14}">
      <dsp:nvSpPr>
        <dsp:cNvPr id="0" name=""/>
        <dsp:cNvSpPr/>
      </dsp:nvSpPr>
      <dsp:spPr>
        <a:xfrm>
          <a:off x="6838628" y="4917280"/>
          <a:ext cx="2593576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Zeki, konuşmasını bilen ve insanlarla çok iyi iletişim kurardı</a:t>
          </a:r>
        </a:p>
      </dsp:txBody>
      <dsp:txXfrm>
        <a:off x="7218448" y="5201492"/>
        <a:ext cx="1833936" cy="1372294"/>
      </dsp:txXfrm>
    </dsp:sp>
    <dsp:sp modelId="{F8F0CD2F-244B-47F1-8B7D-73D14B997200}">
      <dsp:nvSpPr>
        <dsp:cNvPr id="0" name=""/>
        <dsp:cNvSpPr/>
      </dsp:nvSpPr>
      <dsp:spPr>
        <a:xfrm rot="8137024">
          <a:off x="4651093" y="4406940"/>
          <a:ext cx="747015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 rot="10800000">
        <a:off x="4820806" y="4469680"/>
        <a:ext cx="549062" cy="395906"/>
      </dsp:txXfrm>
    </dsp:sp>
    <dsp:sp modelId="{E6D19436-B257-4B62-BBFF-A75D51532BAF}">
      <dsp:nvSpPr>
        <dsp:cNvPr id="0" name=""/>
        <dsp:cNvSpPr/>
      </dsp:nvSpPr>
      <dsp:spPr>
        <a:xfrm>
          <a:off x="2551976" y="4917281"/>
          <a:ext cx="2593576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Medine’nin ilk öğretmeni</a:t>
          </a:r>
        </a:p>
      </dsp:txBody>
      <dsp:txXfrm>
        <a:off x="2931796" y="5201493"/>
        <a:ext cx="1833936" cy="1372294"/>
      </dsp:txXfrm>
    </dsp:sp>
    <dsp:sp modelId="{681501BD-5140-4244-81F1-4375E9D841B2}">
      <dsp:nvSpPr>
        <dsp:cNvPr id="0" name=""/>
        <dsp:cNvSpPr/>
      </dsp:nvSpPr>
      <dsp:spPr>
        <a:xfrm rot="11849652">
          <a:off x="4174623" y="2848216"/>
          <a:ext cx="605580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 rot="10800000">
        <a:off x="4352096" y="3007491"/>
        <a:ext cx="423906" cy="395906"/>
      </dsp:txXfrm>
    </dsp:sp>
    <dsp:sp modelId="{80D6BC4F-04D4-462A-B2F2-83B123F0946D}">
      <dsp:nvSpPr>
        <dsp:cNvPr id="0" name=""/>
        <dsp:cNvSpPr/>
      </dsp:nvSpPr>
      <dsp:spPr>
        <a:xfrm>
          <a:off x="1565570" y="1698733"/>
          <a:ext cx="2593576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 err="1"/>
            <a:t>Uhud</a:t>
          </a:r>
          <a:r>
            <a:rPr lang="tr-TR" sz="3200" kern="1200" dirty="0"/>
            <a:t> şehidi</a:t>
          </a:r>
        </a:p>
      </dsp:txBody>
      <dsp:txXfrm>
        <a:off x="1945390" y="1982945"/>
        <a:ext cx="1833936" cy="1372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528E2-FC53-4454-BA5F-577BF0FF1D25}">
      <dsp:nvSpPr>
        <dsp:cNvPr id="0" name=""/>
        <dsp:cNvSpPr/>
      </dsp:nvSpPr>
      <dsp:spPr>
        <a:xfrm>
          <a:off x="5968163" y="2244666"/>
          <a:ext cx="4661735" cy="142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333"/>
              </a:lnTo>
              <a:lnTo>
                <a:pt x="4661735" y="1184333"/>
              </a:lnTo>
              <a:lnTo>
                <a:pt x="4661735" y="142059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2C407-E5F9-4D2C-99A9-9700A6381287}">
      <dsp:nvSpPr>
        <dsp:cNvPr id="0" name=""/>
        <dsp:cNvSpPr/>
      </dsp:nvSpPr>
      <dsp:spPr>
        <a:xfrm>
          <a:off x="5968163" y="2244666"/>
          <a:ext cx="1544679" cy="142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333"/>
              </a:lnTo>
              <a:lnTo>
                <a:pt x="1544679" y="1184333"/>
              </a:lnTo>
              <a:lnTo>
                <a:pt x="1544679" y="142059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A6B9B-821C-44B6-A0DD-1BF34D4E6827}">
      <dsp:nvSpPr>
        <dsp:cNvPr id="0" name=""/>
        <dsp:cNvSpPr/>
      </dsp:nvSpPr>
      <dsp:spPr>
        <a:xfrm>
          <a:off x="4395787" y="2244666"/>
          <a:ext cx="1572376" cy="1420592"/>
        </a:xfrm>
        <a:custGeom>
          <a:avLst/>
          <a:gdLst/>
          <a:ahLst/>
          <a:cxnLst/>
          <a:rect l="0" t="0" r="0" b="0"/>
          <a:pathLst>
            <a:path>
              <a:moveTo>
                <a:pt x="1572376" y="0"/>
              </a:moveTo>
              <a:lnTo>
                <a:pt x="1572376" y="1184333"/>
              </a:lnTo>
              <a:lnTo>
                <a:pt x="0" y="1184333"/>
              </a:lnTo>
              <a:lnTo>
                <a:pt x="0" y="142059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14CFD-B90E-484F-9A37-FCECA46B91E1}">
      <dsp:nvSpPr>
        <dsp:cNvPr id="0" name=""/>
        <dsp:cNvSpPr/>
      </dsp:nvSpPr>
      <dsp:spPr>
        <a:xfrm>
          <a:off x="1278731" y="2244666"/>
          <a:ext cx="4689432" cy="1420592"/>
        </a:xfrm>
        <a:custGeom>
          <a:avLst/>
          <a:gdLst/>
          <a:ahLst/>
          <a:cxnLst/>
          <a:rect l="0" t="0" r="0" b="0"/>
          <a:pathLst>
            <a:path>
              <a:moveTo>
                <a:pt x="4689432" y="0"/>
              </a:moveTo>
              <a:lnTo>
                <a:pt x="4689432" y="1184333"/>
              </a:lnTo>
              <a:lnTo>
                <a:pt x="0" y="1184333"/>
              </a:lnTo>
              <a:lnTo>
                <a:pt x="0" y="142059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F3F2D-A592-4C6E-9885-0D806CD40532}">
      <dsp:nvSpPr>
        <dsp:cNvPr id="0" name=""/>
        <dsp:cNvSpPr/>
      </dsp:nvSpPr>
      <dsp:spPr>
        <a:xfrm>
          <a:off x="997516" y="625214"/>
          <a:ext cx="9941294" cy="161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A65E3-5F33-4CA4-AB3D-47DE7E0ED42B}">
      <dsp:nvSpPr>
        <dsp:cNvPr id="0" name=""/>
        <dsp:cNvSpPr/>
      </dsp:nvSpPr>
      <dsp:spPr>
        <a:xfrm>
          <a:off x="1280884" y="894414"/>
          <a:ext cx="9941294" cy="1619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 err="1"/>
            <a:t>Üsame’nin</a:t>
          </a:r>
          <a:r>
            <a:rPr lang="tr-TR" sz="4400" kern="1200" dirty="0"/>
            <a:t> (</a:t>
          </a:r>
          <a:r>
            <a:rPr lang="tr-TR" sz="4400" kern="1200" dirty="0" err="1"/>
            <a:t>r.a</a:t>
          </a:r>
          <a:r>
            <a:rPr lang="tr-TR" sz="4400" kern="1200" dirty="0"/>
            <a:t>.) hayatından bize kalanlar</a:t>
          </a:r>
        </a:p>
      </dsp:txBody>
      <dsp:txXfrm>
        <a:off x="1328316" y="941846"/>
        <a:ext cx="9846430" cy="1524588"/>
      </dsp:txXfrm>
    </dsp:sp>
    <dsp:sp modelId="{30870771-10C5-48C0-A07D-31E076D7FE2A}">
      <dsp:nvSpPr>
        <dsp:cNvPr id="0" name=""/>
        <dsp:cNvSpPr/>
      </dsp:nvSpPr>
      <dsp:spPr>
        <a:xfrm>
          <a:off x="3571" y="3665258"/>
          <a:ext cx="2550318" cy="161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409FD-D0F4-4102-901B-F22FE281B242}">
      <dsp:nvSpPr>
        <dsp:cNvPr id="0" name=""/>
        <dsp:cNvSpPr/>
      </dsp:nvSpPr>
      <dsp:spPr>
        <a:xfrm>
          <a:off x="286940" y="3934458"/>
          <a:ext cx="2550318" cy="1619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İffet </a:t>
          </a:r>
        </a:p>
      </dsp:txBody>
      <dsp:txXfrm>
        <a:off x="334372" y="3981890"/>
        <a:ext cx="2455454" cy="1524588"/>
      </dsp:txXfrm>
    </dsp:sp>
    <dsp:sp modelId="{9F0BA19F-B2C6-418F-91FB-FC113A59372E}">
      <dsp:nvSpPr>
        <dsp:cNvPr id="0" name=""/>
        <dsp:cNvSpPr/>
      </dsp:nvSpPr>
      <dsp:spPr>
        <a:xfrm>
          <a:off x="3120627" y="3665258"/>
          <a:ext cx="2550318" cy="161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FD4ED-D501-4ACA-A419-A4B11D7D16D1}">
      <dsp:nvSpPr>
        <dsp:cNvPr id="0" name=""/>
        <dsp:cNvSpPr/>
      </dsp:nvSpPr>
      <dsp:spPr>
        <a:xfrm>
          <a:off x="3403996" y="3934458"/>
          <a:ext cx="2550318" cy="1619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Alçak gönüllük</a:t>
          </a:r>
        </a:p>
      </dsp:txBody>
      <dsp:txXfrm>
        <a:off x="3451428" y="3981890"/>
        <a:ext cx="2455454" cy="1524588"/>
      </dsp:txXfrm>
    </dsp:sp>
    <dsp:sp modelId="{618197A2-0E8B-4939-824E-8F030F0B180B}">
      <dsp:nvSpPr>
        <dsp:cNvPr id="0" name=""/>
        <dsp:cNvSpPr/>
      </dsp:nvSpPr>
      <dsp:spPr>
        <a:xfrm>
          <a:off x="6237683" y="3665258"/>
          <a:ext cx="2550318" cy="161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64EFF-2C54-4DA6-A3A8-0EB7FFD1BA17}">
      <dsp:nvSpPr>
        <dsp:cNvPr id="0" name=""/>
        <dsp:cNvSpPr/>
      </dsp:nvSpPr>
      <dsp:spPr>
        <a:xfrm>
          <a:off x="6521052" y="3934458"/>
          <a:ext cx="2550318" cy="1619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Takva</a:t>
          </a:r>
        </a:p>
      </dsp:txBody>
      <dsp:txXfrm>
        <a:off x="6568484" y="3981890"/>
        <a:ext cx="2455454" cy="1524588"/>
      </dsp:txXfrm>
    </dsp:sp>
    <dsp:sp modelId="{CC81FB9E-5957-4ECE-8D75-3D97E65C2072}">
      <dsp:nvSpPr>
        <dsp:cNvPr id="0" name=""/>
        <dsp:cNvSpPr/>
      </dsp:nvSpPr>
      <dsp:spPr>
        <a:xfrm>
          <a:off x="9354739" y="3665258"/>
          <a:ext cx="2550318" cy="161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7C53C-02E5-4A82-B795-DA66D3C1294A}">
      <dsp:nvSpPr>
        <dsp:cNvPr id="0" name=""/>
        <dsp:cNvSpPr/>
      </dsp:nvSpPr>
      <dsp:spPr>
        <a:xfrm>
          <a:off x="9638108" y="3934458"/>
          <a:ext cx="2550318" cy="1619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İşi hakkıyla yerine getirme</a:t>
          </a:r>
        </a:p>
      </dsp:txBody>
      <dsp:txXfrm>
        <a:off x="9685540" y="3981890"/>
        <a:ext cx="2455454" cy="1524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15902-734A-466D-A6FD-E0FFC22CE44C}">
      <dsp:nvSpPr>
        <dsp:cNvPr id="0" name=""/>
        <dsp:cNvSpPr/>
      </dsp:nvSpPr>
      <dsp:spPr>
        <a:xfrm>
          <a:off x="5107781" y="2572927"/>
          <a:ext cx="1976437" cy="1976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 err="1"/>
            <a:t>Muaz</a:t>
          </a:r>
          <a:r>
            <a:rPr lang="tr-TR" sz="3400" kern="1200" dirty="0"/>
            <a:t> b. Cebel</a:t>
          </a:r>
        </a:p>
      </dsp:txBody>
      <dsp:txXfrm>
        <a:off x="5397223" y="2862369"/>
        <a:ext cx="1397553" cy="1397553"/>
      </dsp:txXfrm>
    </dsp:sp>
    <dsp:sp modelId="{CCF6B3F4-01BC-44C7-A1EF-96D12276A126}">
      <dsp:nvSpPr>
        <dsp:cNvPr id="0" name=""/>
        <dsp:cNvSpPr/>
      </dsp:nvSpPr>
      <dsp:spPr>
        <a:xfrm rot="16200000">
          <a:off x="5886343" y="1853221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5949240" y="2050516"/>
        <a:ext cx="293519" cy="403192"/>
      </dsp:txXfrm>
    </dsp:sp>
    <dsp:sp modelId="{D57850AB-7542-4D58-82DF-7D95B9F2CC8D}">
      <dsp:nvSpPr>
        <dsp:cNvPr id="0" name=""/>
        <dsp:cNvSpPr/>
      </dsp:nvSpPr>
      <dsp:spPr>
        <a:xfrm>
          <a:off x="4555582" y="2976"/>
          <a:ext cx="3080835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18’inde Müslüman oldu</a:t>
          </a:r>
        </a:p>
      </dsp:txBody>
      <dsp:txXfrm>
        <a:off x="5006760" y="263474"/>
        <a:ext cx="2178479" cy="1257797"/>
      </dsp:txXfrm>
    </dsp:sp>
    <dsp:sp modelId="{C3559E06-0280-45E8-8784-688499BB6CBD}">
      <dsp:nvSpPr>
        <dsp:cNvPr id="0" name=""/>
        <dsp:cNvSpPr/>
      </dsp:nvSpPr>
      <dsp:spPr>
        <a:xfrm rot="19836530">
          <a:off x="7112087" y="2505936"/>
          <a:ext cx="521548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7122156" y="2678728"/>
        <a:ext cx="365084" cy="403192"/>
      </dsp:txXfrm>
    </dsp:sp>
    <dsp:sp modelId="{89F22EC1-E6F3-46E6-8B26-E6554FC3BC46}">
      <dsp:nvSpPr>
        <dsp:cNvPr id="0" name=""/>
        <dsp:cNvSpPr/>
      </dsp:nvSpPr>
      <dsp:spPr>
        <a:xfrm>
          <a:off x="7376627" y="1082744"/>
          <a:ext cx="3080835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Genç bir yönetici</a:t>
          </a:r>
        </a:p>
      </dsp:txBody>
      <dsp:txXfrm>
        <a:off x="7827805" y="1343242"/>
        <a:ext cx="2178479" cy="1257797"/>
      </dsp:txXfrm>
    </dsp:sp>
    <dsp:sp modelId="{D84A1CED-9BDE-4413-A3D2-FD0EBAA46A1F}">
      <dsp:nvSpPr>
        <dsp:cNvPr id="0" name=""/>
        <dsp:cNvSpPr/>
      </dsp:nvSpPr>
      <dsp:spPr>
        <a:xfrm rot="689935">
          <a:off x="7202848" y="3485821"/>
          <a:ext cx="349019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7203899" y="3609782"/>
        <a:ext cx="244313" cy="403192"/>
      </dsp:txXfrm>
    </dsp:sp>
    <dsp:sp modelId="{0BFA19DC-C352-4240-B1F2-D4A2C007675B}">
      <dsp:nvSpPr>
        <dsp:cNvPr id="0" name=""/>
        <dsp:cNvSpPr/>
      </dsp:nvSpPr>
      <dsp:spPr>
        <a:xfrm>
          <a:off x="7622147" y="3295588"/>
          <a:ext cx="3080835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Abdullah b. Mes’ud ile kardeş oldu</a:t>
          </a:r>
          <a:endParaRPr lang="tr-TR" sz="2800" kern="1200" dirty="0"/>
        </a:p>
      </dsp:txBody>
      <dsp:txXfrm>
        <a:off x="8073325" y="3556086"/>
        <a:ext cx="2178479" cy="1257797"/>
      </dsp:txXfrm>
    </dsp:sp>
    <dsp:sp modelId="{809CD45C-C558-4BE8-99B0-313A84907BDC}">
      <dsp:nvSpPr>
        <dsp:cNvPr id="0" name=""/>
        <dsp:cNvSpPr/>
      </dsp:nvSpPr>
      <dsp:spPr>
        <a:xfrm rot="3317421">
          <a:off x="6669160" y="4410619"/>
          <a:ext cx="49598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6701194" y="4483859"/>
        <a:ext cx="347188" cy="403192"/>
      </dsp:txXfrm>
    </dsp:sp>
    <dsp:sp modelId="{2F214F70-B418-44C8-8F26-AA7FB4443A53}">
      <dsp:nvSpPr>
        <dsp:cNvPr id="0" name=""/>
        <dsp:cNvSpPr/>
      </dsp:nvSpPr>
      <dsp:spPr>
        <a:xfrm>
          <a:off x="6223182" y="5079202"/>
          <a:ext cx="3080835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Fetva yetkisine sahip üç sahabeden biri</a:t>
          </a:r>
        </a:p>
      </dsp:txBody>
      <dsp:txXfrm>
        <a:off x="6674360" y="5339700"/>
        <a:ext cx="2178479" cy="1257797"/>
      </dsp:txXfrm>
    </dsp:sp>
    <dsp:sp modelId="{3814E8EE-D8AC-41E1-B922-6752A458CE69}">
      <dsp:nvSpPr>
        <dsp:cNvPr id="0" name=""/>
        <dsp:cNvSpPr/>
      </dsp:nvSpPr>
      <dsp:spPr>
        <a:xfrm rot="7394270">
          <a:off x="5078936" y="4414996"/>
          <a:ext cx="474657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 rot="10800000">
        <a:off x="5189160" y="4489843"/>
        <a:ext cx="332260" cy="403192"/>
      </dsp:txXfrm>
    </dsp:sp>
    <dsp:sp modelId="{4D0DD076-4CB8-4586-887D-21D589A8757B}">
      <dsp:nvSpPr>
        <dsp:cNvPr id="0" name=""/>
        <dsp:cNvSpPr/>
      </dsp:nvSpPr>
      <dsp:spPr>
        <a:xfrm>
          <a:off x="2977915" y="5079206"/>
          <a:ext cx="3080835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Zeki, öğrenmeye hevesli</a:t>
          </a:r>
        </a:p>
      </dsp:txBody>
      <dsp:txXfrm>
        <a:off x="3429093" y="5339704"/>
        <a:ext cx="2178479" cy="1257797"/>
      </dsp:txXfrm>
    </dsp:sp>
    <dsp:sp modelId="{45CEC69B-E591-4313-BDC7-70B38E8D706D}">
      <dsp:nvSpPr>
        <dsp:cNvPr id="0" name=""/>
        <dsp:cNvSpPr/>
      </dsp:nvSpPr>
      <dsp:spPr>
        <a:xfrm rot="10058287">
          <a:off x="4642056" y="3505392"/>
          <a:ext cx="350559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 rot="10800000">
        <a:off x="4746005" y="3628533"/>
        <a:ext cx="245391" cy="403192"/>
      </dsp:txXfrm>
    </dsp:sp>
    <dsp:sp modelId="{097FE049-A315-4061-B19F-DD4F3D6DC32A}">
      <dsp:nvSpPr>
        <dsp:cNvPr id="0" name=""/>
        <dsp:cNvSpPr/>
      </dsp:nvSpPr>
      <dsp:spPr>
        <a:xfrm>
          <a:off x="1504026" y="3340549"/>
          <a:ext cx="3080835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Eğitimci</a:t>
          </a:r>
        </a:p>
      </dsp:txBody>
      <dsp:txXfrm>
        <a:off x="1955204" y="3601047"/>
        <a:ext cx="2178479" cy="1257797"/>
      </dsp:txXfrm>
    </dsp:sp>
    <dsp:sp modelId="{A14D57E3-5556-40AF-B173-90941884402B}">
      <dsp:nvSpPr>
        <dsp:cNvPr id="0" name=""/>
        <dsp:cNvSpPr/>
      </dsp:nvSpPr>
      <dsp:spPr>
        <a:xfrm rot="12624645">
          <a:off x="4670406" y="2518916"/>
          <a:ext cx="44472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 rot="10800000">
        <a:off x="4794645" y="2687082"/>
        <a:ext cx="311306" cy="403192"/>
      </dsp:txXfrm>
    </dsp:sp>
    <dsp:sp modelId="{BA4D97B5-C267-4199-9DEE-BC67A76FD246}">
      <dsp:nvSpPr>
        <dsp:cNvPr id="0" name=""/>
        <dsp:cNvSpPr/>
      </dsp:nvSpPr>
      <dsp:spPr>
        <a:xfrm>
          <a:off x="1899421" y="1112718"/>
          <a:ext cx="3080835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İslâm’ın helal ve haramını en iyi bilen kişi</a:t>
          </a:r>
        </a:p>
      </dsp:txBody>
      <dsp:txXfrm>
        <a:off x="2350599" y="1373216"/>
        <a:ext cx="2178479" cy="1257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FA321-7ACB-4E13-8DED-ECC551DAA173}">
      <dsp:nvSpPr>
        <dsp:cNvPr id="0" name=""/>
        <dsp:cNvSpPr/>
      </dsp:nvSpPr>
      <dsp:spPr>
        <a:xfrm>
          <a:off x="6096000" y="3323964"/>
          <a:ext cx="4243303" cy="55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425"/>
              </a:lnTo>
              <a:lnTo>
                <a:pt x="4243303" y="275425"/>
              </a:lnTo>
              <a:lnTo>
                <a:pt x="4243303" y="55085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38983-23A2-4E0F-91D7-84D950BDA359}">
      <dsp:nvSpPr>
        <dsp:cNvPr id="0" name=""/>
        <dsp:cNvSpPr/>
      </dsp:nvSpPr>
      <dsp:spPr>
        <a:xfrm>
          <a:off x="6050280" y="3323964"/>
          <a:ext cx="91440" cy="550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85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9DCCE-84B6-418A-8B05-ADC6207F718E}">
      <dsp:nvSpPr>
        <dsp:cNvPr id="0" name=""/>
        <dsp:cNvSpPr/>
      </dsp:nvSpPr>
      <dsp:spPr>
        <a:xfrm>
          <a:off x="1852696" y="3323964"/>
          <a:ext cx="4243303" cy="550850"/>
        </a:xfrm>
        <a:custGeom>
          <a:avLst/>
          <a:gdLst/>
          <a:ahLst/>
          <a:cxnLst/>
          <a:rect l="0" t="0" r="0" b="0"/>
          <a:pathLst>
            <a:path>
              <a:moveTo>
                <a:pt x="4243303" y="0"/>
              </a:moveTo>
              <a:lnTo>
                <a:pt x="4243303" y="275425"/>
              </a:lnTo>
              <a:lnTo>
                <a:pt x="0" y="275425"/>
              </a:lnTo>
              <a:lnTo>
                <a:pt x="0" y="55085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C64F8-F571-44FC-8B56-71296AD1A77E}">
      <dsp:nvSpPr>
        <dsp:cNvPr id="0" name=""/>
        <dsp:cNvSpPr/>
      </dsp:nvSpPr>
      <dsp:spPr>
        <a:xfrm>
          <a:off x="2181173" y="1671637"/>
          <a:ext cx="7829652" cy="1652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 err="1"/>
            <a:t>Muaz</a:t>
          </a:r>
          <a:r>
            <a:rPr lang="tr-TR" sz="4400" kern="1200" dirty="0"/>
            <a:t> b. Cebel’in Yemen’deki bazı faaliyetleri</a:t>
          </a:r>
        </a:p>
      </dsp:txBody>
      <dsp:txXfrm>
        <a:off x="2181173" y="1671637"/>
        <a:ext cx="7829652" cy="1652327"/>
      </dsp:txXfrm>
    </dsp:sp>
    <dsp:sp modelId="{87E85443-157A-40CE-A8FA-0088AC92BEF9}">
      <dsp:nvSpPr>
        <dsp:cNvPr id="0" name=""/>
        <dsp:cNvSpPr/>
      </dsp:nvSpPr>
      <dsp:spPr>
        <a:xfrm>
          <a:off x="6470" y="3874814"/>
          <a:ext cx="3692453" cy="1311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Peygamberlik iddiasında bulunan bir kişinin etkisini kısa sürede yok etti.</a:t>
          </a:r>
        </a:p>
      </dsp:txBody>
      <dsp:txXfrm>
        <a:off x="6470" y="3874814"/>
        <a:ext cx="3692453" cy="1311547"/>
      </dsp:txXfrm>
    </dsp:sp>
    <dsp:sp modelId="{3774B3F0-49A9-4B24-A2C4-46C7F1B9039B}">
      <dsp:nvSpPr>
        <dsp:cNvPr id="0" name=""/>
        <dsp:cNvSpPr/>
      </dsp:nvSpPr>
      <dsp:spPr>
        <a:xfrm>
          <a:off x="4249773" y="3874814"/>
          <a:ext cx="3692453" cy="1311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Yeni eğitim ve öğretim kurumları açtı.</a:t>
          </a:r>
        </a:p>
      </dsp:txBody>
      <dsp:txXfrm>
        <a:off x="4249773" y="3874814"/>
        <a:ext cx="3692453" cy="1311547"/>
      </dsp:txXfrm>
    </dsp:sp>
    <dsp:sp modelId="{800DFBBC-8B65-4790-BAF8-E348379ABDE0}">
      <dsp:nvSpPr>
        <dsp:cNvPr id="0" name=""/>
        <dsp:cNvSpPr/>
      </dsp:nvSpPr>
      <dsp:spPr>
        <a:xfrm>
          <a:off x="8493076" y="3874814"/>
          <a:ext cx="3692453" cy="1311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İslâm’ın öğretilmesi hususunda eğitim faaliyetleri organize etti.</a:t>
          </a:r>
        </a:p>
      </dsp:txBody>
      <dsp:txXfrm>
        <a:off x="8493076" y="3874814"/>
        <a:ext cx="3692453" cy="1311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B7F02-C592-40C9-A6D9-E2FDDD5482C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258CB-50FA-438F-8DE7-3ED461D6E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4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Re­sû­lul­lah’ın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zamanında, Ensar içerisinde fetva vermekte temayüz etmiş olan üç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sa­habiden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birisiydi. Diğer ikisi de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Übey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Ka’b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Zeyd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Sâbit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idi.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258CB-50FA-438F-8DE7-3ED461D6E8B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98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E255E3-8F9E-447C-B378-A6E0E9AD113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7C934B-83DF-491B-8456-B3C6F59B0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43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55E3-8F9E-447C-B378-A6E0E9AD113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934B-83DF-491B-8456-B3C6F59B0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87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E255E3-8F9E-447C-B378-A6E0E9AD113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7C934B-83DF-491B-8456-B3C6F59B0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67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55E3-8F9E-447C-B378-A6E0E9AD113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B7C934B-83DF-491B-8456-B3C6F59B0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70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E255E3-8F9E-447C-B378-A6E0E9AD113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7C934B-83DF-491B-8456-B3C6F59B0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52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55E3-8F9E-447C-B378-A6E0E9AD113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934B-83DF-491B-8456-B3C6F59B0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45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55E3-8F9E-447C-B378-A6E0E9AD113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934B-83DF-491B-8456-B3C6F59B0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97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55E3-8F9E-447C-B378-A6E0E9AD113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934B-83DF-491B-8456-B3C6F59B0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65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55E3-8F9E-447C-B378-A6E0E9AD113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934B-83DF-491B-8456-B3C6F59B0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9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E255E3-8F9E-447C-B378-A6E0E9AD113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7C934B-83DF-491B-8456-B3C6F59B0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93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55E3-8F9E-447C-B378-A6E0E9AD113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934B-83DF-491B-8456-B3C6F59B0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17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AE255E3-8F9E-447C-B378-A6E0E9AD113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B7C934B-83DF-491B-8456-B3C6F59B0EF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498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1exXGmjq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R1exXGmjqQ" TargetMode="Externa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IB-U25v088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LbGS09WN5Q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588467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7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BAZI GENÇ SAHABİLER</a:t>
            </a:r>
            <a:br>
              <a:rPr lang="tr-TR" sz="54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MUSAB b. UMEYR (</a:t>
            </a:r>
            <a:r>
              <a:rPr lang="tr-TR" sz="32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 </a:t>
            </a:r>
            <a:b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ÜSAME b. ZEYD (</a:t>
            </a:r>
            <a:r>
              <a:rPr lang="tr-TR" sz="32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 </a:t>
            </a:r>
            <a:b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MUAZ b. CEBEL (</a:t>
            </a:r>
            <a:r>
              <a:rPr lang="tr-TR" sz="32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  <a:endParaRPr lang="tr-TR" sz="24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8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55417" y="1572491"/>
            <a:ext cx="5555674" cy="4558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Üsame</a:t>
            </a:r>
            <a:r>
              <a:rPr lang="tr-TR" sz="3600" dirty="0"/>
              <a:t> b. </a:t>
            </a:r>
            <a:r>
              <a:rPr lang="tr-TR" sz="3600" dirty="0" err="1"/>
              <a:t>Zeyd</a:t>
            </a:r>
            <a:r>
              <a:rPr lang="tr-TR" sz="3600" dirty="0"/>
              <a:t> (</a:t>
            </a:r>
            <a:r>
              <a:rPr lang="tr-TR" sz="3600" dirty="0" err="1"/>
              <a:t>r.a</a:t>
            </a:r>
            <a:r>
              <a:rPr lang="tr-TR" sz="3600" dirty="0"/>
              <a:t>.) Peygamber </a:t>
            </a:r>
            <a:r>
              <a:rPr lang="tr-TR" sz="3600" dirty="0" err="1"/>
              <a:t>Efendimiz’in</a:t>
            </a:r>
            <a:r>
              <a:rPr lang="tr-TR" sz="3600" dirty="0"/>
              <a:t> özgürlüğüne kavuşturduğu </a:t>
            </a:r>
            <a:r>
              <a:rPr lang="tr-TR" sz="3600" dirty="0" err="1"/>
              <a:t>Zeyd</a:t>
            </a:r>
            <a:r>
              <a:rPr lang="tr-TR" sz="3600" dirty="0"/>
              <a:t> b. </a:t>
            </a:r>
            <a:r>
              <a:rPr lang="tr-TR" sz="3600" dirty="0" err="1"/>
              <a:t>Harise’nin</a:t>
            </a:r>
            <a:r>
              <a:rPr lang="tr-TR" sz="3600" dirty="0"/>
              <a:t> (</a:t>
            </a:r>
            <a:r>
              <a:rPr lang="tr-TR" sz="3600" dirty="0" err="1"/>
              <a:t>r.a</a:t>
            </a:r>
            <a:r>
              <a:rPr lang="tr-TR" sz="3600" dirty="0"/>
              <a:t>.) oğludur. Annesi ise Peygamber’imizin dadısı </a:t>
            </a:r>
            <a:r>
              <a:rPr lang="tr-TR" sz="3600" dirty="0" err="1"/>
              <a:t>Ümmü</a:t>
            </a:r>
            <a:r>
              <a:rPr lang="tr-TR" sz="3600" dirty="0"/>
              <a:t> </a:t>
            </a:r>
            <a:r>
              <a:rPr lang="tr-TR" sz="3600" dirty="0" err="1"/>
              <a:t>Eymen’dir</a:t>
            </a:r>
            <a:r>
              <a:rPr lang="tr-TR" sz="3600" dirty="0"/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7346" y="1572491"/>
            <a:ext cx="6137564" cy="45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180110" y="1025236"/>
            <a:ext cx="5638800" cy="5292437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/>
              <a:t>Üsame</a:t>
            </a:r>
            <a:r>
              <a:rPr lang="tr-TR" sz="3200" dirty="0"/>
              <a:t> b. </a:t>
            </a:r>
            <a:r>
              <a:rPr lang="tr-TR" sz="3200" dirty="0" err="1"/>
              <a:t>Zeyd</a:t>
            </a:r>
            <a:r>
              <a:rPr lang="tr-TR" sz="3200" dirty="0"/>
              <a:t> (</a:t>
            </a:r>
            <a:r>
              <a:rPr lang="tr-TR" sz="3200" dirty="0" err="1"/>
              <a:t>r.a</a:t>
            </a:r>
            <a:r>
              <a:rPr lang="tr-TR" sz="3200" dirty="0"/>
              <a:t>.) ahlaki erdemlerinin yanı sıra cesareti ile de </a:t>
            </a:r>
            <a:r>
              <a:rPr lang="tr-TR" sz="3200" dirty="0" err="1"/>
              <a:t>Peygember</a:t>
            </a:r>
            <a:r>
              <a:rPr lang="tr-TR" sz="3200" dirty="0"/>
              <a:t> </a:t>
            </a:r>
            <a:r>
              <a:rPr lang="tr-TR" sz="3200" dirty="0" err="1"/>
              <a:t>Efendimiz’in</a:t>
            </a:r>
            <a:r>
              <a:rPr lang="tr-TR" sz="3200" dirty="0"/>
              <a:t> (</a:t>
            </a:r>
            <a:r>
              <a:rPr lang="tr-TR" sz="3200" dirty="0" err="1"/>
              <a:t>s.a.v</a:t>
            </a:r>
            <a:r>
              <a:rPr lang="tr-TR" sz="3200" dirty="0"/>
              <a:t>.) dikkatini çekmiştir.  11 yaşında </a:t>
            </a:r>
            <a:r>
              <a:rPr lang="tr-TR" sz="3200" dirty="0" err="1"/>
              <a:t>Uhud’a</a:t>
            </a:r>
            <a:r>
              <a:rPr lang="tr-TR" sz="3200" dirty="0"/>
              <a:t> katılmak istedi ama izin verilmedi. Hendek savaşında ise boynunu uzun göstererek ve büyük ısrarları neticesinde dikkatli olmak kaydıyla izin verildi.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1" y="1025236"/>
            <a:ext cx="5999019" cy="52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55417" y="1260765"/>
            <a:ext cx="4859483" cy="5181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Mute</a:t>
            </a:r>
            <a:r>
              <a:rPr lang="tr-TR" sz="4000" dirty="0"/>
              <a:t> Savaşı’na, Mekke’nin Fethi’ne ve Hendek </a:t>
            </a:r>
            <a:r>
              <a:rPr lang="tr-TR" sz="4000" dirty="0" err="1"/>
              <a:t>Gazvesi’ne</a:t>
            </a:r>
            <a:r>
              <a:rPr lang="tr-TR" sz="4000" dirty="0"/>
              <a:t> katılarak Peygamber’imize (</a:t>
            </a:r>
            <a:r>
              <a:rPr lang="tr-TR" sz="4000" dirty="0" err="1"/>
              <a:t>s.a.v</a:t>
            </a:r>
            <a:r>
              <a:rPr lang="tr-TR" sz="4000" dirty="0"/>
              <a:t>.) en büyük desteği verenlerden oldu.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913" y="1260766"/>
            <a:ext cx="7177087" cy="51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457195" y="637310"/>
            <a:ext cx="5694219" cy="29787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Peygamber Efendimiz (</a:t>
            </a:r>
            <a:r>
              <a:rPr lang="tr-TR" sz="3200" dirty="0" err="1"/>
              <a:t>s.a.v</a:t>
            </a:r>
            <a:r>
              <a:rPr lang="tr-TR" sz="3200" dirty="0"/>
              <a:t>.) </a:t>
            </a:r>
            <a:r>
              <a:rPr lang="tr-TR" sz="3200" dirty="0" err="1"/>
              <a:t>Üsame’nin</a:t>
            </a:r>
            <a:r>
              <a:rPr lang="tr-TR" sz="3200" dirty="0"/>
              <a:t> (</a:t>
            </a:r>
            <a:r>
              <a:rPr lang="tr-TR" sz="3200" dirty="0" err="1"/>
              <a:t>r.a</a:t>
            </a:r>
            <a:r>
              <a:rPr lang="tr-TR" sz="3200" dirty="0"/>
              <a:t>.) savaşlarda gösterdiği kahramanlıkları fark ederek ondaki komutanlık yeteneğini ortaya çıkarmıştır.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457195" y="3768434"/>
            <a:ext cx="5694219" cy="29787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Daha sonra içerisinde Hz. </a:t>
            </a:r>
            <a:r>
              <a:rPr lang="tr-TR" sz="3200" dirty="0" err="1"/>
              <a:t>Ebû</a:t>
            </a:r>
            <a:r>
              <a:rPr lang="tr-TR" sz="3200" dirty="0"/>
              <a:t> Bekir, (</a:t>
            </a:r>
            <a:r>
              <a:rPr lang="tr-TR" sz="3200" dirty="0" err="1"/>
              <a:t>r.a</a:t>
            </a:r>
            <a:r>
              <a:rPr lang="tr-TR" sz="3200" dirty="0"/>
              <a:t>.) Hz. Ömer (</a:t>
            </a:r>
            <a:r>
              <a:rPr lang="tr-TR" sz="3200" dirty="0" err="1"/>
              <a:t>r.a</a:t>
            </a:r>
            <a:r>
              <a:rPr lang="tr-TR" sz="3200" dirty="0"/>
              <a:t>.) gibi büyük </a:t>
            </a:r>
            <a:r>
              <a:rPr lang="tr-TR" sz="3200" dirty="0" err="1"/>
              <a:t>sahabilerin</a:t>
            </a:r>
            <a:r>
              <a:rPr lang="tr-TR" sz="3200" dirty="0"/>
              <a:t> olduğu bir orduya 19 yaşında olmasına rağmen </a:t>
            </a:r>
            <a:r>
              <a:rPr lang="tr-TR" sz="3200" dirty="0" err="1"/>
              <a:t>Üsame’yi</a:t>
            </a:r>
            <a:r>
              <a:rPr lang="tr-TR" sz="3200" dirty="0"/>
              <a:t> </a:t>
            </a:r>
            <a:r>
              <a:rPr lang="tr-TR" sz="3200" dirty="0" err="1"/>
              <a:t>komunat</a:t>
            </a:r>
            <a:r>
              <a:rPr lang="tr-TR" sz="3200" dirty="0"/>
              <a:t> tayin etmiştir.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210523" y="956180"/>
            <a:ext cx="6109851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3" y="3740727"/>
            <a:ext cx="3321862" cy="2394248"/>
          </a:xfrm>
          <a:prstGeom prst="rect">
            <a:avLst/>
          </a:prstGeom>
        </p:spPr>
      </p:pic>
      <p:sp>
        <p:nvSpPr>
          <p:cNvPr id="3" name="Köşeleri Yuvarlanmış Dikdörtgen Belirtme Çizgisi 2"/>
          <p:cNvSpPr/>
          <p:nvPr/>
        </p:nvSpPr>
        <p:spPr>
          <a:xfrm>
            <a:off x="4336473" y="817418"/>
            <a:ext cx="7065818" cy="2923309"/>
          </a:xfrm>
          <a:prstGeom prst="wedgeRoundRectCallout">
            <a:avLst>
              <a:gd name="adj1" fmla="val -47500"/>
              <a:gd name="adj2" fmla="val 83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</a:t>
            </a:r>
            <a:r>
              <a:rPr lang="tr-TR" sz="3600" dirty="0" err="1"/>
              <a:t>Efendimiz’in</a:t>
            </a:r>
            <a:r>
              <a:rPr lang="tr-TR" sz="3600" dirty="0"/>
              <a:t> (</a:t>
            </a:r>
            <a:r>
              <a:rPr lang="tr-TR" sz="3600" dirty="0" err="1"/>
              <a:t>s.a.v</a:t>
            </a:r>
            <a:r>
              <a:rPr lang="tr-TR" sz="3600" dirty="0"/>
              <a:t>.) bu kararını nasıl değerlendiriyorsunuz?</a:t>
            </a:r>
          </a:p>
        </p:txBody>
      </p:sp>
    </p:spTree>
    <p:extLst>
      <p:ext uri="{BB962C8B-B14F-4D97-AF65-F5344CB8AC3E}">
        <p14:creationId xmlns:p14="http://schemas.microsoft.com/office/powerpoint/2010/main" val="42592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24689" y="124692"/>
            <a:ext cx="11970329" cy="1094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</a:t>
            </a:r>
            <a:r>
              <a:rPr lang="tr-TR" sz="3600" dirty="0" err="1"/>
              <a:t>Efendimiz’in</a:t>
            </a:r>
            <a:r>
              <a:rPr lang="tr-TR" sz="3600" dirty="0"/>
              <a:t> (</a:t>
            </a:r>
            <a:r>
              <a:rPr lang="tr-TR" sz="3600" dirty="0" err="1"/>
              <a:t>s.a.v</a:t>
            </a:r>
            <a:r>
              <a:rPr lang="tr-TR" sz="3600" dirty="0"/>
              <a:t>.) bu kararı «</a:t>
            </a:r>
            <a:r>
              <a:rPr lang="tr-TR" sz="3600" dirty="0" err="1"/>
              <a:t>Üsame’nin</a:t>
            </a:r>
            <a:r>
              <a:rPr lang="tr-TR" sz="3600" dirty="0"/>
              <a:t> bir kölenin oğlu olmasından dolayı» bazı kimselerce eleştirilmiştir.</a:t>
            </a:r>
          </a:p>
        </p:txBody>
      </p:sp>
      <p:sp>
        <p:nvSpPr>
          <p:cNvPr id="3" name="Dikey Kaydırma 2"/>
          <p:cNvSpPr/>
          <p:nvPr/>
        </p:nvSpPr>
        <p:spPr>
          <a:xfrm>
            <a:off x="124689" y="1357745"/>
            <a:ext cx="11970329" cy="536171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Peygamber </a:t>
            </a:r>
            <a:r>
              <a:rPr lang="tr-TR" sz="3200" b="1" dirty="0" err="1"/>
              <a:t>Efendimiz’in</a:t>
            </a:r>
            <a:r>
              <a:rPr lang="tr-TR" sz="3200" b="1" dirty="0"/>
              <a:t> itirazları </a:t>
            </a:r>
            <a:r>
              <a:rPr lang="tr-TR" sz="3200" b="1" dirty="0" err="1"/>
              <a:t>cavabı</a:t>
            </a:r>
            <a:r>
              <a:rPr lang="tr-TR" sz="3200" b="1" dirty="0"/>
              <a:t>:</a:t>
            </a:r>
          </a:p>
          <a:p>
            <a:pPr algn="ctr"/>
            <a:r>
              <a:rPr lang="tr-TR" sz="3200" dirty="0"/>
              <a:t>Ey insanlar! </a:t>
            </a:r>
            <a:r>
              <a:rPr lang="tr-TR" sz="3200" dirty="0" err="1"/>
              <a:t>Üsame</a:t>
            </a:r>
            <a:r>
              <a:rPr lang="tr-TR" sz="3200" dirty="0"/>
              <a:t> b. </a:t>
            </a:r>
            <a:r>
              <a:rPr lang="tr-TR" sz="3200" dirty="0" err="1"/>
              <a:t>Zeyd’in</a:t>
            </a:r>
            <a:r>
              <a:rPr lang="tr-TR" sz="3200" dirty="0"/>
              <a:t> kumandanlığına karşı çıkıyorsunuz. Siz bundan evvel de onun babası </a:t>
            </a:r>
            <a:r>
              <a:rPr lang="tr-TR" sz="3200" dirty="0" err="1"/>
              <a:t>Zeyd’in</a:t>
            </a:r>
            <a:r>
              <a:rPr lang="tr-TR" sz="3200" dirty="0"/>
              <a:t> kumandanlığına karşı çıkmıştınız. Allah’a yemine ederim ki o bu işe layıktı. Allaha yemin ederim ki, o benim </a:t>
            </a:r>
            <a:r>
              <a:rPr lang="tr-TR" sz="3200"/>
              <a:t>insanlar arasında </a:t>
            </a:r>
            <a:r>
              <a:rPr lang="tr-TR" sz="3200" dirty="0"/>
              <a:t>çok sevdiğim birisiydi. Allah’a yemin ederim ki </a:t>
            </a:r>
            <a:r>
              <a:rPr lang="tr-TR" sz="3200" dirty="0" err="1"/>
              <a:t>Üsame</a:t>
            </a:r>
            <a:r>
              <a:rPr lang="tr-TR" sz="3200" dirty="0"/>
              <a:t> b. </a:t>
            </a:r>
            <a:r>
              <a:rPr lang="tr-TR" sz="3200" dirty="0" err="1"/>
              <a:t>Zeyd</a:t>
            </a:r>
            <a:r>
              <a:rPr lang="tr-TR" sz="3200" dirty="0"/>
              <a:t> de kumandanlığa layıktır. Allah’a yemin ederim ki o, babasından sonra benim insanlar arasında en çok sevdiğim birisidir. Şimdi onu size tavsiye ediyorum. Çünkü o, sizin </a:t>
            </a:r>
            <a:r>
              <a:rPr lang="tr-TR" sz="3200" dirty="0" err="1"/>
              <a:t>salih</a:t>
            </a:r>
            <a:r>
              <a:rPr lang="tr-TR" sz="3200" dirty="0"/>
              <a:t> olanlarınızdandır.</a:t>
            </a:r>
          </a:p>
        </p:txBody>
      </p:sp>
    </p:spTree>
    <p:extLst>
      <p:ext uri="{BB962C8B-B14F-4D97-AF65-F5344CB8AC3E}">
        <p14:creationId xmlns:p14="http://schemas.microsoft.com/office/powerpoint/2010/main" val="33644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2445111" y="171450"/>
            <a:ext cx="7663295" cy="194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DEMEKKİ BÜYÜKLÜK:</a:t>
            </a:r>
          </a:p>
          <a:p>
            <a:pPr algn="ctr"/>
            <a:r>
              <a:rPr lang="tr-TR" sz="4000" dirty="0"/>
              <a:t>Yaş, soy sopta değil, iman, şuur, dirayet ve yetenekteymiş.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5110" y="2248066"/>
            <a:ext cx="7663295" cy="45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152401" y="1177637"/>
            <a:ext cx="5605462" cy="54309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Suriye üzerine düzenlenen seferde </a:t>
            </a:r>
            <a:r>
              <a:rPr lang="tr-TR" sz="4000" dirty="0" err="1"/>
              <a:t>Üsame</a:t>
            </a:r>
            <a:r>
              <a:rPr lang="tr-TR" sz="4000" dirty="0"/>
              <a:t> b. </a:t>
            </a:r>
            <a:r>
              <a:rPr lang="tr-TR" sz="4000" dirty="0" err="1"/>
              <a:t>Zeyd</a:t>
            </a:r>
            <a:r>
              <a:rPr lang="tr-TR" sz="4000" dirty="0"/>
              <a:t> (</a:t>
            </a:r>
            <a:r>
              <a:rPr lang="tr-TR" sz="4000" dirty="0" err="1"/>
              <a:t>r.a</a:t>
            </a:r>
            <a:r>
              <a:rPr lang="tr-TR" sz="4000" dirty="0"/>
              <a:t>.) aldığı komutanlık görevini hakkıyla yerine yetirerek İslâm’a karşı çıkan kabilelerin geri çekilmesini sağladı.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38" y="1177637"/>
            <a:ext cx="6291262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01455678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6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CF3F2D-A592-4C6E-9885-0D806CD40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1CF3F2D-A592-4C6E-9885-0D806CD40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1CF3F2D-A592-4C6E-9885-0D806CD40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1CF3F2D-A592-4C6E-9885-0D806CD40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6A65E3-5F33-4CA4-AB3D-47DE7E0ED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2F6A65E3-5F33-4CA4-AB3D-47DE7E0ED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2F6A65E3-5F33-4CA4-AB3D-47DE7E0ED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2F6A65E3-5F33-4CA4-AB3D-47DE7E0ED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E14CFD-B90E-484F-9A37-FCECA46B9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0E14CFD-B90E-484F-9A37-FCECA46B9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0E14CFD-B90E-484F-9A37-FCECA46B9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0E14CFD-B90E-484F-9A37-FCECA46B9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870771-10C5-48C0-A07D-31E076D7F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30870771-10C5-48C0-A07D-31E076D7F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0870771-10C5-48C0-A07D-31E076D7F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0870771-10C5-48C0-A07D-31E076D7F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409FD-D0F4-4102-901B-F22FE281B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B8B409FD-D0F4-4102-901B-F22FE281B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B8B409FD-D0F4-4102-901B-F22FE281B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B8B409FD-D0F4-4102-901B-F22FE281B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A6B9B-821C-44B6-A0DD-1BF34D4E6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225A6B9B-821C-44B6-A0DD-1BF34D4E6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225A6B9B-821C-44B6-A0DD-1BF34D4E6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225A6B9B-821C-44B6-A0DD-1BF34D4E6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0BA19F-B2C6-418F-91FB-FC113A593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9F0BA19F-B2C6-418F-91FB-FC113A593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9F0BA19F-B2C6-418F-91FB-FC113A593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9F0BA19F-B2C6-418F-91FB-FC113A593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CFD4ED-D501-4ACA-A419-A4B11D7D1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C4CFD4ED-D501-4ACA-A419-A4B11D7D1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4CFD4ED-D501-4ACA-A419-A4B11D7D1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C4CFD4ED-D501-4ACA-A419-A4B11D7D1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02C407-E5F9-4D2C-99A9-9700A6381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5502C407-E5F9-4D2C-99A9-9700A6381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5502C407-E5F9-4D2C-99A9-9700A6381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5502C407-E5F9-4D2C-99A9-9700A6381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8197A2-0E8B-4939-824E-8F030F0B1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618197A2-0E8B-4939-824E-8F030F0B1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618197A2-0E8B-4939-824E-8F030F0B1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618197A2-0E8B-4939-824E-8F030F0B1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564EFF-2C54-4DA6-A3A8-0EB7FFD1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43564EFF-2C54-4DA6-A3A8-0EB7FFD1B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3564EFF-2C54-4DA6-A3A8-0EB7FFD1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43564EFF-2C54-4DA6-A3A8-0EB7FFD1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2528E2-FC53-4454-BA5F-577BF0FF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B52528E2-FC53-4454-BA5F-577BF0FF1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B52528E2-FC53-4454-BA5F-577BF0FF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B52528E2-FC53-4454-BA5F-577BF0FF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81FB9E-5957-4ECE-8D75-3D97E65C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graphicEl>
                                              <a:dgm id="{CC81FB9E-5957-4ECE-8D75-3D97E65C2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CC81FB9E-5957-4ECE-8D75-3D97E65C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CC81FB9E-5957-4ECE-8D75-3D97E65C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47C53C-02E5-4A82-B795-DA66D3C12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2C47C53C-02E5-4A82-B795-DA66D3C12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2C47C53C-02E5-4A82-B795-DA66D3C12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2C47C53C-02E5-4A82-B795-DA66D3C12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6" name="Bulut Belirtme Çizgisi 5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Birazcık dinlenelim…</a:t>
            </a:r>
          </a:p>
        </p:txBody>
      </p:sp>
    </p:spTree>
    <p:extLst>
      <p:ext uri="{BB962C8B-B14F-4D97-AF65-F5344CB8AC3E}">
        <p14:creationId xmlns:p14="http://schemas.microsoft.com/office/powerpoint/2010/main" val="27492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52400" y="909594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MUSAB b. UMEYR (</a:t>
            </a:r>
            <a:r>
              <a:rPr lang="tr-TR" sz="88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7407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27728" y="3244334"/>
            <a:ext cx="493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https://www.youtube.com/watch?v=IR1exXGmjqQ</a:t>
            </a:r>
            <a:endParaRPr lang="tr-TR" dirty="0"/>
          </a:p>
        </p:txBody>
      </p:sp>
      <p:pic>
        <p:nvPicPr>
          <p:cNvPr id="2" name="IR1exXGmjq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50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24710" y="3244334"/>
            <a:ext cx="4742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https://www.youtube.com/watch?v=eIB-U25v088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2801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52400" y="909594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MUAZ b. CEBEL (</a:t>
            </a:r>
            <a:r>
              <a:rPr lang="tr-TR" sz="88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956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3" y="3740727"/>
            <a:ext cx="3321862" cy="2394248"/>
          </a:xfrm>
          <a:prstGeom prst="rect">
            <a:avLst/>
          </a:prstGeom>
        </p:spPr>
      </p:pic>
      <p:sp>
        <p:nvSpPr>
          <p:cNvPr id="3" name="Köşeleri Yuvarlanmış Dikdörtgen Belirtme Çizgisi 2"/>
          <p:cNvSpPr/>
          <p:nvPr/>
        </p:nvSpPr>
        <p:spPr>
          <a:xfrm>
            <a:off x="4336473" y="817418"/>
            <a:ext cx="7065818" cy="2923309"/>
          </a:xfrm>
          <a:prstGeom prst="wedgeRoundRectCallout">
            <a:avLst>
              <a:gd name="adj1" fmla="val -47500"/>
              <a:gd name="adj2" fmla="val 83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Hayattaki en büyük korkunuz nedir?</a:t>
            </a:r>
          </a:p>
        </p:txBody>
      </p:sp>
    </p:spTree>
    <p:extLst>
      <p:ext uri="{BB962C8B-B14F-4D97-AF65-F5344CB8AC3E}">
        <p14:creationId xmlns:p14="http://schemas.microsoft.com/office/powerpoint/2010/main" val="21995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923549494"/>
              </p:ext>
            </p:extLst>
          </p:nvPr>
        </p:nvGraphicFramePr>
        <p:xfrm>
          <a:off x="329784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10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15902-734A-466D-A6FD-E0FFC22CE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E715902-734A-466D-A6FD-E0FFC22CE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E715902-734A-466D-A6FD-E0FFC22CE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F6B3F4-01BC-44C7-A1EF-96D12276A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CCF6B3F4-01BC-44C7-A1EF-96D12276A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CF6B3F4-01BC-44C7-A1EF-96D12276A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7850AB-7542-4D58-82DF-7D95B9F2C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57850AB-7542-4D58-82DF-7D95B9F2C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D57850AB-7542-4D58-82DF-7D95B9F2C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559E06-0280-45E8-8784-688499BB6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C3559E06-0280-45E8-8784-688499BB6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C3559E06-0280-45E8-8784-688499BB6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F22EC1-E6F3-46E6-8B26-E6554FC3B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9F22EC1-E6F3-46E6-8B26-E6554FC3B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9F22EC1-E6F3-46E6-8B26-E6554FC3B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4A1CED-9BDE-4413-A3D2-FD0EBAA46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D84A1CED-9BDE-4413-A3D2-FD0EBAA46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D84A1CED-9BDE-4413-A3D2-FD0EBAA46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A19DC-C352-4240-B1F2-D4A2C0076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BFA19DC-C352-4240-B1F2-D4A2C0076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BFA19DC-C352-4240-B1F2-D4A2C0076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9CD45C-C558-4BE8-99B0-313A84907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09CD45C-C558-4BE8-99B0-313A84907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09CD45C-C558-4BE8-99B0-313A84907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14F70-B418-44C8-8F26-AA7FB4443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2F214F70-B418-44C8-8F26-AA7FB4443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2F214F70-B418-44C8-8F26-AA7FB4443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14E8EE-D8AC-41E1-B922-6752A458C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814E8EE-D8AC-41E1-B922-6752A458C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814E8EE-D8AC-41E1-B922-6752A458C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DD076-4CB8-4586-887D-21D589A87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4D0DD076-4CB8-4586-887D-21D589A87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4D0DD076-4CB8-4586-887D-21D589A87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CEC69B-E591-4313-BDC7-70B38E8D7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5CEC69B-E591-4313-BDC7-70B38E8D7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45CEC69B-E591-4313-BDC7-70B38E8D7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FE049-A315-4061-B19F-DD4F3D6DC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097FE049-A315-4061-B19F-DD4F3D6DC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097FE049-A315-4061-B19F-DD4F3D6DC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4D57E3-5556-40AF-B173-909418844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A14D57E3-5556-40AF-B173-909418844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A14D57E3-5556-40AF-B173-909418844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4D97B5-C267-4199-9DEE-BC67A76FD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4D97B5-C267-4199-9DEE-BC67A76FD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4D97B5-C267-4199-9DEE-BC67A76FD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152401" y="938020"/>
            <a:ext cx="5605462" cy="56705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630 yılında 26-27 yaşlarındayken Peygamber Efendimiz (</a:t>
            </a:r>
            <a:r>
              <a:rPr lang="tr-TR" sz="4400" dirty="0" err="1"/>
              <a:t>s.a.v</a:t>
            </a:r>
            <a:r>
              <a:rPr lang="tr-TR" sz="4400" dirty="0"/>
              <a:t>.) tarafından Yemen’e hem vali hem de kadı olarak gönderiliyor.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223" y="938020"/>
            <a:ext cx="5786325" cy="567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24689" y="124692"/>
            <a:ext cx="11970329" cy="1094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Yemen’e kadı olarak gönderilen </a:t>
            </a:r>
            <a:r>
              <a:rPr lang="tr-TR" sz="3600" dirty="0" err="1"/>
              <a:t>Muaz</a:t>
            </a:r>
            <a:r>
              <a:rPr lang="tr-TR" sz="3600" dirty="0"/>
              <a:t> b. Cebel ile Peygamber Efendimiz (</a:t>
            </a:r>
            <a:r>
              <a:rPr lang="tr-TR" sz="3600" dirty="0" err="1"/>
              <a:t>s.a.v</a:t>
            </a:r>
            <a:r>
              <a:rPr lang="tr-TR" sz="3600" dirty="0"/>
              <a:t>.) arasındaki konuşma:</a:t>
            </a:r>
          </a:p>
        </p:txBody>
      </p:sp>
      <p:sp>
        <p:nvSpPr>
          <p:cNvPr id="3" name="Dikdörtgen 2"/>
          <p:cNvSpPr/>
          <p:nvPr/>
        </p:nvSpPr>
        <p:spPr>
          <a:xfrm>
            <a:off x="0" y="1470086"/>
            <a:ext cx="119703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/>
              <a:t>Peygamber Efendimiz (</a:t>
            </a:r>
            <a:r>
              <a:rPr lang="tr-TR" sz="3200" dirty="0" err="1"/>
              <a:t>s.a.v</a:t>
            </a:r>
            <a:r>
              <a:rPr lang="tr-TR" sz="3200" dirty="0"/>
              <a:t>.): “Ey </a:t>
            </a:r>
            <a:r>
              <a:rPr lang="tr-TR" sz="3200" dirty="0" err="1"/>
              <a:t>Muaz</a:t>
            </a:r>
            <a:r>
              <a:rPr lang="tr-TR" sz="3200" dirty="0"/>
              <a:t>! Sana bir dava getirildiğinde ne ile hüküm verirsin?”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 err="1"/>
              <a:t>Muaz</a:t>
            </a:r>
            <a:r>
              <a:rPr lang="tr-TR" sz="3200" dirty="0"/>
              <a:t> (</a:t>
            </a:r>
            <a:r>
              <a:rPr lang="tr-TR" sz="3200" dirty="0" err="1"/>
              <a:t>r.a</a:t>
            </a:r>
            <a:r>
              <a:rPr lang="tr-TR" sz="3200" dirty="0"/>
              <a:t>.): Allah’ın Kitabı’yla..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 err="1"/>
              <a:t>Re­sû­lul­lah</a:t>
            </a:r>
            <a:r>
              <a:rPr lang="tr-TR" sz="3200" dirty="0"/>
              <a:t>:  “Onda bulamazsan ne ile hükmeder­sin?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/>
              <a:t>Hz. </a:t>
            </a:r>
            <a:r>
              <a:rPr lang="tr-TR" sz="3200" dirty="0" err="1"/>
              <a:t>Muâz</a:t>
            </a:r>
            <a:r>
              <a:rPr lang="tr-TR" sz="3200" dirty="0"/>
              <a:t>, “</a:t>
            </a:r>
            <a:r>
              <a:rPr lang="tr-TR" sz="3200" dirty="0" err="1"/>
              <a:t>Re­sû­lul­lah’ın</a:t>
            </a:r>
            <a:r>
              <a:rPr lang="tr-TR" sz="3200" dirty="0"/>
              <a:t> sünnetiyle.”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/>
              <a:t>Allah </a:t>
            </a:r>
            <a:r>
              <a:rPr lang="tr-TR" sz="3200" dirty="0" err="1"/>
              <a:t>Rasûlü</a:t>
            </a:r>
            <a:r>
              <a:rPr lang="tr-TR" sz="3200" dirty="0"/>
              <a:t> (</a:t>
            </a:r>
            <a:r>
              <a:rPr lang="tr-TR" sz="3200" dirty="0" err="1"/>
              <a:t>s.a.v</a:t>
            </a:r>
            <a:r>
              <a:rPr lang="tr-TR" sz="3200" dirty="0"/>
              <a:t>.): “Ya orada da bulamazsan?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 err="1"/>
              <a:t>Muaz</a:t>
            </a:r>
            <a:r>
              <a:rPr lang="tr-TR" sz="3200" dirty="0"/>
              <a:t> b. Cebel (</a:t>
            </a:r>
            <a:r>
              <a:rPr lang="tr-TR" sz="3200" dirty="0" err="1"/>
              <a:t>r.a</a:t>
            </a:r>
            <a:r>
              <a:rPr lang="tr-TR" sz="3200" dirty="0"/>
              <a:t>.):“O zaman kendi görüşüme göre içtihat eder, ona göre hüküm veririm.”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/>
              <a:t>Efendimiz (</a:t>
            </a:r>
            <a:r>
              <a:rPr lang="tr-TR" sz="3200" dirty="0" err="1"/>
              <a:t>s.a.v</a:t>
            </a:r>
            <a:r>
              <a:rPr lang="tr-TR" sz="3200" dirty="0"/>
              <a:t>.) </a:t>
            </a:r>
            <a:r>
              <a:rPr lang="tr-TR" sz="3200" b="1" dirty="0"/>
              <a:t>:</a:t>
            </a:r>
            <a:r>
              <a:rPr lang="tr-TR" sz="3200" b="1" dirty="0">
                <a:solidFill>
                  <a:srgbClr val="002060"/>
                </a:solidFill>
              </a:rPr>
              <a:t>“</a:t>
            </a:r>
            <a:r>
              <a:rPr lang="tr-TR" sz="3200" b="1" dirty="0" err="1">
                <a:solidFill>
                  <a:srgbClr val="002060"/>
                </a:solidFill>
              </a:rPr>
              <a:t>Re­sû­lul­lah’ın</a:t>
            </a:r>
            <a:r>
              <a:rPr lang="tr-TR" sz="3200" b="1" dirty="0">
                <a:solidFill>
                  <a:srgbClr val="002060"/>
                </a:solidFill>
              </a:rPr>
              <a:t> elçisini </a:t>
            </a:r>
            <a:r>
              <a:rPr lang="tr-TR" sz="3200" b="1" dirty="0" err="1">
                <a:solidFill>
                  <a:srgbClr val="002060"/>
                </a:solidFill>
              </a:rPr>
              <a:t>Re­sû­lul­lah’ın</a:t>
            </a:r>
            <a:r>
              <a:rPr lang="tr-TR" sz="3200" b="1" dirty="0">
                <a:solidFill>
                  <a:srgbClr val="002060"/>
                </a:solidFill>
              </a:rPr>
              <a:t> hoşnut olacağı bir şeye muvaffak kılan Allah’a hamdolsun!”</a:t>
            </a:r>
          </a:p>
        </p:txBody>
      </p:sp>
    </p:spTree>
    <p:extLst>
      <p:ext uri="{BB962C8B-B14F-4D97-AF65-F5344CB8AC3E}">
        <p14:creationId xmlns:p14="http://schemas.microsoft.com/office/powerpoint/2010/main" val="33111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49982" y="3244334"/>
            <a:ext cx="509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https://www.youtube.com/watch?v=vLbGS09WN5Q</a:t>
            </a:r>
          </a:p>
        </p:txBody>
      </p:sp>
      <p:pic>
        <p:nvPicPr>
          <p:cNvPr id="2" name="vLbGS09WN5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18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109064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7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C64F8-F571-44FC-8B56-71296AD1A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7B4C64F8-F571-44FC-8B56-71296AD1A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B4C64F8-F571-44FC-8B56-71296AD1A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7B4C64F8-F571-44FC-8B56-71296AD1A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C9DCCE-84B6-418A-8B05-ADC6207F7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AC9DCCE-84B6-418A-8B05-ADC6207F7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AC9DCCE-84B6-418A-8B05-ADC6207F7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AC9DCCE-84B6-418A-8B05-ADC6207F7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E85443-157A-40CE-A8FA-0088AC92B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87E85443-157A-40CE-A8FA-0088AC92B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87E85443-157A-40CE-A8FA-0088AC92B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87E85443-157A-40CE-A8FA-0088AC92B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38983-23A2-4E0F-91D7-84D950BDA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14B38983-23A2-4E0F-91D7-84D950BDA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14B38983-23A2-4E0F-91D7-84D950BDA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14B38983-23A2-4E0F-91D7-84D950BDA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4B3F0-49A9-4B24-A2C4-46C7F1B9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774B3F0-49A9-4B24-A2C4-46C7F1B90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3774B3F0-49A9-4B24-A2C4-46C7F1B9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3774B3F0-49A9-4B24-A2C4-46C7F1B9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EFA321-7ACB-4E13-8DED-ECC551DAA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9EFA321-7ACB-4E13-8DED-ECC551DAA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9EFA321-7ACB-4E13-8DED-ECC551DAA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9EFA321-7ACB-4E13-8DED-ECC551DAA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0DFBBC-8B65-4790-BAF8-E348379AB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800DFBBC-8B65-4790-BAF8-E348379AB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00DFBBC-8B65-4790-BAF8-E348379AB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00DFBBC-8B65-4790-BAF8-E348379AB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123405" y="0"/>
            <a:ext cx="88192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ÖZETLE:</a:t>
            </a:r>
          </a:p>
          <a:p>
            <a:pPr algn="ctr"/>
            <a:r>
              <a:rPr lang="tr-TR" sz="3200" b="1" dirty="0" err="1">
                <a:solidFill>
                  <a:schemeClr val="bg1"/>
                </a:solidFill>
              </a:rPr>
              <a:t>Muaz</a:t>
            </a:r>
            <a:r>
              <a:rPr lang="tr-TR" sz="3200" b="1" dirty="0">
                <a:solidFill>
                  <a:schemeClr val="bg1"/>
                </a:solidFill>
              </a:rPr>
              <a:t> b. Cebel (</a:t>
            </a:r>
            <a:r>
              <a:rPr lang="tr-TR" sz="3200" b="1" dirty="0" err="1">
                <a:solidFill>
                  <a:schemeClr val="bg1"/>
                </a:solidFill>
              </a:rPr>
              <a:t>r.a</a:t>
            </a:r>
            <a:r>
              <a:rPr lang="tr-TR" sz="3200" b="1" dirty="0">
                <a:solidFill>
                  <a:schemeClr val="bg1"/>
                </a:solidFill>
              </a:rPr>
              <a:t>.) İslâm tarihinde </a:t>
            </a:r>
            <a:r>
              <a:rPr lang="tr-TR" sz="3200" b="1" dirty="0" err="1">
                <a:solidFill>
                  <a:schemeClr val="bg1"/>
                </a:solidFill>
              </a:rPr>
              <a:t>Kur’ân</a:t>
            </a:r>
            <a:r>
              <a:rPr lang="tr-TR" sz="3200" b="1" dirty="0">
                <a:solidFill>
                  <a:schemeClr val="bg1"/>
                </a:solidFill>
              </a:rPr>
              <a:t> bilgisi, İslam’ı yorumlamadaki becerisi ve yöneticiliği ile öne çıkan genç bir sahabe idi. İki yüze yakın hadis rivayet etmiştir. </a:t>
            </a:r>
          </a:p>
        </p:txBody>
      </p:sp>
    </p:spTree>
    <p:extLst>
      <p:ext uri="{BB962C8B-B14F-4D97-AF65-F5344CB8AC3E}">
        <p14:creationId xmlns:p14="http://schemas.microsoft.com/office/powerpoint/2010/main" val="3035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kazanımlar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Bazı genç </a:t>
            </a:r>
            <a:r>
              <a:rPr lang="tr-TR" sz="6000" dirty="0" err="1"/>
              <a:t>sahabilerin</a:t>
            </a:r>
            <a:r>
              <a:rPr lang="tr-TR" sz="6000" dirty="0"/>
              <a:t> öne çıkan özelliklerini örnek alır.</a:t>
            </a:r>
          </a:p>
        </p:txBody>
      </p:sp>
    </p:spTree>
    <p:extLst>
      <p:ext uri="{BB962C8B-B14F-4D97-AF65-F5344CB8AC3E}">
        <p14:creationId xmlns:p14="http://schemas.microsoft.com/office/powerpoint/2010/main" val="1727370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7199" y="2212910"/>
            <a:ext cx="11249891" cy="3477875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Ey Rabbimiz </a:t>
            </a:r>
          </a:p>
          <a:p>
            <a:pPr algn="ctr"/>
            <a:r>
              <a:rPr lang="tr-TR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Öğretmen</a:t>
            </a:r>
            <a:r>
              <a:rPr lang="tr-T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olursak</a:t>
            </a:r>
            <a:r>
              <a:rPr lang="tr-TR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tr-TR" sz="44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Musab</a:t>
            </a:r>
            <a:r>
              <a:rPr lang="tr-TR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tr-T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b. </a:t>
            </a:r>
            <a:r>
              <a:rPr lang="tr-TR" sz="44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Umeyr</a:t>
            </a:r>
            <a:r>
              <a:rPr lang="tr-T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gibi…</a:t>
            </a:r>
          </a:p>
          <a:p>
            <a:pPr algn="ctr"/>
            <a:r>
              <a:rPr lang="tr-TR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Komutan</a:t>
            </a:r>
            <a:r>
              <a:rPr lang="tr-T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olursak </a:t>
            </a:r>
            <a:r>
              <a:rPr lang="tr-TR" sz="44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Üsame</a:t>
            </a:r>
            <a:r>
              <a:rPr lang="tr-T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b. </a:t>
            </a:r>
            <a:r>
              <a:rPr lang="tr-TR" sz="44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Zeyd</a:t>
            </a:r>
            <a:r>
              <a:rPr lang="tr-T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gibi…</a:t>
            </a:r>
          </a:p>
          <a:p>
            <a:pPr algn="ctr"/>
            <a:r>
              <a:rPr lang="tr-TR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Yönetici</a:t>
            </a:r>
            <a:r>
              <a:rPr lang="tr-T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olursak </a:t>
            </a:r>
            <a:r>
              <a:rPr lang="tr-TR" sz="44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Muaz</a:t>
            </a:r>
            <a:r>
              <a:rPr lang="tr-T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b. Cebel gibi </a:t>
            </a:r>
          </a:p>
          <a:p>
            <a:pPr algn="ctr"/>
            <a:r>
              <a:rPr lang="tr-T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olmayı nasip eyle…</a:t>
            </a:r>
          </a:p>
        </p:txBody>
      </p:sp>
    </p:spTree>
    <p:extLst>
      <p:ext uri="{BB962C8B-B14F-4D97-AF65-F5344CB8AC3E}">
        <p14:creationId xmlns:p14="http://schemas.microsoft.com/office/powerpoint/2010/main" val="40473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/>
              <a:t>24.08.2019</a:t>
            </a:r>
            <a:endParaRPr lang="tr-TR" sz="2400" b="1" dirty="0"/>
          </a:p>
          <a:p>
            <a:pPr algn="ctr"/>
            <a:r>
              <a:rPr lang="tr-TR" sz="2400" b="1" dirty="0"/>
              <a:t>Kırıkkale/</a:t>
            </a:r>
            <a:r>
              <a:rPr lang="tr-TR" sz="2400" b="1" dirty="0" err="1"/>
              <a:t>Bahşılı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73586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181" y="4849091"/>
            <a:ext cx="1460201" cy="2161308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0" y="1"/>
            <a:ext cx="7093527" cy="3269672"/>
          </a:xfrm>
          <a:prstGeom prst="cloudCallout">
            <a:avLst>
              <a:gd name="adj1" fmla="val 34232"/>
              <a:gd name="adj2" fmla="val 8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Mus’ab</a:t>
            </a:r>
            <a:r>
              <a:rPr lang="tr-TR" sz="4000" dirty="0"/>
              <a:t> b. </a:t>
            </a:r>
            <a:r>
              <a:rPr lang="tr-TR" sz="4000" dirty="0" err="1"/>
              <a:t>Umeyr</a:t>
            </a:r>
            <a:r>
              <a:rPr lang="tr-TR" sz="4000" dirty="0"/>
              <a:t> (</a:t>
            </a:r>
            <a:r>
              <a:rPr lang="tr-TR" sz="4000" dirty="0" err="1"/>
              <a:t>r.a</a:t>
            </a:r>
            <a:r>
              <a:rPr lang="tr-TR" sz="4000" dirty="0"/>
              <a:t>.) ismini daha önce duydunuz mu?</a:t>
            </a:r>
          </a:p>
        </p:txBody>
      </p:sp>
    </p:spTree>
    <p:extLst>
      <p:ext uri="{BB962C8B-B14F-4D97-AF65-F5344CB8AC3E}">
        <p14:creationId xmlns:p14="http://schemas.microsoft.com/office/powerpoint/2010/main" val="27953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57345933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110C26-EED6-45C2-B238-44F54B4CB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8110C26-EED6-45C2-B238-44F54B4CB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8110C26-EED6-45C2-B238-44F54B4CB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8110C26-EED6-45C2-B238-44F54B4CB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BC7726-1C4E-458A-A371-A5273AB07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3CBC7726-1C4E-458A-A371-A5273AB07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CBC7726-1C4E-458A-A371-A5273AB07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3CBC7726-1C4E-458A-A371-A5273AB07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698D0F-06EA-4839-B1D1-67E1B2B9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2698D0F-06EA-4839-B1D1-67E1B2B94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2698D0F-06EA-4839-B1D1-67E1B2B9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2698D0F-06EA-4839-B1D1-67E1B2B9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C3BFB2-CC98-4898-9E36-13D64FB04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D9C3BFB2-CC98-4898-9E36-13D64FB04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D9C3BFB2-CC98-4898-9E36-13D64FB04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D9C3BFB2-CC98-4898-9E36-13D64FB04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4FBDBE-5BF5-4B33-9E7A-924F04F40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944FBDBE-5BF5-4B33-9E7A-924F04F40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944FBDBE-5BF5-4B33-9E7A-924F04F40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944FBDBE-5BF5-4B33-9E7A-924F04F40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2C2431-A07E-474F-97B1-F89CBE1C5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A02C2431-A07E-474F-97B1-F89CBE1C5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A02C2431-A07E-474F-97B1-F89CBE1C5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A02C2431-A07E-474F-97B1-F89CBE1C5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BBF8CC-7560-46BC-AF9B-EB43EB9E7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9DBBF8CC-7560-46BC-AF9B-EB43EB9E7E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9DBBF8CC-7560-46BC-AF9B-EB43EB9E7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9DBBF8CC-7560-46BC-AF9B-EB43EB9E7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F0CD2F-244B-47F1-8B7D-73D14B997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F8F0CD2F-244B-47F1-8B7D-73D14B997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F8F0CD2F-244B-47F1-8B7D-73D14B997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F8F0CD2F-244B-47F1-8B7D-73D14B997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19436-B257-4B62-BBFF-A75D51532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E6D19436-B257-4B62-BBFF-A75D51532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E6D19436-B257-4B62-BBFF-A75D51532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E6D19436-B257-4B62-BBFF-A75D51532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501BD-5140-4244-81F1-4375E9D84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681501BD-5140-4244-81F1-4375E9D84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681501BD-5140-4244-81F1-4375E9D84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681501BD-5140-4244-81F1-4375E9D84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D6BC4F-04D4-462A-B2F2-83B123F09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80D6BC4F-04D4-462A-B2F2-83B123F09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80D6BC4F-04D4-462A-B2F2-83B123F09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80D6BC4F-04D4-462A-B2F2-83B123F09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7818" y="2041450"/>
            <a:ext cx="5419106" cy="4031873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Bir yıl sonra Mekke'ye, hac mevsiminde yanında yetmiş kişi ile gelen </a:t>
            </a:r>
            <a:r>
              <a:rPr lang="tr-TR" sz="32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Mus'ab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b. </a:t>
            </a:r>
            <a:r>
              <a:rPr lang="tr-TR" sz="32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Umeyr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, Hz. Peygamber (</a:t>
            </a:r>
            <a:r>
              <a:rPr lang="tr-TR" sz="32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asm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)'e İslâm'ın Medine'deki hızlı yayılışının müjdesini verirken şöyle demişti: "İslâm'ın girmediği ve konuşulmadığı ev kalmadı."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207818" y="249382"/>
            <a:ext cx="118594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Musab</a:t>
            </a:r>
            <a:r>
              <a:rPr lang="tr-TR" sz="3600" dirty="0"/>
              <a:t> b. </a:t>
            </a:r>
            <a:r>
              <a:rPr lang="tr-TR" sz="3600" dirty="0" err="1"/>
              <a:t>Umeyr’in</a:t>
            </a:r>
            <a:r>
              <a:rPr lang="tr-TR" sz="3600" dirty="0"/>
              <a:t> (</a:t>
            </a:r>
            <a:r>
              <a:rPr lang="tr-TR" sz="3600" dirty="0" err="1"/>
              <a:t>r.a</a:t>
            </a:r>
            <a:r>
              <a:rPr lang="tr-TR" sz="3600" dirty="0"/>
              <a:t>.) Medine’deki tebliğ mücadelesi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47"/>
          <a:stretch/>
        </p:blipFill>
        <p:spPr>
          <a:xfrm>
            <a:off x="5755214" y="2041449"/>
            <a:ext cx="6312095" cy="40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1745" y="1323439"/>
            <a:ext cx="6165273" cy="553456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مِنَ الْمُؤْمِن۪ينَ رِجَالٌ صَدَقُوا مَا عَاهَدُوا اللّٰهَ عَلَيْهِۚ فَمِنْهُمْ مَنْ قَضٰى نَحْبَهُ وَمِنْهُمْ مَنْ يَنْتَظِرُۘ وَمَا بَدَّلُوا تَبْد۪يلاًۙ ﴿٢٣﴾ 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36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207818" y="249382"/>
            <a:ext cx="118594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</a:t>
            </a:r>
            <a:r>
              <a:rPr lang="tr-TR" sz="3600" dirty="0" err="1"/>
              <a:t>Efendimiz’in</a:t>
            </a:r>
            <a:r>
              <a:rPr lang="tr-TR" sz="3600" dirty="0"/>
              <a:t> (</a:t>
            </a:r>
            <a:r>
              <a:rPr lang="tr-TR" sz="3600" dirty="0" err="1"/>
              <a:t>s.a.v</a:t>
            </a:r>
            <a:r>
              <a:rPr lang="tr-TR" sz="3600" dirty="0"/>
              <a:t>.) </a:t>
            </a:r>
            <a:r>
              <a:rPr lang="tr-TR" sz="3600" dirty="0" err="1"/>
              <a:t>Musab</a:t>
            </a:r>
            <a:r>
              <a:rPr lang="tr-TR" sz="3600" dirty="0"/>
              <a:t> b. </a:t>
            </a:r>
            <a:r>
              <a:rPr lang="tr-TR" sz="3600" dirty="0" err="1"/>
              <a:t>Umeyr’e</a:t>
            </a:r>
            <a:r>
              <a:rPr lang="tr-TR" sz="3600" dirty="0"/>
              <a:t> dair övgüsü: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55417" y="1907299"/>
            <a:ext cx="6082146" cy="45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“Seni Mekke’de ilk gördüğümde hiç kimse seni yakışıklılıkta ve güzel giyinmede geçemezdi. Ama bugün saçın karışmış ve sadece vücudunu örten basit bir örtün var. Allah’ın </a:t>
            </a:r>
            <a:r>
              <a:rPr lang="tr-TR" sz="3200" dirty="0" err="1"/>
              <a:t>Rasûlü</a:t>
            </a:r>
            <a:r>
              <a:rPr lang="tr-TR" sz="3200" dirty="0"/>
              <a:t> kesin olarak ilân ediyor ki sen kıyamette mutlaka Allah’ın huzuruna kabul edileceksin.”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154" y="1907299"/>
            <a:ext cx="5843155" cy="45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52400" y="909594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ÜSAME b. ZEYD (</a:t>
            </a:r>
            <a:r>
              <a:rPr lang="tr-TR" sz="88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0880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1004</Words>
  <Application>Microsoft Office PowerPoint</Application>
  <PresentationFormat>Geniş ekran</PresentationFormat>
  <Paragraphs>72</Paragraphs>
  <Slides>31</Slides>
  <Notes>1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Calibri</vt:lpstr>
      <vt:lpstr>Gill Sans MT</vt:lpstr>
      <vt:lpstr>Shaikh Hamdullah Mushaf</vt:lpstr>
      <vt:lpstr>Wingdings</vt:lpstr>
      <vt:lpstr>Wingdings 2</vt:lpstr>
      <vt:lpstr>Kar Payı</vt:lpstr>
      <vt:lpstr>BAZI GENÇ SAHABİLER MUSAB b. UMEYR (r.a.)  ÜSAME b. ZEYD (r.a.)  MUAZ b. CEBEL (r.a.)</vt:lpstr>
      <vt:lpstr>MUSAB b. UMEYR (r.a.)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ÜSAME b. ZEYD (r.a.)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MUAZ b. CEBEL (r.a.)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BAZI GENÇ SAHABİLER MUSAB b. UMEYR (r.a.)  ÜSAME b. ZEYD (r.a.)  MUAZ b. CEBEL (r.a.)</dc:title>
  <dc:creator>Nurullah Yalçın</dc:creator>
  <cp:lastModifiedBy>Nurullah Yalçın</cp:lastModifiedBy>
  <cp:revision>40</cp:revision>
  <dcterms:created xsi:type="dcterms:W3CDTF">2019-08-18T19:50:28Z</dcterms:created>
  <dcterms:modified xsi:type="dcterms:W3CDTF">2020-11-24T18:23:42Z</dcterms:modified>
</cp:coreProperties>
</file>