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9" r:id="rId2"/>
    <p:sldId id="277" r:id="rId3"/>
    <p:sldId id="261" r:id="rId4"/>
    <p:sldId id="278" r:id="rId5"/>
    <p:sldId id="279" r:id="rId6"/>
    <p:sldId id="280" r:id="rId7"/>
    <p:sldId id="281" r:id="rId8"/>
    <p:sldId id="260" r:id="rId9"/>
    <p:sldId id="262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83" r:id="rId19"/>
    <p:sldId id="284" r:id="rId20"/>
    <p:sldId id="286" r:id="rId21"/>
    <p:sldId id="288" r:id="rId22"/>
    <p:sldId id="290" r:id="rId23"/>
    <p:sldId id="289" r:id="rId24"/>
    <p:sldId id="300" r:id="rId25"/>
    <p:sldId id="291" r:id="rId26"/>
    <p:sldId id="297" r:id="rId27"/>
    <p:sldId id="303" r:id="rId28"/>
    <p:sldId id="294" r:id="rId29"/>
    <p:sldId id="295" r:id="rId30"/>
    <p:sldId id="296" r:id="rId31"/>
    <p:sldId id="298" r:id="rId32"/>
    <p:sldId id="264" r:id="rId33"/>
    <p:sldId id="265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87B25-5FD7-400D-A2A5-573BEA053425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CA69CF-47BE-4AF5-B792-4C8EF0E4B84A}">
      <dgm:prSet phldrT="[Metin]" custT="1"/>
      <dgm:spPr/>
      <dgm:t>
        <a:bodyPr/>
        <a:lstStyle/>
        <a:p>
          <a:r>
            <a:rPr lang="tr-TR" sz="5400" dirty="0"/>
            <a:t>Hz. </a:t>
          </a:r>
          <a:r>
            <a:rPr lang="tr-TR" sz="5400" dirty="0" err="1"/>
            <a:t>Aişe</a:t>
          </a:r>
          <a:r>
            <a:rPr lang="tr-TR" sz="5400" dirty="0"/>
            <a:t> (</a:t>
          </a:r>
          <a:r>
            <a:rPr lang="tr-TR" sz="5400" dirty="0" err="1"/>
            <a:t>r.a</a:t>
          </a:r>
          <a:r>
            <a:rPr lang="tr-TR" sz="5400" dirty="0"/>
            <a:t>.)</a:t>
          </a:r>
        </a:p>
      </dgm:t>
    </dgm:pt>
    <dgm:pt modelId="{E7A42DDB-75D7-4324-9015-600170C071CE}" type="parTrans" cxnId="{9AF32E21-577C-4C9E-BFD5-B420FB30E76C}">
      <dgm:prSet/>
      <dgm:spPr/>
      <dgm:t>
        <a:bodyPr/>
        <a:lstStyle/>
        <a:p>
          <a:endParaRPr lang="tr-TR"/>
        </a:p>
      </dgm:t>
    </dgm:pt>
    <dgm:pt modelId="{AFED1EF2-D3E0-4B10-89A5-8AA6AA8E03AB}" type="sibTrans" cxnId="{9AF32E21-577C-4C9E-BFD5-B420FB30E76C}">
      <dgm:prSet/>
      <dgm:spPr/>
      <dgm:t>
        <a:bodyPr/>
        <a:lstStyle/>
        <a:p>
          <a:endParaRPr lang="tr-TR"/>
        </a:p>
      </dgm:t>
    </dgm:pt>
    <dgm:pt modelId="{C2036836-1629-40B6-AFC2-5CAB6D351608}">
      <dgm:prSet phldrT="[Metin]" custT="1"/>
      <dgm:spPr/>
      <dgm:t>
        <a:bodyPr/>
        <a:lstStyle/>
        <a:p>
          <a:r>
            <a:rPr lang="tr-TR" sz="2400" dirty="0"/>
            <a:t>Genç bir âlim</a:t>
          </a:r>
        </a:p>
      </dgm:t>
    </dgm:pt>
    <dgm:pt modelId="{7FDC5912-55F2-42AA-8B7F-AA2CA2585733}" type="parTrans" cxnId="{F07CB33D-1A94-4785-9B86-940D229F5710}">
      <dgm:prSet/>
      <dgm:spPr/>
      <dgm:t>
        <a:bodyPr/>
        <a:lstStyle/>
        <a:p>
          <a:endParaRPr lang="tr-TR"/>
        </a:p>
      </dgm:t>
    </dgm:pt>
    <dgm:pt modelId="{90AA7D31-3018-442F-A391-7E09B2272169}" type="sibTrans" cxnId="{F07CB33D-1A94-4785-9B86-940D229F5710}">
      <dgm:prSet/>
      <dgm:spPr/>
      <dgm:t>
        <a:bodyPr/>
        <a:lstStyle/>
        <a:p>
          <a:endParaRPr lang="tr-TR"/>
        </a:p>
      </dgm:t>
    </dgm:pt>
    <dgm:pt modelId="{A7D2F466-4096-4972-8035-88D160835244}">
      <dgm:prSet phldrT="[Metin]" custT="1"/>
      <dgm:spPr/>
      <dgm:t>
        <a:bodyPr/>
        <a:lstStyle/>
        <a:p>
          <a:r>
            <a:rPr lang="tr-TR" sz="2400" dirty="0"/>
            <a:t>Kadınların öğretmeni</a:t>
          </a:r>
        </a:p>
      </dgm:t>
    </dgm:pt>
    <dgm:pt modelId="{547CBD25-56EF-4434-8AEC-6E3829B05950}" type="parTrans" cxnId="{BE277B60-D41B-4BF7-A59D-CCF1E999230B}">
      <dgm:prSet/>
      <dgm:spPr/>
      <dgm:t>
        <a:bodyPr/>
        <a:lstStyle/>
        <a:p>
          <a:endParaRPr lang="tr-TR"/>
        </a:p>
      </dgm:t>
    </dgm:pt>
    <dgm:pt modelId="{081E7214-4CB7-43D3-8A7D-47ECE0881E76}" type="sibTrans" cxnId="{BE277B60-D41B-4BF7-A59D-CCF1E999230B}">
      <dgm:prSet/>
      <dgm:spPr/>
      <dgm:t>
        <a:bodyPr/>
        <a:lstStyle/>
        <a:p>
          <a:endParaRPr lang="tr-TR"/>
        </a:p>
      </dgm:t>
    </dgm:pt>
    <dgm:pt modelId="{EE65D92C-4CED-40CC-9D1B-9921B007A684}">
      <dgm:prSet custT="1"/>
      <dgm:spPr/>
      <dgm:t>
        <a:bodyPr/>
        <a:lstStyle/>
        <a:p>
          <a:r>
            <a:rPr lang="tr-TR" sz="2400" dirty="0"/>
            <a:t>Medine’de hicretten sonra Peygamber Efendimiz ile evlendi.</a:t>
          </a:r>
        </a:p>
      </dgm:t>
    </dgm:pt>
    <dgm:pt modelId="{E8275EA2-9D55-4D9B-98C2-2DF04FC31A77}" type="parTrans" cxnId="{D10EB9D2-1C1C-4DF4-B785-7B53522E84B9}">
      <dgm:prSet/>
      <dgm:spPr/>
      <dgm:t>
        <a:bodyPr/>
        <a:lstStyle/>
        <a:p>
          <a:endParaRPr lang="tr-TR"/>
        </a:p>
      </dgm:t>
    </dgm:pt>
    <dgm:pt modelId="{B16E36DB-F0FB-4A20-BD8D-B3F8D9247110}" type="sibTrans" cxnId="{D10EB9D2-1C1C-4DF4-B785-7B53522E84B9}">
      <dgm:prSet/>
      <dgm:spPr/>
      <dgm:t>
        <a:bodyPr/>
        <a:lstStyle/>
        <a:p>
          <a:endParaRPr lang="tr-TR"/>
        </a:p>
      </dgm:t>
    </dgm:pt>
    <dgm:pt modelId="{54501190-1985-40C0-AD37-3D11118C7A04}">
      <dgm:prSet custT="1"/>
      <dgm:spPr/>
      <dgm:t>
        <a:bodyPr/>
        <a:lstStyle/>
        <a:p>
          <a:r>
            <a:rPr lang="tr-TR" sz="2400" dirty="0"/>
            <a:t>Çocukluğunda çok iyi bir eğitim aldı</a:t>
          </a:r>
        </a:p>
      </dgm:t>
    </dgm:pt>
    <dgm:pt modelId="{C96046DF-2CDA-4DB3-8F8B-7345DCA98105}" type="parTrans" cxnId="{5D9F9239-21DF-4394-BD6A-86E5D660CB0C}">
      <dgm:prSet/>
      <dgm:spPr/>
      <dgm:t>
        <a:bodyPr/>
        <a:lstStyle/>
        <a:p>
          <a:endParaRPr lang="tr-TR"/>
        </a:p>
      </dgm:t>
    </dgm:pt>
    <dgm:pt modelId="{631767AD-77C7-4CBF-AC84-8349302C83F7}" type="sibTrans" cxnId="{5D9F9239-21DF-4394-BD6A-86E5D660CB0C}">
      <dgm:prSet/>
      <dgm:spPr/>
      <dgm:t>
        <a:bodyPr/>
        <a:lstStyle/>
        <a:p>
          <a:endParaRPr lang="tr-TR"/>
        </a:p>
      </dgm:t>
    </dgm:pt>
    <dgm:pt modelId="{3CF0E216-4056-41BA-8A2D-D5BDBBEDC1B4}">
      <dgm:prSet custT="1"/>
      <dgm:spPr/>
      <dgm:t>
        <a:bodyPr/>
        <a:lstStyle/>
        <a:p>
          <a:r>
            <a:rPr lang="tr-TR" sz="2400" dirty="0"/>
            <a:t>Babası Hz. Ebu Bekir, annesi </a:t>
          </a:r>
          <a:r>
            <a:rPr lang="tr-TR" sz="2400" dirty="0" err="1"/>
            <a:t>Ümmü</a:t>
          </a:r>
          <a:r>
            <a:rPr lang="tr-TR" sz="2400" dirty="0"/>
            <a:t> </a:t>
          </a:r>
          <a:r>
            <a:rPr lang="tr-TR" sz="2400" dirty="0" err="1"/>
            <a:t>Rûmân</a:t>
          </a:r>
          <a:endParaRPr lang="tr-TR" sz="2400" dirty="0"/>
        </a:p>
      </dgm:t>
    </dgm:pt>
    <dgm:pt modelId="{5E83A579-3BC4-4CDF-844B-659BDE17A810}" type="parTrans" cxnId="{1886B5F4-F6C6-44BC-AF68-730772CE85F8}">
      <dgm:prSet/>
      <dgm:spPr/>
      <dgm:t>
        <a:bodyPr/>
        <a:lstStyle/>
        <a:p>
          <a:endParaRPr lang="tr-TR"/>
        </a:p>
      </dgm:t>
    </dgm:pt>
    <dgm:pt modelId="{41FB41C8-0EC3-40B8-9E9C-DAD19272944A}" type="sibTrans" cxnId="{1886B5F4-F6C6-44BC-AF68-730772CE85F8}">
      <dgm:prSet/>
      <dgm:spPr/>
      <dgm:t>
        <a:bodyPr/>
        <a:lstStyle/>
        <a:p>
          <a:endParaRPr lang="tr-TR"/>
        </a:p>
      </dgm:t>
    </dgm:pt>
    <dgm:pt modelId="{682463CA-0875-4027-BDA4-DA1BE6EB7A0A}" type="pres">
      <dgm:prSet presAssocID="{47187B25-5FD7-400D-A2A5-573BEA053425}" presName="composite" presStyleCnt="0">
        <dgm:presLayoutVars>
          <dgm:chMax val="1"/>
          <dgm:dir/>
          <dgm:resizeHandles val="exact"/>
        </dgm:presLayoutVars>
      </dgm:prSet>
      <dgm:spPr/>
    </dgm:pt>
    <dgm:pt modelId="{D3AA563F-A940-489B-B324-F71AC2355640}" type="pres">
      <dgm:prSet presAssocID="{47187B25-5FD7-400D-A2A5-573BEA053425}" presName="radial" presStyleCnt="0">
        <dgm:presLayoutVars>
          <dgm:animLvl val="ctr"/>
        </dgm:presLayoutVars>
      </dgm:prSet>
      <dgm:spPr/>
    </dgm:pt>
    <dgm:pt modelId="{AC275E4C-5572-43F7-B268-09E0EB251767}" type="pres">
      <dgm:prSet presAssocID="{DDCA69CF-47BE-4AF5-B792-4C8EF0E4B84A}" presName="centerShape" presStyleLbl="vennNode1" presStyleIdx="0" presStyleCnt="6"/>
      <dgm:spPr/>
    </dgm:pt>
    <dgm:pt modelId="{67FEE936-E025-4E40-AA96-1148C138A866}" type="pres">
      <dgm:prSet presAssocID="{C2036836-1629-40B6-AFC2-5CAB6D351608}" presName="node" presStyleLbl="vennNode1" presStyleIdx="1" presStyleCnt="6" custScaleX="144482">
        <dgm:presLayoutVars>
          <dgm:bulletEnabled val="1"/>
        </dgm:presLayoutVars>
      </dgm:prSet>
      <dgm:spPr/>
    </dgm:pt>
    <dgm:pt modelId="{7AB249BB-2812-48C1-8013-8FFE8B028601}" type="pres">
      <dgm:prSet presAssocID="{3CF0E216-4056-41BA-8A2D-D5BDBBEDC1B4}" presName="node" presStyleLbl="vennNode1" presStyleIdx="2" presStyleCnt="6" custScaleX="144482" custRadScaleRad="132348" custRadScaleInc="2214">
        <dgm:presLayoutVars>
          <dgm:bulletEnabled val="1"/>
        </dgm:presLayoutVars>
      </dgm:prSet>
      <dgm:spPr/>
    </dgm:pt>
    <dgm:pt modelId="{9A5E947D-07D6-44B4-8F79-69BB50F67969}" type="pres">
      <dgm:prSet presAssocID="{54501190-1985-40C0-AD37-3D11118C7A04}" presName="node" presStyleLbl="vennNode1" presStyleIdx="3" presStyleCnt="6" custScaleX="144482" custRadScaleRad="127469" custRadScaleInc="-16372">
        <dgm:presLayoutVars>
          <dgm:bulletEnabled val="1"/>
        </dgm:presLayoutVars>
      </dgm:prSet>
      <dgm:spPr/>
    </dgm:pt>
    <dgm:pt modelId="{59D16A01-EE57-40A4-88B0-CD4EB2441E74}" type="pres">
      <dgm:prSet presAssocID="{EE65D92C-4CED-40CC-9D1B-9921B007A684}" presName="node" presStyleLbl="vennNode1" presStyleIdx="4" presStyleCnt="6" custScaleX="144482" custRadScaleRad="128948" custRadScaleInc="13919">
        <dgm:presLayoutVars>
          <dgm:bulletEnabled val="1"/>
        </dgm:presLayoutVars>
      </dgm:prSet>
      <dgm:spPr/>
    </dgm:pt>
    <dgm:pt modelId="{E1320250-F1C3-4BF3-9A0F-6B5CB226AD29}" type="pres">
      <dgm:prSet presAssocID="{A7D2F466-4096-4972-8035-88D160835244}" presName="node" presStyleLbl="vennNode1" presStyleIdx="5" presStyleCnt="6" custScaleX="144482" custRadScaleRad="132762" custRadScaleInc="-4972">
        <dgm:presLayoutVars>
          <dgm:bulletEnabled val="1"/>
        </dgm:presLayoutVars>
      </dgm:prSet>
      <dgm:spPr/>
    </dgm:pt>
  </dgm:ptLst>
  <dgm:cxnLst>
    <dgm:cxn modelId="{6A913E0D-7F70-4B8C-9FCA-1D693AC744A1}" type="presOf" srcId="{DDCA69CF-47BE-4AF5-B792-4C8EF0E4B84A}" destId="{AC275E4C-5572-43F7-B268-09E0EB251767}" srcOrd="0" destOrd="0" presId="urn:microsoft.com/office/officeart/2005/8/layout/radial3"/>
    <dgm:cxn modelId="{05D9CC11-EAAF-4BF3-BE09-892FB2D72C0E}" type="presOf" srcId="{EE65D92C-4CED-40CC-9D1B-9921B007A684}" destId="{59D16A01-EE57-40A4-88B0-CD4EB2441E74}" srcOrd="0" destOrd="0" presId="urn:microsoft.com/office/officeart/2005/8/layout/radial3"/>
    <dgm:cxn modelId="{9AF32E21-577C-4C9E-BFD5-B420FB30E76C}" srcId="{47187B25-5FD7-400D-A2A5-573BEA053425}" destId="{DDCA69CF-47BE-4AF5-B792-4C8EF0E4B84A}" srcOrd="0" destOrd="0" parTransId="{E7A42DDB-75D7-4324-9015-600170C071CE}" sibTransId="{AFED1EF2-D3E0-4B10-89A5-8AA6AA8E03AB}"/>
    <dgm:cxn modelId="{5D9F9239-21DF-4394-BD6A-86E5D660CB0C}" srcId="{DDCA69CF-47BE-4AF5-B792-4C8EF0E4B84A}" destId="{54501190-1985-40C0-AD37-3D11118C7A04}" srcOrd="2" destOrd="0" parTransId="{C96046DF-2CDA-4DB3-8F8B-7345DCA98105}" sibTransId="{631767AD-77C7-4CBF-AC84-8349302C83F7}"/>
    <dgm:cxn modelId="{F07CB33D-1A94-4785-9B86-940D229F5710}" srcId="{DDCA69CF-47BE-4AF5-B792-4C8EF0E4B84A}" destId="{C2036836-1629-40B6-AFC2-5CAB6D351608}" srcOrd="0" destOrd="0" parTransId="{7FDC5912-55F2-42AA-8B7F-AA2CA2585733}" sibTransId="{90AA7D31-3018-442F-A391-7E09B2272169}"/>
    <dgm:cxn modelId="{F2D42140-01DE-4B3B-9F45-CE62929747A2}" type="presOf" srcId="{3CF0E216-4056-41BA-8A2D-D5BDBBEDC1B4}" destId="{7AB249BB-2812-48C1-8013-8FFE8B028601}" srcOrd="0" destOrd="0" presId="urn:microsoft.com/office/officeart/2005/8/layout/radial3"/>
    <dgm:cxn modelId="{BE277B60-D41B-4BF7-A59D-CCF1E999230B}" srcId="{DDCA69CF-47BE-4AF5-B792-4C8EF0E4B84A}" destId="{A7D2F466-4096-4972-8035-88D160835244}" srcOrd="4" destOrd="0" parTransId="{547CBD25-56EF-4434-8AEC-6E3829B05950}" sibTransId="{081E7214-4CB7-43D3-8A7D-47ECE0881E76}"/>
    <dgm:cxn modelId="{B7914373-69E3-41FE-832B-66ABD41A5ACE}" type="presOf" srcId="{C2036836-1629-40B6-AFC2-5CAB6D351608}" destId="{67FEE936-E025-4E40-AA96-1148C138A866}" srcOrd="0" destOrd="0" presId="urn:microsoft.com/office/officeart/2005/8/layout/radial3"/>
    <dgm:cxn modelId="{5294DD57-3FD4-42A6-B56F-2FD94C77D140}" type="presOf" srcId="{A7D2F466-4096-4972-8035-88D160835244}" destId="{E1320250-F1C3-4BF3-9A0F-6B5CB226AD29}" srcOrd="0" destOrd="0" presId="urn:microsoft.com/office/officeart/2005/8/layout/radial3"/>
    <dgm:cxn modelId="{88E52281-DD0F-43B3-8E2D-F937E4B76E02}" type="presOf" srcId="{54501190-1985-40C0-AD37-3D11118C7A04}" destId="{9A5E947D-07D6-44B4-8F79-69BB50F67969}" srcOrd="0" destOrd="0" presId="urn:microsoft.com/office/officeart/2005/8/layout/radial3"/>
    <dgm:cxn modelId="{A69F9BAB-A2DB-49AC-BDF4-1C9BDCA0FB7A}" type="presOf" srcId="{47187B25-5FD7-400D-A2A5-573BEA053425}" destId="{682463CA-0875-4027-BDA4-DA1BE6EB7A0A}" srcOrd="0" destOrd="0" presId="urn:microsoft.com/office/officeart/2005/8/layout/radial3"/>
    <dgm:cxn modelId="{D10EB9D2-1C1C-4DF4-B785-7B53522E84B9}" srcId="{DDCA69CF-47BE-4AF5-B792-4C8EF0E4B84A}" destId="{EE65D92C-4CED-40CC-9D1B-9921B007A684}" srcOrd="3" destOrd="0" parTransId="{E8275EA2-9D55-4D9B-98C2-2DF04FC31A77}" sibTransId="{B16E36DB-F0FB-4A20-BD8D-B3F8D9247110}"/>
    <dgm:cxn modelId="{1886B5F4-F6C6-44BC-AF68-730772CE85F8}" srcId="{DDCA69CF-47BE-4AF5-B792-4C8EF0E4B84A}" destId="{3CF0E216-4056-41BA-8A2D-D5BDBBEDC1B4}" srcOrd="1" destOrd="0" parTransId="{5E83A579-3BC4-4CDF-844B-659BDE17A810}" sibTransId="{41FB41C8-0EC3-40B8-9E9C-DAD19272944A}"/>
    <dgm:cxn modelId="{7ECC1F0B-C38B-4344-9A96-52C5852AA0A3}" type="presParOf" srcId="{682463CA-0875-4027-BDA4-DA1BE6EB7A0A}" destId="{D3AA563F-A940-489B-B324-F71AC2355640}" srcOrd="0" destOrd="0" presId="urn:microsoft.com/office/officeart/2005/8/layout/radial3"/>
    <dgm:cxn modelId="{F02AA1F9-848A-46B1-B036-6FE1EA81CF7C}" type="presParOf" srcId="{D3AA563F-A940-489B-B324-F71AC2355640}" destId="{AC275E4C-5572-43F7-B268-09E0EB251767}" srcOrd="0" destOrd="0" presId="urn:microsoft.com/office/officeart/2005/8/layout/radial3"/>
    <dgm:cxn modelId="{B7ACFE84-94AB-41B5-A0C6-A0BA0BC7D312}" type="presParOf" srcId="{D3AA563F-A940-489B-B324-F71AC2355640}" destId="{67FEE936-E025-4E40-AA96-1148C138A866}" srcOrd="1" destOrd="0" presId="urn:microsoft.com/office/officeart/2005/8/layout/radial3"/>
    <dgm:cxn modelId="{EDAE9F7B-70F0-4F50-AD98-A69067AD4BAB}" type="presParOf" srcId="{D3AA563F-A940-489B-B324-F71AC2355640}" destId="{7AB249BB-2812-48C1-8013-8FFE8B028601}" srcOrd="2" destOrd="0" presId="urn:microsoft.com/office/officeart/2005/8/layout/radial3"/>
    <dgm:cxn modelId="{92DFDAE4-FD75-4E69-A63A-212CC8B24CB8}" type="presParOf" srcId="{D3AA563F-A940-489B-B324-F71AC2355640}" destId="{9A5E947D-07D6-44B4-8F79-69BB50F67969}" srcOrd="3" destOrd="0" presId="urn:microsoft.com/office/officeart/2005/8/layout/radial3"/>
    <dgm:cxn modelId="{7F4BDF0A-A32D-40D4-BF2A-02C9DDF012F9}" type="presParOf" srcId="{D3AA563F-A940-489B-B324-F71AC2355640}" destId="{59D16A01-EE57-40A4-88B0-CD4EB2441E74}" srcOrd="4" destOrd="0" presId="urn:microsoft.com/office/officeart/2005/8/layout/radial3"/>
    <dgm:cxn modelId="{0966EDF5-0820-4DDA-B995-8D88615CE297}" type="presParOf" srcId="{D3AA563F-A940-489B-B324-F71AC2355640}" destId="{E1320250-F1C3-4BF3-9A0F-6B5CB226AD2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3385B-3EB8-43AE-8DD3-D72B2BE70ACF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CA1422B-3251-4B57-AA6C-47500315E34B}">
      <dgm:prSet phldrT="[Metin]" custT="1"/>
      <dgm:spPr/>
      <dgm:t>
        <a:bodyPr/>
        <a:lstStyle/>
        <a:p>
          <a:r>
            <a:rPr lang="tr-TR" sz="3200" dirty="0"/>
            <a:t>Hz. Fatıma (</a:t>
          </a:r>
          <a:r>
            <a:rPr lang="tr-TR" sz="3200" dirty="0" err="1"/>
            <a:t>r.a</a:t>
          </a:r>
          <a:r>
            <a:rPr lang="tr-TR" sz="3200" dirty="0"/>
            <a:t>.)</a:t>
          </a:r>
        </a:p>
      </dgm:t>
    </dgm:pt>
    <dgm:pt modelId="{3E49E18E-A328-4E28-8A0B-E4AC458699CE}" type="parTrans" cxnId="{AD6B45B4-12B4-4466-B713-03C3DB7A5853}">
      <dgm:prSet/>
      <dgm:spPr/>
      <dgm:t>
        <a:bodyPr/>
        <a:lstStyle/>
        <a:p>
          <a:endParaRPr lang="tr-TR"/>
        </a:p>
      </dgm:t>
    </dgm:pt>
    <dgm:pt modelId="{679DE996-1917-4C19-A926-DD3A593D7341}" type="sibTrans" cxnId="{AD6B45B4-12B4-4466-B713-03C3DB7A5853}">
      <dgm:prSet/>
      <dgm:spPr/>
      <dgm:t>
        <a:bodyPr/>
        <a:lstStyle/>
        <a:p>
          <a:endParaRPr lang="tr-TR"/>
        </a:p>
      </dgm:t>
    </dgm:pt>
    <dgm:pt modelId="{0F1D6D04-2045-4B42-9A17-FE719118C279}">
      <dgm:prSet phldrT="[Metin]" custT="1"/>
      <dgm:spPr/>
      <dgm:t>
        <a:bodyPr/>
        <a:lstStyle/>
        <a:p>
          <a:r>
            <a:rPr lang="tr-TR" sz="3200" dirty="0"/>
            <a:t>Genç bir anne</a:t>
          </a:r>
        </a:p>
      </dgm:t>
    </dgm:pt>
    <dgm:pt modelId="{9F41378C-BBD2-4F88-817A-3032B541235A}" type="parTrans" cxnId="{319DCBCE-29FF-4870-83C7-7D2D3D005C08}">
      <dgm:prSet custT="1"/>
      <dgm:spPr/>
      <dgm:t>
        <a:bodyPr/>
        <a:lstStyle/>
        <a:p>
          <a:endParaRPr lang="tr-TR" sz="700"/>
        </a:p>
      </dgm:t>
    </dgm:pt>
    <dgm:pt modelId="{0080591F-AC32-4DEE-964C-06E5B8102329}" type="sibTrans" cxnId="{319DCBCE-29FF-4870-83C7-7D2D3D005C08}">
      <dgm:prSet/>
      <dgm:spPr/>
      <dgm:t>
        <a:bodyPr/>
        <a:lstStyle/>
        <a:p>
          <a:endParaRPr lang="tr-TR"/>
        </a:p>
      </dgm:t>
    </dgm:pt>
    <dgm:pt modelId="{D4D809D6-E0A8-41AC-A1E3-CC72A89DDBE0}">
      <dgm:prSet phldrT="[Metin]" custT="1"/>
      <dgm:spPr/>
      <dgm:t>
        <a:bodyPr/>
        <a:lstStyle/>
        <a:p>
          <a:r>
            <a:rPr lang="tr-TR" sz="2800" dirty="0"/>
            <a:t>Efendimizin (</a:t>
          </a:r>
          <a:r>
            <a:rPr lang="tr-TR" sz="2800" dirty="0" err="1"/>
            <a:t>s.a.v</a:t>
          </a:r>
          <a:r>
            <a:rPr lang="tr-TR" sz="2800" dirty="0"/>
            <a:t>.) en küçük kızı</a:t>
          </a:r>
        </a:p>
      </dgm:t>
    </dgm:pt>
    <dgm:pt modelId="{2B1889D2-8F6C-46DA-AF29-92AD2985DCFE}" type="parTrans" cxnId="{D9609F55-CB9C-4A45-A0F8-CE740386E3C0}">
      <dgm:prSet custT="1"/>
      <dgm:spPr/>
      <dgm:t>
        <a:bodyPr/>
        <a:lstStyle/>
        <a:p>
          <a:endParaRPr lang="tr-TR" sz="700"/>
        </a:p>
      </dgm:t>
    </dgm:pt>
    <dgm:pt modelId="{94EFABDB-0121-4378-BA73-6E4EE432591B}" type="sibTrans" cxnId="{D9609F55-CB9C-4A45-A0F8-CE740386E3C0}">
      <dgm:prSet/>
      <dgm:spPr/>
      <dgm:t>
        <a:bodyPr/>
        <a:lstStyle/>
        <a:p>
          <a:endParaRPr lang="tr-TR"/>
        </a:p>
      </dgm:t>
    </dgm:pt>
    <dgm:pt modelId="{717CF8C9-2F43-4686-BCF3-AE2806817B01}">
      <dgm:prSet phldrT="[Metin]" custT="1"/>
      <dgm:spPr/>
      <dgm:t>
        <a:bodyPr/>
        <a:lstStyle/>
        <a:p>
          <a:r>
            <a:rPr lang="tr-TR" sz="3200" dirty="0"/>
            <a:t>Mekke’de doğdu</a:t>
          </a:r>
        </a:p>
      </dgm:t>
    </dgm:pt>
    <dgm:pt modelId="{17AA582A-9E65-4F05-A8F5-74DE407415CA}" type="parTrans" cxnId="{A69D722F-4702-41FA-AAC4-AF0BA34CAC94}">
      <dgm:prSet custT="1"/>
      <dgm:spPr/>
      <dgm:t>
        <a:bodyPr/>
        <a:lstStyle/>
        <a:p>
          <a:endParaRPr lang="tr-TR" sz="700"/>
        </a:p>
      </dgm:t>
    </dgm:pt>
    <dgm:pt modelId="{DD510C0D-EF4E-4655-9E46-79385F95B050}" type="sibTrans" cxnId="{A69D722F-4702-41FA-AAC4-AF0BA34CAC94}">
      <dgm:prSet/>
      <dgm:spPr/>
      <dgm:t>
        <a:bodyPr/>
        <a:lstStyle/>
        <a:p>
          <a:endParaRPr lang="tr-TR"/>
        </a:p>
      </dgm:t>
    </dgm:pt>
    <dgm:pt modelId="{E5A6025C-BBB8-4440-9C0E-FF926E30EFA2}">
      <dgm:prSet phldrT="[Metin]" custT="1"/>
      <dgm:spPr/>
      <dgm:t>
        <a:bodyPr/>
        <a:lstStyle/>
        <a:p>
          <a:r>
            <a:rPr lang="tr-TR" sz="3200" dirty="0"/>
            <a:t>Hz. Hatice annesi</a:t>
          </a:r>
        </a:p>
      </dgm:t>
    </dgm:pt>
    <dgm:pt modelId="{FE94358E-1358-495A-8994-6D18FB28BDDE}" type="parTrans" cxnId="{7452BFAC-6555-4E0D-AB46-CD18EFC37E76}">
      <dgm:prSet custT="1"/>
      <dgm:spPr/>
      <dgm:t>
        <a:bodyPr/>
        <a:lstStyle/>
        <a:p>
          <a:endParaRPr lang="tr-TR" sz="700"/>
        </a:p>
      </dgm:t>
    </dgm:pt>
    <dgm:pt modelId="{14C1DDF3-EA14-44FE-BCAD-E464362AA87F}" type="sibTrans" cxnId="{7452BFAC-6555-4E0D-AB46-CD18EFC37E76}">
      <dgm:prSet/>
      <dgm:spPr/>
      <dgm:t>
        <a:bodyPr/>
        <a:lstStyle/>
        <a:p>
          <a:endParaRPr lang="tr-TR"/>
        </a:p>
      </dgm:t>
    </dgm:pt>
    <dgm:pt modelId="{B11001B6-A490-4109-972E-59C61DF0BDBB}">
      <dgm:prSet custT="1"/>
      <dgm:spPr/>
      <dgm:t>
        <a:bodyPr/>
        <a:lstStyle/>
        <a:p>
          <a:r>
            <a:rPr lang="tr-TR" sz="2800" dirty="0"/>
            <a:t>20 yaşında Hz. Ali ile evlendi</a:t>
          </a:r>
        </a:p>
      </dgm:t>
    </dgm:pt>
    <dgm:pt modelId="{FF6DD837-9A40-4440-9FFE-D006B0E85382}" type="parTrans" cxnId="{42F3EB25-8E54-4481-8737-56753E5531A2}">
      <dgm:prSet custT="1"/>
      <dgm:spPr/>
      <dgm:t>
        <a:bodyPr/>
        <a:lstStyle/>
        <a:p>
          <a:endParaRPr lang="tr-TR" sz="700"/>
        </a:p>
      </dgm:t>
    </dgm:pt>
    <dgm:pt modelId="{06E40181-676D-4C6D-BE03-C03CA9FAA694}" type="sibTrans" cxnId="{42F3EB25-8E54-4481-8737-56753E5531A2}">
      <dgm:prSet/>
      <dgm:spPr/>
      <dgm:t>
        <a:bodyPr/>
        <a:lstStyle/>
        <a:p>
          <a:endParaRPr lang="tr-TR"/>
        </a:p>
      </dgm:t>
    </dgm:pt>
    <dgm:pt modelId="{75D99C21-9F34-4574-B5F5-FE9B201086D9}">
      <dgm:prSet custT="1"/>
      <dgm:spPr/>
      <dgm:t>
        <a:bodyPr/>
        <a:lstStyle/>
        <a:p>
          <a:r>
            <a:rPr lang="tr-TR" sz="3000" dirty="0"/>
            <a:t>Hasan ve Hüseyin'in annesi</a:t>
          </a:r>
        </a:p>
      </dgm:t>
    </dgm:pt>
    <dgm:pt modelId="{5CCD549D-1B8D-40D6-9CAC-CBF77B96A39A}" type="parTrans" cxnId="{6D13EB93-E9D2-43CE-9420-6679E4A09148}">
      <dgm:prSet custT="1"/>
      <dgm:spPr/>
      <dgm:t>
        <a:bodyPr/>
        <a:lstStyle/>
        <a:p>
          <a:endParaRPr lang="tr-TR" sz="700"/>
        </a:p>
      </dgm:t>
    </dgm:pt>
    <dgm:pt modelId="{2CA8D03A-DD9F-4A94-93D9-F7CB0EF85515}" type="sibTrans" cxnId="{6D13EB93-E9D2-43CE-9420-6679E4A09148}">
      <dgm:prSet/>
      <dgm:spPr/>
      <dgm:t>
        <a:bodyPr/>
        <a:lstStyle/>
        <a:p>
          <a:endParaRPr lang="tr-TR"/>
        </a:p>
      </dgm:t>
    </dgm:pt>
    <dgm:pt modelId="{ECA16E4A-4D08-45BF-8202-8C21FB43909D}">
      <dgm:prSet custT="1"/>
      <dgm:spPr/>
      <dgm:t>
        <a:bodyPr/>
        <a:lstStyle/>
        <a:p>
          <a:r>
            <a:rPr lang="tr-TR" sz="2400" dirty="0"/>
            <a:t>Peygamber </a:t>
          </a:r>
          <a:r>
            <a:rPr lang="tr-TR" sz="2400" dirty="0" err="1"/>
            <a:t>Efendimiz’den</a:t>
          </a:r>
          <a:r>
            <a:rPr lang="tr-TR" sz="2400" dirty="0"/>
            <a:t> altı ay sonra vefat etti.</a:t>
          </a:r>
        </a:p>
      </dgm:t>
    </dgm:pt>
    <dgm:pt modelId="{038644B8-FF25-4C71-BDC4-9E5417EF2FB8}" type="parTrans" cxnId="{B73E3B49-1369-4D70-947F-A20A3341A6A0}">
      <dgm:prSet custT="1"/>
      <dgm:spPr/>
      <dgm:t>
        <a:bodyPr/>
        <a:lstStyle/>
        <a:p>
          <a:endParaRPr lang="tr-TR" sz="700"/>
        </a:p>
      </dgm:t>
    </dgm:pt>
    <dgm:pt modelId="{D1A885CE-AF64-44FC-A6C5-9644B0DDAC32}" type="sibTrans" cxnId="{B73E3B49-1369-4D70-947F-A20A3341A6A0}">
      <dgm:prSet/>
      <dgm:spPr/>
      <dgm:t>
        <a:bodyPr/>
        <a:lstStyle/>
        <a:p>
          <a:endParaRPr lang="tr-TR"/>
        </a:p>
      </dgm:t>
    </dgm:pt>
    <dgm:pt modelId="{54DC8E2E-D0AE-4B74-A3C7-787B323F97EF}">
      <dgm:prSet custT="1"/>
      <dgm:spPr/>
      <dgm:t>
        <a:bodyPr/>
        <a:lstStyle/>
        <a:p>
          <a:r>
            <a:rPr lang="tr-TR" sz="3600" dirty="0"/>
            <a:t>Babasının annesi</a:t>
          </a:r>
        </a:p>
      </dgm:t>
    </dgm:pt>
    <dgm:pt modelId="{F24399DF-4C76-426F-8521-9730637DD4B6}" type="parTrans" cxnId="{B821806A-53A7-46E3-8759-0586575FAF27}">
      <dgm:prSet/>
      <dgm:spPr/>
      <dgm:t>
        <a:bodyPr/>
        <a:lstStyle/>
        <a:p>
          <a:endParaRPr lang="tr-TR"/>
        </a:p>
      </dgm:t>
    </dgm:pt>
    <dgm:pt modelId="{6B6BEF68-6C43-4AC5-829E-6738F7C57F31}" type="sibTrans" cxnId="{B821806A-53A7-46E3-8759-0586575FAF27}">
      <dgm:prSet/>
      <dgm:spPr/>
      <dgm:t>
        <a:bodyPr/>
        <a:lstStyle/>
        <a:p>
          <a:endParaRPr lang="tr-TR"/>
        </a:p>
      </dgm:t>
    </dgm:pt>
    <dgm:pt modelId="{D67A80FB-3235-4669-BE5F-64A7C39D6AC3}" type="pres">
      <dgm:prSet presAssocID="{ACD3385B-3EB8-43AE-8DD3-D72B2BE70AC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B94345-FDF0-4896-9954-C193193B1A45}" type="pres">
      <dgm:prSet presAssocID="{0CA1422B-3251-4B57-AA6C-47500315E34B}" presName="centerShape" presStyleLbl="node0" presStyleIdx="0" presStyleCnt="1" custScaleX="151510"/>
      <dgm:spPr/>
    </dgm:pt>
    <dgm:pt modelId="{5924CC55-E19F-484C-BCDF-498B63926489}" type="pres">
      <dgm:prSet presAssocID="{9F41378C-BBD2-4F88-817A-3032B541235A}" presName="Name9" presStyleLbl="parChTrans1D2" presStyleIdx="0" presStyleCnt="8"/>
      <dgm:spPr/>
    </dgm:pt>
    <dgm:pt modelId="{89CFDC9E-F000-47F0-B811-D443FBCCDA8C}" type="pres">
      <dgm:prSet presAssocID="{9F41378C-BBD2-4F88-817A-3032B541235A}" presName="connTx" presStyleLbl="parChTrans1D2" presStyleIdx="0" presStyleCnt="8"/>
      <dgm:spPr/>
    </dgm:pt>
    <dgm:pt modelId="{E77055A0-33D9-421A-A750-942D70AA527A}" type="pres">
      <dgm:prSet presAssocID="{0F1D6D04-2045-4B42-9A17-FE719118C279}" presName="node" presStyleLbl="node1" presStyleIdx="0" presStyleCnt="8" custScaleX="152149">
        <dgm:presLayoutVars>
          <dgm:bulletEnabled val="1"/>
        </dgm:presLayoutVars>
      </dgm:prSet>
      <dgm:spPr/>
    </dgm:pt>
    <dgm:pt modelId="{AA2F3CD2-FEC1-4D6D-B417-6A084B1E8D87}" type="pres">
      <dgm:prSet presAssocID="{2B1889D2-8F6C-46DA-AF29-92AD2985DCFE}" presName="Name9" presStyleLbl="parChTrans1D2" presStyleIdx="1" presStyleCnt="8"/>
      <dgm:spPr/>
    </dgm:pt>
    <dgm:pt modelId="{22BD71F4-CAA0-42B1-92E0-DFC225FDF19C}" type="pres">
      <dgm:prSet presAssocID="{2B1889D2-8F6C-46DA-AF29-92AD2985DCFE}" presName="connTx" presStyleLbl="parChTrans1D2" presStyleIdx="1" presStyleCnt="8"/>
      <dgm:spPr/>
    </dgm:pt>
    <dgm:pt modelId="{6C5E382F-399A-4949-AFA3-875A80283EEC}" type="pres">
      <dgm:prSet presAssocID="{D4D809D6-E0A8-41AC-A1E3-CC72A89DDBE0}" presName="node" presStyleLbl="node1" presStyleIdx="1" presStyleCnt="8" custScaleX="152149" custRadScaleRad="126241" custRadScaleInc="19447">
        <dgm:presLayoutVars>
          <dgm:bulletEnabled val="1"/>
        </dgm:presLayoutVars>
      </dgm:prSet>
      <dgm:spPr/>
    </dgm:pt>
    <dgm:pt modelId="{14A626F9-E1EF-41FB-9F5B-9D836D651A10}" type="pres">
      <dgm:prSet presAssocID="{17AA582A-9E65-4F05-A8F5-74DE407415CA}" presName="Name9" presStyleLbl="parChTrans1D2" presStyleIdx="2" presStyleCnt="8"/>
      <dgm:spPr/>
    </dgm:pt>
    <dgm:pt modelId="{8E544026-BA93-47A9-B1B9-9BF58AD382B5}" type="pres">
      <dgm:prSet presAssocID="{17AA582A-9E65-4F05-A8F5-74DE407415CA}" presName="connTx" presStyleLbl="parChTrans1D2" presStyleIdx="2" presStyleCnt="8"/>
      <dgm:spPr/>
    </dgm:pt>
    <dgm:pt modelId="{BE3498A2-54E8-4200-A951-F2A49892B57A}" type="pres">
      <dgm:prSet presAssocID="{717CF8C9-2F43-4686-BCF3-AE2806817B01}" presName="node" presStyleLbl="node1" presStyleIdx="2" presStyleCnt="8" custScaleX="152149" custRadScaleRad="131306" custRadScaleInc="-20963">
        <dgm:presLayoutVars>
          <dgm:bulletEnabled val="1"/>
        </dgm:presLayoutVars>
      </dgm:prSet>
      <dgm:spPr/>
    </dgm:pt>
    <dgm:pt modelId="{74E43A40-3228-4F84-92DD-4249B065F793}" type="pres">
      <dgm:prSet presAssocID="{F24399DF-4C76-426F-8521-9730637DD4B6}" presName="Name9" presStyleLbl="parChTrans1D2" presStyleIdx="3" presStyleCnt="8"/>
      <dgm:spPr/>
    </dgm:pt>
    <dgm:pt modelId="{EFB1739B-25A1-4D0D-A8BE-3EA324C179FD}" type="pres">
      <dgm:prSet presAssocID="{F24399DF-4C76-426F-8521-9730637DD4B6}" presName="connTx" presStyleLbl="parChTrans1D2" presStyleIdx="3" presStyleCnt="8"/>
      <dgm:spPr/>
    </dgm:pt>
    <dgm:pt modelId="{8E694F24-6C9A-496F-98C7-A3D01F854ECD}" type="pres">
      <dgm:prSet presAssocID="{54DC8E2E-D0AE-4B74-A3C7-787B323F97EF}" presName="node" presStyleLbl="node1" presStyleIdx="3" presStyleCnt="8" custScaleX="172110" custRadScaleRad="125416" custRadScaleInc="-48763">
        <dgm:presLayoutVars>
          <dgm:bulletEnabled val="1"/>
        </dgm:presLayoutVars>
      </dgm:prSet>
      <dgm:spPr/>
    </dgm:pt>
    <dgm:pt modelId="{C8914A40-8BB6-4C1B-897E-2491372C8B11}" type="pres">
      <dgm:prSet presAssocID="{FE94358E-1358-495A-8994-6D18FB28BDDE}" presName="Name9" presStyleLbl="parChTrans1D2" presStyleIdx="4" presStyleCnt="8"/>
      <dgm:spPr/>
    </dgm:pt>
    <dgm:pt modelId="{AEA53D94-DAC0-4915-8794-FEE336E2D699}" type="pres">
      <dgm:prSet presAssocID="{FE94358E-1358-495A-8994-6D18FB28BDDE}" presName="connTx" presStyleLbl="parChTrans1D2" presStyleIdx="4" presStyleCnt="8"/>
      <dgm:spPr/>
    </dgm:pt>
    <dgm:pt modelId="{D0D5E6FA-E258-49C6-8A8B-EC3CBAEC972A}" type="pres">
      <dgm:prSet presAssocID="{E5A6025C-BBB8-4440-9C0E-FF926E30EFA2}" presName="node" presStyleLbl="node1" presStyleIdx="4" presStyleCnt="8" custScaleX="152149">
        <dgm:presLayoutVars>
          <dgm:bulletEnabled val="1"/>
        </dgm:presLayoutVars>
      </dgm:prSet>
      <dgm:spPr/>
    </dgm:pt>
    <dgm:pt modelId="{7D882F30-C475-4D16-A05C-71B2E31401C0}" type="pres">
      <dgm:prSet presAssocID="{FF6DD837-9A40-4440-9FFE-D006B0E85382}" presName="Name9" presStyleLbl="parChTrans1D2" presStyleIdx="5" presStyleCnt="8"/>
      <dgm:spPr/>
    </dgm:pt>
    <dgm:pt modelId="{5E7A05A6-7627-4AB0-907E-0413928EB2F5}" type="pres">
      <dgm:prSet presAssocID="{FF6DD837-9A40-4440-9FFE-D006B0E85382}" presName="connTx" presStyleLbl="parChTrans1D2" presStyleIdx="5" presStyleCnt="8"/>
      <dgm:spPr/>
    </dgm:pt>
    <dgm:pt modelId="{FCD3A42B-952F-4FF8-8069-2AC2F4B24668}" type="pres">
      <dgm:prSet presAssocID="{B11001B6-A490-4109-972E-59C61DF0BDBB}" presName="node" presStyleLbl="node1" presStyleIdx="5" presStyleCnt="8" custScaleX="152149" custRadScaleRad="125221" custRadScaleInc="18748">
        <dgm:presLayoutVars>
          <dgm:bulletEnabled val="1"/>
        </dgm:presLayoutVars>
      </dgm:prSet>
      <dgm:spPr/>
    </dgm:pt>
    <dgm:pt modelId="{052FD006-6B34-40A4-BBB4-15B3DE1368BC}" type="pres">
      <dgm:prSet presAssocID="{5CCD549D-1B8D-40D6-9CAC-CBF77B96A39A}" presName="Name9" presStyleLbl="parChTrans1D2" presStyleIdx="6" presStyleCnt="8"/>
      <dgm:spPr/>
    </dgm:pt>
    <dgm:pt modelId="{029DF874-15D5-4553-B231-B2A9AF6B9BE1}" type="pres">
      <dgm:prSet presAssocID="{5CCD549D-1B8D-40D6-9CAC-CBF77B96A39A}" presName="connTx" presStyleLbl="parChTrans1D2" presStyleIdx="6" presStyleCnt="8"/>
      <dgm:spPr/>
    </dgm:pt>
    <dgm:pt modelId="{1A02FCD8-5170-42DE-8A33-66A71590A321}" type="pres">
      <dgm:prSet presAssocID="{75D99C21-9F34-4574-B5F5-FE9B201086D9}" presName="node" presStyleLbl="node1" presStyleIdx="6" presStyleCnt="8" custScaleX="152149" custRadScaleRad="121945" custRadScaleInc="2291">
        <dgm:presLayoutVars>
          <dgm:bulletEnabled val="1"/>
        </dgm:presLayoutVars>
      </dgm:prSet>
      <dgm:spPr/>
    </dgm:pt>
    <dgm:pt modelId="{A5061241-BA5E-408D-A8FC-CD33351BB8E9}" type="pres">
      <dgm:prSet presAssocID="{038644B8-FF25-4C71-BDC4-9E5417EF2FB8}" presName="Name9" presStyleLbl="parChTrans1D2" presStyleIdx="7" presStyleCnt="8"/>
      <dgm:spPr/>
    </dgm:pt>
    <dgm:pt modelId="{7F6F6787-0840-45EE-A006-DD658135C132}" type="pres">
      <dgm:prSet presAssocID="{038644B8-FF25-4C71-BDC4-9E5417EF2FB8}" presName="connTx" presStyleLbl="parChTrans1D2" presStyleIdx="7" presStyleCnt="8"/>
      <dgm:spPr/>
    </dgm:pt>
    <dgm:pt modelId="{A1C1388B-CB3B-4658-BADC-D3BDE0CB2CD5}" type="pres">
      <dgm:prSet presAssocID="{ECA16E4A-4D08-45BF-8202-8C21FB43909D}" presName="node" presStyleLbl="node1" presStyleIdx="7" presStyleCnt="8" custScaleX="175366" custRadScaleRad="113002" custRadScaleInc="-37732">
        <dgm:presLayoutVars>
          <dgm:bulletEnabled val="1"/>
        </dgm:presLayoutVars>
      </dgm:prSet>
      <dgm:spPr/>
    </dgm:pt>
  </dgm:ptLst>
  <dgm:cxnLst>
    <dgm:cxn modelId="{3BB82903-CCEF-4BC1-AEC2-0142D1A43E9F}" type="presOf" srcId="{0CA1422B-3251-4B57-AA6C-47500315E34B}" destId="{8AB94345-FDF0-4896-9954-C193193B1A45}" srcOrd="0" destOrd="0" presId="urn:microsoft.com/office/officeart/2005/8/layout/radial1"/>
    <dgm:cxn modelId="{8008BB16-33CF-4B9F-B5C3-ECAE7AA99EC1}" type="presOf" srcId="{717CF8C9-2F43-4686-BCF3-AE2806817B01}" destId="{BE3498A2-54E8-4200-A951-F2A49892B57A}" srcOrd="0" destOrd="0" presId="urn:microsoft.com/office/officeart/2005/8/layout/radial1"/>
    <dgm:cxn modelId="{79366A19-BB72-4A3A-9868-C99B622DBC89}" type="presOf" srcId="{17AA582A-9E65-4F05-A8F5-74DE407415CA}" destId="{8E544026-BA93-47A9-B1B9-9BF58AD382B5}" srcOrd="1" destOrd="0" presId="urn:microsoft.com/office/officeart/2005/8/layout/radial1"/>
    <dgm:cxn modelId="{83CA6D1F-3F0E-4700-BC56-0154ABFE8F8F}" type="presOf" srcId="{F24399DF-4C76-426F-8521-9730637DD4B6}" destId="{74E43A40-3228-4F84-92DD-4249B065F793}" srcOrd="0" destOrd="0" presId="urn:microsoft.com/office/officeart/2005/8/layout/radial1"/>
    <dgm:cxn modelId="{42F3EB25-8E54-4481-8737-56753E5531A2}" srcId="{0CA1422B-3251-4B57-AA6C-47500315E34B}" destId="{B11001B6-A490-4109-972E-59C61DF0BDBB}" srcOrd="5" destOrd="0" parTransId="{FF6DD837-9A40-4440-9FFE-D006B0E85382}" sibTransId="{06E40181-676D-4C6D-BE03-C03CA9FAA694}"/>
    <dgm:cxn modelId="{EC8BE62E-524B-4481-A765-9BED2BC99BA3}" type="presOf" srcId="{038644B8-FF25-4C71-BDC4-9E5417EF2FB8}" destId="{7F6F6787-0840-45EE-A006-DD658135C132}" srcOrd="1" destOrd="0" presId="urn:microsoft.com/office/officeart/2005/8/layout/radial1"/>
    <dgm:cxn modelId="{A69D722F-4702-41FA-AAC4-AF0BA34CAC94}" srcId="{0CA1422B-3251-4B57-AA6C-47500315E34B}" destId="{717CF8C9-2F43-4686-BCF3-AE2806817B01}" srcOrd="2" destOrd="0" parTransId="{17AA582A-9E65-4F05-A8F5-74DE407415CA}" sibTransId="{DD510C0D-EF4E-4655-9E46-79385F95B050}"/>
    <dgm:cxn modelId="{F4B2B030-834F-4B72-AF1C-6646CFDD0B2A}" type="presOf" srcId="{038644B8-FF25-4C71-BDC4-9E5417EF2FB8}" destId="{A5061241-BA5E-408D-A8FC-CD33351BB8E9}" srcOrd="0" destOrd="0" presId="urn:microsoft.com/office/officeart/2005/8/layout/radial1"/>
    <dgm:cxn modelId="{FAC82A39-878E-441C-8A18-37EAD24FE671}" type="presOf" srcId="{E5A6025C-BBB8-4440-9C0E-FF926E30EFA2}" destId="{D0D5E6FA-E258-49C6-8A8B-EC3CBAEC972A}" srcOrd="0" destOrd="0" presId="urn:microsoft.com/office/officeart/2005/8/layout/radial1"/>
    <dgm:cxn modelId="{1EB12A68-67DA-4DEA-91A6-2A487DA53D5E}" type="presOf" srcId="{5CCD549D-1B8D-40D6-9CAC-CBF77B96A39A}" destId="{052FD006-6B34-40A4-BBB4-15B3DE1368BC}" srcOrd="0" destOrd="0" presId="urn:microsoft.com/office/officeart/2005/8/layout/radial1"/>
    <dgm:cxn modelId="{B73E3B49-1369-4D70-947F-A20A3341A6A0}" srcId="{0CA1422B-3251-4B57-AA6C-47500315E34B}" destId="{ECA16E4A-4D08-45BF-8202-8C21FB43909D}" srcOrd="7" destOrd="0" parTransId="{038644B8-FF25-4C71-BDC4-9E5417EF2FB8}" sibTransId="{D1A885CE-AF64-44FC-A6C5-9644B0DDAC32}"/>
    <dgm:cxn modelId="{B821806A-53A7-46E3-8759-0586575FAF27}" srcId="{0CA1422B-3251-4B57-AA6C-47500315E34B}" destId="{54DC8E2E-D0AE-4B74-A3C7-787B323F97EF}" srcOrd="3" destOrd="0" parTransId="{F24399DF-4C76-426F-8521-9730637DD4B6}" sibTransId="{6B6BEF68-6C43-4AC5-829E-6738F7C57F31}"/>
    <dgm:cxn modelId="{D9609F55-CB9C-4A45-A0F8-CE740386E3C0}" srcId="{0CA1422B-3251-4B57-AA6C-47500315E34B}" destId="{D4D809D6-E0A8-41AC-A1E3-CC72A89DDBE0}" srcOrd="1" destOrd="0" parTransId="{2B1889D2-8F6C-46DA-AF29-92AD2985DCFE}" sibTransId="{94EFABDB-0121-4378-BA73-6E4EE432591B}"/>
    <dgm:cxn modelId="{464AE855-B210-40A5-8541-05410D50BC93}" type="presOf" srcId="{D4D809D6-E0A8-41AC-A1E3-CC72A89DDBE0}" destId="{6C5E382F-399A-4949-AFA3-875A80283EEC}" srcOrd="0" destOrd="0" presId="urn:microsoft.com/office/officeart/2005/8/layout/radial1"/>
    <dgm:cxn modelId="{0D6B4C57-9647-4AC2-BB7A-57B4F133A17D}" type="presOf" srcId="{54DC8E2E-D0AE-4B74-A3C7-787B323F97EF}" destId="{8E694F24-6C9A-496F-98C7-A3D01F854ECD}" srcOrd="0" destOrd="0" presId="urn:microsoft.com/office/officeart/2005/8/layout/radial1"/>
    <dgm:cxn modelId="{1B421978-DC65-4767-949C-D47087C48ECF}" type="presOf" srcId="{ECA16E4A-4D08-45BF-8202-8C21FB43909D}" destId="{A1C1388B-CB3B-4658-BADC-D3BDE0CB2CD5}" srcOrd="0" destOrd="0" presId="urn:microsoft.com/office/officeart/2005/8/layout/radial1"/>
    <dgm:cxn modelId="{1E219759-E634-43EA-8EFB-4596563035AB}" type="presOf" srcId="{75D99C21-9F34-4574-B5F5-FE9B201086D9}" destId="{1A02FCD8-5170-42DE-8A33-66A71590A321}" srcOrd="0" destOrd="0" presId="urn:microsoft.com/office/officeart/2005/8/layout/radial1"/>
    <dgm:cxn modelId="{C4094683-A4A9-4152-8C83-2E406B278EBF}" type="presOf" srcId="{2B1889D2-8F6C-46DA-AF29-92AD2985DCFE}" destId="{22BD71F4-CAA0-42B1-92E0-DFC225FDF19C}" srcOrd="1" destOrd="0" presId="urn:microsoft.com/office/officeart/2005/8/layout/radial1"/>
    <dgm:cxn modelId="{6D13EB93-E9D2-43CE-9420-6679E4A09148}" srcId="{0CA1422B-3251-4B57-AA6C-47500315E34B}" destId="{75D99C21-9F34-4574-B5F5-FE9B201086D9}" srcOrd="6" destOrd="0" parTransId="{5CCD549D-1B8D-40D6-9CAC-CBF77B96A39A}" sibTransId="{2CA8D03A-DD9F-4A94-93D9-F7CB0EF85515}"/>
    <dgm:cxn modelId="{7E768F99-366C-43B1-BA67-BE3B7297630A}" type="presOf" srcId="{FE94358E-1358-495A-8994-6D18FB28BDDE}" destId="{AEA53D94-DAC0-4915-8794-FEE336E2D699}" srcOrd="1" destOrd="0" presId="urn:microsoft.com/office/officeart/2005/8/layout/radial1"/>
    <dgm:cxn modelId="{431F5C9E-2B51-4C29-86AF-8B2B3BB05EF7}" type="presOf" srcId="{2B1889D2-8F6C-46DA-AF29-92AD2985DCFE}" destId="{AA2F3CD2-FEC1-4D6D-B417-6A084B1E8D87}" srcOrd="0" destOrd="0" presId="urn:microsoft.com/office/officeart/2005/8/layout/radial1"/>
    <dgm:cxn modelId="{7373B1A4-8ACE-43D8-A0C3-552D84005AC6}" type="presOf" srcId="{ACD3385B-3EB8-43AE-8DD3-D72B2BE70ACF}" destId="{D67A80FB-3235-4669-BE5F-64A7C39D6AC3}" srcOrd="0" destOrd="0" presId="urn:microsoft.com/office/officeart/2005/8/layout/radial1"/>
    <dgm:cxn modelId="{7452BFAC-6555-4E0D-AB46-CD18EFC37E76}" srcId="{0CA1422B-3251-4B57-AA6C-47500315E34B}" destId="{E5A6025C-BBB8-4440-9C0E-FF926E30EFA2}" srcOrd="4" destOrd="0" parTransId="{FE94358E-1358-495A-8994-6D18FB28BDDE}" sibTransId="{14C1DDF3-EA14-44FE-BCAD-E464362AA87F}"/>
    <dgm:cxn modelId="{AD6B45B4-12B4-4466-B713-03C3DB7A5853}" srcId="{ACD3385B-3EB8-43AE-8DD3-D72B2BE70ACF}" destId="{0CA1422B-3251-4B57-AA6C-47500315E34B}" srcOrd="0" destOrd="0" parTransId="{3E49E18E-A328-4E28-8A0B-E4AC458699CE}" sibTransId="{679DE996-1917-4C19-A926-DD3A593D7341}"/>
    <dgm:cxn modelId="{4F6D25BF-B487-4DD3-8ED0-2CEC2F7362C9}" type="presOf" srcId="{FF6DD837-9A40-4440-9FFE-D006B0E85382}" destId="{5E7A05A6-7627-4AB0-907E-0413928EB2F5}" srcOrd="1" destOrd="0" presId="urn:microsoft.com/office/officeart/2005/8/layout/radial1"/>
    <dgm:cxn modelId="{EC5F0ACC-5939-4229-BAC0-88B1A7CBEECC}" type="presOf" srcId="{F24399DF-4C76-426F-8521-9730637DD4B6}" destId="{EFB1739B-25A1-4D0D-A8BE-3EA324C179FD}" srcOrd="1" destOrd="0" presId="urn:microsoft.com/office/officeart/2005/8/layout/radial1"/>
    <dgm:cxn modelId="{319DCBCE-29FF-4870-83C7-7D2D3D005C08}" srcId="{0CA1422B-3251-4B57-AA6C-47500315E34B}" destId="{0F1D6D04-2045-4B42-9A17-FE719118C279}" srcOrd="0" destOrd="0" parTransId="{9F41378C-BBD2-4F88-817A-3032B541235A}" sibTransId="{0080591F-AC32-4DEE-964C-06E5B8102329}"/>
    <dgm:cxn modelId="{F756A0D3-ACDF-4DBF-B770-B9C1A3A9A72C}" type="presOf" srcId="{9F41378C-BBD2-4F88-817A-3032B541235A}" destId="{5924CC55-E19F-484C-BCDF-498B63926489}" srcOrd="0" destOrd="0" presId="urn:microsoft.com/office/officeart/2005/8/layout/radial1"/>
    <dgm:cxn modelId="{BD5F3CDA-A636-47D7-B361-9C62ED7C323C}" type="presOf" srcId="{0F1D6D04-2045-4B42-9A17-FE719118C279}" destId="{E77055A0-33D9-421A-A750-942D70AA527A}" srcOrd="0" destOrd="0" presId="urn:microsoft.com/office/officeart/2005/8/layout/radial1"/>
    <dgm:cxn modelId="{C43457E0-6C5C-4D03-993E-64B6DE7BAD29}" type="presOf" srcId="{FE94358E-1358-495A-8994-6D18FB28BDDE}" destId="{C8914A40-8BB6-4C1B-897E-2491372C8B11}" srcOrd="0" destOrd="0" presId="urn:microsoft.com/office/officeart/2005/8/layout/radial1"/>
    <dgm:cxn modelId="{1F38CFE1-78B6-4A96-8FB9-A1E3EAF29402}" type="presOf" srcId="{B11001B6-A490-4109-972E-59C61DF0BDBB}" destId="{FCD3A42B-952F-4FF8-8069-2AC2F4B24668}" srcOrd="0" destOrd="0" presId="urn:microsoft.com/office/officeart/2005/8/layout/radial1"/>
    <dgm:cxn modelId="{664620E6-0F2D-45D3-A6FA-919D5F791CC1}" type="presOf" srcId="{5CCD549D-1B8D-40D6-9CAC-CBF77B96A39A}" destId="{029DF874-15D5-4553-B231-B2A9AF6B9BE1}" srcOrd="1" destOrd="0" presId="urn:microsoft.com/office/officeart/2005/8/layout/radial1"/>
    <dgm:cxn modelId="{671EB2F5-E288-4F3A-8121-41D5D7434504}" type="presOf" srcId="{FF6DD837-9A40-4440-9FFE-D006B0E85382}" destId="{7D882F30-C475-4D16-A05C-71B2E31401C0}" srcOrd="0" destOrd="0" presId="urn:microsoft.com/office/officeart/2005/8/layout/radial1"/>
    <dgm:cxn modelId="{B54854F9-21C6-4238-B161-C8F512E9BF06}" type="presOf" srcId="{9F41378C-BBD2-4F88-817A-3032B541235A}" destId="{89CFDC9E-F000-47F0-B811-D443FBCCDA8C}" srcOrd="1" destOrd="0" presId="urn:microsoft.com/office/officeart/2005/8/layout/radial1"/>
    <dgm:cxn modelId="{B91917FE-74C5-4ECD-A04B-DE6711B0CF61}" type="presOf" srcId="{17AA582A-9E65-4F05-A8F5-74DE407415CA}" destId="{14A626F9-E1EF-41FB-9F5B-9D836D651A10}" srcOrd="0" destOrd="0" presId="urn:microsoft.com/office/officeart/2005/8/layout/radial1"/>
    <dgm:cxn modelId="{D36555A5-7ABA-42F7-A8F0-721DF88239E0}" type="presParOf" srcId="{D67A80FB-3235-4669-BE5F-64A7C39D6AC3}" destId="{8AB94345-FDF0-4896-9954-C193193B1A45}" srcOrd="0" destOrd="0" presId="urn:microsoft.com/office/officeart/2005/8/layout/radial1"/>
    <dgm:cxn modelId="{08CA513D-D2BE-4B1A-898A-FC761665452E}" type="presParOf" srcId="{D67A80FB-3235-4669-BE5F-64A7C39D6AC3}" destId="{5924CC55-E19F-484C-BCDF-498B63926489}" srcOrd="1" destOrd="0" presId="urn:microsoft.com/office/officeart/2005/8/layout/radial1"/>
    <dgm:cxn modelId="{67778AFA-4253-4681-B349-B675F84ACBC1}" type="presParOf" srcId="{5924CC55-E19F-484C-BCDF-498B63926489}" destId="{89CFDC9E-F000-47F0-B811-D443FBCCDA8C}" srcOrd="0" destOrd="0" presId="urn:microsoft.com/office/officeart/2005/8/layout/radial1"/>
    <dgm:cxn modelId="{2637FCDA-1313-40F1-9EC6-9F6401A316C3}" type="presParOf" srcId="{D67A80FB-3235-4669-BE5F-64A7C39D6AC3}" destId="{E77055A0-33D9-421A-A750-942D70AA527A}" srcOrd="2" destOrd="0" presId="urn:microsoft.com/office/officeart/2005/8/layout/radial1"/>
    <dgm:cxn modelId="{90E829E1-3F2A-49BA-9E0F-0C756BC88DC4}" type="presParOf" srcId="{D67A80FB-3235-4669-BE5F-64A7C39D6AC3}" destId="{AA2F3CD2-FEC1-4D6D-B417-6A084B1E8D87}" srcOrd="3" destOrd="0" presId="urn:microsoft.com/office/officeart/2005/8/layout/radial1"/>
    <dgm:cxn modelId="{C7A255CA-1912-464A-8C33-425406AA5DE0}" type="presParOf" srcId="{AA2F3CD2-FEC1-4D6D-B417-6A084B1E8D87}" destId="{22BD71F4-CAA0-42B1-92E0-DFC225FDF19C}" srcOrd="0" destOrd="0" presId="urn:microsoft.com/office/officeart/2005/8/layout/radial1"/>
    <dgm:cxn modelId="{15457C1F-0C21-4FA6-81F8-68E6AF70E6FF}" type="presParOf" srcId="{D67A80FB-3235-4669-BE5F-64A7C39D6AC3}" destId="{6C5E382F-399A-4949-AFA3-875A80283EEC}" srcOrd="4" destOrd="0" presId="urn:microsoft.com/office/officeart/2005/8/layout/radial1"/>
    <dgm:cxn modelId="{D357A38C-1C38-4CAA-90CC-DA6CFBBFF1D4}" type="presParOf" srcId="{D67A80FB-3235-4669-BE5F-64A7C39D6AC3}" destId="{14A626F9-E1EF-41FB-9F5B-9D836D651A10}" srcOrd="5" destOrd="0" presId="urn:microsoft.com/office/officeart/2005/8/layout/radial1"/>
    <dgm:cxn modelId="{D8E51882-3DEA-4EBB-B41C-4FF3C7D0C6E6}" type="presParOf" srcId="{14A626F9-E1EF-41FB-9F5B-9D836D651A10}" destId="{8E544026-BA93-47A9-B1B9-9BF58AD382B5}" srcOrd="0" destOrd="0" presId="urn:microsoft.com/office/officeart/2005/8/layout/radial1"/>
    <dgm:cxn modelId="{21CF46E8-8727-46AA-A718-F8A0E281A188}" type="presParOf" srcId="{D67A80FB-3235-4669-BE5F-64A7C39D6AC3}" destId="{BE3498A2-54E8-4200-A951-F2A49892B57A}" srcOrd="6" destOrd="0" presId="urn:microsoft.com/office/officeart/2005/8/layout/radial1"/>
    <dgm:cxn modelId="{1A13EBE9-9C05-4403-BF4E-424FC7525F57}" type="presParOf" srcId="{D67A80FB-3235-4669-BE5F-64A7C39D6AC3}" destId="{74E43A40-3228-4F84-92DD-4249B065F793}" srcOrd="7" destOrd="0" presId="urn:microsoft.com/office/officeart/2005/8/layout/radial1"/>
    <dgm:cxn modelId="{B5EEACF4-9D1F-442A-99B3-AA68AD4EBC0E}" type="presParOf" srcId="{74E43A40-3228-4F84-92DD-4249B065F793}" destId="{EFB1739B-25A1-4D0D-A8BE-3EA324C179FD}" srcOrd="0" destOrd="0" presId="urn:microsoft.com/office/officeart/2005/8/layout/radial1"/>
    <dgm:cxn modelId="{E310A1B6-1160-48B2-A240-044287FD3633}" type="presParOf" srcId="{D67A80FB-3235-4669-BE5F-64A7C39D6AC3}" destId="{8E694F24-6C9A-496F-98C7-A3D01F854ECD}" srcOrd="8" destOrd="0" presId="urn:microsoft.com/office/officeart/2005/8/layout/radial1"/>
    <dgm:cxn modelId="{DF9283E1-0748-4CBB-B52D-433451AE78C3}" type="presParOf" srcId="{D67A80FB-3235-4669-BE5F-64A7C39D6AC3}" destId="{C8914A40-8BB6-4C1B-897E-2491372C8B11}" srcOrd="9" destOrd="0" presId="urn:microsoft.com/office/officeart/2005/8/layout/radial1"/>
    <dgm:cxn modelId="{7B5DD73B-5D04-4FD4-B7B4-849946F6E8EC}" type="presParOf" srcId="{C8914A40-8BB6-4C1B-897E-2491372C8B11}" destId="{AEA53D94-DAC0-4915-8794-FEE336E2D699}" srcOrd="0" destOrd="0" presId="urn:microsoft.com/office/officeart/2005/8/layout/radial1"/>
    <dgm:cxn modelId="{6520215B-A89F-408E-B84C-798ACC303CF9}" type="presParOf" srcId="{D67A80FB-3235-4669-BE5F-64A7C39D6AC3}" destId="{D0D5E6FA-E258-49C6-8A8B-EC3CBAEC972A}" srcOrd="10" destOrd="0" presId="urn:microsoft.com/office/officeart/2005/8/layout/radial1"/>
    <dgm:cxn modelId="{9100614A-2299-4CFB-A3C7-CC7D242599A1}" type="presParOf" srcId="{D67A80FB-3235-4669-BE5F-64A7C39D6AC3}" destId="{7D882F30-C475-4D16-A05C-71B2E31401C0}" srcOrd="11" destOrd="0" presId="urn:microsoft.com/office/officeart/2005/8/layout/radial1"/>
    <dgm:cxn modelId="{2F94FE55-AD71-48B4-9DA1-F0751A384ACA}" type="presParOf" srcId="{7D882F30-C475-4D16-A05C-71B2E31401C0}" destId="{5E7A05A6-7627-4AB0-907E-0413928EB2F5}" srcOrd="0" destOrd="0" presId="urn:microsoft.com/office/officeart/2005/8/layout/radial1"/>
    <dgm:cxn modelId="{BB03F743-3604-47AF-B782-FC32A95298ED}" type="presParOf" srcId="{D67A80FB-3235-4669-BE5F-64A7C39D6AC3}" destId="{FCD3A42B-952F-4FF8-8069-2AC2F4B24668}" srcOrd="12" destOrd="0" presId="urn:microsoft.com/office/officeart/2005/8/layout/radial1"/>
    <dgm:cxn modelId="{7CE12E25-8A9D-4E59-B0D6-7C4BEFFBE7E5}" type="presParOf" srcId="{D67A80FB-3235-4669-BE5F-64A7C39D6AC3}" destId="{052FD006-6B34-40A4-BBB4-15B3DE1368BC}" srcOrd="13" destOrd="0" presId="urn:microsoft.com/office/officeart/2005/8/layout/radial1"/>
    <dgm:cxn modelId="{2D00EBF0-EE8C-473A-A347-DA3970DFB375}" type="presParOf" srcId="{052FD006-6B34-40A4-BBB4-15B3DE1368BC}" destId="{029DF874-15D5-4553-B231-B2A9AF6B9BE1}" srcOrd="0" destOrd="0" presId="urn:microsoft.com/office/officeart/2005/8/layout/radial1"/>
    <dgm:cxn modelId="{4B2BDD83-74EF-4017-9D51-70CC42560D38}" type="presParOf" srcId="{D67A80FB-3235-4669-BE5F-64A7C39D6AC3}" destId="{1A02FCD8-5170-42DE-8A33-66A71590A321}" srcOrd="14" destOrd="0" presId="urn:microsoft.com/office/officeart/2005/8/layout/radial1"/>
    <dgm:cxn modelId="{62B55545-010D-43F8-902A-A47286820413}" type="presParOf" srcId="{D67A80FB-3235-4669-BE5F-64A7C39D6AC3}" destId="{A5061241-BA5E-408D-A8FC-CD33351BB8E9}" srcOrd="15" destOrd="0" presId="urn:microsoft.com/office/officeart/2005/8/layout/radial1"/>
    <dgm:cxn modelId="{AD8C5AD4-ACDE-4EE7-A8B1-577BD17DD167}" type="presParOf" srcId="{A5061241-BA5E-408D-A8FC-CD33351BB8E9}" destId="{7F6F6787-0840-45EE-A006-DD658135C132}" srcOrd="0" destOrd="0" presId="urn:microsoft.com/office/officeart/2005/8/layout/radial1"/>
    <dgm:cxn modelId="{2EF30A4D-76ED-4AC1-B1BA-B46EE21A630D}" type="presParOf" srcId="{D67A80FB-3235-4669-BE5F-64A7C39D6AC3}" destId="{A1C1388B-CB3B-4658-BADC-D3BDE0CB2CD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CF970-615B-452A-ABA4-220F2D324B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7065039-8B2C-4E13-9833-B7525CCEF04D}">
      <dgm:prSet phldrT="[Metin]" custT="1"/>
      <dgm:spPr/>
      <dgm:t>
        <a:bodyPr/>
        <a:lstStyle/>
        <a:p>
          <a:r>
            <a:rPr lang="tr-TR" sz="4400" dirty="0"/>
            <a:t>Esma </a:t>
          </a:r>
          <a:r>
            <a:rPr lang="tr-TR" sz="4400" dirty="0" err="1"/>
            <a:t>Binti</a:t>
          </a:r>
          <a:r>
            <a:rPr lang="tr-TR" sz="4400" dirty="0"/>
            <a:t> </a:t>
          </a:r>
          <a:r>
            <a:rPr lang="tr-TR" sz="4400" dirty="0" err="1"/>
            <a:t>Ebi</a:t>
          </a:r>
          <a:r>
            <a:rPr lang="tr-TR" sz="4400" dirty="0"/>
            <a:t> Bekir</a:t>
          </a:r>
        </a:p>
      </dgm:t>
    </dgm:pt>
    <dgm:pt modelId="{2C52735B-AB0F-45CE-B126-88D391AAAD1F}" type="parTrans" cxnId="{14B9F9DA-7098-4B67-B52B-EF7AE33A94F7}">
      <dgm:prSet/>
      <dgm:spPr/>
      <dgm:t>
        <a:bodyPr/>
        <a:lstStyle/>
        <a:p>
          <a:endParaRPr lang="tr-TR"/>
        </a:p>
      </dgm:t>
    </dgm:pt>
    <dgm:pt modelId="{7EC9B5E1-A4DB-4BF4-874F-2FB39A45FE34}" type="sibTrans" cxnId="{14B9F9DA-7098-4B67-B52B-EF7AE33A94F7}">
      <dgm:prSet/>
      <dgm:spPr/>
      <dgm:t>
        <a:bodyPr/>
        <a:lstStyle/>
        <a:p>
          <a:endParaRPr lang="tr-TR"/>
        </a:p>
      </dgm:t>
    </dgm:pt>
    <dgm:pt modelId="{772CCC43-E604-41E1-BBC1-20E47793AC44}">
      <dgm:prSet phldrT="[Metin]" custT="1"/>
      <dgm:spPr/>
      <dgm:t>
        <a:bodyPr/>
        <a:lstStyle/>
        <a:p>
          <a:r>
            <a:rPr lang="tr-TR" sz="2400" dirty="0"/>
            <a:t>Peygamber </a:t>
          </a:r>
          <a:r>
            <a:rPr lang="tr-TR" sz="2400" dirty="0" err="1"/>
            <a:t>Efendimiz’in</a:t>
          </a:r>
          <a:r>
            <a:rPr lang="tr-TR" sz="2400" dirty="0"/>
            <a:t> baldızı</a:t>
          </a:r>
        </a:p>
      </dgm:t>
    </dgm:pt>
    <dgm:pt modelId="{8672F913-5C6F-4939-8FC3-AB6AE871972C}" type="parTrans" cxnId="{15A924F0-A54C-4787-8983-3234BAEBEA52}">
      <dgm:prSet/>
      <dgm:spPr/>
      <dgm:t>
        <a:bodyPr/>
        <a:lstStyle/>
        <a:p>
          <a:endParaRPr lang="tr-TR"/>
        </a:p>
      </dgm:t>
    </dgm:pt>
    <dgm:pt modelId="{89BBAE9D-A399-4158-84A9-5BB4EBF4E5DB}" type="sibTrans" cxnId="{15A924F0-A54C-4787-8983-3234BAEBEA52}">
      <dgm:prSet/>
      <dgm:spPr/>
      <dgm:t>
        <a:bodyPr/>
        <a:lstStyle/>
        <a:p>
          <a:endParaRPr lang="tr-TR"/>
        </a:p>
      </dgm:t>
    </dgm:pt>
    <dgm:pt modelId="{1941AE6E-F215-45F8-B487-7D772EB9E2F5}">
      <dgm:prSet phldrT="[Metin]" custT="1"/>
      <dgm:spPr/>
      <dgm:t>
        <a:bodyPr/>
        <a:lstStyle/>
        <a:p>
          <a:r>
            <a:rPr lang="tr-TR" sz="2400" dirty="0"/>
            <a:t>Mekke’de doğdu.</a:t>
          </a:r>
        </a:p>
      </dgm:t>
    </dgm:pt>
    <dgm:pt modelId="{0A3D2D83-5CE8-4F1F-B2F5-93C98F68335C}" type="parTrans" cxnId="{E1112A3C-3CF9-4A23-923C-CA5E5C58290B}">
      <dgm:prSet/>
      <dgm:spPr/>
      <dgm:t>
        <a:bodyPr/>
        <a:lstStyle/>
        <a:p>
          <a:endParaRPr lang="tr-TR"/>
        </a:p>
      </dgm:t>
    </dgm:pt>
    <dgm:pt modelId="{0F5ADAC9-B8FA-4D30-805F-EDC2DBD8E91D}" type="sibTrans" cxnId="{E1112A3C-3CF9-4A23-923C-CA5E5C58290B}">
      <dgm:prSet/>
      <dgm:spPr/>
      <dgm:t>
        <a:bodyPr/>
        <a:lstStyle/>
        <a:p>
          <a:endParaRPr lang="tr-TR"/>
        </a:p>
      </dgm:t>
    </dgm:pt>
    <dgm:pt modelId="{7373C3FC-9254-4212-A2C8-12E8522ABB83}">
      <dgm:prSet phldrT="[Metin]" custT="1"/>
      <dgm:spPr/>
      <dgm:t>
        <a:bodyPr/>
        <a:lstStyle/>
        <a:p>
          <a:r>
            <a:rPr lang="tr-TR" sz="2000" dirty="0"/>
            <a:t>Alçakgönüllü, nazik ve ahlaklı bir genç</a:t>
          </a:r>
        </a:p>
      </dgm:t>
    </dgm:pt>
    <dgm:pt modelId="{3E0DD896-9994-470E-90AC-ED847BE2D8C6}" type="parTrans" cxnId="{8BCB38E7-C954-4032-9DCE-F18F48EDEB3A}">
      <dgm:prSet/>
      <dgm:spPr/>
      <dgm:t>
        <a:bodyPr/>
        <a:lstStyle/>
        <a:p>
          <a:endParaRPr lang="tr-TR"/>
        </a:p>
      </dgm:t>
    </dgm:pt>
    <dgm:pt modelId="{EA61642C-03E6-4B50-875F-39C9E07EEB49}" type="sibTrans" cxnId="{8BCB38E7-C954-4032-9DCE-F18F48EDEB3A}">
      <dgm:prSet/>
      <dgm:spPr/>
      <dgm:t>
        <a:bodyPr/>
        <a:lstStyle/>
        <a:p>
          <a:endParaRPr lang="tr-TR"/>
        </a:p>
      </dgm:t>
    </dgm:pt>
    <dgm:pt modelId="{8348370B-B935-4C9D-8793-6AE69A1C5430}">
      <dgm:prSet custT="1"/>
      <dgm:spPr/>
      <dgm:t>
        <a:bodyPr/>
        <a:lstStyle/>
        <a:p>
          <a:r>
            <a:rPr lang="tr-TR" sz="2000" dirty="0"/>
            <a:t>İlk Müslümanlardan</a:t>
          </a:r>
        </a:p>
      </dgm:t>
    </dgm:pt>
    <dgm:pt modelId="{687FFBA1-CA28-4D52-A804-568F5A3C0AD3}" type="parTrans" cxnId="{95CE5C09-EC65-411E-B752-2C0EBB16393B}">
      <dgm:prSet/>
      <dgm:spPr/>
      <dgm:t>
        <a:bodyPr/>
        <a:lstStyle/>
        <a:p>
          <a:endParaRPr lang="tr-TR"/>
        </a:p>
      </dgm:t>
    </dgm:pt>
    <dgm:pt modelId="{E3949697-733E-4110-8AA5-BC52D1E2247D}" type="sibTrans" cxnId="{95CE5C09-EC65-411E-B752-2C0EBB16393B}">
      <dgm:prSet/>
      <dgm:spPr/>
      <dgm:t>
        <a:bodyPr/>
        <a:lstStyle/>
        <a:p>
          <a:endParaRPr lang="tr-TR"/>
        </a:p>
      </dgm:t>
    </dgm:pt>
    <dgm:pt modelId="{3CDAC786-D411-42C7-881A-F02E8CDE4F04}">
      <dgm:prSet custT="1"/>
      <dgm:spPr/>
      <dgm:t>
        <a:bodyPr/>
        <a:lstStyle/>
        <a:p>
          <a:r>
            <a:rPr lang="tr-TR" sz="2400" dirty="0"/>
            <a:t>Sorumluluk sahibi </a:t>
          </a:r>
        </a:p>
      </dgm:t>
    </dgm:pt>
    <dgm:pt modelId="{A19FD18E-2E97-4B51-BEBC-0511C619F019}" type="parTrans" cxnId="{FA0E1710-209D-4F84-9FD8-15F1737D5376}">
      <dgm:prSet/>
      <dgm:spPr/>
      <dgm:t>
        <a:bodyPr/>
        <a:lstStyle/>
        <a:p>
          <a:endParaRPr lang="tr-TR"/>
        </a:p>
      </dgm:t>
    </dgm:pt>
    <dgm:pt modelId="{BC99A496-DA6C-48B0-8265-784604F74812}" type="sibTrans" cxnId="{FA0E1710-209D-4F84-9FD8-15F1737D5376}">
      <dgm:prSet/>
      <dgm:spPr/>
      <dgm:t>
        <a:bodyPr/>
        <a:lstStyle/>
        <a:p>
          <a:endParaRPr lang="tr-TR"/>
        </a:p>
      </dgm:t>
    </dgm:pt>
    <dgm:pt modelId="{80EFC6FC-7B62-429B-A394-0D8EAFE0FD9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dirty="0"/>
            <a:t>Hz. </a:t>
          </a:r>
          <a:r>
            <a:rPr lang="tr-TR" sz="2400" dirty="0" err="1"/>
            <a:t>Aişe’nin</a:t>
          </a:r>
          <a:r>
            <a:rPr lang="tr-TR" sz="2400" dirty="0"/>
            <a:t> ablası</a:t>
          </a:r>
        </a:p>
      </dgm:t>
    </dgm:pt>
    <dgm:pt modelId="{6B4500CD-CAF2-4915-8DFF-7A514D563CB9}" type="parTrans" cxnId="{0E39CF46-0DBE-4498-95F0-84386244F171}">
      <dgm:prSet/>
      <dgm:spPr/>
      <dgm:t>
        <a:bodyPr/>
        <a:lstStyle/>
        <a:p>
          <a:endParaRPr lang="tr-TR"/>
        </a:p>
      </dgm:t>
    </dgm:pt>
    <dgm:pt modelId="{A58A2511-8CEE-4736-8209-6DC96CCE5E63}" type="sibTrans" cxnId="{0E39CF46-0DBE-4498-95F0-84386244F171}">
      <dgm:prSet/>
      <dgm:spPr/>
      <dgm:t>
        <a:bodyPr/>
        <a:lstStyle/>
        <a:p>
          <a:endParaRPr lang="tr-TR"/>
        </a:p>
      </dgm:t>
    </dgm:pt>
    <dgm:pt modelId="{7C71D252-487D-4142-80C4-A5908F946315}" type="pres">
      <dgm:prSet presAssocID="{E0FCF970-615B-452A-ABA4-220F2D324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E3E51B-B8E4-4C89-8BF9-8B1675C4415B}" type="pres">
      <dgm:prSet presAssocID="{47065039-8B2C-4E13-9833-B7525CCEF04D}" presName="hierRoot1" presStyleCnt="0">
        <dgm:presLayoutVars>
          <dgm:hierBranch val="init"/>
        </dgm:presLayoutVars>
      </dgm:prSet>
      <dgm:spPr/>
    </dgm:pt>
    <dgm:pt modelId="{7AB018B7-9859-433C-ACBA-47CAF9C40EEB}" type="pres">
      <dgm:prSet presAssocID="{47065039-8B2C-4E13-9833-B7525CCEF04D}" presName="rootComposite1" presStyleCnt="0"/>
      <dgm:spPr/>
    </dgm:pt>
    <dgm:pt modelId="{52DDD708-E122-4013-9B4C-175DE8283B46}" type="pres">
      <dgm:prSet presAssocID="{47065039-8B2C-4E13-9833-B7525CCEF04D}" presName="rootText1" presStyleLbl="node0" presStyleIdx="0" presStyleCnt="1" custScaleX="455903" custScaleY="225127">
        <dgm:presLayoutVars>
          <dgm:chPref val="3"/>
        </dgm:presLayoutVars>
      </dgm:prSet>
      <dgm:spPr/>
    </dgm:pt>
    <dgm:pt modelId="{1B063725-09AB-4B35-8E38-D1B7A893BE77}" type="pres">
      <dgm:prSet presAssocID="{47065039-8B2C-4E13-9833-B7525CCEF04D}" presName="rootConnector1" presStyleLbl="node1" presStyleIdx="0" presStyleCnt="0"/>
      <dgm:spPr/>
    </dgm:pt>
    <dgm:pt modelId="{5F6F5592-3004-4DEA-8DE4-DB9969D86FFD}" type="pres">
      <dgm:prSet presAssocID="{47065039-8B2C-4E13-9833-B7525CCEF04D}" presName="hierChild2" presStyleCnt="0"/>
      <dgm:spPr/>
    </dgm:pt>
    <dgm:pt modelId="{D331A680-2BC7-4F34-A355-A5F7128CBE62}" type="pres">
      <dgm:prSet presAssocID="{6B4500CD-CAF2-4915-8DFF-7A514D563CB9}" presName="Name37" presStyleLbl="parChTrans1D2" presStyleIdx="0" presStyleCnt="6"/>
      <dgm:spPr/>
    </dgm:pt>
    <dgm:pt modelId="{092E2BE8-65E7-4D47-943E-2C855E69A2C6}" type="pres">
      <dgm:prSet presAssocID="{80EFC6FC-7B62-429B-A394-0D8EAFE0FD93}" presName="hierRoot2" presStyleCnt="0">
        <dgm:presLayoutVars>
          <dgm:hierBranch val="init"/>
        </dgm:presLayoutVars>
      </dgm:prSet>
      <dgm:spPr/>
    </dgm:pt>
    <dgm:pt modelId="{B7467171-3902-4125-99BE-A4E1371E9BF9}" type="pres">
      <dgm:prSet presAssocID="{80EFC6FC-7B62-429B-A394-0D8EAFE0FD93}" presName="rootComposite" presStyleCnt="0"/>
      <dgm:spPr/>
    </dgm:pt>
    <dgm:pt modelId="{78F95918-D94D-44C5-AAB1-73AE82C2EAC1}" type="pres">
      <dgm:prSet presAssocID="{80EFC6FC-7B62-429B-A394-0D8EAFE0FD93}" presName="rootText" presStyleLbl="node2" presStyleIdx="0" presStyleCnt="6" custScaleX="172412" custScaleY="227630">
        <dgm:presLayoutVars>
          <dgm:chPref val="3"/>
        </dgm:presLayoutVars>
      </dgm:prSet>
      <dgm:spPr/>
    </dgm:pt>
    <dgm:pt modelId="{414E779F-C604-47A6-BF32-7D4340205CE7}" type="pres">
      <dgm:prSet presAssocID="{80EFC6FC-7B62-429B-A394-0D8EAFE0FD93}" presName="rootConnector" presStyleLbl="node2" presStyleIdx="0" presStyleCnt="6"/>
      <dgm:spPr/>
    </dgm:pt>
    <dgm:pt modelId="{288F9E42-F6C0-4907-9140-18FA9435EB78}" type="pres">
      <dgm:prSet presAssocID="{80EFC6FC-7B62-429B-A394-0D8EAFE0FD93}" presName="hierChild4" presStyleCnt="0"/>
      <dgm:spPr/>
    </dgm:pt>
    <dgm:pt modelId="{829688FA-2A74-4AB5-B731-477BB7AFD5A4}" type="pres">
      <dgm:prSet presAssocID="{80EFC6FC-7B62-429B-A394-0D8EAFE0FD93}" presName="hierChild5" presStyleCnt="0"/>
      <dgm:spPr/>
    </dgm:pt>
    <dgm:pt modelId="{0E47D95E-9FC9-4613-A564-4A9CDDA10D7F}" type="pres">
      <dgm:prSet presAssocID="{8672F913-5C6F-4939-8FC3-AB6AE871972C}" presName="Name37" presStyleLbl="parChTrans1D2" presStyleIdx="1" presStyleCnt="6"/>
      <dgm:spPr/>
    </dgm:pt>
    <dgm:pt modelId="{03FB065B-70B2-4D31-87DA-529E14FD60C1}" type="pres">
      <dgm:prSet presAssocID="{772CCC43-E604-41E1-BBC1-20E47793AC44}" presName="hierRoot2" presStyleCnt="0">
        <dgm:presLayoutVars>
          <dgm:hierBranch val="init"/>
        </dgm:presLayoutVars>
      </dgm:prSet>
      <dgm:spPr/>
    </dgm:pt>
    <dgm:pt modelId="{B2B71EC7-02D1-46DF-964A-516A19F3B8C9}" type="pres">
      <dgm:prSet presAssocID="{772CCC43-E604-41E1-BBC1-20E47793AC44}" presName="rootComposite" presStyleCnt="0"/>
      <dgm:spPr/>
    </dgm:pt>
    <dgm:pt modelId="{4326FEB3-8D8D-474C-983E-D16E5E0BA954}" type="pres">
      <dgm:prSet presAssocID="{772CCC43-E604-41E1-BBC1-20E47793AC44}" presName="rootText" presStyleLbl="node2" presStyleIdx="1" presStyleCnt="6" custScaleX="172412" custScaleY="227630">
        <dgm:presLayoutVars>
          <dgm:chPref val="3"/>
        </dgm:presLayoutVars>
      </dgm:prSet>
      <dgm:spPr/>
    </dgm:pt>
    <dgm:pt modelId="{4B740CED-D24D-40F4-B148-E50CC0FF4C6C}" type="pres">
      <dgm:prSet presAssocID="{772CCC43-E604-41E1-BBC1-20E47793AC44}" presName="rootConnector" presStyleLbl="node2" presStyleIdx="1" presStyleCnt="6"/>
      <dgm:spPr/>
    </dgm:pt>
    <dgm:pt modelId="{A6A10815-95CD-4B87-AF42-1202AD086B00}" type="pres">
      <dgm:prSet presAssocID="{772CCC43-E604-41E1-BBC1-20E47793AC44}" presName="hierChild4" presStyleCnt="0"/>
      <dgm:spPr/>
    </dgm:pt>
    <dgm:pt modelId="{ED6CA014-BF17-4BB2-B4BD-B23597A03DF0}" type="pres">
      <dgm:prSet presAssocID="{772CCC43-E604-41E1-BBC1-20E47793AC44}" presName="hierChild5" presStyleCnt="0"/>
      <dgm:spPr/>
    </dgm:pt>
    <dgm:pt modelId="{F99CAFF6-C772-4599-8408-F461B45D7BC1}" type="pres">
      <dgm:prSet presAssocID="{0A3D2D83-5CE8-4F1F-B2F5-93C98F68335C}" presName="Name37" presStyleLbl="parChTrans1D2" presStyleIdx="2" presStyleCnt="6"/>
      <dgm:spPr/>
    </dgm:pt>
    <dgm:pt modelId="{3B14651A-5BBF-420D-A2B9-3E93570F6C15}" type="pres">
      <dgm:prSet presAssocID="{1941AE6E-F215-45F8-B487-7D772EB9E2F5}" presName="hierRoot2" presStyleCnt="0">
        <dgm:presLayoutVars>
          <dgm:hierBranch val="init"/>
        </dgm:presLayoutVars>
      </dgm:prSet>
      <dgm:spPr/>
    </dgm:pt>
    <dgm:pt modelId="{3A8C6AC9-4E17-4DAE-94E9-9FBE45F7EDBF}" type="pres">
      <dgm:prSet presAssocID="{1941AE6E-F215-45F8-B487-7D772EB9E2F5}" presName="rootComposite" presStyleCnt="0"/>
      <dgm:spPr/>
    </dgm:pt>
    <dgm:pt modelId="{73E36823-84F9-44E3-A5BA-EC202238753E}" type="pres">
      <dgm:prSet presAssocID="{1941AE6E-F215-45F8-B487-7D772EB9E2F5}" presName="rootText" presStyleLbl="node2" presStyleIdx="2" presStyleCnt="6" custScaleX="172412" custScaleY="227630">
        <dgm:presLayoutVars>
          <dgm:chPref val="3"/>
        </dgm:presLayoutVars>
      </dgm:prSet>
      <dgm:spPr/>
    </dgm:pt>
    <dgm:pt modelId="{586D40D7-CFBC-4D59-A47C-BE1C24AF079F}" type="pres">
      <dgm:prSet presAssocID="{1941AE6E-F215-45F8-B487-7D772EB9E2F5}" presName="rootConnector" presStyleLbl="node2" presStyleIdx="2" presStyleCnt="6"/>
      <dgm:spPr/>
    </dgm:pt>
    <dgm:pt modelId="{9932F639-A42B-44C0-9F08-605CE0E4CA82}" type="pres">
      <dgm:prSet presAssocID="{1941AE6E-F215-45F8-B487-7D772EB9E2F5}" presName="hierChild4" presStyleCnt="0"/>
      <dgm:spPr/>
    </dgm:pt>
    <dgm:pt modelId="{AE5690AB-75D3-48CA-BC68-1E325FB84C2E}" type="pres">
      <dgm:prSet presAssocID="{1941AE6E-F215-45F8-B487-7D772EB9E2F5}" presName="hierChild5" presStyleCnt="0"/>
      <dgm:spPr/>
    </dgm:pt>
    <dgm:pt modelId="{A1D4609E-AB41-4AFF-8BEA-D15F559263B0}" type="pres">
      <dgm:prSet presAssocID="{687FFBA1-CA28-4D52-A804-568F5A3C0AD3}" presName="Name37" presStyleLbl="parChTrans1D2" presStyleIdx="3" presStyleCnt="6"/>
      <dgm:spPr/>
    </dgm:pt>
    <dgm:pt modelId="{2196DA27-9BE0-498E-AF9E-C746377D35FF}" type="pres">
      <dgm:prSet presAssocID="{8348370B-B935-4C9D-8793-6AE69A1C5430}" presName="hierRoot2" presStyleCnt="0">
        <dgm:presLayoutVars>
          <dgm:hierBranch val="init"/>
        </dgm:presLayoutVars>
      </dgm:prSet>
      <dgm:spPr/>
    </dgm:pt>
    <dgm:pt modelId="{0970DAE8-8E73-4A0E-BCBC-B12ADBBFF0A2}" type="pres">
      <dgm:prSet presAssocID="{8348370B-B935-4C9D-8793-6AE69A1C5430}" presName="rootComposite" presStyleCnt="0"/>
      <dgm:spPr/>
    </dgm:pt>
    <dgm:pt modelId="{854A80AC-A6DC-4D51-B8A4-AACF4CEBF672}" type="pres">
      <dgm:prSet presAssocID="{8348370B-B935-4C9D-8793-6AE69A1C5430}" presName="rootText" presStyleLbl="node2" presStyleIdx="3" presStyleCnt="6" custScaleX="172412" custScaleY="227630">
        <dgm:presLayoutVars>
          <dgm:chPref val="3"/>
        </dgm:presLayoutVars>
      </dgm:prSet>
      <dgm:spPr/>
    </dgm:pt>
    <dgm:pt modelId="{A771EEC0-DA22-4352-872E-104E628A59F2}" type="pres">
      <dgm:prSet presAssocID="{8348370B-B935-4C9D-8793-6AE69A1C5430}" presName="rootConnector" presStyleLbl="node2" presStyleIdx="3" presStyleCnt="6"/>
      <dgm:spPr/>
    </dgm:pt>
    <dgm:pt modelId="{16C6351F-3F64-490E-A0BC-98F1FA707664}" type="pres">
      <dgm:prSet presAssocID="{8348370B-B935-4C9D-8793-6AE69A1C5430}" presName="hierChild4" presStyleCnt="0"/>
      <dgm:spPr/>
    </dgm:pt>
    <dgm:pt modelId="{44F9C67F-9317-4E8F-B450-9CA40909AFD9}" type="pres">
      <dgm:prSet presAssocID="{8348370B-B935-4C9D-8793-6AE69A1C5430}" presName="hierChild5" presStyleCnt="0"/>
      <dgm:spPr/>
    </dgm:pt>
    <dgm:pt modelId="{2246D406-9EAC-4269-8999-78FCC65C63BF}" type="pres">
      <dgm:prSet presAssocID="{3E0DD896-9994-470E-90AC-ED847BE2D8C6}" presName="Name37" presStyleLbl="parChTrans1D2" presStyleIdx="4" presStyleCnt="6"/>
      <dgm:spPr/>
    </dgm:pt>
    <dgm:pt modelId="{8DF1FB2C-5A52-4F0B-BDFC-C77B23666112}" type="pres">
      <dgm:prSet presAssocID="{7373C3FC-9254-4212-A2C8-12E8522ABB83}" presName="hierRoot2" presStyleCnt="0">
        <dgm:presLayoutVars>
          <dgm:hierBranch val="init"/>
        </dgm:presLayoutVars>
      </dgm:prSet>
      <dgm:spPr/>
    </dgm:pt>
    <dgm:pt modelId="{53681011-164D-4843-9872-9BA45DA5932D}" type="pres">
      <dgm:prSet presAssocID="{7373C3FC-9254-4212-A2C8-12E8522ABB83}" presName="rootComposite" presStyleCnt="0"/>
      <dgm:spPr/>
    </dgm:pt>
    <dgm:pt modelId="{F66B4AC3-B6AB-4D99-AE6C-961DBE759EBF}" type="pres">
      <dgm:prSet presAssocID="{7373C3FC-9254-4212-A2C8-12E8522ABB83}" presName="rootText" presStyleLbl="node2" presStyleIdx="4" presStyleCnt="6" custScaleX="172412" custScaleY="227630">
        <dgm:presLayoutVars>
          <dgm:chPref val="3"/>
        </dgm:presLayoutVars>
      </dgm:prSet>
      <dgm:spPr/>
    </dgm:pt>
    <dgm:pt modelId="{DD0E4F99-92DD-40F2-9EF6-7AB3916A9F82}" type="pres">
      <dgm:prSet presAssocID="{7373C3FC-9254-4212-A2C8-12E8522ABB83}" presName="rootConnector" presStyleLbl="node2" presStyleIdx="4" presStyleCnt="6"/>
      <dgm:spPr/>
    </dgm:pt>
    <dgm:pt modelId="{EF222E67-F29E-402C-9CC3-6192004275F4}" type="pres">
      <dgm:prSet presAssocID="{7373C3FC-9254-4212-A2C8-12E8522ABB83}" presName="hierChild4" presStyleCnt="0"/>
      <dgm:spPr/>
    </dgm:pt>
    <dgm:pt modelId="{4D82F734-16D2-47A5-8447-08629E57EA39}" type="pres">
      <dgm:prSet presAssocID="{7373C3FC-9254-4212-A2C8-12E8522ABB83}" presName="hierChild5" presStyleCnt="0"/>
      <dgm:spPr/>
    </dgm:pt>
    <dgm:pt modelId="{B85AF50D-98FD-4DB9-AEDE-F5AAD3E0C3C2}" type="pres">
      <dgm:prSet presAssocID="{A19FD18E-2E97-4B51-BEBC-0511C619F019}" presName="Name37" presStyleLbl="parChTrans1D2" presStyleIdx="5" presStyleCnt="6"/>
      <dgm:spPr/>
    </dgm:pt>
    <dgm:pt modelId="{D47BC03D-1A6E-4B3F-AC04-4E5BC2E73C2E}" type="pres">
      <dgm:prSet presAssocID="{3CDAC786-D411-42C7-881A-F02E8CDE4F04}" presName="hierRoot2" presStyleCnt="0">
        <dgm:presLayoutVars>
          <dgm:hierBranch val="init"/>
        </dgm:presLayoutVars>
      </dgm:prSet>
      <dgm:spPr/>
    </dgm:pt>
    <dgm:pt modelId="{466590E7-C683-459B-BEE2-06AC81162C6E}" type="pres">
      <dgm:prSet presAssocID="{3CDAC786-D411-42C7-881A-F02E8CDE4F04}" presName="rootComposite" presStyleCnt="0"/>
      <dgm:spPr/>
    </dgm:pt>
    <dgm:pt modelId="{665E8AC4-9EB1-42C7-BDBE-E46900C17A9F}" type="pres">
      <dgm:prSet presAssocID="{3CDAC786-D411-42C7-881A-F02E8CDE4F04}" presName="rootText" presStyleLbl="node2" presStyleIdx="5" presStyleCnt="6" custScaleX="172412" custScaleY="227630">
        <dgm:presLayoutVars>
          <dgm:chPref val="3"/>
        </dgm:presLayoutVars>
      </dgm:prSet>
      <dgm:spPr/>
    </dgm:pt>
    <dgm:pt modelId="{1D8DA833-C14A-4D33-A9FE-E6B8D3D0EE5C}" type="pres">
      <dgm:prSet presAssocID="{3CDAC786-D411-42C7-881A-F02E8CDE4F04}" presName="rootConnector" presStyleLbl="node2" presStyleIdx="5" presStyleCnt="6"/>
      <dgm:spPr/>
    </dgm:pt>
    <dgm:pt modelId="{647D6418-FB53-47BF-BAE0-66EB31671418}" type="pres">
      <dgm:prSet presAssocID="{3CDAC786-D411-42C7-881A-F02E8CDE4F04}" presName="hierChild4" presStyleCnt="0"/>
      <dgm:spPr/>
    </dgm:pt>
    <dgm:pt modelId="{12CDBA76-7CAC-475B-96D8-5B37A24664B7}" type="pres">
      <dgm:prSet presAssocID="{3CDAC786-D411-42C7-881A-F02E8CDE4F04}" presName="hierChild5" presStyleCnt="0"/>
      <dgm:spPr/>
    </dgm:pt>
    <dgm:pt modelId="{5207DCF0-2814-44C3-99D9-5278212FCBCA}" type="pres">
      <dgm:prSet presAssocID="{47065039-8B2C-4E13-9833-B7525CCEF04D}" presName="hierChild3" presStyleCnt="0"/>
      <dgm:spPr/>
    </dgm:pt>
  </dgm:ptLst>
  <dgm:cxnLst>
    <dgm:cxn modelId="{AB435F02-08A0-4F0F-AA09-7E13CEB70139}" type="presOf" srcId="{687FFBA1-CA28-4D52-A804-568F5A3C0AD3}" destId="{A1D4609E-AB41-4AFF-8BEA-D15F559263B0}" srcOrd="0" destOrd="0" presId="urn:microsoft.com/office/officeart/2005/8/layout/orgChart1"/>
    <dgm:cxn modelId="{95CE5C09-EC65-411E-B752-2C0EBB16393B}" srcId="{47065039-8B2C-4E13-9833-B7525CCEF04D}" destId="{8348370B-B935-4C9D-8793-6AE69A1C5430}" srcOrd="3" destOrd="0" parTransId="{687FFBA1-CA28-4D52-A804-568F5A3C0AD3}" sibTransId="{E3949697-733E-4110-8AA5-BC52D1E2247D}"/>
    <dgm:cxn modelId="{A6E9D509-DAAE-4808-8D57-8020BDCCCCBF}" type="presOf" srcId="{8348370B-B935-4C9D-8793-6AE69A1C5430}" destId="{854A80AC-A6DC-4D51-B8A4-AACF4CEBF672}" srcOrd="0" destOrd="0" presId="urn:microsoft.com/office/officeart/2005/8/layout/orgChart1"/>
    <dgm:cxn modelId="{2FDAD50F-5E86-4518-B19D-08B0E3407C06}" type="presOf" srcId="{47065039-8B2C-4E13-9833-B7525CCEF04D}" destId="{52DDD708-E122-4013-9B4C-175DE8283B46}" srcOrd="0" destOrd="0" presId="urn:microsoft.com/office/officeart/2005/8/layout/orgChart1"/>
    <dgm:cxn modelId="{57FFF30F-A467-4997-9FD3-4BD333CBF656}" type="presOf" srcId="{0A3D2D83-5CE8-4F1F-B2F5-93C98F68335C}" destId="{F99CAFF6-C772-4599-8408-F461B45D7BC1}" srcOrd="0" destOrd="0" presId="urn:microsoft.com/office/officeart/2005/8/layout/orgChart1"/>
    <dgm:cxn modelId="{FA0E1710-209D-4F84-9FD8-15F1737D5376}" srcId="{47065039-8B2C-4E13-9833-B7525CCEF04D}" destId="{3CDAC786-D411-42C7-881A-F02E8CDE4F04}" srcOrd="5" destOrd="0" parTransId="{A19FD18E-2E97-4B51-BEBC-0511C619F019}" sibTransId="{BC99A496-DA6C-48B0-8265-784604F74812}"/>
    <dgm:cxn modelId="{FFA9E412-00A1-486B-A579-E59A693AB190}" type="presOf" srcId="{8672F913-5C6F-4939-8FC3-AB6AE871972C}" destId="{0E47D95E-9FC9-4613-A564-4A9CDDA10D7F}" srcOrd="0" destOrd="0" presId="urn:microsoft.com/office/officeart/2005/8/layout/orgChart1"/>
    <dgm:cxn modelId="{54F5E122-B732-42F7-9500-02D82C8A3D5E}" type="presOf" srcId="{772CCC43-E604-41E1-BBC1-20E47793AC44}" destId="{4B740CED-D24D-40F4-B148-E50CC0FF4C6C}" srcOrd="1" destOrd="0" presId="urn:microsoft.com/office/officeart/2005/8/layout/orgChart1"/>
    <dgm:cxn modelId="{92CC0A29-889E-407C-A841-2A5722F4CFD1}" type="presOf" srcId="{772CCC43-E604-41E1-BBC1-20E47793AC44}" destId="{4326FEB3-8D8D-474C-983E-D16E5E0BA954}" srcOrd="0" destOrd="0" presId="urn:microsoft.com/office/officeart/2005/8/layout/orgChart1"/>
    <dgm:cxn modelId="{71ED6236-C481-4EFB-9018-A7FD106D573D}" type="presOf" srcId="{7373C3FC-9254-4212-A2C8-12E8522ABB83}" destId="{DD0E4F99-92DD-40F2-9EF6-7AB3916A9F82}" srcOrd="1" destOrd="0" presId="urn:microsoft.com/office/officeart/2005/8/layout/orgChart1"/>
    <dgm:cxn modelId="{E1112A3C-3CF9-4A23-923C-CA5E5C58290B}" srcId="{47065039-8B2C-4E13-9833-B7525CCEF04D}" destId="{1941AE6E-F215-45F8-B487-7D772EB9E2F5}" srcOrd="2" destOrd="0" parTransId="{0A3D2D83-5CE8-4F1F-B2F5-93C98F68335C}" sibTransId="{0F5ADAC9-B8FA-4D30-805F-EDC2DBD8E91D}"/>
    <dgm:cxn modelId="{E3187762-9C86-416F-AF30-F2A260796F22}" type="presOf" srcId="{A19FD18E-2E97-4B51-BEBC-0511C619F019}" destId="{B85AF50D-98FD-4DB9-AEDE-F5AAD3E0C3C2}" srcOrd="0" destOrd="0" presId="urn:microsoft.com/office/officeart/2005/8/layout/orgChart1"/>
    <dgm:cxn modelId="{86187965-1F38-447D-B5B6-B784983FD05C}" type="presOf" srcId="{80EFC6FC-7B62-429B-A394-0D8EAFE0FD93}" destId="{78F95918-D94D-44C5-AAB1-73AE82C2EAC1}" srcOrd="0" destOrd="0" presId="urn:microsoft.com/office/officeart/2005/8/layout/orgChart1"/>
    <dgm:cxn modelId="{0E39CF46-0DBE-4498-95F0-84386244F171}" srcId="{47065039-8B2C-4E13-9833-B7525CCEF04D}" destId="{80EFC6FC-7B62-429B-A394-0D8EAFE0FD93}" srcOrd="0" destOrd="0" parTransId="{6B4500CD-CAF2-4915-8DFF-7A514D563CB9}" sibTransId="{A58A2511-8CEE-4736-8209-6DC96CCE5E63}"/>
    <dgm:cxn modelId="{17D2C46A-35D2-4233-9A62-2D930E0915C7}" type="presOf" srcId="{80EFC6FC-7B62-429B-A394-0D8EAFE0FD93}" destId="{414E779F-C604-47A6-BF32-7D4340205CE7}" srcOrd="1" destOrd="0" presId="urn:microsoft.com/office/officeart/2005/8/layout/orgChart1"/>
    <dgm:cxn modelId="{54657B75-BF69-4799-A360-033EDD3C7BEA}" type="presOf" srcId="{1941AE6E-F215-45F8-B487-7D772EB9E2F5}" destId="{586D40D7-CFBC-4D59-A47C-BE1C24AF079F}" srcOrd="1" destOrd="0" presId="urn:microsoft.com/office/officeart/2005/8/layout/orgChart1"/>
    <dgm:cxn modelId="{8084F877-108E-4173-BA60-52C953FC671F}" type="presOf" srcId="{47065039-8B2C-4E13-9833-B7525CCEF04D}" destId="{1B063725-09AB-4B35-8E38-D1B7A893BE77}" srcOrd="1" destOrd="0" presId="urn:microsoft.com/office/officeart/2005/8/layout/orgChart1"/>
    <dgm:cxn modelId="{6C21D8A2-FAE0-4F74-9AF0-C18C8AF13D86}" type="presOf" srcId="{6B4500CD-CAF2-4915-8DFF-7A514D563CB9}" destId="{D331A680-2BC7-4F34-A355-A5F7128CBE62}" srcOrd="0" destOrd="0" presId="urn:microsoft.com/office/officeart/2005/8/layout/orgChart1"/>
    <dgm:cxn modelId="{FD8B16B1-6473-4044-AC14-AC09BCF34344}" type="presOf" srcId="{3E0DD896-9994-470E-90AC-ED847BE2D8C6}" destId="{2246D406-9EAC-4269-8999-78FCC65C63BF}" srcOrd="0" destOrd="0" presId="urn:microsoft.com/office/officeart/2005/8/layout/orgChart1"/>
    <dgm:cxn modelId="{3829CCC1-76C9-4B62-B309-B6153B85FB1B}" type="presOf" srcId="{7373C3FC-9254-4212-A2C8-12E8522ABB83}" destId="{F66B4AC3-B6AB-4D99-AE6C-961DBE759EBF}" srcOrd="0" destOrd="0" presId="urn:microsoft.com/office/officeart/2005/8/layout/orgChart1"/>
    <dgm:cxn modelId="{A6E6D1C8-4B2C-44AF-B2B9-B8DA732F56EA}" type="presOf" srcId="{3CDAC786-D411-42C7-881A-F02E8CDE4F04}" destId="{1D8DA833-C14A-4D33-A9FE-E6B8D3D0EE5C}" srcOrd="1" destOrd="0" presId="urn:microsoft.com/office/officeart/2005/8/layout/orgChart1"/>
    <dgm:cxn modelId="{359A3CD3-3327-4D15-83FA-64578F9E3D7A}" type="presOf" srcId="{3CDAC786-D411-42C7-881A-F02E8CDE4F04}" destId="{665E8AC4-9EB1-42C7-BDBE-E46900C17A9F}" srcOrd="0" destOrd="0" presId="urn:microsoft.com/office/officeart/2005/8/layout/orgChart1"/>
    <dgm:cxn modelId="{556A81D9-30C6-4961-8974-9D2633C6BB95}" type="presOf" srcId="{1941AE6E-F215-45F8-B487-7D772EB9E2F5}" destId="{73E36823-84F9-44E3-A5BA-EC202238753E}" srcOrd="0" destOrd="0" presId="urn:microsoft.com/office/officeart/2005/8/layout/orgChart1"/>
    <dgm:cxn modelId="{14B9F9DA-7098-4B67-B52B-EF7AE33A94F7}" srcId="{E0FCF970-615B-452A-ABA4-220F2D324BBD}" destId="{47065039-8B2C-4E13-9833-B7525CCEF04D}" srcOrd="0" destOrd="0" parTransId="{2C52735B-AB0F-45CE-B126-88D391AAAD1F}" sibTransId="{7EC9B5E1-A4DB-4BF4-874F-2FB39A45FE34}"/>
    <dgm:cxn modelId="{2D9041E3-8A71-4093-849C-0559B88ED98D}" type="presOf" srcId="{8348370B-B935-4C9D-8793-6AE69A1C5430}" destId="{A771EEC0-DA22-4352-872E-104E628A59F2}" srcOrd="1" destOrd="0" presId="urn:microsoft.com/office/officeart/2005/8/layout/orgChart1"/>
    <dgm:cxn modelId="{C6390EE5-3E1D-43F6-8FD8-458BC642864B}" type="presOf" srcId="{E0FCF970-615B-452A-ABA4-220F2D324BBD}" destId="{7C71D252-487D-4142-80C4-A5908F946315}" srcOrd="0" destOrd="0" presId="urn:microsoft.com/office/officeart/2005/8/layout/orgChart1"/>
    <dgm:cxn modelId="{8BCB38E7-C954-4032-9DCE-F18F48EDEB3A}" srcId="{47065039-8B2C-4E13-9833-B7525CCEF04D}" destId="{7373C3FC-9254-4212-A2C8-12E8522ABB83}" srcOrd="4" destOrd="0" parTransId="{3E0DD896-9994-470E-90AC-ED847BE2D8C6}" sibTransId="{EA61642C-03E6-4B50-875F-39C9E07EEB49}"/>
    <dgm:cxn modelId="{15A924F0-A54C-4787-8983-3234BAEBEA52}" srcId="{47065039-8B2C-4E13-9833-B7525CCEF04D}" destId="{772CCC43-E604-41E1-BBC1-20E47793AC44}" srcOrd="1" destOrd="0" parTransId="{8672F913-5C6F-4939-8FC3-AB6AE871972C}" sibTransId="{89BBAE9D-A399-4158-84A9-5BB4EBF4E5DB}"/>
    <dgm:cxn modelId="{7CE6E8E1-6895-4963-A95C-70E8F9DF5517}" type="presParOf" srcId="{7C71D252-487D-4142-80C4-A5908F946315}" destId="{95E3E51B-B8E4-4C89-8BF9-8B1675C4415B}" srcOrd="0" destOrd="0" presId="urn:microsoft.com/office/officeart/2005/8/layout/orgChart1"/>
    <dgm:cxn modelId="{93208746-9D8D-4D2F-B2F6-CB728416E82F}" type="presParOf" srcId="{95E3E51B-B8E4-4C89-8BF9-8B1675C4415B}" destId="{7AB018B7-9859-433C-ACBA-47CAF9C40EEB}" srcOrd="0" destOrd="0" presId="urn:microsoft.com/office/officeart/2005/8/layout/orgChart1"/>
    <dgm:cxn modelId="{B4C14B5E-33B4-4B6A-9137-99BE108A24D4}" type="presParOf" srcId="{7AB018B7-9859-433C-ACBA-47CAF9C40EEB}" destId="{52DDD708-E122-4013-9B4C-175DE8283B46}" srcOrd="0" destOrd="0" presId="urn:microsoft.com/office/officeart/2005/8/layout/orgChart1"/>
    <dgm:cxn modelId="{E4ADBB56-ADAF-4614-B490-916A47FFE09F}" type="presParOf" srcId="{7AB018B7-9859-433C-ACBA-47CAF9C40EEB}" destId="{1B063725-09AB-4B35-8E38-D1B7A893BE77}" srcOrd="1" destOrd="0" presId="urn:microsoft.com/office/officeart/2005/8/layout/orgChart1"/>
    <dgm:cxn modelId="{BC69EB4A-0F71-4917-AFC9-BF12D8CECAEA}" type="presParOf" srcId="{95E3E51B-B8E4-4C89-8BF9-8B1675C4415B}" destId="{5F6F5592-3004-4DEA-8DE4-DB9969D86FFD}" srcOrd="1" destOrd="0" presId="urn:microsoft.com/office/officeart/2005/8/layout/orgChart1"/>
    <dgm:cxn modelId="{518960E1-D3B8-4838-BDC8-A5365E7BFE0C}" type="presParOf" srcId="{5F6F5592-3004-4DEA-8DE4-DB9969D86FFD}" destId="{D331A680-2BC7-4F34-A355-A5F7128CBE62}" srcOrd="0" destOrd="0" presId="urn:microsoft.com/office/officeart/2005/8/layout/orgChart1"/>
    <dgm:cxn modelId="{FF5E74A2-78AB-4A19-9C1B-2FFF311B9A64}" type="presParOf" srcId="{5F6F5592-3004-4DEA-8DE4-DB9969D86FFD}" destId="{092E2BE8-65E7-4D47-943E-2C855E69A2C6}" srcOrd="1" destOrd="0" presId="urn:microsoft.com/office/officeart/2005/8/layout/orgChart1"/>
    <dgm:cxn modelId="{E708F08D-D14E-4C34-B6DF-A69A63ACA0B3}" type="presParOf" srcId="{092E2BE8-65E7-4D47-943E-2C855E69A2C6}" destId="{B7467171-3902-4125-99BE-A4E1371E9BF9}" srcOrd="0" destOrd="0" presId="urn:microsoft.com/office/officeart/2005/8/layout/orgChart1"/>
    <dgm:cxn modelId="{E0AAA8AC-7543-49DC-B9F3-F6EC70346A09}" type="presParOf" srcId="{B7467171-3902-4125-99BE-A4E1371E9BF9}" destId="{78F95918-D94D-44C5-AAB1-73AE82C2EAC1}" srcOrd="0" destOrd="0" presId="urn:microsoft.com/office/officeart/2005/8/layout/orgChart1"/>
    <dgm:cxn modelId="{21C890F7-317C-45DD-8392-F1D1FA4D743F}" type="presParOf" srcId="{B7467171-3902-4125-99BE-A4E1371E9BF9}" destId="{414E779F-C604-47A6-BF32-7D4340205CE7}" srcOrd="1" destOrd="0" presId="urn:microsoft.com/office/officeart/2005/8/layout/orgChart1"/>
    <dgm:cxn modelId="{D313D84B-89E1-4EA5-A486-EF5C9B03BF22}" type="presParOf" srcId="{092E2BE8-65E7-4D47-943E-2C855E69A2C6}" destId="{288F9E42-F6C0-4907-9140-18FA9435EB78}" srcOrd="1" destOrd="0" presId="urn:microsoft.com/office/officeart/2005/8/layout/orgChart1"/>
    <dgm:cxn modelId="{23C876CB-D3CB-4DDE-899A-70375B4C9CD3}" type="presParOf" srcId="{092E2BE8-65E7-4D47-943E-2C855E69A2C6}" destId="{829688FA-2A74-4AB5-B731-477BB7AFD5A4}" srcOrd="2" destOrd="0" presId="urn:microsoft.com/office/officeart/2005/8/layout/orgChart1"/>
    <dgm:cxn modelId="{A0800FA2-540F-4A41-867E-9191796C0A6B}" type="presParOf" srcId="{5F6F5592-3004-4DEA-8DE4-DB9969D86FFD}" destId="{0E47D95E-9FC9-4613-A564-4A9CDDA10D7F}" srcOrd="2" destOrd="0" presId="urn:microsoft.com/office/officeart/2005/8/layout/orgChart1"/>
    <dgm:cxn modelId="{FAD63C7D-A201-4098-9005-71B7ADC09313}" type="presParOf" srcId="{5F6F5592-3004-4DEA-8DE4-DB9969D86FFD}" destId="{03FB065B-70B2-4D31-87DA-529E14FD60C1}" srcOrd="3" destOrd="0" presId="urn:microsoft.com/office/officeart/2005/8/layout/orgChart1"/>
    <dgm:cxn modelId="{E1714474-D581-4602-8524-4CB0F35328B3}" type="presParOf" srcId="{03FB065B-70B2-4D31-87DA-529E14FD60C1}" destId="{B2B71EC7-02D1-46DF-964A-516A19F3B8C9}" srcOrd="0" destOrd="0" presId="urn:microsoft.com/office/officeart/2005/8/layout/orgChart1"/>
    <dgm:cxn modelId="{F4AD3C99-BA72-461C-B513-6F90A1355DEE}" type="presParOf" srcId="{B2B71EC7-02D1-46DF-964A-516A19F3B8C9}" destId="{4326FEB3-8D8D-474C-983E-D16E5E0BA954}" srcOrd="0" destOrd="0" presId="urn:microsoft.com/office/officeart/2005/8/layout/orgChart1"/>
    <dgm:cxn modelId="{A55A15E9-0321-4D77-9514-499A2C98E5CC}" type="presParOf" srcId="{B2B71EC7-02D1-46DF-964A-516A19F3B8C9}" destId="{4B740CED-D24D-40F4-B148-E50CC0FF4C6C}" srcOrd="1" destOrd="0" presId="urn:microsoft.com/office/officeart/2005/8/layout/orgChart1"/>
    <dgm:cxn modelId="{1D4381DE-08A0-4B42-A4C5-5A4C1BBE3FEB}" type="presParOf" srcId="{03FB065B-70B2-4D31-87DA-529E14FD60C1}" destId="{A6A10815-95CD-4B87-AF42-1202AD086B00}" srcOrd="1" destOrd="0" presId="urn:microsoft.com/office/officeart/2005/8/layout/orgChart1"/>
    <dgm:cxn modelId="{B63F3C86-9C8E-4BFC-8239-2EE780781588}" type="presParOf" srcId="{03FB065B-70B2-4D31-87DA-529E14FD60C1}" destId="{ED6CA014-BF17-4BB2-B4BD-B23597A03DF0}" srcOrd="2" destOrd="0" presId="urn:microsoft.com/office/officeart/2005/8/layout/orgChart1"/>
    <dgm:cxn modelId="{233118F6-DD43-4026-8F7B-7ACEF99ED94D}" type="presParOf" srcId="{5F6F5592-3004-4DEA-8DE4-DB9969D86FFD}" destId="{F99CAFF6-C772-4599-8408-F461B45D7BC1}" srcOrd="4" destOrd="0" presId="urn:microsoft.com/office/officeart/2005/8/layout/orgChart1"/>
    <dgm:cxn modelId="{5C731F20-461C-476F-A577-61634B6F72BB}" type="presParOf" srcId="{5F6F5592-3004-4DEA-8DE4-DB9969D86FFD}" destId="{3B14651A-5BBF-420D-A2B9-3E93570F6C15}" srcOrd="5" destOrd="0" presId="urn:microsoft.com/office/officeart/2005/8/layout/orgChart1"/>
    <dgm:cxn modelId="{C10BC282-6D85-467D-8B43-37F87A9119DC}" type="presParOf" srcId="{3B14651A-5BBF-420D-A2B9-3E93570F6C15}" destId="{3A8C6AC9-4E17-4DAE-94E9-9FBE45F7EDBF}" srcOrd="0" destOrd="0" presId="urn:microsoft.com/office/officeart/2005/8/layout/orgChart1"/>
    <dgm:cxn modelId="{44334986-6048-45D4-BDE1-19C99E5CDA5C}" type="presParOf" srcId="{3A8C6AC9-4E17-4DAE-94E9-9FBE45F7EDBF}" destId="{73E36823-84F9-44E3-A5BA-EC202238753E}" srcOrd="0" destOrd="0" presId="urn:microsoft.com/office/officeart/2005/8/layout/orgChart1"/>
    <dgm:cxn modelId="{478D47F2-8E08-4382-A988-FB86C6AA8937}" type="presParOf" srcId="{3A8C6AC9-4E17-4DAE-94E9-9FBE45F7EDBF}" destId="{586D40D7-CFBC-4D59-A47C-BE1C24AF079F}" srcOrd="1" destOrd="0" presId="urn:microsoft.com/office/officeart/2005/8/layout/orgChart1"/>
    <dgm:cxn modelId="{06E786FC-BD48-47AC-A806-2F7FC16D0B14}" type="presParOf" srcId="{3B14651A-5BBF-420D-A2B9-3E93570F6C15}" destId="{9932F639-A42B-44C0-9F08-605CE0E4CA82}" srcOrd="1" destOrd="0" presId="urn:microsoft.com/office/officeart/2005/8/layout/orgChart1"/>
    <dgm:cxn modelId="{B508E4B5-0423-4987-825A-8957B6CCD9AB}" type="presParOf" srcId="{3B14651A-5BBF-420D-A2B9-3E93570F6C15}" destId="{AE5690AB-75D3-48CA-BC68-1E325FB84C2E}" srcOrd="2" destOrd="0" presId="urn:microsoft.com/office/officeart/2005/8/layout/orgChart1"/>
    <dgm:cxn modelId="{2ABB88B6-09F7-4926-B7A4-7180ABDC82BE}" type="presParOf" srcId="{5F6F5592-3004-4DEA-8DE4-DB9969D86FFD}" destId="{A1D4609E-AB41-4AFF-8BEA-D15F559263B0}" srcOrd="6" destOrd="0" presId="urn:microsoft.com/office/officeart/2005/8/layout/orgChart1"/>
    <dgm:cxn modelId="{AB034667-83B7-426C-9868-A68088221CAD}" type="presParOf" srcId="{5F6F5592-3004-4DEA-8DE4-DB9969D86FFD}" destId="{2196DA27-9BE0-498E-AF9E-C746377D35FF}" srcOrd="7" destOrd="0" presId="urn:microsoft.com/office/officeart/2005/8/layout/orgChart1"/>
    <dgm:cxn modelId="{6375F264-C39C-4C1E-B5B3-2844C10FE23C}" type="presParOf" srcId="{2196DA27-9BE0-498E-AF9E-C746377D35FF}" destId="{0970DAE8-8E73-4A0E-BCBC-B12ADBBFF0A2}" srcOrd="0" destOrd="0" presId="urn:microsoft.com/office/officeart/2005/8/layout/orgChart1"/>
    <dgm:cxn modelId="{5FE885F8-B0D0-48C8-A669-2E2EC6E5FBC1}" type="presParOf" srcId="{0970DAE8-8E73-4A0E-BCBC-B12ADBBFF0A2}" destId="{854A80AC-A6DC-4D51-B8A4-AACF4CEBF672}" srcOrd="0" destOrd="0" presId="urn:microsoft.com/office/officeart/2005/8/layout/orgChart1"/>
    <dgm:cxn modelId="{0551C67E-78E9-469F-A912-6BDEADAAF573}" type="presParOf" srcId="{0970DAE8-8E73-4A0E-BCBC-B12ADBBFF0A2}" destId="{A771EEC0-DA22-4352-872E-104E628A59F2}" srcOrd="1" destOrd="0" presId="urn:microsoft.com/office/officeart/2005/8/layout/orgChart1"/>
    <dgm:cxn modelId="{63838F9E-C6A2-4099-9E28-296D168014FA}" type="presParOf" srcId="{2196DA27-9BE0-498E-AF9E-C746377D35FF}" destId="{16C6351F-3F64-490E-A0BC-98F1FA707664}" srcOrd="1" destOrd="0" presId="urn:microsoft.com/office/officeart/2005/8/layout/orgChart1"/>
    <dgm:cxn modelId="{C2E62658-4746-4EC2-B5AD-CA134B356296}" type="presParOf" srcId="{2196DA27-9BE0-498E-AF9E-C746377D35FF}" destId="{44F9C67F-9317-4E8F-B450-9CA40909AFD9}" srcOrd="2" destOrd="0" presId="urn:microsoft.com/office/officeart/2005/8/layout/orgChart1"/>
    <dgm:cxn modelId="{A92FFAA0-1630-4ADE-B870-9DE81B1C3EE4}" type="presParOf" srcId="{5F6F5592-3004-4DEA-8DE4-DB9969D86FFD}" destId="{2246D406-9EAC-4269-8999-78FCC65C63BF}" srcOrd="8" destOrd="0" presId="urn:microsoft.com/office/officeart/2005/8/layout/orgChart1"/>
    <dgm:cxn modelId="{F2A85921-28CB-48A4-83CC-99478EACEF09}" type="presParOf" srcId="{5F6F5592-3004-4DEA-8DE4-DB9969D86FFD}" destId="{8DF1FB2C-5A52-4F0B-BDFC-C77B23666112}" srcOrd="9" destOrd="0" presId="urn:microsoft.com/office/officeart/2005/8/layout/orgChart1"/>
    <dgm:cxn modelId="{45F0D11E-0222-4A93-8E8D-7D71D88A278A}" type="presParOf" srcId="{8DF1FB2C-5A52-4F0B-BDFC-C77B23666112}" destId="{53681011-164D-4843-9872-9BA45DA5932D}" srcOrd="0" destOrd="0" presId="urn:microsoft.com/office/officeart/2005/8/layout/orgChart1"/>
    <dgm:cxn modelId="{57E88FCF-2E80-4767-A58F-5BD71F36017B}" type="presParOf" srcId="{53681011-164D-4843-9872-9BA45DA5932D}" destId="{F66B4AC3-B6AB-4D99-AE6C-961DBE759EBF}" srcOrd="0" destOrd="0" presId="urn:microsoft.com/office/officeart/2005/8/layout/orgChart1"/>
    <dgm:cxn modelId="{7CE42453-A78B-4F5B-9FEC-CF75B1396390}" type="presParOf" srcId="{53681011-164D-4843-9872-9BA45DA5932D}" destId="{DD0E4F99-92DD-40F2-9EF6-7AB3916A9F82}" srcOrd="1" destOrd="0" presId="urn:microsoft.com/office/officeart/2005/8/layout/orgChart1"/>
    <dgm:cxn modelId="{51FEADCA-5859-4E13-AF98-302E0D5D5099}" type="presParOf" srcId="{8DF1FB2C-5A52-4F0B-BDFC-C77B23666112}" destId="{EF222E67-F29E-402C-9CC3-6192004275F4}" srcOrd="1" destOrd="0" presId="urn:microsoft.com/office/officeart/2005/8/layout/orgChart1"/>
    <dgm:cxn modelId="{2A8FA630-2060-49CB-A016-4740752DD509}" type="presParOf" srcId="{8DF1FB2C-5A52-4F0B-BDFC-C77B23666112}" destId="{4D82F734-16D2-47A5-8447-08629E57EA39}" srcOrd="2" destOrd="0" presId="urn:microsoft.com/office/officeart/2005/8/layout/orgChart1"/>
    <dgm:cxn modelId="{AFB7990C-FFA2-486A-BE6A-C13DD99B3A9E}" type="presParOf" srcId="{5F6F5592-3004-4DEA-8DE4-DB9969D86FFD}" destId="{B85AF50D-98FD-4DB9-AEDE-F5AAD3E0C3C2}" srcOrd="10" destOrd="0" presId="urn:microsoft.com/office/officeart/2005/8/layout/orgChart1"/>
    <dgm:cxn modelId="{4610315C-0B0E-48C5-843D-CA29B9681A91}" type="presParOf" srcId="{5F6F5592-3004-4DEA-8DE4-DB9969D86FFD}" destId="{D47BC03D-1A6E-4B3F-AC04-4E5BC2E73C2E}" srcOrd="11" destOrd="0" presId="urn:microsoft.com/office/officeart/2005/8/layout/orgChart1"/>
    <dgm:cxn modelId="{633AC13C-E44C-4D15-B264-6F2D93923245}" type="presParOf" srcId="{D47BC03D-1A6E-4B3F-AC04-4E5BC2E73C2E}" destId="{466590E7-C683-459B-BEE2-06AC81162C6E}" srcOrd="0" destOrd="0" presId="urn:microsoft.com/office/officeart/2005/8/layout/orgChart1"/>
    <dgm:cxn modelId="{557878D4-5087-407C-8934-D2A712EE6DFF}" type="presParOf" srcId="{466590E7-C683-459B-BEE2-06AC81162C6E}" destId="{665E8AC4-9EB1-42C7-BDBE-E46900C17A9F}" srcOrd="0" destOrd="0" presId="urn:microsoft.com/office/officeart/2005/8/layout/orgChart1"/>
    <dgm:cxn modelId="{A16D09E6-2155-402D-AB69-214552B3BD9A}" type="presParOf" srcId="{466590E7-C683-459B-BEE2-06AC81162C6E}" destId="{1D8DA833-C14A-4D33-A9FE-E6B8D3D0EE5C}" srcOrd="1" destOrd="0" presId="urn:microsoft.com/office/officeart/2005/8/layout/orgChart1"/>
    <dgm:cxn modelId="{096E107E-2B0A-4F44-8D93-D4807DF5D393}" type="presParOf" srcId="{D47BC03D-1A6E-4B3F-AC04-4E5BC2E73C2E}" destId="{647D6418-FB53-47BF-BAE0-66EB31671418}" srcOrd="1" destOrd="0" presId="urn:microsoft.com/office/officeart/2005/8/layout/orgChart1"/>
    <dgm:cxn modelId="{7D5E1B4A-D244-4EF0-9F18-22694CEE153B}" type="presParOf" srcId="{D47BC03D-1A6E-4B3F-AC04-4E5BC2E73C2E}" destId="{12CDBA76-7CAC-475B-96D8-5B37A24664B7}" srcOrd="2" destOrd="0" presId="urn:microsoft.com/office/officeart/2005/8/layout/orgChart1"/>
    <dgm:cxn modelId="{091C7A2C-B8E1-44C6-B6B3-1090005B2848}" type="presParOf" srcId="{95E3E51B-B8E4-4C89-8BF9-8B1675C4415B}" destId="{5207DCF0-2814-44C3-99D9-5278212FCB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85E675-4B21-41EF-B347-5BC87CB803A2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5F129A-9EA6-489B-B670-46E1F7162DAA}">
      <dgm:prSet phldrT="[Metin]"/>
      <dgm:spPr/>
      <dgm:t>
        <a:bodyPr/>
        <a:lstStyle/>
        <a:p>
          <a:r>
            <a:rPr lang="tr-TR" dirty="0"/>
            <a:t>CAFER b. EBİ TALİB</a:t>
          </a:r>
        </a:p>
      </dgm:t>
    </dgm:pt>
    <dgm:pt modelId="{BA3E4907-02A9-4C9C-AF30-3171BDE0D59B}" type="parTrans" cxnId="{C4E1A896-E476-4373-B243-0665314D52B7}">
      <dgm:prSet/>
      <dgm:spPr/>
      <dgm:t>
        <a:bodyPr/>
        <a:lstStyle/>
        <a:p>
          <a:endParaRPr lang="tr-TR"/>
        </a:p>
      </dgm:t>
    </dgm:pt>
    <dgm:pt modelId="{7A996F56-5353-4E60-BFCB-2551DFDE9939}" type="sibTrans" cxnId="{C4E1A896-E476-4373-B243-0665314D52B7}">
      <dgm:prSet/>
      <dgm:spPr/>
      <dgm:t>
        <a:bodyPr/>
        <a:lstStyle/>
        <a:p>
          <a:endParaRPr lang="tr-TR"/>
        </a:p>
      </dgm:t>
    </dgm:pt>
    <dgm:pt modelId="{8E749178-85CC-4D69-B151-5D9BF82F3329}">
      <dgm:prSet phldrT="[Metin]" custT="1"/>
      <dgm:spPr/>
      <dgm:t>
        <a:bodyPr/>
        <a:lstStyle/>
        <a:p>
          <a:r>
            <a:rPr lang="tr-TR" sz="2400" dirty="0"/>
            <a:t>İlk Müslümanlardan</a:t>
          </a:r>
        </a:p>
      </dgm:t>
    </dgm:pt>
    <dgm:pt modelId="{A2FE14E8-3BD6-4864-8079-900020803885}" type="parTrans" cxnId="{32B70500-F6F7-4ADC-83BA-E12A966937A4}">
      <dgm:prSet/>
      <dgm:spPr/>
      <dgm:t>
        <a:bodyPr/>
        <a:lstStyle/>
        <a:p>
          <a:endParaRPr lang="tr-TR"/>
        </a:p>
      </dgm:t>
    </dgm:pt>
    <dgm:pt modelId="{6F82D121-141F-43E7-9600-165BEF5C7C6F}" type="sibTrans" cxnId="{32B70500-F6F7-4ADC-83BA-E12A966937A4}">
      <dgm:prSet/>
      <dgm:spPr/>
      <dgm:t>
        <a:bodyPr/>
        <a:lstStyle/>
        <a:p>
          <a:endParaRPr lang="tr-TR"/>
        </a:p>
      </dgm:t>
    </dgm:pt>
    <dgm:pt modelId="{3E58A8DE-B497-48A8-82A3-EA249D027237}">
      <dgm:prSet phldrT="[Metin]" custT="1"/>
      <dgm:spPr/>
      <dgm:t>
        <a:bodyPr/>
        <a:lstStyle/>
        <a:p>
          <a:r>
            <a:rPr lang="tr-TR" sz="2000" dirty="0"/>
            <a:t>25 yaşında Habeşistan kıralı karşısında Müslümanların temsilcisi</a:t>
          </a:r>
        </a:p>
      </dgm:t>
    </dgm:pt>
    <dgm:pt modelId="{FFEEB148-AE72-4654-A559-535AE2D5B329}" type="parTrans" cxnId="{94ACC809-ABD8-4206-9D3E-86CB349F36B6}">
      <dgm:prSet/>
      <dgm:spPr/>
      <dgm:t>
        <a:bodyPr/>
        <a:lstStyle/>
        <a:p>
          <a:endParaRPr lang="tr-TR"/>
        </a:p>
      </dgm:t>
    </dgm:pt>
    <dgm:pt modelId="{33ADE940-A6BB-447C-B5CE-A2B883DF9164}" type="sibTrans" cxnId="{94ACC809-ABD8-4206-9D3E-86CB349F36B6}">
      <dgm:prSet/>
      <dgm:spPr/>
      <dgm:t>
        <a:bodyPr/>
        <a:lstStyle/>
        <a:p>
          <a:endParaRPr lang="tr-TR"/>
        </a:p>
      </dgm:t>
    </dgm:pt>
    <dgm:pt modelId="{FA13A8EA-C727-4527-AE71-417A8F9CEB3C}">
      <dgm:prSet phldrT="[Metin]" custT="1"/>
      <dgm:spPr/>
      <dgm:t>
        <a:bodyPr/>
        <a:lstStyle/>
        <a:p>
          <a:r>
            <a:rPr lang="tr-TR" sz="2400" dirty="0"/>
            <a:t>Suriye seferinde ve </a:t>
          </a:r>
          <a:r>
            <a:rPr lang="tr-TR" sz="2400" dirty="0" err="1"/>
            <a:t>Mûte</a:t>
          </a:r>
          <a:r>
            <a:rPr lang="tr-TR" sz="2400" dirty="0"/>
            <a:t> Savaşında komutan</a:t>
          </a:r>
        </a:p>
      </dgm:t>
    </dgm:pt>
    <dgm:pt modelId="{243014C1-F859-4F5C-8C7F-829D69A117B5}" type="parTrans" cxnId="{7DACC0FB-7718-4EBD-AF20-1154F6C0BB88}">
      <dgm:prSet/>
      <dgm:spPr/>
      <dgm:t>
        <a:bodyPr/>
        <a:lstStyle/>
        <a:p>
          <a:endParaRPr lang="tr-TR"/>
        </a:p>
      </dgm:t>
    </dgm:pt>
    <dgm:pt modelId="{7D8C500F-9FBC-44E5-B762-A8EC6D79F62A}" type="sibTrans" cxnId="{7DACC0FB-7718-4EBD-AF20-1154F6C0BB88}">
      <dgm:prSet/>
      <dgm:spPr/>
      <dgm:t>
        <a:bodyPr/>
        <a:lstStyle/>
        <a:p>
          <a:endParaRPr lang="tr-TR"/>
        </a:p>
      </dgm:t>
    </dgm:pt>
    <dgm:pt modelId="{D40A68B5-8946-49DA-92AE-B772647AA849}">
      <dgm:prSet custT="1"/>
      <dgm:spPr/>
      <dgm:t>
        <a:bodyPr/>
        <a:lstStyle/>
        <a:p>
          <a:r>
            <a:rPr lang="tr-TR" sz="3600" dirty="0"/>
            <a:t>Hz. Ali’nin abisi</a:t>
          </a:r>
        </a:p>
      </dgm:t>
    </dgm:pt>
    <dgm:pt modelId="{05CF29B2-4815-4D88-842E-8F7BB849B71B}" type="parTrans" cxnId="{CF4BD303-1427-4D58-8234-69DFC5BE2F41}">
      <dgm:prSet/>
      <dgm:spPr/>
      <dgm:t>
        <a:bodyPr/>
        <a:lstStyle/>
        <a:p>
          <a:endParaRPr lang="tr-TR"/>
        </a:p>
      </dgm:t>
    </dgm:pt>
    <dgm:pt modelId="{A04BD6B6-0900-41B7-96DA-FD19437A7A9A}" type="sibTrans" cxnId="{CF4BD303-1427-4D58-8234-69DFC5BE2F41}">
      <dgm:prSet/>
      <dgm:spPr/>
      <dgm:t>
        <a:bodyPr/>
        <a:lstStyle/>
        <a:p>
          <a:endParaRPr lang="tr-TR"/>
        </a:p>
      </dgm:t>
    </dgm:pt>
    <dgm:pt modelId="{477E6D8D-730E-45A1-ADA9-5FF9D634BB10}">
      <dgm:prSet custT="1"/>
      <dgm:spPr/>
      <dgm:t>
        <a:bodyPr/>
        <a:lstStyle/>
        <a:p>
          <a:r>
            <a:rPr lang="tr-TR" sz="2800" dirty="0" err="1"/>
            <a:t>Efendimiz’in</a:t>
          </a:r>
          <a:r>
            <a:rPr lang="tr-TR" sz="2800" dirty="0"/>
            <a:t> amcasının oğlu</a:t>
          </a:r>
        </a:p>
      </dgm:t>
    </dgm:pt>
    <dgm:pt modelId="{8290127E-26BC-4B8E-9487-FDDE3518C38C}" type="parTrans" cxnId="{D7D2399F-40A1-4FE8-ACDF-034BA49DCDC0}">
      <dgm:prSet/>
      <dgm:spPr/>
      <dgm:t>
        <a:bodyPr/>
        <a:lstStyle/>
        <a:p>
          <a:endParaRPr lang="tr-TR"/>
        </a:p>
      </dgm:t>
    </dgm:pt>
    <dgm:pt modelId="{3FEBB3EE-6D58-4E02-8695-343E72838ED5}" type="sibTrans" cxnId="{D7D2399F-40A1-4FE8-ACDF-034BA49DCDC0}">
      <dgm:prSet/>
      <dgm:spPr/>
      <dgm:t>
        <a:bodyPr/>
        <a:lstStyle/>
        <a:p>
          <a:endParaRPr lang="tr-TR"/>
        </a:p>
      </dgm:t>
    </dgm:pt>
    <dgm:pt modelId="{9F855E72-B3A1-4538-A9B6-006F486C4B17}">
      <dgm:prSet custT="1"/>
      <dgm:spPr/>
      <dgm:t>
        <a:bodyPr/>
        <a:lstStyle/>
        <a:p>
          <a:r>
            <a:rPr lang="tr-TR" sz="3200" dirty="0"/>
            <a:t>40 yaşında şehit oldu</a:t>
          </a:r>
        </a:p>
      </dgm:t>
    </dgm:pt>
    <dgm:pt modelId="{099C4BEB-33F0-48E2-B869-76727D852779}" type="parTrans" cxnId="{F75A8836-AF51-4BBD-A879-36C2F4F33895}">
      <dgm:prSet/>
      <dgm:spPr/>
      <dgm:t>
        <a:bodyPr/>
        <a:lstStyle/>
        <a:p>
          <a:endParaRPr lang="tr-TR"/>
        </a:p>
      </dgm:t>
    </dgm:pt>
    <dgm:pt modelId="{1BF15C26-7EF8-4B70-930B-6E4DFFDF78E0}" type="sibTrans" cxnId="{F75A8836-AF51-4BBD-A879-36C2F4F33895}">
      <dgm:prSet/>
      <dgm:spPr/>
      <dgm:t>
        <a:bodyPr/>
        <a:lstStyle/>
        <a:p>
          <a:endParaRPr lang="tr-TR"/>
        </a:p>
      </dgm:t>
    </dgm:pt>
    <dgm:pt modelId="{40115853-9A68-474A-AFD1-8AB797FB7050}" type="pres">
      <dgm:prSet presAssocID="{A685E675-4B21-41EF-B347-5BC87CB803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0624034-A1C6-4DB0-8973-420A8830E49B}" type="pres">
      <dgm:prSet presAssocID="{B25F129A-9EA6-489B-B670-46E1F7162DAA}" presName="singleCycle" presStyleCnt="0"/>
      <dgm:spPr/>
    </dgm:pt>
    <dgm:pt modelId="{2E646E07-698D-47A8-B34C-A76CE871F08D}" type="pres">
      <dgm:prSet presAssocID="{B25F129A-9EA6-489B-B670-46E1F7162DAA}" presName="singleCenter" presStyleLbl="node1" presStyleIdx="0" presStyleCnt="7">
        <dgm:presLayoutVars>
          <dgm:chMax val="7"/>
          <dgm:chPref val="7"/>
        </dgm:presLayoutVars>
      </dgm:prSet>
      <dgm:spPr/>
    </dgm:pt>
    <dgm:pt modelId="{0F429480-079B-4C7C-A73C-15399603FA2B}" type="pres">
      <dgm:prSet presAssocID="{8290127E-26BC-4B8E-9487-FDDE3518C38C}" presName="Name56" presStyleLbl="parChTrans1D2" presStyleIdx="0" presStyleCnt="6"/>
      <dgm:spPr/>
    </dgm:pt>
    <dgm:pt modelId="{B6E5A37E-28C9-4052-A33C-9924BC4EAEAD}" type="pres">
      <dgm:prSet presAssocID="{477E6D8D-730E-45A1-ADA9-5FF9D634BB10}" presName="text0" presStyleLbl="node1" presStyleIdx="1" presStyleCnt="7" custScaleX="196549">
        <dgm:presLayoutVars>
          <dgm:bulletEnabled val="1"/>
        </dgm:presLayoutVars>
      </dgm:prSet>
      <dgm:spPr/>
    </dgm:pt>
    <dgm:pt modelId="{9FB2BE88-0B37-4131-ADEF-A9FEEECAD061}" type="pres">
      <dgm:prSet presAssocID="{05CF29B2-4815-4D88-842E-8F7BB849B71B}" presName="Name56" presStyleLbl="parChTrans1D2" presStyleIdx="1" presStyleCnt="6"/>
      <dgm:spPr/>
    </dgm:pt>
    <dgm:pt modelId="{0734074A-FB53-4740-8541-0C5E90DDF8F0}" type="pres">
      <dgm:prSet presAssocID="{D40A68B5-8946-49DA-92AE-B772647AA849}" presName="text0" presStyleLbl="node1" presStyleIdx="2" presStyleCnt="7" custScaleX="196549" custRadScaleRad="120091" custRadScaleInc="20631">
        <dgm:presLayoutVars>
          <dgm:bulletEnabled val="1"/>
        </dgm:presLayoutVars>
      </dgm:prSet>
      <dgm:spPr/>
    </dgm:pt>
    <dgm:pt modelId="{E563836E-49FB-4283-A0C8-5C8A3327567D}" type="pres">
      <dgm:prSet presAssocID="{A2FE14E8-3BD6-4864-8079-900020803885}" presName="Name56" presStyleLbl="parChTrans1D2" presStyleIdx="2" presStyleCnt="6"/>
      <dgm:spPr/>
    </dgm:pt>
    <dgm:pt modelId="{16B4646A-0936-4924-A168-1FE750883C6E}" type="pres">
      <dgm:prSet presAssocID="{8E749178-85CC-4D69-B151-5D9BF82F3329}" presName="text0" presStyleLbl="node1" presStyleIdx="3" presStyleCnt="7" custScaleX="196549" custRadScaleRad="120003" custRadScaleInc="-17035">
        <dgm:presLayoutVars>
          <dgm:bulletEnabled val="1"/>
        </dgm:presLayoutVars>
      </dgm:prSet>
      <dgm:spPr/>
    </dgm:pt>
    <dgm:pt modelId="{D9EBC63B-8ABF-4F16-A134-AB8615EEF2C4}" type="pres">
      <dgm:prSet presAssocID="{FFEEB148-AE72-4654-A559-535AE2D5B329}" presName="Name56" presStyleLbl="parChTrans1D2" presStyleIdx="3" presStyleCnt="6"/>
      <dgm:spPr/>
    </dgm:pt>
    <dgm:pt modelId="{68A2F2FD-EB7D-4BC3-82CD-F3FE2B65CA6B}" type="pres">
      <dgm:prSet presAssocID="{3E58A8DE-B497-48A8-82A3-EA249D027237}" presName="text0" presStyleLbl="node1" presStyleIdx="4" presStyleCnt="7" custScaleX="196549">
        <dgm:presLayoutVars>
          <dgm:bulletEnabled val="1"/>
        </dgm:presLayoutVars>
      </dgm:prSet>
      <dgm:spPr/>
    </dgm:pt>
    <dgm:pt modelId="{B7F9B174-F095-4FFB-BB87-80B1F19622A2}" type="pres">
      <dgm:prSet presAssocID="{243014C1-F859-4F5C-8C7F-829D69A117B5}" presName="Name56" presStyleLbl="parChTrans1D2" presStyleIdx="4" presStyleCnt="6"/>
      <dgm:spPr/>
    </dgm:pt>
    <dgm:pt modelId="{E93B8398-300E-4965-B0E6-0066692D0C19}" type="pres">
      <dgm:prSet presAssocID="{FA13A8EA-C727-4527-AE71-417A8F9CEB3C}" presName="text0" presStyleLbl="node1" presStyleIdx="5" presStyleCnt="7" custScaleX="196549" custRadScaleRad="124562" custRadScaleInc="18565">
        <dgm:presLayoutVars>
          <dgm:bulletEnabled val="1"/>
        </dgm:presLayoutVars>
      </dgm:prSet>
      <dgm:spPr/>
    </dgm:pt>
    <dgm:pt modelId="{445849F8-7BB0-4652-8B05-EF5F2497AB73}" type="pres">
      <dgm:prSet presAssocID="{099C4BEB-33F0-48E2-B869-76727D852779}" presName="Name56" presStyleLbl="parChTrans1D2" presStyleIdx="5" presStyleCnt="6"/>
      <dgm:spPr/>
    </dgm:pt>
    <dgm:pt modelId="{1427EB8B-98E9-43B2-BD51-823C511B82DF}" type="pres">
      <dgm:prSet presAssocID="{9F855E72-B3A1-4538-A9B6-006F486C4B17}" presName="text0" presStyleLbl="node1" presStyleIdx="6" presStyleCnt="7" custScaleX="196549" custRadScaleRad="125596" custRadScaleInc="-22639">
        <dgm:presLayoutVars>
          <dgm:bulletEnabled val="1"/>
        </dgm:presLayoutVars>
      </dgm:prSet>
      <dgm:spPr/>
    </dgm:pt>
  </dgm:ptLst>
  <dgm:cxnLst>
    <dgm:cxn modelId="{32B70500-F6F7-4ADC-83BA-E12A966937A4}" srcId="{B25F129A-9EA6-489B-B670-46E1F7162DAA}" destId="{8E749178-85CC-4D69-B151-5D9BF82F3329}" srcOrd="2" destOrd="0" parTransId="{A2FE14E8-3BD6-4864-8079-900020803885}" sibTransId="{6F82D121-141F-43E7-9600-165BEF5C7C6F}"/>
    <dgm:cxn modelId="{CF4BD303-1427-4D58-8234-69DFC5BE2F41}" srcId="{B25F129A-9EA6-489B-B670-46E1F7162DAA}" destId="{D40A68B5-8946-49DA-92AE-B772647AA849}" srcOrd="1" destOrd="0" parTransId="{05CF29B2-4815-4D88-842E-8F7BB849B71B}" sibTransId="{A04BD6B6-0900-41B7-96DA-FD19437A7A9A}"/>
    <dgm:cxn modelId="{32A64D09-B196-4FB6-B678-07A703D9628F}" type="presOf" srcId="{A685E675-4B21-41EF-B347-5BC87CB803A2}" destId="{40115853-9A68-474A-AFD1-8AB797FB7050}" srcOrd="0" destOrd="0" presId="urn:microsoft.com/office/officeart/2008/layout/RadialCluster"/>
    <dgm:cxn modelId="{94ACC809-ABD8-4206-9D3E-86CB349F36B6}" srcId="{B25F129A-9EA6-489B-B670-46E1F7162DAA}" destId="{3E58A8DE-B497-48A8-82A3-EA249D027237}" srcOrd="3" destOrd="0" parTransId="{FFEEB148-AE72-4654-A559-535AE2D5B329}" sibTransId="{33ADE940-A6BB-447C-B5CE-A2B883DF9164}"/>
    <dgm:cxn modelId="{43A2D01C-7B7B-4724-970D-DB4D01C2C671}" type="presOf" srcId="{05CF29B2-4815-4D88-842E-8F7BB849B71B}" destId="{9FB2BE88-0B37-4131-ADEF-A9FEEECAD061}" srcOrd="0" destOrd="0" presId="urn:microsoft.com/office/officeart/2008/layout/RadialCluster"/>
    <dgm:cxn modelId="{F75A8836-AF51-4BBD-A879-36C2F4F33895}" srcId="{B25F129A-9EA6-489B-B670-46E1F7162DAA}" destId="{9F855E72-B3A1-4538-A9B6-006F486C4B17}" srcOrd="5" destOrd="0" parTransId="{099C4BEB-33F0-48E2-B869-76727D852779}" sibTransId="{1BF15C26-7EF8-4B70-930B-6E4DFFDF78E0}"/>
    <dgm:cxn modelId="{E2AF0A72-44E0-471B-9154-C57AFD16FE2A}" type="presOf" srcId="{8E749178-85CC-4D69-B151-5D9BF82F3329}" destId="{16B4646A-0936-4924-A168-1FE750883C6E}" srcOrd="0" destOrd="0" presId="urn:microsoft.com/office/officeart/2008/layout/RadialCluster"/>
    <dgm:cxn modelId="{EEC82F5A-5EE1-427B-B974-B29CF8C298C2}" type="presOf" srcId="{8290127E-26BC-4B8E-9487-FDDE3518C38C}" destId="{0F429480-079B-4C7C-A73C-15399603FA2B}" srcOrd="0" destOrd="0" presId="urn:microsoft.com/office/officeart/2008/layout/RadialCluster"/>
    <dgm:cxn modelId="{402E1793-52E4-4FD3-8B03-3C8C88D66534}" type="presOf" srcId="{243014C1-F859-4F5C-8C7F-829D69A117B5}" destId="{B7F9B174-F095-4FFB-BB87-80B1F19622A2}" srcOrd="0" destOrd="0" presId="urn:microsoft.com/office/officeart/2008/layout/RadialCluster"/>
    <dgm:cxn modelId="{C4E1A896-E476-4373-B243-0665314D52B7}" srcId="{A685E675-4B21-41EF-B347-5BC87CB803A2}" destId="{B25F129A-9EA6-489B-B670-46E1F7162DAA}" srcOrd="0" destOrd="0" parTransId="{BA3E4907-02A9-4C9C-AF30-3171BDE0D59B}" sibTransId="{7A996F56-5353-4E60-BFCB-2551DFDE9939}"/>
    <dgm:cxn modelId="{EB6B519D-705A-4355-A926-357CE37C2EBE}" type="presOf" srcId="{099C4BEB-33F0-48E2-B869-76727D852779}" destId="{445849F8-7BB0-4652-8B05-EF5F2497AB73}" srcOrd="0" destOrd="0" presId="urn:microsoft.com/office/officeart/2008/layout/RadialCluster"/>
    <dgm:cxn modelId="{D7D2399F-40A1-4FE8-ACDF-034BA49DCDC0}" srcId="{B25F129A-9EA6-489B-B670-46E1F7162DAA}" destId="{477E6D8D-730E-45A1-ADA9-5FF9D634BB10}" srcOrd="0" destOrd="0" parTransId="{8290127E-26BC-4B8E-9487-FDDE3518C38C}" sibTransId="{3FEBB3EE-6D58-4E02-8695-343E72838ED5}"/>
    <dgm:cxn modelId="{9D913EA5-F586-442C-AE08-71E7D0F51E73}" type="presOf" srcId="{FFEEB148-AE72-4654-A559-535AE2D5B329}" destId="{D9EBC63B-8ABF-4F16-A134-AB8615EEF2C4}" srcOrd="0" destOrd="0" presId="urn:microsoft.com/office/officeart/2008/layout/RadialCluster"/>
    <dgm:cxn modelId="{C3859BB3-AE51-4BEF-B6C2-8E833D37E298}" type="presOf" srcId="{9F855E72-B3A1-4538-A9B6-006F486C4B17}" destId="{1427EB8B-98E9-43B2-BD51-823C511B82DF}" srcOrd="0" destOrd="0" presId="urn:microsoft.com/office/officeart/2008/layout/RadialCluster"/>
    <dgm:cxn modelId="{D89AADBF-22AF-4E75-9E05-DAB441AB6BFC}" type="presOf" srcId="{477E6D8D-730E-45A1-ADA9-5FF9D634BB10}" destId="{B6E5A37E-28C9-4052-A33C-9924BC4EAEAD}" srcOrd="0" destOrd="0" presId="urn:microsoft.com/office/officeart/2008/layout/RadialCluster"/>
    <dgm:cxn modelId="{47E570CA-5F98-4BAA-9272-903308B5F213}" type="presOf" srcId="{3E58A8DE-B497-48A8-82A3-EA249D027237}" destId="{68A2F2FD-EB7D-4BC3-82CD-F3FE2B65CA6B}" srcOrd="0" destOrd="0" presId="urn:microsoft.com/office/officeart/2008/layout/RadialCluster"/>
    <dgm:cxn modelId="{E97858EA-8CC4-4A63-980A-7B7EB47D900E}" type="presOf" srcId="{A2FE14E8-3BD6-4864-8079-900020803885}" destId="{E563836E-49FB-4283-A0C8-5C8A3327567D}" srcOrd="0" destOrd="0" presId="urn:microsoft.com/office/officeart/2008/layout/RadialCluster"/>
    <dgm:cxn modelId="{C0B998F4-F54C-41CF-91D2-D545E41B8FFE}" type="presOf" srcId="{B25F129A-9EA6-489B-B670-46E1F7162DAA}" destId="{2E646E07-698D-47A8-B34C-A76CE871F08D}" srcOrd="0" destOrd="0" presId="urn:microsoft.com/office/officeart/2008/layout/RadialCluster"/>
    <dgm:cxn modelId="{022ED3F8-122F-4452-9B30-A7D6018389C4}" type="presOf" srcId="{FA13A8EA-C727-4527-AE71-417A8F9CEB3C}" destId="{E93B8398-300E-4965-B0E6-0066692D0C19}" srcOrd="0" destOrd="0" presId="urn:microsoft.com/office/officeart/2008/layout/RadialCluster"/>
    <dgm:cxn modelId="{7DACC0FB-7718-4EBD-AF20-1154F6C0BB88}" srcId="{B25F129A-9EA6-489B-B670-46E1F7162DAA}" destId="{FA13A8EA-C727-4527-AE71-417A8F9CEB3C}" srcOrd="4" destOrd="0" parTransId="{243014C1-F859-4F5C-8C7F-829D69A117B5}" sibTransId="{7D8C500F-9FBC-44E5-B762-A8EC6D79F62A}"/>
    <dgm:cxn modelId="{A41022FC-5060-4433-986F-495278BCA50E}" type="presOf" srcId="{D40A68B5-8946-49DA-92AE-B772647AA849}" destId="{0734074A-FB53-4740-8541-0C5E90DDF8F0}" srcOrd="0" destOrd="0" presId="urn:microsoft.com/office/officeart/2008/layout/RadialCluster"/>
    <dgm:cxn modelId="{21C69F9F-5F41-4CE9-B4ED-40357A87E9DF}" type="presParOf" srcId="{40115853-9A68-474A-AFD1-8AB797FB7050}" destId="{B0624034-A1C6-4DB0-8973-420A8830E49B}" srcOrd="0" destOrd="0" presId="urn:microsoft.com/office/officeart/2008/layout/RadialCluster"/>
    <dgm:cxn modelId="{51B4F3E1-1074-447B-9C24-DDCF25BB85A9}" type="presParOf" srcId="{B0624034-A1C6-4DB0-8973-420A8830E49B}" destId="{2E646E07-698D-47A8-B34C-A76CE871F08D}" srcOrd="0" destOrd="0" presId="urn:microsoft.com/office/officeart/2008/layout/RadialCluster"/>
    <dgm:cxn modelId="{53A00D69-FDE2-4614-A79B-84892CA4B5D4}" type="presParOf" srcId="{B0624034-A1C6-4DB0-8973-420A8830E49B}" destId="{0F429480-079B-4C7C-A73C-15399603FA2B}" srcOrd="1" destOrd="0" presId="urn:microsoft.com/office/officeart/2008/layout/RadialCluster"/>
    <dgm:cxn modelId="{2A19E475-A964-4A92-A578-6CB9A44FFED9}" type="presParOf" srcId="{B0624034-A1C6-4DB0-8973-420A8830E49B}" destId="{B6E5A37E-28C9-4052-A33C-9924BC4EAEAD}" srcOrd="2" destOrd="0" presId="urn:microsoft.com/office/officeart/2008/layout/RadialCluster"/>
    <dgm:cxn modelId="{F20A0D4F-9786-4A2E-B49A-D9AAA41C7AB8}" type="presParOf" srcId="{B0624034-A1C6-4DB0-8973-420A8830E49B}" destId="{9FB2BE88-0B37-4131-ADEF-A9FEEECAD061}" srcOrd="3" destOrd="0" presId="urn:microsoft.com/office/officeart/2008/layout/RadialCluster"/>
    <dgm:cxn modelId="{8A310912-19E7-43BA-AE52-6E11EEC48987}" type="presParOf" srcId="{B0624034-A1C6-4DB0-8973-420A8830E49B}" destId="{0734074A-FB53-4740-8541-0C5E90DDF8F0}" srcOrd="4" destOrd="0" presId="urn:microsoft.com/office/officeart/2008/layout/RadialCluster"/>
    <dgm:cxn modelId="{EE0FB78D-6B19-4F9A-AC9F-BAB155AE796F}" type="presParOf" srcId="{B0624034-A1C6-4DB0-8973-420A8830E49B}" destId="{E563836E-49FB-4283-A0C8-5C8A3327567D}" srcOrd="5" destOrd="0" presId="urn:microsoft.com/office/officeart/2008/layout/RadialCluster"/>
    <dgm:cxn modelId="{D2C04926-1B50-4FA3-B803-6995FD2996FE}" type="presParOf" srcId="{B0624034-A1C6-4DB0-8973-420A8830E49B}" destId="{16B4646A-0936-4924-A168-1FE750883C6E}" srcOrd="6" destOrd="0" presId="urn:microsoft.com/office/officeart/2008/layout/RadialCluster"/>
    <dgm:cxn modelId="{E0F6687A-7D1C-498F-A33F-5DE589CA1B1F}" type="presParOf" srcId="{B0624034-A1C6-4DB0-8973-420A8830E49B}" destId="{D9EBC63B-8ABF-4F16-A134-AB8615EEF2C4}" srcOrd="7" destOrd="0" presId="urn:microsoft.com/office/officeart/2008/layout/RadialCluster"/>
    <dgm:cxn modelId="{221B6D1F-F7DA-4B72-9EF9-2F7294B3C0F9}" type="presParOf" srcId="{B0624034-A1C6-4DB0-8973-420A8830E49B}" destId="{68A2F2FD-EB7D-4BC3-82CD-F3FE2B65CA6B}" srcOrd="8" destOrd="0" presId="urn:microsoft.com/office/officeart/2008/layout/RadialCluster"/>
    <dgm:cxn modelId="{582864B2-A79E-4D02-8B9E-9CA5055528A4}" type="presParOf" srcId="{B0624034-A1C6-4DB0-8973-420A8830E49B}" destId="{B7F9B174-F095-4FFB-BB87-80B1F19622A2}" srcOrd="9" destOrd="0" presId="urn:microsoft.com/office/officeart/2008/layout/RadialCluster"/>
    <dgm:cxn modelId="{1C699F5E-F85F-48D4-A21A-FBB149EBF25D}" type="presParOf" srcId="{B0624034-A1C6-4DB0-8973-420A8830E49B}" destId="{E93B8398-300E-4965-B0E6-0066692D0C19}" srcOrd="10" destOrd="0" presId="urn:microsoft.com/office/officeart/2008/layout/RadialCluster"/>
    <dgm:cxn modelId="{5DEB836E-5F07-41E2-B67D-86C1173418DC}" type="presParOf" srcId="{B0624034-A1C6-4DB0-8973-420A8830E49B}" destId="{445849F8-7BB0-4652-8B05-EF5F2497AB73}" srcOrd="11" destOrd="0" presId="urn:microsoft.com/office/officeart/2008/layout/RadialCluster"/>
    <dgm:cxn modelId="{20A91F70-0AF7-4468-9157-DE31094996BE}" type="presParOf" srcId="{B0624034-A1C6-4DB0-8973-420A8830E49B}" destId="{1427EB8B-98E9-43B2-BD51-823C511B82D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C9551-F7E1-4270-AA40-3F1EAD3321A2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D6B2D0-4B80-4993-A7D3-4180FA4CEBAB}">
      <dgm:prSet phldrT="[Metin]"/>
      <dgm:spPr/>
      <dgm:t>
        <a:bodyPr/>
        <a:lstStyle/>
        <a:p>
          <a:r>
            <a:rPr lang="tr-TR" dirty="0"/>
            <a:t>Hz. Cafer’in konuşmasından çıkarılacak bazı dersler:</a:t>
          </a:r>
        </a:p>
      </dgm:t>
    </dgm:pt>
    <dgm:pt modelId="{30CA6447-B190-4930-9A08-F57229F9B976}" type="parTrans" cxnId="{2FFB12F7-0E84-4856-94F9-4EC5A149ACA4}">
      <dgm:prSet/>
      <dgm:spPr/>
      <dgm:t>
        <a:bodyPr/>
        <a:lstStyle/>
        <a:p>
          <a:endParaRPr lang="tr-TR"/>
        </a:p>
      </dgm:t>
    </dgm:pt>
    <dgm:pt modelId="{9EC44E21-3976-49E3-83FB-9FCCA4B4009D}" type="sibTrans" cxnId="{2FFB12F7-0E84-4856-94F9-4EC5A149ACA4}">
      <dgm:prSet/>
      <dgm:spPr/>
      <dgm:t>
        <a:bodyPr/>
        <a:lstStyle/>
        <a:p>
          <a:endParaRPr lang="tr-TR"/>
        </a:p>
      </dgm:t>
    </dgm:pt>
    <dgm:pt modelId="{C477EE3F-8511-4DE6-A5BE-488EB1A42ACE}">
      <dgm:prSet phldrT="[Metin]" custT="1"/>
      <dgm:spPr/>
      <dgm:t>
        <a:bodyPr/>
        <a:lstStyle/>
        <a:p>
          <a:r>
            <a:rPr lang="tr-TR" sz="2800" dirty="0"/>
            <a:t>Özgüven</a:t>
          </a:r>
        </a:p>
      </dgm:t>
    </dgm:pt>
    <dgm:pt modelId="{23C2A44F-FAFB-4A16-8B5E-C53F1C0D70CE}" type="parTrans" cxnId="{EB3740C6-A797-4EA9-ABF9-6C6BD445CCBB}">
      <dgm:prSet/>
      <dgm:spPr/>
      <dgm:t>
        <a:bodyPr/>
        <a:lstStyle/>
        <a:p>
          <a:endParaRPr lang="tr-TR"/>
        </a:p>
      </dgm:t>
    </dgm:pt>
    <dgm:pt modelId="{DC5C571B-2FDB-435F-A4C8-9BC4E77D88A6}" type="sibTrans" cxnId="{EB3740C6-A797-4EA9-ABF9-6C6BD445CCBB}">
      <dgm:prSet/>
      <dgm:spPr/>
      <dgm:t>
        <a:bodyPr/>
        <a:lstStyle/>
        <a:p>
          <a:endParaRPr lang="tr-TR"/>
        </a:p>
      </dgm:t>
    </dgm:pt>
    <dgm:pt modelId="{7120ECFD-EC46-4652-B94D-F52DA07B7F46}">
      <dgm:prSet phldrT="[Metin]" custT="1"/>
      <dgm:spPr/>
      <dgm:t>
        <a:bodyPr/>
        <a:lstStyle/>
        <a:p>
          <a:r>
            <a:rPr lang="tr-TR" sz="2800" dirty="0"/>
            <a:t>İnandığı davayı iyi bilmek</a:t>
          </a:r>
        </a:p>
      </dgm:t>
    </dgm:pt>
    <dgm:pt modelId="{BF21E94B-1BB1-405B-A967-D916474E2CF5}" type="parTrans" cxnId="{FE24B119-12CF-4149-98F3-57DBE812FD5F}">
      <dgm:prSet/>
      <dgm:spPr/>
      <dgm:t>
        <a:bodyPr/>
        <a:lstStyle/>
        <a:p>
          <a:endParaRPr lang="tr-TR"/>
        </a:p>
      </dgm:t>
    </dgm:pt>
    <dgm:pt modelId="{E5B0493D-CCE1-4D62-9D24-F748095C9768}" type="sibTrans" cxnId="{FE24B119-12CF-4149-98F3-57DBE812FD5F}">
      <dgm:prSet/>
      <dgm:spPr/>
      <dgm:t>
        <a:bodyPr/>
        <a:lstStyle/>
        <a:p>
          <a:endParaRPr lang="tr-TR"/>
        </a:p>
      </dgm:t>
    </dgm:pt>
    <dgm:pt modelId="{163B3520-9A1D-4AB5-BFAD-609878B1971E}">
      <dgm:prSet phldrT="[Metin]" custT="1"/>
      <dgm:spPr/>
      <dgm:t>
        <a:bodyPr/>
        <a:lstStyle/>
        <a:p>
          <a:r>
            <a:rPr lang="tr-TR" sz="2800" dirty="0"/>
            <a:t>Söz ve hitabet sanatını iyi kullanmak</a:t>
          </a:r>
        </a:p>
      </dgm:t>
    </dgm:pt>
    <dgm:pt modelId="{0C6EC1C0-7341-4664-84FC-579E82CABD89}" type="parTrans" cxnId="{3C5E7EE9-87F7-4F50-926E-666045B9869B}">
      <dgm:prSet/>
      <dgm:spPr/>
      <dgm:t>
        <a:bodyPr/>
        <a:lstStyle/>
        <a:p>
          <a:endParaRPr lang="tr-TR"/>
        </a:p>
      </dgm:t>
    </dgm:pt>
    <dgm:pt modelId="{BAC15C4C-762F-46F4-AFD9-8FB308C6A705}" type="sibTrans" cxnId="{3C5E7EE9-87F7-4F50-926E-666045B9869B}">
      <dgm:prSet/>
      <dgm:spPr/>
      <dgm:t>
        <a:bodyPr/>
        <a:lstStyle/>
        <a:p>
          <a:endParaRPr lang="tr-TR"/>
        </a:p>
      </dgm:t>
    </dgm:pt>
    <dgm:pt modelId="{7409D4E0-F476-456F-B337-2EB043E02F91}">
      <dgm:prSet phldrT="[Metin]" custT="1"/>
      <dgm:spPr/>
      <dgm:t>
        <a:bodyPr/>
        <a:lstStyle/>
        <a:p>
          <a:r>
            <a:rPr lang="tr-TR" sz="2800" dirty="0"/>
            <a:t>Muhatabı iyi tanımak</a:t>
          </a:r>
        </a:p>
      </dgm:t>
    </dgm:pt>
    <dgm:pt modelId="{1696BF92-9B6E-4629-87F7-4782F5321897}" type="parTrans" cxnId="{FC1B9A8B-8F40-4F6D-8372-B9DD68B8ADD1}">
      <dgm:prSet/>
      <dgm:spPr/>
      <dgm:t>
        <a:bodyPr/>
        <a:lstStyle/>
        <a:p>
          <a:endParaRPr lang="tr-TR"/>
        </a:p>
      </dgm:t>
    </dgm:pt>
    <dgm:pt modelId="{4A760352-E6D0-4C68-A161-F0B021C09157}" type="sibTrans" cxnId="{FC1B9A8B-8F40-4F6D-8372-B9DD68B8ADD1}">
      <dgm:prSet/>
      <dgm:spPr/>
      <dgm:t>
        <a:bodyPr/>
        <a:lstStyle/>
        <a:p>
          <a:endParaRPr lang="tr-TR"/>
        </a:p>
      </dgm:t>
    </dgm:pt>
    <dgm:pt modelId="{EB4633E8-161E-4A08-BB4E-EF8785E008BB}">
      <dgm:prSet custT="1"/>
      <dgm:spPr/>
      <dgm:t>
        <a:bodyPr/>
        <a:lstStyle/>
        <a:p>
          <a:r>
            <a:rPr lang="tr-TR" sz="2800" dirty="0"/>
            <a:t>Davaya sadakat</a:t>
          </a:r>
        </a:p>
      </dgm:t>
    </dgm:pt>
    <dgm:pt modelId="{F82D416B-68E8-4105-9A3C-7F4AD8BCB3A7}" type="parTrans" cxnId="{B5653C58-F1E1-486D-9CCF-94B0230D08F1}">
      <dgm:prSet/>
      <dgm:spPr/>
      <dgm:t>
        <a:bodyPr/>
        <a:lstStyle/>
        <a:p>
          <a:endParaRPr lang="tr-TR"/>
        </a:p>
      </dgm:t>
    </dgm:pt>
    <dgm:pt modelId="{AE0E773E-76CD-4140-BBAC-A3494A1F84F7}" type="sibTrans" cxnId="{B5653C58-F1E1-486D-9CCF-94B0230D08F1}">
      <dgm:prSet/>
      <dgm:spPr/>
      <dgm:t>
        <a:bodyPr/>
        <a:lstStyle/>
        <a:p>
          <a:endParaRPr lang="tr-TR"/>
        </a:p>
      </dgm:t>
    </dgm:pt>
    <dgm:pt modelId="{1B9651B3-D4FE-4792-BB40-D0B8D6D32590}" type="pres">
      <dgm:prSet presAssocID="{77DC9551-F7E1-4270-AA40-3F1EAD3321A2}" presName="Name0" presStyleCnt="0">
        <dgm:presLayoutVars>
          <dgm:dir/>
          <dgm:resizeHandles val="exact"/>
        </dgm:presLayoutVars>
      </dgm:prSet>
      <dgm:spPr/>
    </dgm:pt>
    <dgm:pt modelId="{CCAFED35-846A-454F-8975-C5C397A62B29}" type="pres">
      <dgm:prSet presAssocID="{77DC9551-F7E1-4270-AA40-3F1EAD3321A2}" presName="cycle" presStyleCnt="0"/>
      <dgm:spPr/>
    </dgm:pt>
    <dgm:pt modelId="{93AF0A88-EF5C-4196-A58A-D2BFB1640439}" type="pres">
      <dgm:prSet presAssocID="{65D6B2D0-4B80-4993-A7D3-4180FA4CEBAB}" presName="nodeFirstNode" presStyleLbl="node1" presStyleIdx="0" presStyleCnt="6">
        <dgm:presLayoutVars>
          <dgm:bulletEnabled val="1"/>
        </dgm:presLayoutVars>
      </dgm:prSet>
      <dgm:spPr/>
    </dgm:pt>
    <dgm:pt modelId="{0EF8932B-A9F5-4423-A45E-EB7733D1EC89}" type="pres">
      <dgm:prSet presAssocID="{9EC44E21-3976-49E3-83FB-9FCCA4B4009D}" presName="sibTransFirstNode" presStyleLbl="bgShp" presStyleIdx="0" presStyleCnt="1"/>
      <dgm:spPr/>
    </dgm:pt>
    <dgm:pt modelId="{5A9B837F-F1BD-47CC-B360-5017841EA0E3}" type="pres">
      <dgm:prSet presAssocID="{C477EE3F-8511-4DE6-A5BE-488EB1A42ACE}" presName="nodeFollowingNodes" presStyleLbl="node1" presStyleIdx="1" presStyleCnt="6">
        <dgm:presLayoutVars>
          <dgm:bulletEnabled val="1"/>
        </dgm:presLayoutVars>
      </dgm:prSet>
      <dgm:spPr/>
    </dgm:pt>
    <dgm:pt modelId="{5711B50F-69B9-4A50-9A88-56C5CF269ECB}" type="pres">
      <dgm:prSet presAssocID="{7120ECFD-EC46-4652-B94D-F52DA07B7F46}" presName="nodeFollowingNodes" presStyleLbl="node1" presStyleIdx="2" presStyleCnt="6">
        <dgm:presLayoutVars>
          <dgm:bulletEnabled val="1"/>
        </dgm:presLayoutVars>
      </dgm:prSet>
      <dgm:spPr/>
    </dgm:pt>
    <dgm:pt modelId="{F31D1BA8-3B84-49F8-BC12-690F7842D7DB}" type="pres">
      <dgm:prSet presAssocID="{163B3520-9A1D-4AB5-BFAD-609878B1971E}" presName="nodeFollowingNodes" presStyleLbl="node1" presStyleIdx="3" presStyleCnt="6">
        <dgm:presLayoutVars>
          <dgm:bulletEnabled val="1"/>
        </dgm:presLayoutVars>
      </dgm:prSet>
      <dgm:spPr/>
    </dgm:pt>
    <dgm:pt modelId="{C94B1610-797A-4BBF-B76B-BFE49EA5AF0F}" type="pres">
      <dgm:prSet presAssocID="{7409D4E0-F476-456F-B337-2EB043E02F91}" presName="nodeFollowingNodes" presStyleLbl="node1" presStyleIdx="4" presStyleCnt="6">
        <dgm:presLayoutVars>
          <dgm:bulletEnabled val="1"/>
        </dgm:presLayoutVars>
      </dgm:prSet>
      <dgm:spPr/>
    </dgm:pt>
    <dgm:pt modelId="{7B233B1F-8D51-47CB-B936-6A0F3CB213C1}" type="pres">
      <dgm:prSet presAssocID="{EB4633E8-161E-4A08-BB4E-EF8785E008BB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FE24B119-12CF-4149-98F3-57DBE812FD5F}" srcId="{77DC9551-F7E1-4270-AA40-3F1EAD3321A2}" destId="{7120ECFD-EC46-4652-B94D-F52DA07B7F46}" srcOrd="2" destOrd="0" parTransId="{BF21E94B-1BB1-405B-A967-D916474E2CF5}" sibTransId="{E5B0493D-CCE1-4D62-9D24-F748095C9768}"/>
    <dgm:cxn modelId="{E5B90F5C-A7CE-4DBF-80D6-0AAA93EEBD37}" type="presOf" srcId="{9EC44E21-3976-49E3-83FB-9FCCA4B4009D}" destId="{0EF8932B-A9F5-4423-A45E-EB7733D1EC89}" srcOrd="0" destOrd="0" presId="urn:microsoft.com/office/officeart/2005/8/layout/cycle3"/>
    <dgm:cxn modelId="{C402FE68-25E3-4FDE-85F3-D44F5670A3E7}" type="presOf" srcId="{163B3520-9A1D-4AB5-BFAD-609878B1971E}" destId="{F31D1BA8-3B84-49F8-BC12-690F7842D7DB}" srcOrd="0" destOrd="0" presId="urn:microsoft.com/office/officeart/2005/8/layout/cycle3"/>
    <dgm:cxn modelId="{663C3749-641B-4F26-B3C4-15957261AF06}" type="presOf" srcId="{7409D4E0-F476-456F-B337-2EB043E02F91}" destId="{C94B1610-797A-4BBF-B76B-BFE49EA5AF0F}" srcOrd="0" destOrd="0" presId="urn:microsoft.com/office/officeart/2005/8/layout/cycle3"/>
    <dgm:cxn modelId="{B5653C58-F1E1-486D-9CCF-94B0230D08F1}" srcId="{77DC9551-F7E1-4270-AA40-3F1EAD3321A2}" destId="{EB4633E8-161E-4A08-BB4E-EF8785E008BB}" srcOrd="5" destOrd="0" parTransId="{F82D416B-68E8-4105-9A3C-7F4AD8BCB3A7}" sibTransId="{AE0E773E-76CD-4140-BBAC-A3494A1F84F7}"/>
    <dgm:cxn modelId="{FC1B9A8B-8F40-4F6D-8372-B9DD68B8ADD1}" srcId="{77DC9551-F7E1-4270-AA40-3F1EAD3321A2}" destId="{7409D4E0-F476-456F-B337-2EB043E02F91}" srcOrd="4" destOrd="0" parTransId="{1696BF92-9B6E-4629-87F7-4782F5321897}" sibTransId="{4A760352-E6D0-4C68-A161-F0B021C09157}"/>
    <dgm:cxn modelId="{C30E5797-47DF-46D5-9CF6-206132BF5C5F}" type="presOf" srcId="{C477EE3F-8511-4DE6-A5BE-488EB1A42ACE}" destId="{5A9B837F-F1BD-47CC-B360-5017841EA0E3}" srcOrd="0" destOrd="0" presId="urn:microsoft.com/office/officeart/2005/8/layout/cycle3"/>
    <dgm:cxn modelId="{8718B09F-241B-494D-8B0E-68D78CDBFC79}" type="presOf" srcId="{7120ECFD-EC46-4652-B94D-F52DA07B7F46}" destId="{5711B50F-69B9-4A50-9A88-56C5CF269ECB}" srcOrd="0" destOrd="0" presId="urn:microsoft.com/office/officeart/2005/8/layout/cycle3"/>
    <dgm:cxn modelId="{DE1643BF-DA82-4E19-8840-646974E7D16C}" type="presOf" srcId="{EB4633E8-161E-4A08-BB4E-EF8785E008BB}" destId="{7B233B1F-8D51-47CB-B936-6A0F3CB213C1}" srcOrd="0" destOrd="0" presId="urn:microsoft.com/office/officeart/2005/8/layout/cycle3"/>
    <dgm:cxn modelId="{EB3740C6-A797-4EA9-ABF9-6C6BD445CCBB}" srcId="{77DC9551-F7E1-4270-AA40-3F1EAD3321A2}" destId="{C477EE3F-8511-4DE6-A5BE-488EB1A42ACE}" srcOrd="1" destOrd="0" parTransId="{23C2A44F-FAFB-4A16-8B5E-C53F1C0D70CE}" sibTransId="{DC5C571B-2FDB-435F-A4C8-9BC4E77D88A6}"/>
    <dgm:cxn modelId="{717B00E8-E8E7-41E5-B7F1-5E9F535BE8BA}" type="presOf" srcId="{65D6B2D0-4B80-4993-A7D3-4180FA4CEBAB}" destId="{93AF0A88-EF5C-4196-A58A-D2BFB1640439}" srcOrd="0" destOrd="0" presId="urn:microsoft.com/office/officeart/2005/8/layout/cycle3"/>
    <dgm:cxn modelId="{3C5E7EE9-87F7-4F50-926E-666045B9869B}" srcId="{77DC9551-F7E1-4270-AA40-3F1EAD3321A2}" destId="{163B3520-9A1D-4AB5-BFAD-609878B1971E}" srcOrd="3" destOrd="0" parTransId="{0C6EC1C0-7341-4664-84FC-579E82CABD89}" sibTransId="{BAC15C4C-762F-46F4-AFD9-8FB308C6A705}"/>
    <dgm:cxn modelId="{2FFB12F7-0E84-4856-94F9-4EC5A149ACA4}" srcId="{77DC9551-F7E1-4270-AA40-3F1EAD3321A2}" destId="{65D6B2D0-4B80-4993-A7D3-4180FA4CEBAB}" srcOrd="0" destOrd="0" parTransId="{30CA6447-B190-4930-9A08-F57229F9B976}" sibTransId="{9EC44E21-3976-49E3-83FB-9FCCA4B4009D}"/>
    <dgm:cxn modelId="{B548EBFB-1A99-4DC4-B44A-8C297F791EDD}" type="presOf" srcId="{77DC9551-F7E1-4270-AA40-3F1EAD3321A2}" destId="{1B9651B3-D4FE-4792-BB40-D0B8D6D32590}" srcOrd="0" destOrd="0" presId="urn:microsoft.com/office/officeart/2005/8/layout/cycle3"/>
    <dgm:cxn modelId="{3AAEDBD5-2A5F-45C6-9402-4FDFA5C40F35}" type="presParOf" srcId="{1B9651B3-D4FE-4792-BB40-D0B8D6D32590}" destId="{CCAFED35-846A-454F-8975-C5C397A62B29}" srcOrd="0" destOrd="0" presId="urn:microsoft.com/office/officeart/2005/8/layout/cycle3"/>
    <dgm:cxn modelId="{B4205503-7756-4139-8446-D9CA36FE9D6B}" type="presParOf" srcId="{CCAFED35-846A-454F-8975-C5C397A62B29}" destId="{93AF0A88-EF5C-4196-A58A-D2BFB1640439}" srcOrd="0" destOrd="0" presId="urn:microsoft.com/office/officeart/2005/8/layout/cycle3"/>
    <dgm:cxn modelId="{5D70486C-E5EA-479B-834D-06F78820ED9A}" type="presParOf" srcId="{CCAFED35-846A-454F-8975-C5C397A62B29}" destId="{0EF8932B-A9F5-4423-A45E-EB7733D1EC89}" srcOrd="1" destOrd="0" presId="urn:microsoft.com/office/officeart/2005/8/layout/cycle3"/>
    <dgm:cxn modelId="{1C33D0FC-9627-4982-AF75-ECB3FA3C8553}" type="presParOf" srcId="{CCAFED35-846A-454F-8975-C5C397A62B29}" destId="{5A9B837F-F1BD-47CC-B360-5017841EA0E3}" srcOrd="2" destOrd="0" presId="urn:microsoft.com/office/officeart/2005/8/layout/cycle3"/>
    <dgm:cxn modelId="{C1363B0B-FF22-434E-99A6-81DAAF309DEC}" type="presParOf" srcId="{CCAFED35-846A-454F-8975-C5C397A62B29}" destId="{5711B50F-69B9-4A50-9A88-56C5CF269ECB}" srcOrd="3" destOrd="0" presId="urn:microsoft.com/office/officeart/2005/8/layout/cycle3"/>
    <dgm:cxn modelId="{DE795A12-DB4B-43A9-9521-B95595B40D27}" type="presParOf" srcId="{CCAFED35-846A-454F-8975-C5C397A62B29}" destId="{F31D1BA8-3B84-49F8-BC12-690F7842D7DB}" srcOrd="4" destOrd="0" presId="urn:microsoft.com/office/officeart/2005/8/layout/cycle3"/>
    <dgm:cxn modelId="{A2563D5E-E2BE-4610-9BC9-7EAA8C498D0C}" type="presParOf" srcId="{CCAFED35-846A-454F-8975-C5C397A62B29}" destId="{C94B1610-797A-4BBF-B76B-BFE49EA5AF0F}" srcOrd="5" destOrd="0" presId="urn:microsoft.com/office/officeart/2005/8/layout/cycle3"/>
    <dgm:cxn modelId="{BEBF240A-F81D-40EB-9AA3-68122C2E891F}" type="presParOf" srcId="{CCAFED35-846A-454F-8975-C5C397A62B29}" destId="{7B233B1F-8D51-47CB-B936-6A0F3CB213C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75E4C-5572-43F7-B268-09E0EB251767}">
      <dsp:nvSpPr>
        <dsp:cNvPr id="0" name=""/>
        <dsp:cNvSpPr/>
      </dsp:nvSpPr>
      <dsp:spPr>
        <a:xfrm>
          <a:off x="4123655" y="1701702"/>
          <a:ext cx="3944689" cy="39446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Hz. </a:t>
          </a:r>
          <a:r>
            <a:rPr lang="tr-TR" sz="5400" kern="1200" dirty="0" err="1"/>
            <a:t>Aişe</a:t>
          </a:r>
          <a:r>
            <a:rPr lang="tr-TR" sz="5400" kern="1200" dirty="0"/>
            <a:t> (</a:t>
          </a:r>
          <a:r>
            <a:rPr lang="tr-TR" sz="5400" kern="1200" dirty="0" err="1"/>
            <a:t>r.a</a:t>
          </a:r>
          <a:r>
            <a:rPr lang="tr-TR" sz="5400" kern="1200" dirty="0"/>
            <a:t>.)</a:t>
          </a:r>
        </a:p>
      </dsp:txBody>
      <dsp:txXfrm>
        <a:off x="4701341" y="2279388"/>
        <a:ext cx="2789317" cy="2789317"/>
      </dsp:txXfrm>
    </dsp:sp>
    <dsp:sp modelId="{67FEE936-E025-4E40-AA96-1148C138A866}">
      <dsp:nvSpPr>
        <dsp:cNvPr id="0" name=""/>
        <dsp:cNvSpPr/>
      </dsp:nvSpPr>
      <dsp:spPr>
        <a:xfrm>
          <a:off x="4671158" y="121703"/>
          <a:ext cx="2849683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Genç bir âlim</a:t>
          </a:r>
        </a:p>
      </dsp:txBody>
      <dsp:txXfrm>
        <a:off x="5088484" y="410546"/>
        <a:ext cx="2015031" cy="1394658"/>
      </dsp:txXfrm>
    </dsp:sp>
    <dsp:sp modelId="{7AB249BB-2812-48C1-8013-8FFE8B028601}">
      <dsp:nvSpPr>
        <dsp:cNvPr id="0" name=""/>
        <dsp:cNvSpPr/>
      </dsp:nvSpPr>
      <dsp:spPr>
        <a:xfrm>
          <a:off x="7929155" y="1728628"/>
          <a:ext cx="2849683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Babası Hz. Ebu Bekir, annesi </a:t>
          </a:r>
          <a:r>
            <a:rPr lang="tr-TR" sz="2400" kern="1200" dirty="0" err="1"/>
            <a:t>Ümmü</a:t>
          </a:r>
          <a:r>
            <a:rPr lang="tr-TR" sz="2400" kern="1200" dirty="0"/>
            <a:t> </a:t>
          </a:r>
          <a:r>
            <a:rPr lang="tr-TR" sz="2400" kern="1200" dirty="0" err="1"/>
            <a:t>Rûmân</a:t>
          </a:r>
          <a:endParaRPr lang="tr-TR" sz="2400" kern="1200" dirty="0"/>
        </a:p>
      </dsp:txBody>
      <dsp:txXfrm>
        <a:off x="8346481" y="2017471"/>
        <a:ext cx="2015031" cy="1394658"/>
      </dsp:txXfrm>
    </dsp:sp>
    <dsp:sp modelId="{9A5E947D-07D6-44B4-8F79-69BB50F67969}">
      <dsp:nvSpPr>
        <dsp:cNvPr id="0" name=""/>
        <dsp:cNvSpPr/>
      </dsp:nvSpPr>
      <dsp:spPr>
        <a:xfrm>
          <a:off x="7093918" y="4885637"/>
          <a:ext cx="2849683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Çocukluğunda çok iyi bir eğitim aldı</a:t>
          </a:r>
        </a:p>
      </dsp:txBody>
      <dsp:txXfrm>
        <a:off x="7511244" y="5174480"/>
        <a:ext cx="2015031" cy="1394658"/>
      </dsp:txXfrm>
    </dsp:sp>
    <dsp:sp modelId="{59D16A01-EE57-40A4-88B0-CD4EB2441E74}">
      <dsp:nvSpPr>
        <dsp:cNvPr id="0" name=""/>
        <dsp:cNvSpPr/>
      </dsp:nvSpPr>
      <dsp:spPr>
        <a:xfrm>
          <a:off x="2289973" y="4885655"/>
          <a:ext cx="2849683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Medine’de hicretten sonra Peygamber Efendimiz ile evlendi.</a:t>
          </a:r>
        </a:p>
      </dsp:txBody>
      <dsp:txXfrm>
        <a:off x="2707299" y="5174498"/>
        <a:ext cx="2015031" cy="1394658"/>
      </dsp:txXfrm>
    </dsp:sp>
    <dsp:sp modelId="{E1320250-F1C3-4BF3-9A0F-6B5CB226AD29}">
      <dsp:nvSpPr>
        <dsp:cNvPr id="0" name=""/>
        <dsp:cNvSpPr/>
      </dsp:nvSpPr>
      <dsp:spPr>
        <a:xfrm>
          <a:off x="1371589" y="1839452"/>
          <a:ext cx="2849683" cy="1972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Kadınların öğretmeni</a:t>
          </a:r>
        </a:p>
      </dsp:txBody>
      <dsp:txXfrm>
        <a:off x="1788915" y="2128295"/>
        <a:ext cx="2015031" cy="139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4345-FDF0-4896-9954-C193193B1A45}">
      <dsp:nvSpPr>
        <dsp:cNvPr id="0" name=""/>
        <dsp:cNvSpPr/>
      </dsp:nvSpPr>
      <dsp:spPr>
        <a:xfrm>
          <a:off x="4925903" y="2656709"/>
          <a:ext cx="234019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Hz. Fatıma (</a:t>
          </a:r>
          <a:r>
            <a:rPr lang="tr-TR" sz="3200" kern="1200" dirty="0" err="1"/>
            <a:t>r.a</a:t>
          </a:r>
          <a:r>
            <a:rPr lang="tr-TR" sz="3200" kern="1200" dirty="0"/>
            <a:t>.)</a:t>
          </a:r>
        </a:p>
      </dsp:txBody>
      <dsp:txXfrm>
        <a:off x="5268616" y="2882908"/>
        <a:ext cx="1654767" cy="1092182"/>
      </dsp:txXfrm>
    </dsp:sp>
    <dsp:sp modelId="{5924CC55-E19F-484C-BCDF-498B63926489}">
      <dsp:nvSpPr>
        <dsp:cNvPr id="0" name=""/>
        <dsp:cNvSpPr/>
      </dsp:nvSpPr>
      <dsp:spPr>
        <a:xfrm rot="16200000">
          <a:off x="5554936" y="210424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6068946" y="2088593"/>
        <a:ext cx="54106" cy="54106"/>
      </dsp:txXfrm>
    </dsp:sp>
    <dsp:sp modelId="{E77055A0-33D9-421A-A750-942D70AA527A}">
      <dsp:nvSpPr>
        <dsp:cNvPr id="0" name=""/>
        <dsp:cNvSpPr/>
      </dsp:nvSpPr>
      <dsp:spPr>
        <a:xfrm>
          <a:off x="4920968" y="30003"/>
          <a:ext cx="235006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Genç bir anne</a:t>
          </a:r>
        </a:p>
      </dsp:txBody>
      <dsp:txXfrm>
        <a:off x="5265127" y="256202"/>
        <a:ext cx="1661745" cy="1092182"/>
      </dsp:txXfrm>
    </dsp:sp>
    <dsp:sp modelId="{AA2F3CD2-FEC1-4D6D-B417-6A084B1E8D87}">
      <dsp:nvSpPr>
        <dsp:cNvPr id="0" name=""/>
        <dsp:cNvSpPr/>
      </dsp:nvSpPr>
      <dsp:spPr>
        <a:xfrm rot="19162535">
          <a:off x="6636674" y="2338562"/>
          <a:ext cx="1434345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434345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7317988" y="2314105"/>
        <a:ext cx="71717" cy="71717"/>
      </dsp:txXfrm>
    </dsp:sp>
    <dsp:sp modelId="{6C5E382F-399A-4949-AFA3-875A80283EEC}">
      <dsp:nvSpPr>
        <dsp:cNvPr id="0" name=""/>
        <dsp:cNvSpPr/>
      </dsp:nvSpPr>
      <dsp:spPr>
        <a:xfrm>
          <a:off x="7437777" y="497681"/>
          <a:ext cx="235006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Efendimizin (</a:t>
          </a:r>
          <a:r>
            <a:rPr lang="tr-TR" sz="2800" kern="1200" dirty="0" err="1"/>
            <a:t>s.a.v</a:t>
          </a:r>
          <a:r>
            <a:rPr lang="tr-TR" sz="2800" kern="1200" dirty="0"/>
            <a:t>.) en küçük kızı</a:t>
          </a:r>
        </a:p>
      </dsp:txBody>
      <dsp:txXfrm>
        <a:off x="7781936" y="723880"/>
        <a:ext cx="1661745" cy="1092182"/>
      </dsp:txXfrm>
    </dsp:sp>
    <dsp:sp modelId="{14A626F9-E1EF-41FB-9F5B-9D836D651A10}">
      <dsp:nvSpPr>
        <dsp:cNvPr id="0" name=""/>
        <dsp:cNvSpPr/>
      </dsp:nvSpPr>
      <dsp:spPr>
        <a:xfrm rot="21317000">
          <a:off x="7255173" y="3275992"/>
          <a:ext cx="1114175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114175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7784406" y="3259540"/>
        <a:ext cx="55708" cy="55708"/>
      </dsp:txXfrm>
    </dsp:sp>
    <dsp:sp modelId="{BE3498A2-54E8-4200-A951-F2A49892B57A}">
      <dsp:nvSpPr>
        <dsp:cNvPr id="0" name=""/>
        <dsp:cNvSpPr/>
      </dsp:nvSpPr>
      <dsp:spPr>
        <a:xfrm>
          <a:off x="8358311" y="2373101"/>
          <a:ext cx="235006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Mekke’de doğdu</a:t>
          </a:r>
        </a:p>
      </dsp:txBody>
      <dsp:txXfrm>
        <a:off x="8702470" y="2599300"/>
        <a:ext cx="1661745" cy="1092182"/>
      </dsp:txXfrm>
    </dsp:sp>
    <dsp:sp modelId="{74E43A40-3228-4F84-92DD-4249B065F793}">
      <dsp:nvSpPr>
        <dsp:cNvPr id="0" name=""/>
        <dsp:cNvSpPr/>
      </dsp:nvSpPr>
      <dsp:spPr>
        <a:xfrm rot="2041700">
          <a:off x="6805915" y="4322788"/>
          <a:ext cx="1261309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261309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7405037" y="4302657"/>
        <a:ext cx="63065" cy="63065"/>
      </dsp:txXfrm>
    </dsp:sp>
    <dsp:sp modelId="{8E694F24-6C9A-496F-98C7-A3D01F854ECD}">
      <dsp:nvSpPr>
        <dsp:cNvPr id="0" name=""/>
        <dsp:cNvSpPr/>
      </dsp:nvSpPr>
      <dsp:spPr>
        <a:xfrm>
          <a:off x="7497007" y="4500214"/>
          <a:ext cx="2658376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Babasının annesi</a:t>
          </a:r>
        </a:p>
      </dsp:txBody>
      <dsp:txXfrm>
        <a:off x="7886317" y="4726413"/>
        <a:ext cx="1879756" cy="1092182"/>
      </dsp:txXfrm>
    </dsp:sp>
    <dsp:sp modelId="{C8914A40-8BB6-4C1B-897E-2491372C8B11}">
      <dsp:nvSpPr>
        <dsp:cNvPr id="0" name=""/>
        <dsp:cNvSpPr/>
      </dsp:nvSpPr>
      <dsp:spPr>
        <a:xfrm rot="5400000">
          <a:off x="5554936" y="4730951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6068946" y="4715300"/>
        <a:ext cx="54106" cy="54106"/>
      </dsp:txXfrm>
    </dsp:sp>
    <dsp:sp modelId="{D0D5E6FA-E258-49C6-8A8B-EC3CBAEC972A}">
      <dsp:nvSpPr>
        <dsp:cNvPr id="0" name=""/>
        <dsp:cNvSpPr/>
      </dsp:nvSpPr>
      <dsp:spPr>
        <a:xfrm>
          <a:off x="4920968" y="5283416"/>
          <a:ext cx="235006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Hz. Hatice annesi</a:t>
          </a:r>
        </a:p>
      </dsp:txBody>
      <dsp:txXfrm>
        <a:off x="5265127" y="5509615"/>
        <a:ext cx="1661745" cy="1092182"/>
      </dsp:txXfrm>
    </dsp:sp>
    <dsp:sp modelId="{7D882F30-C475-4D16-A05C-71B2E31401C0}">
      <dsp:nvSpPr>
        <dsp:cNvPr id="0" name=""/>
        <dsp:cNvSpPr/>
      </dsp:nvSpPr>
      <dsp:spPr>
        <a:xfrm rot="8353098">
          <a:off x="4146411" y="4491336"/>
          <a:ext cx="140969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409694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 rot="10800000">
        <a:off x="4816016" y="4467496"/>
        <a:ext cx="70484" cy="70484"/>
      </dsp:txXfrm>
    </dsp:sp>
    <dsp:sp modelId="{FCD3A42B-952F-4FF8-8069-2AC2F4B24668}">
      <dsp:nvSpPr>
        <dsp:cNvPr id="0" name=""/>
        <dsp:cNvSpPr/>
      </dsp:nvSpPr>
      <dsp:spPr>
        <a:xfrm>
          <a:off x="2430382" y="4805138"/>
          <a:ext cx="235006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20 yaşında Hz. Ali ile evlendi</a:t>
          </a:r>
        </a:p>
      </dsp:txBody>
      <dsp:txXfrm>
        <a:off x="2774541" y="5031337"/>
        <a:ext cx="1661745" cy="1092182"/>
      </dsp:txXfrm>
    </dsp:sp>
    <dsp:sp modelId="{052FD006-6B34-40A4-BBB4-15B3DE1368BC}">
      <dsp:nvSpPr>
        <dsp:cNvPr id="0" name=""/>
        <dsp:cNvSpPr/>
      </dsp:nvSpPr>
      <dsp:spPr>
        <a:xfrm rot="10830928">
          <a:off x="4067896" y="3403211"/>
          <a:ext cx="858133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858133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 rot="10800000">
        <a:off x="4475509" y="3393160"/>
        <a:ext cx="42906" cy="42906"/>
      </dsp:txXfrm>
    </dsp:sp>
    <dsp:sp modelId="{1A02FCD8-5170-42DE-8A33-66A71590A321}">
      <dsp:nvSpPr>
        <dsp:cNvPr id="0" name=""/>
        <dsp:cNvSpPr/>
      </dsp:nvSpPr>
      <dsp:spPr>
        <a:xfrm>
          <a:off x="1717960" y="2627892"/>
          <a:ext cx="2350063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Hasan ve Hüseyin'in annesi</a:t>
          </a:r>
        </a:p>
      </dsp:txBody>
      <dsp:txXfrm>
        <a:off x="2062119" y="2854091"/>
        <a:ext cx="1661745" cy="1092182"/>
      </dsp:txXfrm>
    </dsp:sp>
    <dsp:sp modelId="{A5061241-BA5E-408D-A8FC-CD33351BB8E9}">
      <dsp:nvSpPr>
        <dsp:cNvPr id="0" name=""/>
        <dsp:cNvSpPr/>
      </dsp:nvSpPr>
      <dsp:spPr>
        <a:xfrm rot="12990618">
          <a:off x="4441496" y="2552286"/>
          <a:ext cx="97108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71082" y="1140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 rot="10800000">
        <a:off x="4902760" y="2539411"/>
        <a:ext cx="48554" cy="48554"/>
      </dsp:txXfrm>
    </dsp:sp>
    <dsp:sp modelId="{A1C1388B-CB3B-4658-BADC-D3BDE0CB2CD5}">
      <dsp:nvSpPr>
        <dsp:cNvPr id="0" name=""/>
        <dsp:cNvSpPr/>
      </dsp:nvSpPr>
      <dsp:spPr>
        <a:xfrm>
          <a:off x="2355950" y="890709"/>
          <a:ext cx="2708668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Peygamber </a:t>
          </a:r>
          <a:r>
            <a:rPr lang="tr-TR" sz="2400" kern="1200" dirty="0" err="1"/>
            <a:t>Efendimiz’den</a:t>
          </a:r>
          <a:r>
            <a:rPr lang="tr-TR" sz="2400" kern="1200" dirty="0"/>
            <a:t> altı ay sonra vefat etti.</a:t>
          </a:r>
        </a:p>
      </dsp:txBody>
      <dsp:txXfrm>
        <a:off x="2752625" y="1116908"/>
        <a:ext cx="1915318" cy="1092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F50D-98FD-4DB9-AEDE-F5AAD3E0C3C2}">
      <dsp:nvSpPr>
        <dsp:cNvPr id="0" name=""/>
        <dsp:cNvSpPr/>
      </dsp:nvSpPr>
      <dsp:spPr>
        <a:xfrm>
          <a:off x="6096000" y="3309987"/>
          <a:ext cx="5172330" cy="22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18"/>
              </a:lnTo>
              <a:lnTo>
                <a:pt x="5172330" y="112318"/>
              </a:lnTo>
              <a:lnTo>
                <a:pt x="5172330" y="224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6D406-9EAC-4269-8999-78FCC65C63BF}">
      <dsp:nvSpPr>
        <dsp:cNvPr id="0" name=""/>
        <dsp:cNvSpPr/>
      </dsp:nvSpPr>
      <dsp:spPr>
        <a:xfrm>
          <a:off x="6096000" y="3309987"/>
          <a:ext cx="3103398" cy="22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18"/>
              </a:lnTo>
              <a:lnTo>
                <a:pt x="3103398" y="112318"/>
              </a:lnTo>
              <a:lnTo>
                <a:pt x="3103398" y="224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4609E-AB41-4AFF-8BEA-D15F559263B0}">
      <dsp:nvSpPr>
        <dsp:cNvPr id="0" name=""/>
        <dsp:cNvSpPr/>
      </dsp:nvSpPr>
      <dsp:spPr>
        <a:xfrm>
          <a:off x="6096000" y="3309987"/>
          <a:ext cx="1034466" cy="22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18"/>
              </a:lnTo>
              <a:lnTo>
                <a:pt x="1034466" y="112318"/>
              </a:lnTo>
              <a:lnTo>
                <a:pt x="1034466" y="224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AFF6-C772-4599-8408-F461B45D7BC1}">
      <dsp:nvSpPr>
        <dsp:cNvPr id="0" name=""/>
        <dsp:cNvSpPr/>
      </dsp:nvSpPr>
      <dsp:spPr>
        <a:xfrm>
          <a:off x="5061533" y="3309987"/>
          <a:ext cx="1034466" cy="224637"/>
        </a:xfrm>
        <a:custGeom>
          <a:avLst/>
          <a:gdLst/>
          <a:ahLst/>
          <a:cxnLst/>
          <a:rect l="0" t="0" r="0" b="0"/>
          <a:pathLst>
            <a:path>
              <a:moveTo>
                <a:pt x="1034466" y="0"/>
              </a:moveTo>
              <a:lnTo>
                <a:pt x="1034466" y="112318"/>
              </a:lnTo>
              <a:lnTo>
                <a:pt x="0" y="112318"/>
              </a:lnTo>
              <a:lnTo>
                <a:pt x="0" y="224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7D95E-9FC9-4613-A564-4A9CDDA10D7F}">
      <dsp:nvSpPr>
        <dsp:cNvPr id="0" name=""/>
        <dsp:cNvSpPr/>
      </dsp:nvSpPr>
      <dsp:spPr>
        <a:xfrm>
          <a:off x="2992601" y="3309987"/>
          <a:ext cx="3103398" cy="224637"/>
        </a:xfrm>
        <a:custGeom>
          <a:avLst/>
          <a:gdLst/>
          <a:ahLst/>
          <a:cxnLst/>
          <a:rect l="0" t="0" r="0" b="0"/>
          <a:pathLst>
            <a:path>
              <a:moveTo>
                <a:pt x="3103398" y="0"/>
              </a:moveTo>
              <a:lnTo>
                <a:pt x="3103398" y="112318"/>
              </a:lnTo>
              <a:lnTo>
                <a:pt x="0" y="112318"/>
              </a:lnTo>
              <a:lnTo>
                <a:pt x="0" y="224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1A680-2BC7-4F34-A355-A5F7128CBE62}">
      <dsp:nvSpPr>
        <dsp:cNvPr id="0" name=""/>
        <dsp:cNvSpPr/>
      </dsp:nvSpPr>
      <dsp:spPr>
        <a:xfrm>
          <a:off x="923669" y="3309987"/>
          <a:ext cx="5172330" cy="224637"/>
        </a:xfrm>
        <a:custGeom>
          <a:avLst/>
          <a:gdLst/>
          <a:ahLst/>
          <a:cxnLst/>
          <a:rect l="0" t="0" r="0" b="0"/>
          <a:pathLst>
            <a:path>
              <a:moveTo>
                <a:pt x="5172330" y="0"/>
              </a:moveTo>
              <a:lnTo>
                <a:pt x="5172330" y="112318"/>
              </a:lnTo>
              <a:lnTo>
                <a:pt x="0" y="112318"/>
              </a:lnTo>
              <a:lnTo>
                <a:pt x="0" y="224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DD708-E122-4013-9B4C-175DE8283B46}">
      <dsp:nvSpPr>
        <dsp:cNvPr id="0" name=""/>
        <dsp:cNvSpPr/>
      </dsp:nvSpPr>
      <dsp:spPr>
        <a:xfrm>
          <a:off x="3657597" y="2105893"/>
          <a:ext cx="4876804" cy="1204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Esma </a:t>
          </a:r>
          <a:r>
            <a:rPr lang="tr-TR" sz="4400" kern="1200" dirty="0" err="1"/>
            <a:t>Binti</a:t>
          </a:r>
          <a:r>
            <a:rPr lang="tr-TR" sz="4400" kern="1200" dirty="0"/>
            <a:t> </a:t>
          </a:r>
          <a:r>
            <a:rPr lang="tr-TR" sz="4400" kern="1200" dirty="0" err="1"/>
            <a:t>Ebi</a:t>
          </a:r>
          <a:r>
            <a:rPr lang="tr-TR" sz="4400" kern="1200" dirty="0"/>
            <a:t> Bekir</a:t>
          </a:r>
        </a:p>
      </dsp:txBody>
      <dsp:txXfrm>
        <a:off x="3657597" y="2105893"/>
        <a:ext cx="4876804" cy="1204094"/>
      </dsp:txXfrm>
    </dsp:sp>
    <dsp:sp modelId="{78F95918-D94D-44C5-AAB1-73AE82C2EAC1}">
      <dsp:nvSpPr>
        <dsp:cNvPr id="0" name=""/>
        <dsp:cNvSpPr/>
      </dsp:nvSpPr>
      <dsp:spPr>
        <a:xfrm>
          <a:off x="1521" y="3534625"/>
          <a:ext cx="1844294" cy="1217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kern="1200" dirty="0"/>
            <a:t>Hz. </a:t>
          </a:r>
          <a:r>
            <a:rPr lang="tr-TR" sz="2400" kern="1200" dirty="0" err="1"/>
            <a:t>Aişe’nin</a:t>
          </a:r>
          <a:r>
            <a:rPr lang="tr-TR" sz="2400" kern="1200" dirty="0"/>
            <a:t> ablası</a:t>
          </a:r>
        </a:p>
      </dsp:txBody>
      <dsp:txXfrm>
        <a:off x="1521" y="3534625"/>
        <a:ext cx="1844294" cy="1217481"/>
      </dsp:txXfrm>
    </dsp:sp>
    <dsp:sp modelId="{4326FEB3-8D8D-474C-983E-D16E5E0BA954}">
      <dsp:nvSpPr>
        <dsp:cNvPr id="0" name=""/>
        <dsp:cNvSpPr/>
      </dsp:nvSpPr>
      <dsp:spPr>
        <a:xfrm>
          <a:off x="2070454" y="3534625"/>
          <a:ext cx="1844294" cy="1217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Peygamber </a:t>
          </a:r>
          <a:r>
            <a:rPr lang="tr-TR" sz="2400" kern="1200" dirty="0" err="1"/>
            <a:t>Efendimiz’in</a:t>
          </a:r>
          <a:r>
            <a:rPr lang="tr-TR" sz="2400" kern="1200" dirty="0"/>
            <a:t> baldızı</a:t>
          </a:r>
        </a:p>
      </dsp:txBody>
      <dsp:txXfrm>
        <a:off x="2070454" y="3534625"/>
        <a:ext cx="1844294" cy="1217481"/>
      </dsp:txXfrm>
    </dsp:sp>
    <dsp:sp modelId="{73E36823-84F9-44E3-A5BA-EC202238753E}">
      <dsp:nvSpPr>
        <dsp:cNvPr id="0" name=""/>
        <dsp:cNvSpPr/>
      </dsp:nvSpPr>
      <dsp:spPr>
        <a:xfrm>
          <a:off x="4139386" y="3534625"/>
          <a:ext cx="1844294" cy="1217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Mekke’de doğdu.</a:t>
          </a:r>
        </a:p>
      </dsp:txBody>
      <dsp:txXfrm>
        <a:off x="4139386" y="3534625"/>
        <a:ext cx="1844294" cy="1217481"/>
      </dsp:txXfrm>
    </dsp:sp>
    <dsp:sp modelId="{854A80AC-A6DC-4D51-B8A4-AACF4CEBF672}">
      <dsp:nvSpPr>
        <dsp:cNvPr id="0" name=""/>
        <dsp:cNvSpPr/>
      </dsp:nvSpPr>
      <dsp:spPr>
        <a:xfrm>
          <a:off x="6208318" y="3534625"/>
          <a:ext cx="1844294" cy="1217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İlk Müslümanlardan</a:t>
          </a:r>
        </a:p>
      </dsp:txBody>
      <dsp:txXfrm>
        <a:off x="6208318" y="3534625"/>
        <a:ext cx="1844294" cy="1217481"/>
      </dsp:txXfrm>
    </dsp:sp>
    <dsp:sp modelId="{F66B4AC3-B6AB-4D99-AE6C-961DBE759EBF}">
      <dsp:nvSpPr>
        <dsp:cNvPr id="0" name=""/>
        <dsp:cNvSpPr/>
      </dsp:nvSpPr>
      <dsp:spPr>
        <a:xfrm>
          <a:off x="8277251" y="3534625"/>
          <a:ext cx="1844294" cy="1217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Alçakgönüllü, nazik ve ahlaklı bir genç</a:t>
          </a:r>
        </a:p>
      </dsp:txBody>
      <dsp:txXfrm>
        <a:off x="8277251" y="3534625"/>
        <a:ext cx="1844294" cy="1217481"/>
      </dsp:txXfrm>
    </dsp:sp>
    <dsp:sp modelId="{665E8AC4-9EB1-42C7-BDBE-E46900C17A9F}">
      <dsp:nvSpPr>
        <dsp:cNvPr id="0" name=""/>
        <dsp:cNvSpPr/>
      </dsp:nvSpPr>
      <dsp:spPr>
        <a:xfrm>
          <a:off x="10346183" y="3534625"/>
          <a:ext cx="1844294" cy="1217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Sorumluluk sahibi </a:t>
          </a:r>
        </a:p>
      </dsp:txBody>
      <dsp:txXfrm>
        <a:off x="10346183" y="3534625"/>
        <a:ext cx="1844294" cy="1217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6E07-698D-47A8-B34C-A76CE871F08D}">
      <dsp:nvSpPr>
        <dsp:cNvPr id="0" name=""/>
        <dsp:cNvSpPr/>
      </dsp:nvSpPr>
      <dsp:spPr>
        <a:xfrm>
          <a:off x="5067300" y="2400300"/>
          <a:ext cx="2057400" cy="205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CAFER b. EBİ TALİB</a:t>
          </a:r>
        </a:p>
      </dsp:txBody>
      <dsp:txXfrm>
        <a:off x="5167734" y="2500734"/>
        <a:ext cx="1856532" cy="1856532"/>
      </dsp:txXfrm>
    </dsp:sp>
    <dsp:sp modelId="{0F429480-079B-4C7C-A73C-15399603FA2B}">
      <dsp:nvSpPr>
        <dsp:cNvPr id="0" name=""/>
        <dsp:cNvSpPr/>
      </dsp:nvSpPr>
      <dsp:spPr>
        <a:xfrm rot="16200000">
          <a:off x="5585373" y="1889673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5A37E-28C9-4052-A33C-9924BC4EAEAD}">
      <dsp:nvSpPr>
        <dsp:cNvPr id="0" name=""/>
        <dsp:cNvSpPr/>
      </dsp:nvSpPr>
      <dsp:spPr>
        <a:xfrm>
          <a:off x="4741327" y="589"/>
          <a:ext cx="2709345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Efendimiz’in</a:t>
          </a:r>
          <a:r>
            <a:rPr lang="tr-TR" sz="2800" kern="1200" dirty="0"/>
            <a:t> amcasının oğlu</a:t>
          </a:r>
        </a:p>
      </dsp:txBody>
      <dsp:txXfrm>
        <a:off x="4808618" y="67880"/>
        <a:ext cx="2574763" cy="1243876"/>
      </dsp:txXfrm>
    </dsp:sp>
    <dsp:sp modelId="{9FB2BE88-0B37-4131-ADEF-A9FEEECAD061}">
      <dsp:nvSpPr>
        <dsp:cNvPr id="0" name=""/>
        <dsp:cNvSpPr/>
      </dsp:nvSpPr>
      <dsp:spPr>
        <a:xfrm rot="20171358">
          <a:off x="7095573" y="2836907"/>
          <a:ext cx="6844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40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4074A-FB53-4740-8541-0C5E90DDF8F0}">
      <dsp:nvSpPr>
        <dsp:cNvPr id="0" name=""/>
        <dsp:cNvSpPr/>
      </dsp:nvSpPr>
      <dsp:spPr>
        <a:xfrm>
          <a:off x="7750848" y="1411742"/>
          <a:ext cx="2709345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Hz. Ali’nin abisi</a:t>
          </a:r>
        </a:p>
      </dsp:txBody>
      <dsp:txXfrm>
        <a:off x="7818139" y="1479033"/>
        <a:ext cx="2574763" cy="1243876"/>
      </dsp:txXfrm>
    </dsp:sp>
    <dsp:sp modelId="{E563836E-49FB-4283-A0C8-5C8A3327567D}">
      <dsp:nvSpPr>
        <dsp:cNvPr id="0" name=""/>
        <dsp:cNvSpPr/>
      </dsp:nvSpPr>
      <dsp:spPr>
        <a:xfrm rot="1493370">
          <a:off x="7094064" y="4045100"/>
          <a:ext cx="6596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9697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4646A-0936-4924-A168-1FE750883C6E}">
      <dsp:nvSpPr>
        <dsp:cNvPr id="0" name=""/>
        <dsp:cNvSpPr/>
      </dsp:nvSpPr>
      <dsp:spPr>
        <a:xfrm>
          <a:off x="7723125" y="4123211"/>
          <a:ext cx="2709345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İlk Müslümanlardan</a:t>
          </a:r>
        </a:p>
      </dsp:txBody>
      <dsp:txXfrm>
        <a:off x="7790416" y="4190502"/>
        <a:ext cx="2574763" cy="1243876"/>
      </dsp:txXfrm>
    </dsp:sp>
    <dsp:sp modelId="{D9EBC63B-8ABF-4F16-A134-AB8615EEF2C4}">
      <dsp:nvSpPr>
        <dsp:cNvPr id="0" name=""/>
        <dsp:cNvSpPr/>
      </dsp:nvSpPr>
      <dsp:spPr>
        <a:xfrm rot="5400000">
          <a:off x="5585373" y="4968326"/>
          <a:ext cx="1021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25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2F2FD-EB7D-4BC3-82CD-F3FE2B65CA6B}">
      <dsp:nvSpPr>
        <dsp:cNvPr id="0" name=""/>
        <dsp:cNvSpPr/>
      </dsp:nvSpPr>
      <dsp:spPr>
        <a:xfrm>
          <a:off x="4741327" y="5478952"/>
          <a:ext cx="2709345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25 yaşında Habeşistan kıralı karşısında Müslümanların temsilcisi</a:t>
          </a:r>
        </a:p>
      </dsp:txBody>
      <dsp:txXfrm>
        <a:off x="4808618" y="5546243"/>
        <a:ext cx="2574763" cy="1243876"/>
      </dsp:txXfrm>
    </dsp:sp>
    <dsp:sp modelId="{B7F9B174-F095-4FFB-BB87-80B1F19622A2}">
      <dsp:nvSpPr>
        <dsp:cNvPr id="0" name=""/>
        <dsp:cNvSpPr/>
      </dsp:nvSpPr>
      <dsp:spPr>
        <a:xfrm rot="9334170">
          <a:off x="4308633" y="4060540"/>
          <a:ext cx="7942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4222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8398-300E-4965-B0E6-0066692D0C19}">
      <dsp:nvSpPr>
        <dsp:cNvPr id="0" name=""/>
        <dsp:cNvSpPr/>
      </dsp:nvSpPr>
      <dsp:spPr>
        <a:xfrm>
          <a:off x="1634844" y="4150928"/>
          <a:ext cx="2709345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Suriye seferinde ve </a:t>
          </a:r>
          <a:r>
            <a:rPr lang="tr-TR" sz="2400" kern="1200" dirty="0" err="1"/>
            <a:t>Mûte</a:t>
          </a:r>
          <a:r>
            <a:rPr lang="tr-TR" sz="2400" kern="1200" dirty="0"/>
            <a:t> Savaşında komutan</a:t>
          </a:r>
        </a:p>
      </dsp:txBody>
      <dsp:txXfrm>
        <a:off x="1702135" y="4218219"/>
        <a:ext cx="2574763" cy="1243876"/>
      </dsp:txXfrm>
    </dsp:sp>
    <dsp:sp modelId="{445849F8-7BB0-4652-8B05-EF5F2497AB73}">
      <dsp:nvSpPr>
        <dsp:cNvPr id="0" name=""/>
        <dsp:cNvSpPr/>
      </dsp:nvSpPr>
      <dsp:spPr>
        <a:xfrm rot="12192498">
          <a:off x="4254491" y="2821015"/>
          <a:ext cx="847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081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7EB8B-98E9-43B2-BD51-823C511B82DF}">
      <dsp:nvSpPr>
        <dsp:cNvPr id="0" name=""/>
        <dsp:cNvSpPr/>
      </dsp:nvSpPr>
      <dsp:spPr>
        <a:xfrm>
          <a:off x="1579419" y="1384033"/>
          <a:ext cx="2709345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40 yaşında şehit oldu</a:t>
          </a:r>
        </a:p>
      </dsp:txBody>
      <dsp:txXfrm>
        <a:off x="1646710" y="1451324"/>
        <a:ext cx="2574763" cy="1243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8932B-A9F5-4423-A45E-EB7733D1EC89}">
      <dsp:nvSpPr>
        <dsp:cNvPr id="0" name=""/>
        <dsp:cNvSpPr/>
      </dsp:nvSpPr>
      <dsp:spPr>
        <a:xfrm>
          <a:off x="2687300" y="-5185"/>
          <a:ext cx="6817399" cy="6817399"/>
        </a:xfrm>
        <a:prstGeom prst="circularArrow">
          <a:avLst>
            <a:gd name="adj1" fmla="val 5274"/>
            <a:gd name="adj2" fmla="val 312630"/>
            <a:gd name="adj3" fmla="val 14193150"/>
            <a:gd name="adj4" fmla="val 17147518"/>
            <a:gd name="adj5" fmla="val 547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3AF0A88-EF5C-4196-A58A-D2BFB1640439}">
      <dsp:nvSpPr>
        <dsp:cNvPr id="0" name=""/>
        <dsp:cNvSpPr/>
      </dsp:nvSpPr>
      <dsp:spPr>
        <a:xfrm>
          <a:off x="4774406" y="2523"/>
          <a:ext cx="2643187" cy="1321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Hz. Cafer’in konuşmasından çıkarılacak bazı dersler:</a:t>
          </a:r>
        </a:p>
      </dsp:txBody>
      <dsp:txXfrm>
        <a:off x="4838921" y="67038"/>
        <a:ext cx="2514157" cy="1192563"/>
      </dsp:txXfrm>
    </dsp:sp>
    <dsp:sp modelId="{5A9B837F-F1BD-47CC-B360-5017841EA0E3}">
      <dsp:nvSpPr>
        <dsp:cNvPr id="0" name=""/>
        <dsp:cNvSpPr/>
      </dsp:nvSpPr>
      <dsp:spPr>
        <a:xfrm>
          <a:off x="7169554" y="1385363"/>
          <a:ext cx="2643187" cy="1321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Özgüven</a:t>
          </a:r>
        </a:p>
      </dsp:txBody>
      <dsp:txXfrm>
        <a:off x="7234069" y="1449878"/>
        <a:ext cx="2514157" cy="1192563"/>
      </dsp:txXfrm>
    </dsp:sp>
    <dsp:sp modelId="{5711B50F-69B9-4A50-9A88-56C5CF269ECB}">
      <dsp:nvSpPr>
        <dsp:cNvPr id="0" name=""/>
        <dsp:cNvSpPr/>
      </dsp:nvSpPr>
      <dsp:spPr>
        <a:xfrm>
          <a:off x="7169554" y="4151042"/>
          <a:ext cx="2643187" cy="1321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İnandığı davayı iyi bilmek</a:t>
          </a:r>
        </a:p>
      </dsp:txBody>
      <dsp:txXfrm>
        <a:off x="7234069" y="4215557"/>
        <a:ext cx="2514157" cy="1192563"/>
      </dsp:txXfrm>
    </dsp:sp>
    <dsp:sp modelId="{F31D1BA8-3B84-49F8-BC12-690F7842D7DB}">
      <dsp:nvSpPr>
        <dsp:cNvPr id="0" name=""/>
        <dsp:cNvSpPr/>
      </dsp:nvSpPr>
      <dsp:spPr>
        <a:xfrm>
          <a:off x="4774406" y="5533882"/>
          <a:ext cx="2643187" cy="1321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Söz ve hitabet sanatını iyi kullanmak</a:t>
          </a:r>
        </a:p>
      </dsp:txBody>
      <dsp:txXfrm>
        <a:off x="4838921" y="5598397"/>
        <a:ext cx="2514157" cy="1192563"/>
      </dsp:txXfrm>
    </dsp:sp>
    <dsp:sp modelId="{C94B1610-797A-4BBF-B76B-BFE49EA5AF0F}">
      <dsp:nvSpPr>
        <dsp:cNvPr id="0" name=""/>
        <dsp:cNvSpPr/>
      </dsp:nvSpPr>
      <dsp:spPr>
        <a:xfrm>
          <a:off x="2379257" y="4151042"/>
          <a:ext cx="2643187" cy="1321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Muhatabı iyi tanımak</a:t>
          </a:r>
        </a:p>
      </dsp:txBody>
      <dsp:txXfrm>
        <a:off x="2443772" y="4215557"/>
        <a:ext cx="2514157" cy="1192563"/>
      </dsp:txXfrm>
    </dsp:sp>
    <dsp:sp modelId="{7B233B1F-8D51-47CB-B936-6A0F3CB213C1}">
      <dsp:nvSpPr>
        <dsp:cNvPr id="0" name=""/>
        <dsp:cNvSpPr/>
      </dsp:nvSpPr>
      <dsp:spPr>
        <a:xfrm>
          <a:off x="2379257" y="1385363"/>
          <a:ext cx="2643187" cy="1321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Davaya sadakat</a:t>
          </a:r>
        </a:p>
      </dsp:txBody>
      <dsp:txXfrm>
        <a:off x="2443772" y="1449878"/>
        <a:ext cx="2514157" cy="119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52F43-F5DD-4005-BE8C-4A314413D14B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5E14-F20C-44D5-8606-009B81D63D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81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arada </a:t>
            </a:r>
            <a:r>
              <a:rPr lang="tr-TR" dirty="0" err="1"/>
              <a:t>Re­sû­lul­lah</a:t>
            </a:r>
            <a:r>
              <a:rPr lang="tr-TR" dirty="0"/>
              <a:t> ile Hz. </a:t>
            </a:r>
            <a:r>
              <a:rPr lang="tr-TR" dirty="0" err="1"/>
              <a:t>Ebû</a:t>
            </a:r>
            <a:r>
              <a:rPr lang="tr-TR" dirty="0"/>
              <a:t> Bekir’in hicretini öğrenen müşrikler çevreyi kuşatmışlar, yana yakıla onları aramaya koyulmuşlardı. Buldukları an canları­na kıyacaklardı. Hz. </a:t>
            </a:r>
            <a:r>
              <a:rPr lang="tr-TR" dirty="0" err="1"/>
              <a:t>Ebû</a:t>
            </a:r>
            <a:r>
              <a:rPr lang="tr-TR" dirty="0"/>
              <a:t> Bekir’in evine de gittiler. Onlara kapıyı Hz. </a:t>
            </a:r>
            <a:r>
              <a:rPr lang="tr-TR" dirty="0" err="1"/>
              <a:t>Esmâ</a:t>
            </a:r>
            <a:r>
              <a:rPr lang="tr-TR" dirty="0"/>
              <a:t> açtı. Birden karşısında gözü dönmüş müşrikleri gördü. Fakat hiç telaşlanmadı. Müş­rikler öfkeliydi. Sert bir şekilde, “Ey </a:t>
            </a:r>
            <a:r>
              <a:rPr lang="tr-TR" dirty="0" err="1"/>
              <a:t>Ebû</a:t>
            </a:r>
            <a:r>
              <a:rPr lang="tr-TR" dirty="0"/>
              <a:t> Bekir’in kızı, baban nerede?” diye sor­dular. Akılları sıra ondan öğreneceklerini zannediyorlardı. Fakat Hz. </a:t>
            </a:r>
            <a:r>
              <a:rPr lang="tr-TR" dirty="0" err="1"/>
              <a:t>Esmâ</a:t>
            </a:r>
            <a:r>
              <a:rPr lang="tr-TR" dirty="0"/>
              <a:t> bu uğurda her şeyi göze almıştı. Gerekirse ölecek, ama </a:t>
            </a:r>
            <a:r>
              <a:rPr lang="tr-TR" dirty="0" err="1"/>
              <a:t>Re­sû­lul­lah</a:t>
            </a:r>
            <a:r>
              <a:rPr lang="tr-TR" dirty="0"/>
              <a:t> ile babasının nereye gittiklerini söylemeyecekti. İmanından aldığı cesaretle, “Babamın nere­de olduğunu bilmiyorum.” dedi. </a:t>
            </a:r>
            <a:r>
              <a:rPr lang="tr-TR" dirty="0" err="1"/>
              <a:t>Ebû</a:t>
            </a:r>
            <a:r>
              <a:rPr lang="tr-TR" dirty="0"/>
              <a:t> Cehil de oradaydı. Onun bu cevabına çok kızdı. Suratına bir tokat attı. Tokadın şiddetinden </a:t>
            </a:r>
            <a:r>
              <a:rPr lang="tr-TR" dirty="0" err="1"/>
              <a:t>Esmâ’nın</a:t>
            </a:r>
            <a:r>
              <a:rPr lang="tr-TR" dirty="0"/>
              <a:t> kulağından küpesi fırladı. Hz. </a:t>
            </a:r>
            <a:r>
              <a:rPr lang="tr-TR" dirty="0" err="1"/>
              <a:t>Esmâ</a:t>
            </a:r>
            <a:r>
              <a:rPr lang="tr-TR" dirty="0"/>
              <a:t>, Allah ve </a:t>
            </a:r>
            <a:r>
              <a:rPr lang="tr-TR" dirty="0" err="1"/>
              <a:t>Resûl’ü</a:t>
            </a:r>
            <a:r>
              <a:rPr lang="tr-TR" dirty="0"/>
              <a:t> uğrunda bundan çok daha şiddetlisine de razıydı. Onların istediği şeyi yine söylemedi. Müşrikler daha fazla vakit kaybet­mek istemiyorlardı. Bir şey öğrenemeyeceklerini anlayınca oradan ayrıldılar.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5E14-F20C-44D5-8606-009B81D63D6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13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5E14-F20C-44D5-8606-009B81D63D6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91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26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90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47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13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68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9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01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1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32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1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EC9249C-6B7C-47BF-A4E3-BFEBA0C4B4A0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0E63D42-003D-4A68-8872-737372E450D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268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YYnZOw9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uYYnZOw9tM" TargetMode="Externa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-XVQtP9-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E-XVQtP9-I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71595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44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BAZI GENÇ SAHABİLER</a:t>
            </a:r>
            <a:br>
              <a:rPr lang="tr-TR" sz="54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Aişe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br>
              <a:rPr lang="tr-TR" sz="24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Fatıma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b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Esma 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Binti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Ebi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Bekir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b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Cafer b. 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Ebi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Talib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tr-TR" sz="32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32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endParaRPr lang="tr-TR" sz="24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6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1254321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29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94345-FDF0-4896-9954-C193193B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AB94345-FDF0-4896-9954-C193193B1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AB94345-FDF0-4896-9954-C193193B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AB94345-FDF0-4896-9954-C193193B1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4CC55-E19F-484C-BCDF-498B6392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924CC55-E19F-484C-BCDF-498B63926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924CC55-E19F-484C-BCDF-498B6392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924CC55-E19F-484C-BCDF-498B6392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7055A0-33D9-421A-A750-942D70AA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77055A0-33D9-421A-A750-942D70AA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77055A0-33D9-421A-A750-942D70AA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77055A0-33D9-421A-A750-942D70AA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2F3CD2-FEC1-4D6D-B417-6A084B1E8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AA2F3CD2-FEC1-4D6D-B417-6A084B1E8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AA2F3CD2-FEC1-4D6D-B417-6A084B1E8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AA2F3CD2-FEC1-4D6D-B417-6A084B1E8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E382F-399A-4949-AFA3-875A80283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C5E382F-399A-4949-AFA3-875A80283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C5E382F-399A-4949-AFA3-875A80283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C5E382F-399A-4949-AFA3-875A80283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626F9-E1EF-41FB-9F5B-9D836D65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4A626F9-E1EF-41FB-9F5B-9D836D651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4A626F9-E1EF-41FB-9F5B-9D836D65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4A626F9-E1EF-41FB-9F5B-9D836D65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3498A2-54E8-4200-A951-F2A49892B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BE3498A2-54E8-4200-A951-F2A49892B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E3498A2-54E8-4200-A951-F2A49892B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E3498A2-54E8-4200-A951-F2A49892B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E43A40-3228-4F84-92DD-4249B065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4E43A40-3228-4F84-92DD-4249B065F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4E43A40-3228-4F84-92DD-4249B065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4E43A40-3228-4F84-92DD-4249B065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94F24-6C9A-496F-98C7-A3D01F854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E694F24-6C9A-496F-98C7-A3D01F854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E694F24-6C9A-496F-98C7-A3D01F854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E694F24-6C9A-496F-98C7-A3D01F854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914A40-8BB6-4C1B-897E-2491372C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C8914A40-8BB6-4C1B-897E-2491372C8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C8914A40-8BB6-4C1B-897E-2491372C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C8914A40-8BB6-4C1B-897E-2491372C8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D5E6FA-E258-49C6-8A8B-EC3CBAEC9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D0D5E6FA-E258-49C6-8A8B-EC3CBAEC9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D0D5E6FA-E258-49C6-8A8B-EC3CBAEC9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D0D5E6FA-E258-49C6-8A8B-EC3CBAEC9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882F30-C475-4D16-A05C-71B2E314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7D882F30-C475-4D16-A05C-71B2E314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7D882F30-C475-4D16-A05C-71B2E314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7D882F30-C475-4D16-A05C-71B2E314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3A42B-952F-4FF8-8069-2AC2F4B24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CD3A42B-952F-4FF8-8069-2AC2F4B24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CD3A42B-952F-4FF8-8069-2AC2F4B24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CD3A42B-952F-4FF8-8069-2AC2F4B24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FD006-6B34-40A4-BBB4-15B3DE13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052FD006-6B34-40A4-BBB4-15B3DE13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052FD006-6B34-40A4-BBB4-15B3DE13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052FD006-6B34-40A4-BBB4-15B3DE13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2FCD8-5170-42DE-8A33-66A71590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1A02FCD8-5170-42DE-8A33-66A71590A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1A02FCD8-5170-42DE-8A33-66A71590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1A02FCD8-5170-42DE-8A33-66A71590A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061241-BA5E-408D-A8FC-CD33351B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A5061241-BA5E-408D-A8FC-CD33351BB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A5061241-BA5E-408D-A8FC-CD33351B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A5061241-BA5E-408D-A8FC-CD33351BB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1388B-CB3B-4658-BADC-D3BDE0CB2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A1C1388B-CB3B-4658-BADC-D3BDE0CB2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A1C1388B-CB3B-4658-BADC-D3BDE0CB2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A1C1388B-CB3B-4658-BADC-D3BDE0CB2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400" y="904804"/>
            <a:ext cx="5605462" cy="22442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«Fatıma benden bir parçadır» </a:t>
            </a:r>
          </a:p>
        </p:txBody>
      </p:sp>
      <p:sp>
        <p:nvSpPr>
          <p:cNvPr id="3" name="Akış Çizelgesi: Öteki İşlem 2"/>
          <p:cNvSpPr/>
          <p:nvPr/>
        </p:nvSpPr>
        <p:spPr>
          <a:xfrm>
            <a:off x="152400" y="138546"/>
            <a:ext cx="11790217" cy="6234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Peygamber </a:t>
            </a:r>
            <a:r>
              <a:rPr lang="tr-TR" sz="4000" dirty="0" err="1"/>
              <a:t>Efendimiz’in</a:t>
            </a:r>
            <a:r>
              <a:rPr lang="tr-TR" sz="4000" dirty="0"/>
              <a:t> (</a:t>
            </a:r>
            <a:r>
              <a:rPr lang="tr-TR" sz="4000" dirty="0" err="1"/>
              <a:t>s.a.v</a:t>
            </a:r>
            <a:r>
              <a:rPr lang="tr-TR" sz="4000" dirty="0"/>
              <a:t>.) Hz. Fatıma’ya olan sevgisi</a:t>
            </a:r>
          </a:p>
        </p:txBody>
      </p:sp>
      <p:sp>
        <p:nvSpPr>
          <p:cNvPr id="4" name="Akış Çizelgesi: Öteki İşlem 3"/>
          <p:cNvSpPr/>
          <p:nvPr/>
        </p:nvSpPr>
        <p:spPr>
          <a:xfrm>
            <a:off x="152400" y="3311236"/>
            <a:ext cx="5605462" cy="22485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«Fatıma kıyamet günü cennetteki kadınların efendisi olacaktır»</a:t>
            </a:r>
          </a:p>
        </p:txBody>
      </p:sp>
      <p:sp>
        <p:nvSpPr>
          <p:cNvPr id="5" name="Akış Çizelgesi: Öteki İşlem 4"/>
          <p:cNvSpPr/>
          <p:nvPr/>
        </p:nvSpPr>
        <p:spPr>
          <a:xfrm>
            <a:off x="152399" y="5721927"/>
            <a:ext cx="11790217" cy="10724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Sözleri ve konuşmaları Fatıma’dan daha fazla Allah </a:t>
            </a:r>
            <a:r>
              <a:rPr lang="tr-TR" sz="3200" dirty="0" err="1"/>
              <a:t>Rasulü’ne</a:t>
            </a:r>
            <a:r>
              <a:rPr lang="tr-TR" sz="3200" dirty="0"/>
              <a:t> benzeyen birini daha görmedim. (Hz. </a:t>
            </a:r>
            <a:r>
              <a:rPr lang="tr-TR" sz="3200" dirty="0" err="1"/>
              <a:t>Aişe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.)).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309" y="904804"/>
            <a:ext cx="5971307" cy="46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400" y="942110"/>
            <a:ext cx="6040582" cy="5361708"/>
          </a:xfrm>
          <a:prstGeom prst="flowChartAlternate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Peygamber </a:t>
            </a:r>
            <a:r>
              <a:rPr lang="tr-TR" sz="4400" dirty="0" err="1"/>
              <a:t>Efendimiz’in</a:t>
            </a:r>
            <a:r>
              <a:rPr lang="tr-TR" sz="4400" dirty="0"/>
              <a:t> ve Hz. Hatice’nin terbiyesinde yetişen Hz. Fatıma Arapçayı güzel konuşur, Arap edebiyatını da iyi bilirdi. Aynı zamanda şairdi.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27" y="942110"/>
            <a:ext cx="6151419" cy="56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399" y="1274618"/>
            <a:ext cx="5763491" cy="17872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Hz. Fatıma’nın en çok ön plana çıkan özelliği mükemmel bir anne olması</a:t>
            </a:r>
          </a:p>
        </p:txBody>
      </p:sp>
      <p:sp>
        <p:nvSpPr>
          <p:cNvPr id="3" name="Akış Çizelgesi: Öteki İşlem 2"/>
          <p:cNvSpPr/>
          <p:nvPr/>
        </p:nvSpPr>
        <p:spPr>
          <a:xfrm>
            <a:off x="152399" y="3338945"/>
            <a:ext cx="5763491" cy="32973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Çocuklarının eğitimi ile yakından ilgilenir, onların İslâm ahlak ve terbiyesi üzerine yetişmesi için elinden geleni yapardı.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9" y="1274618"/>
            <a:ext cx="5777346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>
          <a:xfrm>
            <a:off x="152399" y="1274618"/>
            <a:ext cx="5763491" cy="472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Kâbe’de namaz kılan </a:t>
            </a:r>
            <a:r>
              <a:rPr lang="tr-TR" sz="4400" dirty="0" err="1"/>
              <a:t>Efendimiz’e</a:t>
            </a:r>
            <a:r>
              <a:rPr lang="tr-TR" sz="4400" dirty="0"/>
              <a:t> (</a:t>
            </a:r>
            <a:r>
              <a:rPr lang="tr-TR" sz="4400" dirty="0" err="1"/>
              <a:t>s.a.v</a:t>
            </a:r>
            <a:r>
              <a:rPr lang="tr-TR" sz="4400" dirty="0"/>
              <a:t>.) deve işkembesi atılması ve Hz. Fatıma’nın (</a:t>
            </a:r>
            <a:r>
              <a:rPr lang="tr-TR" sz="4400" dirty="0" err="1"/>
              <a:t>r.a</a:t>
            </a:r>
            <a:r>
              <a:rPr lang="tr-TR" sz="4400" dirty="0"/>
              <a:t>.) üzüntüsü.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17" y="1274618"/>
            <a:ext cx="599209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44" y="3796145"/>
            <a:ext cx="1449675" cy="2331893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4294909" y="1066800"/>
            <a:ext cx="5971309" cy="1870364"/>
          </a:xfrm>
          <a:prstGeom prst="wedgeRoundRectCallout">
            <a:avLst>
              <a:gd name="adj1" fmla="val -41947"/>
              <a:gd name="adj2" fmla="val 131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Hz. Fatıma’nın hayatından ne gibi dersler çıkarabiliriz?</a:t>
            </a:r>
          </a:p>
        </p:txBody>
      </p:sp>
    </p:spTree>
    <p:extLst>
      <p:ext uri="{BB962C8B-B14F-4D97-AF65-F5344CB8AC3E}">
        <p14:creationId xmlns:p14="http://schemas.microsoft.com/office/powerpoint/2010/main" val="3041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399" y="1274618"/>
            <a:ext cx="4876801" cy="11083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1. Babaya olan sevgi, saygı hürmet ve hizmet.</a:t>
            </a:r>
          </a:p>
        </p:txBody>
      </p:sp>
      <p:sp>
        <p:nvSpPr>
          <p:cNvPr id="3" name="Akış Çizelgesi: Öteki İşlem 2"/>
          <p:cNvSpPr/>
          <p:nvPr/>
        </p:nvSpPr>
        <p:spPr>
          <a:xfrm>
            <a:off x="152398" y="2618510"/>
            <a:ext cx="4876802" cy="1108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2. İmtihanlar karşısında metanet ve sabır.</a:t>
            </a:r>
          </a:p>
        </p:txBody>
      </p:sp>
      <p:sp>
        <p:nvSpPr>
          <p:cNvPr id="4" name="Akış Çizelgesi: Öteki İşlem 3"/>
          <p:cNvSpPr/>
          <p:nvPr/>
        </p:nvSpPr>
        <p:spPr>
          <a:xfrm>
            <a:off x="152397" y="5306292"/>
            <a:ext cx="4876803" cy="8728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4. Anneliğin önemi. </a:t>
            </a:r>
          </a:p>
        </p:txBody>
      </p:sp>
      <p:sp>
        <p:nvSpPr>
          <p:cNvPr id="5" name="Akış Çizelgesi: Öteki İşlem 4"/>
          <p:cNvSpPr/>
          <p:nvPr/>
        </p:nvSpPr>
        <p:spPr>
          <a:xfrm>
            <a:off x="152397" y="3962401"/>
            <a:ext cx="4876803" cy="1108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3. Zulüm karşısında cesaret.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036" y="1274618"/>
            <a:ext cx="6871855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965013"/>
            <a:ext cx="12039600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ESMA BİNTİ EBİ BEKİR (</a:t>
            </a:r>
            <a:r>
              <a:rPr lang="tr-TR" sz="80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671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351038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1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DD708-E122-4013-9B4C-175DE828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2DDD708-E122-4013-9B4C-175DE828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2DDD708-E122-4013-9B4C-175DE828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2DDD708-E122-4013-9B4C-175DE828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31A680-2BC7-4F34-A355-A5F7128CB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331A680-2BC7-4F34-A355-A5F7128CB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331A680-2BC7-4F34-A355-A5F7128CB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331A680-2BC7-4F34-A355-A5F7128CB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95918-D94D-44C5-AAB1-73AE82C2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8F95918-D94D-44C5-AAB1-73AE82C2E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8F95918-D94D-44C5-AAB1-73AE82C2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8F95918-D94D-44C5-AAB1-73AE82C2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7D95E-9FC9-4613-A564-4A9CDDA10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E47D95E-9FC9-4613-A564-4A9CDDA10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E47D95E-9FC9-4613-A564-4A9CDDA10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E47D95E-9FC9-4613-A564-4A9CDDA10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6FEB3-8D8D-474C-983E-D16E5E0B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326FEB3-8D8D-474C-983E-D16E5E0BA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326FEB3-8D8D-474C-983E-D16E5E0B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326FEB3-8D8D-474C-983E-D16E5E0B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CAFF6-C772-4599-8408-F461B45D7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99CAFF6-C772-4599-8408-F461B45D7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F99CAFF6-C772-4599-8408-F461B45D7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F99CAFF6-C772-4599-8408-F461B45D7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E36823-84F9-44E3-A5BA-EC202238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3E36823-84F9-44E3-A5BA-EC2022387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3E36823-84F9-44E3-A5BA-EC202238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3E36823-84F9-44E3-A5BA-EC202238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4609E-AB41-4AFF-8BEA-D15F55926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A1D4609E-AB41-4AFF-8BEA-D15F55926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1D4609E-AB41-4AFF-8BEA-D15F55926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A1D4609E-AB41-4AFF-8BEA-D15F55926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A80AC-A6DC-4D51-B8A4-AACF4CEB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54A80AC-A6DC-4D51-B8A4-AACF4CEBF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54A80AC-A6DC-4D51-B8A4-AACF4CEB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54A80AC-A6DC-4D51-B8A4-AACF4CEB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6D406-9EAC-4269-8999-78FCC65C6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2246D406-9EAC-4269-8999-78FCC65C6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2246D406-9EAC-4269-8999-78FCC65C6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2246D406-9EAC-4269-8999-78FCC65C6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6B4AC3-B6AB-4D99-AE6C-961DBE759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F66B4AC3-B6AB-4D99-AE6C-961DBE759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66B4AC3-B6AB-4D99-AE6C-961DBE759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F66B4AC3-B6AB-4D99-AE6C-961DBE759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AF50D-98FD-4DB9-AEDE-F5AAD3E0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B85AF50D-98FD-4DB9-AEDE-F5AAD3E0C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B85AF50D-98FD-4DB9-AEDE-F5AAD3E0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85AF50D-98FD-4DB9-AEDE-F5AAD3E0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5E8AC4-9EB1-42C7-BDBE-E46900C1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665E8AC4-9EB1-42C7-BDBE-E46900C1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665E8AC4-9EB1-42C7-BDBE-E46900C1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665E8AC4-9EB1-42C7-BDBE-E46900C1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400" y="1574655"/>
            <a:ext cx="5472546" cy="41243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Hz. Esma’yı (</a:t>
            </a:r>
            <a:r>
              <a:rPr lang="tr-TR" sz="4400" dirty="0" err="1"/>
              <a:t>r.a</a:t>
            </a:r>
            <a:r>
              <a:rPr lang="tr-TR" sz="4400" dirty="0"/>
              <a:t>.) farklı kılan özellik hicret yolculuğunda üç gece boyunca Sevr Mağarası’na yemek taşımasıdır.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90" y="1574655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131267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AİŞE (R.A.)</a:t>
            </a:r>
            <a:endParaRPr lang="tr-TR" sz="40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5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399" y="983672"/>
            <a:ext cx="5763491" cy="22028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Azık torbasının ağzını bağlayan Esma’ya (</a:t>
            </a:r>
            <a:r>
              <a:rPr lang="tr-TR" sz="3600" dirty="0" err="1"/>
              <a:t>r.a</a:t>
            </a:r>
            <a:r>
              <a:rPr lang="tr-TR" sz="3600" dirty="0"/>
              <a:t>.)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iltifatı;</a:t>
            </a:r>
          </a:p>
        </p:txBody>
      </p:sp>
      <p:sp>
        <p:nvSpPr>
          <p:cNvPr id="3" name="Akış Çizelgesi: Öteki İşlem 2"/>
          <p:cNvSpPr/>
          <p:nvPr/>
        </p:nvSpPr>
        <p:spPr>
          <a:xfrm>
            <a:off x="6206837" y="983672"/>
            <a:ext cx="5832764" cy="57026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«Allah bu kuşağının karşılığında cennette sana iki kuşak versin»</a:t>
            </a:r>
          </a:p>
        </p:txBody>
      </p:sp>
      <p:sp>
        <p:nvSpPr>
          <p:cNvPr id="4" name="Akış Çizelgesi: Öteki İşlem 3"/>
          <p:cNvSpPr/>
          <p:nvPr/>
        </p:nvSpPr>
        <p:spPr>
          <a:xfrm>
            <a:off x="3228109" y="76199"/>
            <a:ext cx="7329055" cy="7065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Zâtü’n-Nitâkayn</a:t>
            </a:r>
            <a:r>
              <a:rPr lang="tr-TR" sz="4000" dirty="0"/>
              <a:t>/İki Kuşaklı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387435"/>
            <a:ext cx="5763491" cy="32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399" y="1030514"/>
            <a:ext cx="5763491" cy="457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Ebu </a:t>
            </a:r>
            <a:r>
              <a:rPr lang="tr-TR" sz="4400" dirty="0" err="1"/>
              <a:t>Cehil’in</a:t>
            </a:r>
            <a:r>
              <a:rPr lang="tr-TR" sz="4400" dirty="0"/>
              <a:t> karşısındaki dik duruşu bugünün Müslüman gençleri için çok şeyler söylüyor.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051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976581" y="3699163"/>
            <a:ext cx="8257600" cy="2992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Cahiliye döneminde babasından ayrılan ve İslâm’ı kabul etmeyen annesini </a:t>
            </a:r>
            <a:r>
              <a:rPr lang="tr-TR" sz="3600" dirty="0" err="1"/>
              <a:t>İslâmi</a:t>
            </a:r>
            <a:r>
              <a:rPr lang="tr-TR" sz="3600" dirty="0"/>
              <a:t> hassasiyetinden dolayı evine almıyor. Bunun üzerine şu ayet nazil oluyor: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81" y="110836"/>
            <a:ext cx="8257599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51418" y="1626634"/>
            <a:ext cx="5763491" cy="4247317"/>
          </a:xfrm>
          <a:prstGeom prst="rect">
            <a:avLst/>
          </a:prstGeom>
          <a:ln w="76200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لَا يَنْهٰيكُمُ اللّٰهُ عَنِ الَّذ۪ينَ لَمْ يُقَاتِلُوكُمْ فِي الدّ۪ينِ وَلَمْ يُخْرِجُوكُمْ مِنْ دِيَارِكُمْ اَنْ تَـبَرُّوهُمْ وَتُقْسِطُٓوا اِلَيْهِمْۜ  اِنَّ اللّٰهَ يُحِبُّ الْمُقْسِط۪ينَ ﴿٨﴾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Akış Çizelgesi: Öteki İşlem 5"/>
          <p:cNvSpPr/>
          <p:nvPr/>
        </p:nvSpPr>
        <p:spPr>
          <a:xfrm>
            <a:off x="55418" y="1626634"/>
            <a:ext cx="5763491" cy="42473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Allah, sizinle din uğrunda savaşmayan ve sizi yurtlarınızdan çıkarmayanlara iyilik yapmanızı ve onlara âdil davranmanızı yasaklamaz. Çünkü Allah, adaletli olanları sever. (</a:t>
            </a:r>
            <a:r>
              <a:rPr lang="tr-TR" sz="3400" dirty="0" err="1"/>
              <a:t>Mümtehine</a:t>
            </a:r>
            <a:r>
              <a:rPr lang="tr-TR" sz="3400" dirty="0"/>
              <a:t>, 8). </a:t>
            </a:r>
          </a:p>
        </p:txBody>
      </p:sp>
    </p:spTree>
    <p:extLst>
      <p:ext uri="{BB962C8B-B14F-4D97-AF65-F5344CB8AC3E}">
        <p14:creationId xmlns:p14="http://schemas.microsoft.com/office/powerpoint/2010/main" val="13156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44" y="3796145"/>
            <a:ext cx="1449675" cy="2331893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4623664" y="817419"/>
            <a:ext cx="5971309" cy="1870364"/>
          </a:xfrm>
          <a:prstGeom prst="wedgeRoundRectCallout">
            <a:avLst>
              <a:gd name="adj1" fmla="val -45659"/>
              <a:gd name="adj2" fmla="val 112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olay bize İslâm’ın hangi özelliğini gösteriyor</a:t>
            </a:r>
          </a:p>
        </p:txBody>
      </p:sp>
    </p:spTree>
    <p:extLst>
      <p:ext uri="{BB962C8B-B14F-4D97-AF65-F5344CB8AC3E}">
        <p14:creationId xmlns:p14="http://schemas.microsoft.com/office/powerpoint/2010/main" val="19913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965013"/>
            <a:ext cx="12039600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CAFER b. EBİ TALİB (</a:t>
            </a:r>
            <a:r>
              <a:rPr lang="tr-TR" sz="80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395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625013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4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646E07-698D-47A8-B34C-A76CE871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E646E07-698D-47A8-B34C-A76CE871F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E646E07-698D-47A8-B34C-A76CE871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E646E07-698D-47A8-B34C-A76CE871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429480-079B-4C7C-A73C-15399603F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0F429480-079B-4C7C-A73C-15399603F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F429480-079B-4C7C-A73C-15399603F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F429480-079B-4C7C-A73C-15399603F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5A37E-28C9-4052-A33C-9924BC4E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6E5A37E-28C9-4052-A33C-9924BC4EA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6E5A37E-28C9-4052-A33C-9924BC4E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6E5A37E-28C9-4052-A33C-9924BC4E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B2BE88-0B37-4131-ADEF-A9FEEECAD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FB2BE88-0B37-4131-ADEF-A9FEEECAD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FB2BE88-0B37-4131-ADEF-A9FEEECAD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FB2BE88-0B37-4131-ADEF-A9FEEECAD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34074A-FB53-4740-8541-0C5E90DD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734074A-FB53-4740-8541-0C5E90DD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734074A-FB53-4740-8541-0C5E90DD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734074A-FB53-4740-8541-0C5E90DD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3836E-49FB-4283-A0C8-5C8A3327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E563836E-49FB-4283-A0C8-5C8A33275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E563836E-49FB-4283-A0C8-5C8A3327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E563836E-49FB-4283-A0C8-5C8A3327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B4646A-0936-4924-A168-1FE750883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B4646A-0936-4924-A168-1FE750883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B4646A-0936-4924-A168-1FE750883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B4646A-0936-4924-A168-1FE750883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BC63B-8ABF-4F16-A134-AB8615EEF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9EBC63B-8ABF-4F16-A134-AB8615EEF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9EBC63B-8ABF-4F16-A134-AB8615EEF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9EBC63B-8ABF-4F16-A134-AB8615EEF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F2FD-EB7D-4BC3-82CD-F3FE2B65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68A2F2FD-EB7D-4BC3-82CD-F3FE2B65C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8A2F2FD-EB7D-4BC3-82CD-F3FE2B65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8A2F2FD-EB7D-4BC3-82CD-F3FE2B65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9B174-F095-4FFB-BB87-80B1F196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B7F9B174-F095-4FFB-BB87-80B1F1962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7F9B174-F095-4FFB-BB87-80B1F196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7F9B174-F095-4FFB-BB87-80B1F1962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3B8398-300E-4965-B0E6-0066692D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93B8398-300E-4965-B0E6-0066692D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93B8398-300E-4965-B0E6-0066692D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93B8398-300E-4965-B0E6-0066692D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849F8-7BB0-4652-8B05-EF5F2497A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45849F8-7BB0-4652-8B05-EF5F2497A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45849F8-7BB0-4652-8B05-EF5F2497A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45849F8-7BB0-4652-8B05-EF5F2497A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7EB8B-98E9-43B2-BD51-823C511B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1427EB8B-98E9-43B2-BD51-823C511B8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1427EB8B-98E9-43B2-BD51-823C511B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1427EB8B-98E9-43B2-BD51-823C511B8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68417" y="3244334"/>
            <a:ext cx="505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https://www.youtube.com/watch?v=RuYYnZOw9tM</a:t>
            </a:r>
            <a:endParaRPr lang="tr-TR" dirty="0"/>
          </a:p>
        </p:txBody>
      </p:sp>
      <p:pic>
        <p:nvPicPr>
          <p:cNvPr id="2" name="RuYYnZOw9t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3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44" y="3796145"/>
            <a:ext cx="1449675" cy="2331893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661264" y="651164"/>
            <a:ext cx="5971309" cy="1870364"/>
          </a:xfrm>
          <a:prstGeom prst="wedgeRoundRectCallout">
            <a:avLst>
              <a:gd name="adj1" fmla="val -17121"/>
              <a:gd name="adj2" fmla="val 9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Cafer B. </a:t>
            </a:r>
            <a:r>
              <a:rPr lang="tr-TR" sz="3600" dirty="0" err="1"/>
              <a:t>Ebi</a:t>
            </a:r>
            <a:r>
              <a:rPr lang="tr-TR" sz="3600" dirty="0"/>
              <a:t> </a:t>
            </a:r>
            <a:r>
              <a:rPr lang="tr-TR" sz="3600" dirty="0" err="1"/>
              <a:t>Talib’in</a:t>
            </a:r>
            <a:r>
              <a:rPr lang="tr-TR" sz="3600" dirty="0"/>
              <a:t> konuşmasını nasıl buldunuz?</a:t>
            </a:r>
          </a:p>
        </p:txBody>
      </p:sp>
      <p:sp>
        <p:nvSpPr>
          <p:cNvPr id="4" name="Oval Belirtme Çizgisi 3"/>
          <p:cNvSpPr/>
          <p:nvPr/>
        </p:nvSpPr>
        <p:spPr>
          <a:xfrm>
            <a:off x="5112327" y="2521528"/>
            <a:ext cx="7079673" cy="2133600"/>
          </a:xfrm>
          <a:prstGeom prst="wedgeEllipseCallout">
            <a:avLst>
              <a:gd name="adj1" fmla="val -54688"/>
              <a:gd name="adj2" fmla="val 68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Bu konuşmadan ne gibi dersler çıkarabiliriz?</a:t>
            </a:r>
          </a:p>
        </p:txBody>
      </p:sp>
    </p:spTree>
    <p:extLst>
      <p:ext uri="{BB962C8B-B14F-4D97-AF65-F5344CB8AC3E}">
        <p14:creationId xmlns:p14="http://schemas.microsoft.com/office/powerpoint/2010/main" val="16951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891979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F0A88-EF5C-4196-A58A-D2BFB1640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3AF0A88-EF5C-4196-A58A-D2BFB1640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3AF0A88-EF5C-4196-A58A-D2BFB1640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3AF0A88-EF5C-4196-A58A-D2BFB1640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F8932B-A9F5-4423-A45E-EB7733D1E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0EF8932B-A9F5-4423-A45E-EB7733D1E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EF8932B-A9F5-4423-A45E-EB7733D1E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EF8932B-A9F5-4423-A45E-EB7733D1E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9B837F-F1BD-47CC-B360-5017841E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A9B837F-F1BD-47CC-B360-5017841EA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A9B837F-F1BD-47CC-B360-5017841E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A9B837F-F1BD-47CC-B360-5017841EA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1B50F-69B9-4A50-9A88-56C5CF269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711B50F-69B9-4A50-9A88-56C5CF269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711B50F-69B9-4A50-9A88-56C5CF269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711B50F-69B9-4A50-9A88-56C5CF269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1D1BA8-3B84-49F8-BC12-690F7842D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F31D1BA8-3B84-49F8-BC12-690F7842D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F31D1BA8-3B84-49F8-BC12-690F7842D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31D1BA8-3B84-49F8-BC12-690F7842D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B1610-797A-4BBF-B76B-BFE49EA5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C94B1610-797A-4BBF-B76B-BFE49EA5A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C94B1610-797A-4BBF-B76B-BFE49EA5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C94B1610-797A-4BBF-B76B-BFE49EA5A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33B1F-8D51-47CB-B936-6A0F3CB2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7B233B1F-8D51-47CB-B936-6A0F3CB21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7B233B1F-8D51-47CB-B936-6A0F3CB2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7B233B1F-8D51-47CB-B936-6A0F3CB21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Bazı genç </a:t>
            </a:r>
            <a:r>
              <a:rPr lang="tr-TR" sz="6000" dirty="0" err="1"/>
              <a:t>sahabilerin</a:t>
            </a:r>
            <a:r>
              <a:rPr lang="tr-TR" sz="6000" dirty="0"/>
              <a:t> öne çıkan özelliklerini örnek alır.</a:t>
            </a:r>
          </a:p>
        </p:txBody>
      </p:sp>
    </p:spTree>
    <p:extLst>
      <p:ext uri="{BB962C8B-B14F-4D97-AF65-F5344CB8AC3E}">
        <p14:creationId xmlns:p14="http://schemas.microsoft.com/office/powerpoint/2010/main" val="206861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96982" y="1259488"/>
            <a:ext cx="5763491" cy="17815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Cafer b. </a:t>
            </a:r>
            <a:r>
              <a:rPr lang="tr-TR" sz="3400" dirty="0" err="1"/>
              <a:t>Ebi</a:t>
            </a:r>
            <a:r>
              <a:rPr lang="tr-TR" sz="3400" dirty="0"/>
              <a:t> </a:t>
            </a:r>
            <a:r>
              <a:rPr lang="tr-TR" sz="3400" dirty="0" err="1"/>
              <a:t>Talib’in</a:t>
            </a:r>
            <a:r>
              <a:rPr lang="tr-TR" sz="3400" dirty="0"/>
              <a:t> Habeşistan dönüşü ve Peygamber </a:t>
            </a:r>
            <a:r>
              <a:rPr lang="tr-TR" sz="3400" dirty="0" err="1"/>
              <a:t>Efendimiz’in</a:t>
            </a:r>
            <a:r>
              <a:rPr lang="tr-TR" sz="3400" dirty="0"/>
              <a:t> (</a:t>
            </a:r>
            <a:r>
              <a:rPr lang="tr-TR" sz="3400" dirty="0" err="1"/>
              <a:t>s.a.v</a:t>
            </a:r>
            <a:r>
              <a:rPr lang="tr-TR" sz="3400" dirty="0"/>
              <a:t>.) mutluluğu:</a:t>
            </a:r>
          </a:p>
        </p:txBody>
      </p:sp>
      <p:sp>
        <p:nvSpPr>
          <p:cNvPr id="3" name="Akış Çizelgesi: Öteki İşlem 2"/>
          <p:cNvSpPr/>
          <p:nvPr/>
        </p:nvSpPr>
        <p:spPr>
          <a:xfrm>
            <a:off x="96982" y="3255818"/>
            <a:ext cx="5763491" cy="24661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«Hangisine sevineceğimi bilmiyorum. Hayber’in Fethi’ne mi yoksa Cafer’in gelişine mi?»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972" y="1259488"/>
            <a:ext cx="6002482" cy="44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374073" y="526473"/>
            <a:ext cx="11277601" cy="602672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ÖZET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Peygamber Efendimiz (</a:t>
            </a:r>
            <a:r>
              <a:rPr lang="tr-TR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s.a.v</a:t>
            </a: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.) gençlerle güzel bir iletişim kurmuş ve onlara değer vermiştir.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Onların kendilerine güvenmeleri için gereken ortam ve fırsatları hazırlamıştır.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Onları bilgi ve kabiliyetlerine göre görevlendirmiştir.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Peygamber </a:t>
            </a:r>
            <a:r>
              <a:rPr lang="tr-TR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Efendimiz’in</a:t>
            </a: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(</a:t>
            </a:r>
            <a:r>
              <a:rPr lang="tr-TR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s.a.v</a:t>
            </a:r>
            <a:r>
              <a:rPr lang="tr-TR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.) bu tutumundan öncelikle gençlerin ve onları yetiştiren büyüklerin alacağı mesajlar vardır.</a:t>
            </a:r>
          </a:p>
        </p:txBody>
      </p:sp>
    </p:spTree>
    <p:extLst>
      <p:ext uri="{BB962C8B-B14F-4D97-AF65-F5344CB8AC3E}">
        <p14:creationId xmlns:p14="http://schemas.microsoft.com/office/powerpoint/2010/main" val="31901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7199" y="2212910"/>
            <a:ext cx="11249891" cy="144655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Allahım</a:t>
            </a:r>
            <a:r>
              <a:rPr lang="tr-TR" sz="4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 Bizleri bu güzel insanların yolundan ayırma…</a:t>
            </a:r>
          </a:p>
        </p:txBody>
      </p:sp>
    </p:spTree>
    <p:extLst>
      <p:ext uri="{BB962C8B-B14F-4D97-AF65-F5344CB8AC3E}">
        <p14:creationId xmlns:p14="http://schemas.microsoft.com/office/powerpoint/2010/main" val="33688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25.08.2019</a:t>
            </a:r>
          </a:p>
          <a:p>
            <a:pPr algn="ctr"/>
            <a:r>
              <a:rPr lang="tr-TR" sz="2400" b="1" dirty="0"/>
              <a:t>Kırıkkale/</a:t>
            </a:r>
            <a:r>
              <a:rPr lang="tr-TR" sz="2400" b="1" dirty="0" err="1"/>
              <a:t>Bahşılı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57090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"/>
            <a:ext cx="7093527" cy="3269672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Hanım sahabeler denildiğinde aklınıza ilk kimler geliyor?</a:t>
            </a:r>
          </a:p>
        </p:txBody>
      </p:sp>
    </p:spTree>
    <p:extLst>
      <p:ext uri="{BB962C8B-B14F-4D97-AF65-F5344CB8AC3E}">
        <p14:creationId xmlns:p14="http://schemas.microsoft.com/office/powerpoint/2010/main" val="41686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265329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9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275E4C-5572-43F7-B268-09E0EB251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C275E4C-5572-43F7-B268-09E0EB251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C275E4C-5572-43F7-B268-09E0EB251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C275E4C-5572-43F7-B268-09E0EB251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EE936-E025-4E40-AA96-1148C138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7FEE936-E025-4E40-AA96-1148C138A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7FEE936-E025-4E40-AA96-1148C138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7FEE936-E025-4E40-AA96-1148C138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B249BB-2812-48C1-8013-8FFE8B02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AB249BB-2812-48C1-8013-8FFE8B028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7AB249BB-2812-48C1-8013-8FFE8B02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7AB249BB-2812-48C1-8013-8FFE8B02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E947D-07D6-44B4-8F79-69BB50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9A5E947D-07D6-44B4-8F79-69BB50F67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9A5E947D-07D6-44B4-8F79-69BB50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A5E947D-07D6-44B4-8F79-69BB50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16A01-EE57-40A4-88B0-CD4EB2441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9D16A01-EE57-40A4-88B0-CD4EB2441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9D16A01-EE57-40A4-88B0-CD4EB2441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9D16A01-EE57-40A4-88B0-CD4EB2441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320250-F1C3-4BF3-9A0F-6B5CB226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E1320250-F1C3-4BF3-9A0F-6B5CB226A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1320250-F1C3-4BF3-9A0F-6B5CB226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1320250-F1C3-4BF3-9A0F-6B5CB226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152398" y="651164"/>
            <a:ext cx="5763491" cy="2660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Kur’ân</a:t>
            </a:r>
            <a:r>
              <a:rPr lang="tr-TR" sz="3600" dirty="0"/>
              <a:t>-ı Kerîm’i ve hadisleri çok iyi biliyordu. Bu nedenle İslâm tarihinde çok önemli bir yeri vardır.</a:t>
            </a:r>
          </a:p>
        </p:txBody>
      </p:sp>
      <p:sp>
        <p:nvSpPr>
          <p:cNvPr id="3" name="Akış Çizelgesi: Öteki İşlem 2"/>
          <p:cNvSpPr/>
          <p:nvPr/>
        </p:nvSpPr>
        <p:spPr>
          <a:xfrm>
            <a:off x="152397" y="3602181"/>
            <a:ext cx="5763491" cy="14685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Başta ahlakı olmak üzere ilmi kişiliğiyle meşhur oldu.</a:t>
            </a:r>
          </a:p>
        </p:txBody>
      </p:sp>
      <p:sp>
        <p:nvSpPr>
          <p:cNvPr id="4" name="Akış Çizelgesi: Öteki İşlem 3"/>
          <p:cNvSpPr/>
          <p:nvPr/>
        </p:nvSpPr>
        <p:spPr>
          <a:xfrm>
            <a:off x="152398" y="5361709"/>
            <a:ext cx="11880293" cy="13023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İslâm’ın anlaşılmasındaki en önemli kişi ve kaynaklardan bir kabul edilir.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323" y="651164"/>
            <a:ext cx="584836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11084" y="3244334"/>
            <a:ext cx="476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https://www.youtube.com/watch?v=4E-XVQtP9-I</a:t>
            </a:r>
            <a:endParaRPr lang="tr-TR" dirty="0"/>
          </a:p>
        </p:txBody>
      </p:sp>
      <p:pic>
        <p:nvPicPr>
          <p:cNvPr id="3" name="4E-XVQtP9-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360218" y="1172830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FATIMA (</a:t>
            </a:r>
            <a:r>
              <a:rPr lang="tr-TR" sz="11500" cap="none" dirty="0" err="1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r.a</a:t>
            </a:r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971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"/>
            <a:ext cx="7093527" cy="3269672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Hz. Fatıma (</a:t>
            </a:r>
            <a:r>
              <a:rPr lang="tr-TR" sz="4000" dirty="0" err="1"/>
              <a:t>r.a</a:t>
            </a:r>
            <a:r>
              <a:rPr lang="tr-TR" sz="4000" dirty="0"/>
              <a:t>.) kimdir? Hakkında ne biliyorsunuz?</a:t>
            </a:r>
          </a:p>
        </p:txBody>
      </p:sp>
    </p:spTree>
    <p:extLst>
      <p:ext uri="{BB962C8B-B14F-4D97-AF65-F5344CB8AC3E}">
        <p14:creationId xmlns:p14="http://schemas.microsoft.com/office/powerpoint/2010/main" val="38363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358</TotalTime>
  <Words>972</Words>
  <Application>Microsoft Office PowerPoint</Application>
  <PresentationFormat>Geniş ekran</PresentationFormat>
  <Paragraphs>86</Paragraphs>
  <Slides>33</Slides>
  <Notes>2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Calibri</vt:lpstr>
      <vt:lpstr>Gill Sans MT</vt:lpstr>
      <vt:lpstr>Shaikh Hamdullah Mushaf</vt:lpstr>
      <vt:lpstr>Wingdings</vt:lpstr>
      <vt:lpstr>Wingdings 2</vt:lpstr>
      <vt:lpstr>Kar Payı</vt:lpstr>
      <vt:lpstr>BAZI GENÇ SAHABİLER Hz. Aişe (r.a.) Hz. Fatıma (r.a.) Esma Binti Ebi Bekir (r.a.) Cafer b. Ebi Talib (r.a.)</vt:lpstr>
      <vt:lpstr>HZ. AİŞE (R.A.)</vt:lpstr>
      <vt:lpstr>kazanımlar</vt:lpstr>
      <vt:lpstr>PowerPoint Sunusu</vt:lpstr>
      <vt:lpstr>PowerPoint Sunusu</vt:lpstr>
      <vt:lpstr>PowerPoint Sunusu</vt:lpstr>
      <vt:lpstr>PowerPoint Sunusu</vt:lpstr>
      <vt:lpstr>HZ. FATIMA (r.a.)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ESMA BİNTİ EBİ BEKİR (r.a.)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CAFER b. EBİ TALİB (r.a.)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BAZI GENÇ SAHABİLER Hz. Fatıma (r.a.) Hz. Aişe (r.a.)</dc:title>
  <dc:creator>Nurullah Yalçın</dc:creator>
  <cp:lastModifiedBy>Nurullah Yalçın</cp:lastModifiedBy>
  <cp:revision>33</cp:revision>
  <dcterms:created xsi:type="dcterms:W3CDTF">2019-08-24T11:55:41Z</dcterms:created>
  <dcterms:modified xsi:type="dcterms:W3CDTF">2020-11-24T18:25:24Z</dcterms:modified>
</cp:coreProperties>
</file>