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8" r:id="rId2"/>
    <p:sldId id="315" r:id="rId3"/>
    <p:sldId id="410" r:id="rId4"/>
    <p:sldId id="411" r:id="rId5"/>
    <p:sldId id="418" r:id="rId6"/>
    <p:sldId id="380" r:id="rId7"/>
    <p:sldId id="412" r:id="rId8"/>
    <p:sldId id="414" r:id="rId9"/>
    <p:sldId id="376" r:id="rId10"/>
    <p:sldId id="416" r:id="rId11"/>
    <p:sldId id="417" r:id="rId12"/>
    <p:sldId id="415" r:id="rId13"/>
    <p:sldId id="421" r:id="rId14"/>
    <p:sldId id="26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urullah Yalçın" initials="NY" lastIdx="4" clrIdx="0">
    <p:extLst>
      <p:ext uri="{19B8F6BF-5375-455C-9EA6-DF929625EA0E}">
        <p15:presenceInfo xmlns:p15="http://schemas.microsoft.com/office/powerpoint/2012/main" userId="aff33922cbf709c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3363A6-9784-49D8-AE5B-C6CFF535C4B8}"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tr-TR"/>
        </a:p>
      </dgm:t>
    </dgm:pt>
    <dgm:pt modelId="{FC2F5561-D071-48A0-B7C2-4E2D0F4A80E9}">
      <dgm:prSet phldrT="[Metin]"/>
      <dgm:spPr/>
      <dgm:t>
        <a:bodyPr/>
        <a:lstStyle/>
        <a:p>
          <a:r>
            <a:rPr lang="tr-TR" dirty="0" err="1"/>
            <a:t>Âl</a:t>
          </a:r>
          <a:r>
            <a:rPr lang="tr-TR" dirty="0"/>
            <a:t>-i </a:t>
          </a:r>
          <a:r>
            <a:rPr lang="tr-TR" dirty="0" err="1"/>
            <a:t>İmrân</a:t>
          </a:r>
          <a:endParaRPr lang="tr-TR" dirty="0"/>
        </a:p>
        <a:p>
          <a:r>
            <a:rPr lang="tr-TR" dirty="0"/>
            <a:t>(</a:t>
          </a:r>
          <a:r>
            <a:rPr lang="tr-TR" dirty="0" err="1"/>
            <a:t>İmrân</a:t>
          </a:r>
          <a:r>
            <a:rPr lang="tr-TR" dirty="0"/>
            <a:t> </a:t>
          </a:r>
          <a:r>
            <a:rPr lang="tr-TR" dirty="0" err="1"/>
            <a:t>âilesi</a:t>
          </a:r>
          <a:r>
            <a:rPr lang="tr-TR" dirty="0"/>
            <a:t>) Suresi</a:t>
          </a:r>
        </a:p>
      </dgm:t>
    </dgm:pt>
    <dgm:pt modelId="{00E0C0B5-2FEF-4B02-AEF6-EF0A8730403D}" type="parTrans" cxnId="{FEEE5B33-C069-45B0-8BCD-ED47E90A954A}">
      <dgm:prSet/>
      <dgm:spPr/>
      <dgm:t>
        <a:bodyPr/>
        <a:lstStyle/>
        <a:p>
          <a:endParaRPr lang="tr-TR"/>
        </a:p>
      </dgm:t>
    </dgm:pt>
    <dgm:pt modelId="{8A2F4E13-6855-4305-B9EE-39FFDD4A42A2}" type="sibTrans" cxnId="{FEEE5B33-C069-45B0-8BCD-ED47E90A954A}">
      <dgm:prSet/>
      <dgm:spPr/>
      <dgm:t>
        <a:bodyPr/>
        <a:lstStyle/>
        <a:p>
          <a:endParaRPr lang="tr-TR"/>
        </a:p>
      </dgm:t>
    </dgm:pt>
    <dgm:pt modelId="{43F63A77-0D9F-48B6-BF17-4EEBF6EDA1CC}">
      <dgm:prSet phldrT="[Metin]" custT="1"/>
      <dgm:spPr/>
      <dgm:t>
        <a:bodyPr/>
        <a:lstStyle/>
        <a:p>
          <a:r>
            <a:rPr lang="tr-TR" sz="2400" dirty="0" err="1"/>
            <a:t>Kur’ân</a:t>
          </a:r>
          <a:r>
            <a:rPr lang="tr-TR" sz="2400" dirty="0"/>
            <a:t>-ı Kerîm’in üçüncü suresidir</a:t>
          </a:r>
        </a:p>
      </dgm:t>
    </dgm:pt>
    <dgm:pt modelId="{7E3EA38B-B357-42B1-94E0-4C76C06CEB79}" type="parTrans" cxnId="{2BF80B98-8E96-4469-B5C6-A09A495DCBE5}">
      <dgm:prSet/>
      <dgm:spPr/>
      <dgm:t>
        <a:bodyPr/>
        <a:lstStyle/>
        <a:p>
          <a:endParaRPr lang="tr-TR"/>
        </a:p>
      </dgm:t>
    </dgm:pt>
    <dgm:pt modelId="{68D95F41-26DF-4C0A-9EC2-81938FF2098A}" type="sibTrans" cxnId="{2BF80B98-8E96-4469-B5C6-A09A495DCBE5}">
      <dgm:prSet/>
      <dgm:spPr/>
      <dgm:t>
        <a:bodyPr/>
        <a:lstStyle/>
        <a:p>
          <a:endParaRPr lang="tr-TR"/>
        </a:p>
      </dgm:t>
    </dgm:pt>
    <dgm:pt modelId="{0740B6D6-F082-4D6C-B0A1-B503A7165904}">
      <dgm:prSet phldrT="[Metin]" custT="1"/>
      <dgm:spPr/>
      <dgm:t>
        <a:bodyPr/>
        <a:lstStyle/>
        <a:p>
          <a:r>
            <a:rPr lang="tr-TR" sz="2400" dirty="0"/>
            <a:t>Medine’de inmiştir</a:t>
          </a:r>
        </a:p>
      </dgm:t>
    </dgm:pt>
    <dgm:pt modelId="{75536D44-6D46-4C39-B2EB-06C3D52B6AAA}" type="parTrans" cxnId="{C615ADD7-BD74-4CFF-8FA0-BB1FF79F0D6C}">
      <dgm:prSet/>
      <dgm:spPr/>
      <dgm:t>
        <a:bodyPr/>
        <a:lstStyle/>
        <a:p>
          <a:endParaRPr lang="tr-TR"/>
        </a:p>
      </dgm:t>
    </dgm:pt>
    <dgm:pt modelId="{78459A82-7E32-4C1E-AE63-1368A9BF591B}" type="sibTrans" cxnId="{C615ADD7-BD74-4CFF-8FA0-BB1FF79F0D6C}">
      <dgm:prSet/>
      <dgm:spPr/>
      <dgm:t>
        <a:bodyPr/>
        <a:lstStyle/>
        <a:p>
          <a:endParaRPr lang="tr-TR"/>
        </a:p>
      </dgm:t>
    </dgm:pt>
    <dgm:pt modelId="{E156F298-5AA4-4F64-B054-0296898C5BAE}">
      <dgm:prSet phldrT="[Metin]" custT="1"/>
      <dgm:spPr/>
      <dgm:t>
        <a:bodyPr/>
        <a:lstStyle/>
        <a:p>
          <a:r>
            <a:rPr lang="tr-TR" sz="2400" dirty="0"/>
            <a:t>Hz. Meryem’in babası İmran ailesinden bahseder</a:t>
          </a:r>
        </a:p>
      </dgm:t>
    </dgm:pt>
    <dgm:pt modelId="{B10062A0-BD22-4319-A0AF-BA7E8EB02DC9}" type="parTrans" cxnId="{4FEF8BA2-F434-4CDB-9419-66CAD00698F0}">
      <dgm:prSet/>
      <dgm:spPr/>
      <dgm:t>
        <a:bodyPr/>
        <a:lstStyle/>
        <a:p>
          <a:endParaRPr lang="tr-TR"/>
        </a:p>
      </dgm:t>
    </dgm:pt>
    <dgm:pt modelId="{E7D4DFAD-60FF-48D2-A5CF-1FECE5C457B3}" type="sibTrans" cxnId="{4FEF8BA2-F434-4CDB-9419-66CAD00698F0}">
      <dgm:prSet/>
      <dgm:spPr/>
      <dgm:t>
        <a:bodyPr/>
        <a:lstStyle/>
        <a:p>
          <a:endParaRPr lang="tr-TR"/>
        </a:p>
      </dgm:t>
    </dgm:pt>
    <dgm:pt modelId="{3F958A67-2695-4406-999C-D929C0EE2584}">
      <dgm:prSet custT="1"/>
      <dgm:spPr/>
      <dgm:t>
        <a:bodyPr/>
        <a:lstStyle/>
        <a:p>
          <a:r>
            <a:rPr lang="tr-TR" sz="2400" dirty="0"/>
            <a:t>Sure hicretin 3. yılında inmeye başlamış, 9. yılında tamamlanmıştır</a:t>
          </a:r>
        </a:p>
      </dgm:t>
    </dgm:pt>
    <dgm:pt modelId="{48ADBDA4-26A1-45BD-8AFA-BB08623522B3}" type="parTrans" cxnId="{4C5C7A9C-B652-49F7-BEEE-30023B529615}">
      <dgm:prSet/>
      <dgm:spPr/>
      <dgm:t>
        <a:bodyPr/>
        <a:lstStyle/>
        <a:p>
          <a:endParaRPr lang="tr-TR"/>
        </a:p>
      </dgm:t>
    </dgm:pt>
    <dgm:pt modelId="{58E2EB9E-3BC0-48C0-9FD5-50D9A0150C10}" type="sibTrans" cxnId="{4C5C7A9C-B652-49F7-BEEE-30023B529615}">
      <dgm:prSet/>
      <dgm:spPr/>
      <dgm:t>
        <a:bodyPr/>
        <a:lstStyle/>
        <a:p>
          <a:endParaRPr lang="tr-TR"/>
        </a:p>
      </dgm:t>
    </dgm:pt>
    <dgm:pt modelId="{8BCC49A9-E9C2-4E56-940F-F3593CF35DFF}">
      <dgm:prSet custT="1"/>
      <dgm:spPr/>
      <dgm:t>
        <a:bodyPr/>
        <a:lstStyle/>
        <a:p>
          <a:r>
            <a:rPr lang="tr-TR" sz="2400" dirty="0"/>
            <a:t>Surenin iniş sebebi </a:t>
          </a:r>
          <a:r>
            <a:rPr lang="tr-TR" sz="2400" dirty="0" err="1"/>
            <a:t>Necran</a:t>
          </a:r>
          <a:r>
            <a:rPr lang="tr-TR" sz="2400" dirty="0"/>
            <a:t> Hristiyanları ile Peygamber’imiz arasında geçer konuşmadır</a:t>
          </a:r>
        </a:p>
      </dgm:t>
    </dgm:pt>
    <dgm:pt modelId="{1CFAB1DC-205D-41F5-B640-F09E2AB28D92}" type="parTrans" cxnId="{E540F475-DD7C-413F-B8C8-B6D998360F30}">
      <dgm:prSet/>
      <dgm:spPr/>
      <dgm:t>
        <a:bodyPr/>
        <a:lstStyle/>
        <a:p>
          <a:endParaRPr lang="tr-TR"/>
        </a:p>
      </dgm:t>
    </dgm:pt>
    <dgm:pt modelId="{A72ED678-D716-41D7-9F90-978F782838CF}" type="sibTrans" cxnId="{E540F475-DD7C-413F-B8C8-B6D998360F30}">
      <dgm:prSet/>
      <dgm:spPr/>
      <dgm:t>
        <a:bodyPr/>
        <a:lstStyle/>
        <a:p>
          <a:endParaRPr lang="tr-TR"/>
        </a:p>
      </dgm:t>
    </dgm:pt>
    <dgm:pt modelId="{F320068F-0FF8-4D2F-8F0A-10976147EBF2}" type="pres">
      <dgm:prSet presAssocID="{683363A6-9784-49D8-AE5B-C6CFF535C4B8}" presName="Name0" presStyleCnt="0">
        <dgm:presLayoutVars>
          <dgm:chMax val="1"/>
          <dgm:dir/>
          <dgm:animLvl val="ctr"/>
          <dgm:resizeHandles val="exact"/>
        </dgm:presLayoutVars>
      </dgm:prSet>
      <dgm:spPr/>
    </dgm:pt>
    <dgm:pt modelId="{8C13C893-74E2-4F5F-AE07-7E88251C6A49}" type="pres">
      <dgm:prSet presAssocID="{FC2F5561-D071-48A0-B7C2-4E2D0F4A80E9}" presName="centerShape" presStyleLbl="node0" presStyleIdx="0" presStyleCnt="1" custScaleX="136718"/>
      <dgm:spPr/>
    </dgm:pt>
    <dgm:pt modelId="{BAD04DD9-9220-4572-9AC9-00AD3BEFD74A}" type="pres">
      <dgm:prSet presAssocID="{7E3EA38B-B357-42B1-94E0-4C76C06CEB79}" presName="parTrans" presStyleLbl="sibTrans2D1" presStyleIdx="0" presStyleCnt="5"/>
      <dgm:spPr/>
    </dgm:pt>
    <dgm:pt modelId="{957D6415-4523-45AC-ABFB-CC6EFD9B455D}" type="pres">
      <dgm:prSet presAssocID="{7E3EA38B-B357-42B1-94E0-4C76C06CEB79}" presName="connectorText" presStyleLbl="sibTrans2D1" presStyleIdx="0" presStyleCnt="5"/>
      <dgm:spPr/>
    </dgm:pt>
    <dgm:pt modelId="{12E5DA5D-C10C-46EB-8605-2006ACA2F894}" type="pres">
      <dgm:prSet presAssocID="{43F63A77-0D9F-48B6-BF17-4EEBF6EDA1CC}" presName="node" presStyleLbl="node1" presStyleIdx="0" presStyleCnt="5" custScaleX="200023">
        <dgm:presLayoutVars>
          <dgm:bulletEnabled val="1"/>
        </dgm:presLayoutVars>
      </dgm:prSet>
      <dgm:spPr/>
    </dgm:pt>
    <dgm:pt modelId="{DDEAB4CE-1F6E-4B12-9540-6E66F0857D9E}" type="pres">
      <dgm:prSet presAssocID="{75536D44-6D46-4C39-B2EB-06C3D52B6AAA}" presName="parTrans" presStyleLbl="sibTrans2D1" presStyleIdx="1" presStyleCnt="5"/>
      <dgm:spPr/>
    </dgm:pt>
    <dgm:pt modelId="{59E05E1C-19E8-4FF8-A725-63B1FB9C6AD4}" type="pres">
      <dgm:prSet presAssocID="{75536D44-6D46-4C39-B2EB-06C3D52B6AAA}" presName="connectorText" presStyleLbl="sibTrans2D1" presStyleIdx="1" presStyleCnt="5"/>
      <dgm:spPr/>
    </dgm:pt>
    <dgm:pt modelId="{984835B1-1CDA-41AE-9384-40B440EB9BBA}" type="pres">
      <dgm:prSet presAssocID="{0740B6D6-F082-4D6C-B0A1-B503A7165904}" presName="node" presStyleLbl="node1" presStyleIdx="1" presStyleCnt="5" custScaleX="200023" custRadScaleRad="137514" custRadScaleInc="29746">
        <dgm:presLayoutVars>
          <dgm:bulletEnabled val="1"/>
        </dgm:presLayoutVars>
      </dgm:prSet>
      <dgm:spPr/>
    </dgm:pt>
    <dgm:pt modelId="{246B2405-E1BE-4CC8-8F1A-DDA8600ACC79}" type="pres">
      <dgm:prSet presAssocID="{B10062A0-BD22-4319-A0AF-BA7E8EB02DC9}" presName="parTrans" presStyleLbl="sibTrans2D1" presStyleIdx="2" presStyleCnt="5"/>
      <dgm:spPr/>
    </dgm:pt>
    <dgm:pt modelId="{A185D79A-7D55-4002-848E-7CB567F74C5F}" type="pres">
      <dgm:prSet presAssocID="{B10062A0-BD22-4319-A0AF-BA7E8EB02DC9}" presName="connectorText" presStyleLbl="sibTrans2D1" presStyleIdx="2" presStyleCnt="5"/>
      <dgm:spPr/>
    </dgm:pt>
    <dgm:pt modelId="{32D5EC31-B556-4FEF-AB51-138C2AD566BB}" type="pres">
      <dgm:prSet presAssocID="{E156F298-5AA4-4F64-B054-0296898C5BAE}" presName="node" presStyleLbl="node1" presStyleIdx="2" presStyleCnt="5" custScaleX="200023" custRadScaleRad="140171" custRadScaleInc="-42213">
        <dgm:presLayoutVars>
          <dgm:bulletEnabled val="1"/>
        </dgm:presLayoutVars>
      </dgm:prSet>
      <dgm:spPr/>
    </dgm:pt>
    <dgm:pt modelId="{7B2F405F-34C9-43E0-800C-C6C3097905FB}" type="pres">
      <dgm:prSet presAssocID="{48ADBDA4-26A1-45BD-8AFA-BB08623522B3}" presName="parTrans" presStyleLbl="sibTrans2D1" presStyleIdx="3" presStyleCnt="5"/>
      <dgm:spPr/>
    </dgm:pt>
    <dgm:pt modelId="{02A2CBB0-4FAF-4146-BB77-85FE893564CB}" type="pres">
      <dgm:prSet presAssocID="{48ADBDA4-26A1-45BD-8AFA-BB08623522B3}" presName="connectorText" presStyleLbl="sibTrans2D1" presStyleIdx="3" presStyleCnt="5"/>
      <dgm:spPr/>
    </dgm:pt>
    <dgm:pt modelId="{5000BBCA-85E3-4936-B7C6-C6E200928C7F}" type="pres">
      <dgm:prSet presAssocID="{3F958A67-2695-4406-999C-D929C0EE2584}" presName="node" presStyleLbl="node1" presStyleIdx="3" presStyleCnt="5" custScaleX="200023" custRadScaleRad="134940" custRadScaleInc="37442">
        <dgm:presLayoutVars>
          <dgm:bulletEnabled val="1"/>
        </dgm:presLayoutVars>
      </dgm:prSet>
      <dgm:spPr/>
    </dgm:pt>
    <dgm:pt modelId="{6B097CF8-A354-4412-B1D1-6C433EFECF77}" type="pres">
      <dgm:prSet presAssocID="{1CFAB1DC-205D-41F5-B640-F09E2AB28D92}" presName="parTrans" presStyleLbl="sibTrans2D1" presStyleIdx="4" presStyleCnt="5"/>
      <dgm:spPr/>
    </dgm:pt>
    <dgm:pt modelId="{8AB5B439-C97F-4604-9BFF-1A3BC54CD4A1}" type="pres">
      <dgm:prSet presAssocID="{1CFAB1DC-205D-41F5-B640-F09E2AB28D92}" presName="connectorText" presStyleLbl="sibTrans2D1" presStyleIdx="4" presStyleCnt="5"/>
      <dgm:spPr/>
    </dgm:pt>
    <dgm:pt modelId="{4417834E-0DE5-45D9-A5F1-C35D00255DD3}" type="pres">
      <dgm:prSet presAssocID="{8BCC49A9-E9C2-4E56-940F-F3593CF35DFF}" presName="node" presStyleLbl="node1" presStyleIdx="4" presStyleCnt="5" custScaleX="241499" custRadScaleRad="144643" custRadScaleInc="-19739">
        <dgm:presLayoutVars>
          <dgm:bulletEnabled val="1"/>
        </dgm:presLayoutVars>
      </dgm:prSet>
      <dgm:spPr/>
    </dgm:pt>
  </dgm:ptLst>
  <dgm:cxnLst>
    <dgm:cxn modelId="{DE648508-5278-42C2-81A0-9F340942E284}" type="presOf" srcId="{E156F298-5AA4-4F64-B054-0296898C5BAE}" destId="{32D5EC31-B556-4FEF-AB51-138C2AD566BB}" srcOrd="0" destOrd="0" presId="urn:microsoft.com/office/officeart/2005/8/layout/radial5"/>
    <dgm:cxn modelId="{A755402A-8327-49AF-B6EC-B069864647E7}" type="presOf" srcId="{B10062A0-BD22-4319-A0AF-BA7E8EB02DC9}" destId="{246B2405-E1BE-4CC8-8F1A-DDA8600ACC79}" srcOrd="0" destOrd="0" presId="urn:microsoft.com/office/officeart/2005/8/layout/radial5"/>
    <dgm:cxn modelId="{FEEE5B33-C069-45B0-8BCD-ED47E90A954A}" srcId="{683363A6-9784-49D8-AE5B-C6CFF535C4B8}" destId="{FC2F5561-D071-48A0-B7C2-4E2D0F4A80E9}" srcOrd="0" destOrd="0" parTransId="{00E0C0B5-2FEF-4B02-AEF6-EF0A8730403D}" sibTransId="{8A2F4E13-6855-4305-B9EE-39FFDD4A42A2}"/>
    <dgm:cxn modelId="{DCBD8442-A207-481F-8D40-B049CB307B27}" type="presOf" srcId="{1CFAB1DC-205D-41F5-B640-F09E2AB28D92}" destId="{6B097CF8-A354-4412-B1D1-6C433EFECF77}" srcOrd="0" destOrd="0" presId="urn:microsoft.com/office/officeart/2005/8/layout/radial5"/>
    <dgm:cxn modelId="{AD846175-4D75-4E8E-8D0A-7D8FEFBA7DBB}" type="presOf" srcId="{48ADBDA4-26A1-45BD-8AFA-BB08623522B3}" destId="{02A2CBB0-4FAF-4146-BB77-85FE893564CB}" srcOrd="1" destOrd="0" presId="urn:microsoft.com/office/officeart/2005/8/layout/radial5"/>
    <dgm:cxn modelId="{E83B6F75-2970-4DFA-A4FE-811EE076BA54}" type="presOf" srcId="{7E3EA38B-B357-42B1-94E0-4C76C06CEB79}" destId="{957D6415-4523-45AC-ABFB-CC6EFD9B455D}" srcOrd="1" destOrd="0" presId="urn:microsoft.com/office/officeart/2005/8/layout/radial5"/>
    <dgm:cxn modelId="{E540F475-DD7C-413F-B8C8-B6D998360F30}" srcId="{FC2F5561-D071-48A0-B7C2-4E2D0F4A80E9}" destId="{8BCC49A9-E9C2-4E56-940F-F3593CF35DFF}" srcOrd="4" destOrd="0" parTransId="{1CFAB1DC-205D-41F5-B640-F09E2AB28D92}" sibTransId="{A72ED678-D716-41D7-9F90-978F782838CF}"/>
    <dgm:cxn modelId="{A67F0676-71E1-4A39-A0D6-BAD68E64AED1}" type="presOf" srcId="{683363A6-9784-49D8-AE5B-C6CFF535C4B8}" destId="{F320068F-0FF8-4D2F-8F0A-10976147EBF2}" srcOrd="0" destOrd="0" presId="urn:microsoft.com/office/officeart/2005/8/layout/radial5"/>
    <dgm:cxn modelId="{A8EFFB7A-1779-4792-83FB-9D474C14C0ED}" type="presOf" srcId="{48ADBDA4-26A1-45BD-8AFA-BB08623522B3}" destId="{7B2F405F-34C9-43E0-800C-C6C3097905FB}" srcOrd="0" destOrd="0" presId="urn:microsoft.com/office/officeart/2005/8/layout/radial5"/>
    <dgm:cxn modelId="{2BF80B98-8E96-4469-B5C6-A09A495DCBE5}" srcId="{FC2F5561-D071-48A0-B7C2-4E2D0F4A80E9}" destId="{43F63A77-0D9F-48B6-BF17-4EEBF6EDA1CC}" srcOrd="0" destOrd="0" parTransId="{7E3EA38B-B357-42B1-94E0-4C76C06CEB79}" sibTransId="{68D95F41-26DF-4C0A-9EC2-81938FF2098A}"/>
    <dgm:cxn modelId="{4C5C7A9C-B652-49F7-BEEE-30023B529615}" srcId="{FC2F5561-D071-48A0-B7C2-4E2D0F4A80E9}" destId="{3F958A67-2695-4406-999C-D929C0EE2584}" srcOrd="3" destOrd="0" parTransId="{48ADBDA4-26A1-45BD-8AFA-BB08623522B3}" sibTransId="{58E2EB9E-3BC0-48C0-9FD5-50D9A0150C10}"/>
    <dgm:cxn modelId="{59713D9E-293C-45C5-9112-111A1AA52CC7}" type="presOf" srcId="{8BCC49A9-E9C2-4E56-940F-F3593CF35DFF}" destId="{4417834E-0DE5-45D9-A5F1-C35D00255DD3}" srcOrd="0" destOrd="0" presId="urn:microsoft.com/office/officeart/2005/8/layout/radial5"/>
    <dgm:cxn modelId="{4FEF8BA2-F434-4CDB-9419-66CAD00698F0}" srcId="{FC2F5561-D071-48A0-B7C2-4E2D0F4A80E9}" destId="{E156F298-5AA4-4F64-B054-0296898C5BAE}" srcOrd="2" destOrd="0" parTransId="{B10062A0-BD22-4319-A0AF-BA7E8EB02DC9}" sibTransId="{E7D4DFAD-60FF-48D2-A5CF-1FECE5C457B3}"/>
    <dgm:cxn modelId="{8F1E5CAC-A77D-4F75-B271-2958192E450F}" type="presOf" srcId="{B10062A0-BD22-4319-A0AF-BA7E8EB02DC9}" destId="{A185D79A-7D55-4002-848E-7CB567F74C5F}" srcOrd="1" destOrd="0" presId="urn:microsoft.com/office/officeart/2005/8/layout/radial5"/>
    <dgm:cxn modelId="{F3F197C6-FFE2-4006-99B2-41A0ABCEA08F}" type="presOf" srcId="{7E3EA38B-B357-42B1-94E0-4C76C06CEB79}" destId="{BAD04DD9-9220-4572-9AC9-00AD3BEFD74A}" srcOrd="0" destOrd="0" presId="urn:microsoft.com/office/officeart/2005/8/layout/radial5"/>
    <dgm:cxn modelId="{1C6D06C8-5D74-4C07-8618-900FC6079052}" type="presOf" srcId="{75536D44-6D46-4C39-B2EB-06C3D52B6AAA}" destId="{59E05E1C-19E8-4FF8-A725-63B1FB9C6AD4}" srcOrd="1" destOrd="0" presId="urn:microsoft.com/office/officeart/2005/8/layout/radial5"/>
    <dgm:cxn modelId="{1E1F61D4-AB6D-4876-81FC-DE34D74D7C09}" type="presOf" srcId="{0740B6D6-F082-4D6C-B0A1-B503A7165904}" destId="{984835B1-1CDA-41AE-9384-40B440EB9BBA}" srcOrd="0" destOrd="0" presId="urn:microsoft.com/office/officeart/2005/8/layout/radial5"/>
    <dgm:cxn modelId="{C615ADD7-BD74-4CFF-8FA0-BB1FF79F0D6C}" srcId="{FC2F5561-D071-48A0-B7C2-4E2D0F4A80E9}" destId="{0740B6D6-F082-4D6C-B0A1-B503A7165904}" srcOrd="1" destOrd="0" parTransId="{75536D44-6D46-4C39-B2EB-06C3D52B6AAA}" sibTransId="{78459A82-7E32-4C1E-AE63-1368A9BF591B}"/>
    <dgm:cxn modelId="{8BDC66DC-DF1A-496E-A438-C29D91350B70}" type="presOf" srcId="{3F958A67-2695-4406-999C-D929C0EE2584}" destId="{5000BBCA-85E3-4936-B7C6-C6E200928C7F}" srcOrd="0" destOrd="0" presId="urn:microsoft.com/office/officeart/2005/8/layout/radial5"/>
    <dgm:cxn modelId="{4F8D26DF-1FAF-4372-ABFA-E2995484C1FD}" type="presOf" srcId="{75536D44-6D46-4C39-B2EB-06C3D52B6AAA}" destId="{DDEAB4CE-1F6E-4B12-9540-6E66F0857D9E}" srcOrd="0" destOrd="0" presId="urn:microsoft.com/office/officeart/2005/8/layout/radial5"/>
    <dgm:cxn modelId="{2C14DEE0-1C12-45B4-B415-F44F101AE6F6}" type="presOf" srcId="{1CFAB1DC-205D-41F5-B640-F09E2AB28D92}" destId="{8AB5B439-C97F-4604-9BFF-1A3BC54CD4A1}" srcOrd="1" destOrd="0" presId="urn:microsoft.com/office/officeart/2005/8/layout/radial5"/>
    <dgm:cxn modelId="{B1D88DF5-1501-49E6-A43F-BD849F87FF7F}" type="presOf" srcId="{43F63A77-0D9F-48B6-BF17-4EEBF6EDA1CC}" destId="{12E5DA5D-C10C-46EB-8605-2006ACA2F894}" srcOrd="0" destOrd="0" presId="urn:microsoft.com/office/officeart/2005/8/layout/radial5"/>
    <dgm:cxn modelId="{BFDE96F8-FAEE-45B5-98E4-E5138172330E}" type="presOf" srcId="{FC2F5561-D071-48A0-B7C2-4E2D0F4A80E9}" destId="{8C13C893-74E2-4F5F-AE07-7E88251C6A49}" srcOrd="0" destOrd="0" presId="urn:microsoft.com/office/officeart/2005/8/layout/radial5"/>
    <dgm:cxn modelId="{33BCBD3D-10B3-4B47-AC2B-5BD5C6C26B7F}" type="presParOf" srcId="{F320068F-0FF8-4D2F-8F0A-10976147EBF2}" destId="{8C13C893-74E2-4F5F-AE07-7E88251C6A49}" srcOrd="0" destOrd="0" presId="urn:microsoft.com/office/officeart/2005/8/layout/radial5"/>
    <dgm:cxn modelId="{BF3F9FE5-CE9E-4E02-B566-A12547D81D0B}" type="presParOf" srcId="{F320068F-0FF8-4D2F-8F0A-10976147EBF2}" destId="{BAD04DD9-9220-4572-9AC9-00AD3BEFD74A}" srcOrd="1" destOrd="0" presId="urn:microsoft.com/office/officeart/2005/8/layout/radial5"/>
    <dgm:cxn modelId="{7EEBE962-B1CD-4AA9-83DD-0261F97BB975}" type="presParOf" srcId="{BAD04DD9-9220-4572-9AC9-00AD3BEFD74A}" destId="{957D6415-4523-45AC-ABFB-CC6EFD9B455D}" srcOrd="0" destOrd="0" presId="urn:microsoft.com/office/officeart/2005/8/layout/radial5"/>
    <dgm:cxn modelId="{131ECF6E-D4F8-4C98-81E6-C687385C764B}" type="presParOf" srcId="{F320068F-0FF8-4D2F-8F0A-10976147EBF2}" destId="{12E5DA5D-C10C-46EB-8605-2006ACA2F894}" srcOrd="2" destOrd="0" presId="urn:microsoft.com/office/officeart/2005/8/layout/radial5"/>
    <dgm:cxn modelId="{60E1C52F-8096-49EC-93B9-A067C499EA82}" type="presParOf" srcId="{F320068F-0FF8-4D2F-8F0A-10976147EBF2}" destId="{DDEAB4CE-1F6E-4B12-9540-6E66F0857D9E}" srcOrd="3" destOrd="0" presId="urn:microsoft.com/office/officeart/2005/8/layout/radial5"/>
    <dgm:cxn modelId="{E7CB95D9-0A6F-42FF-BA81-27B57D39EE50}" type="presParOf" srcId="{DDEAB4CE-1F6E-4B12-9540-6E66F0857D9E}" destId="{59E05E1C-19E8-4FF8-A725-63B1FB9C6AD4}" srcOrd="0" destOrd="0" presId="urn:microsoft.com/office/officeart/2005/8/layout/radial5"/>
    <dgm:cxn modelId="{F063026C-73A0-4013-ABFD-022871130E6D}" type="presParOf" srcId="{F320068F-0FF8-4D2F-8F0A-10976147EBF2}" destId="{984835B1-1CDA-41AE-9384-40B440EB9BBA}" srcOrd="4" destOrd="0" presId="urn:microsoft.com/office/officeart/2005/8/layout/radial5"/>
    <dgm:cxn modelId="{345197B4-CF88-4637-B27B-2F6FF7A8536F}" type="presParOf" srcId="{F320068F-0FF8-4D2F-8F0A-10976147EBF2}" destId="{246B2405-E1BE-4CC8-8F1A-DDA8600ACC79}" srcOrd="5" destOrd="0" presId="urn:microsoft.com/office/officeart/2005/8/layout/radial5"/>
    <dgm:cxn modelId="{EC933F5E-A77E-4A6F-A9A7-50476112F0BB}" type="presParOf" srcId="{246B2405-E1BE-4CC8-8F1A-DDA8600ACC79}" destId="{A185D79A-7D55-4002-848E-7CB567F74C5F}" srcOrd="0" destOrd="0" presId="urn:microsoft.com/office/officeart/2005/8/layout/radial5"/>
    <dgm:cxn modelId="{0EF76D77-222E-4E65-B4E9-A4ED17A764CD}" type="presParOf" srcId="{F320068F-0FF8-4D2F-8F0A-10976147EBF2}" destId="{32D5EC31-B556-4FEF-AB51-138C2AD566BB}" srcOrd="6" destOrd="0" presId="urn:microsoft.com/office/officeart/2005/8/layout/radial5"/>
    <dgm:cxn modelId="{48E777BB-080E-4013-8CA7-34A549116C58}" type="presParOf" srcId="{F320068F-0FF8-4D2F-8F0A-10976147EBF2}" destId="{7B2F405F-34C9-43E0-800C-C6C3097905FB}" srcOrd="7" destOrd="0" presId="urn:microsoft.com/office/officeart/2005/8/layout/radial5"/>
    <dgm:cxn modelId="{C321BE88-D104-4B0F-985A-8CCBA38272FC}" type="presParOf" srcId="{7B2F405F-34C9-43E0-800C-C6C3097905FB}" destId="{02A2CBB0-4FAF-4146-BB77-85FE893564CB}" srcOrd="0" destOrd="0" presId="urn:microsoft.com/office/officeart/2005/8/layout/radial5"/>
    <dgm:cxn modelId="{5805E377-6744-4628-866E-F3DAC2381302}" type="presParOf" srcId="{F320068F-0FF8-4D2F-8F0A-10976147EBF2}" destId="{5000BBCA-85E3-4936-B7C6-C6E200928C7F}" srcOrd="8" destOrd="0" presId="urn:microsoft.com/office/officeart/2005/8/layout/radial5"/>
    <dgm:cxn modelId="{FF946EA6-F171-4040-BE4B-C1D45E9708E8}" type="presParOf" srcId="{F320068F-0FF8-4D2F-8F0A-10976147EBF2}" destId="{6B097CF8-A354-4412-B1D1-6C433EFECF77}" srcOrd="9" destOrd="0" presId="urn:microsoft.com/office/officeart/2005/8/layout/radial5"/>
    <dgm:cxn modelId="{DD4D889B-9EA0-4796-A3B1-5C0B597DAB66}" type="presParOf" srcId="{6B097CF8-A354-4412-B1D1-6C433EFECF77}" destId="{8AB5B439-C97F-4604-9BFF-1A3BC54CD4A1}" srcOrd="0" destOrd="0" presId="urn:microsoft.com/office/officeart/2005/8/layout/radial5"/>
    <dgm:cxn modelId="{13ACA8F6-DA8D-4BA8-B508-F652D17A89B7}" type="presParOf" srcId="{F320068F-0FF8-4D2F-8F0A-10976147EBF2}" destId="{4417834E-0DE5-45D9-A5F1-C35D00255DD3}"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048017-F81E-449E-8B7C-BBA4B30CCDB5}" type="doc">
      <dgm:prSet loTypeId="urn:microsoft.com/office/officeart/2008/layout/RadialCluster" loCatId="cycle" qsTypeId="urn:microsoft.com/office/officeart/2005/8/quickstyle/3d1" qsCatId="3D" csTypeId="urn:microsoft.com/office/officeart/2005/8/colors/accent1_2" csCatId="accent1" phldr="1"/>
      <dgm:spPr/>
      <dgm:t>
        <a:bodyPr/>
        <a:lstStyle/>
        <a:p>
          <a:endParaRPr lang="tr-TR"/>
        </a:p>
      </dgm:t>
    </dgm:pt>
    <dgm:pt modelId="{6BAD6828-D89C-4023-B37D-B8B386F69D06}">
      <dgm:prSet phldrT="[Metin]"/>
      <dgm:spPr/>
      <dgm:t>
        <a:bodyPr/>
        <a:lstStyle/>
        <a:p>
          <a:r>
            <a:rPr lang="tr-TR" dirty="0" err="1"/>
            <a:t>Âl</a:t>
          </a:r>
          <a:r>
            <a:rPr lang="tr-TR" dirty="0"/>
            <a:t>-i İmran </a:t>
          </a:r>
          <a:r>
            <a:rPr lang="tr-TR" dirty="0" err="1"/>
            <a:t>Sûresi’nin</a:t>
          </a:r>
          <a:r>
            <a:rPr lang="tr-TR" dirty="0"/>
            <a:t> ana konuları</a:t>
          </a:r>
        </a:p>
      </dgm:t>
    </dgm:pt>
    <dgm:pt modelId="{39B565EE-1933-4D43-83C8-6C73E5F0494A}" type="parTrans" cxnId="{838422E1-5F4B-4812-B1D1-BCF9400FCD46}">
      <dgm:prSet/>
      <dgm:spPr/>
      <dgm:t>
        <a:bodyPr/>
        <a:lstStyle/>
        <a:p>
          <a:endParaRPr lang="tr-TR"/>
        </a:p>
      </dgm:t>
    </dgm:pt>
    <dgm:pt modelId="{86C42E57-30CD-41F3-AC14-C8CD5EF27FE1}" type="sibTrans" cxnId="{838422E1-5F4B-4812-B1D1-BCF9400FCD46}">
      <dgm:prSet/>
      <dgm:spPr/>
      <dgm:t>
        <a:bodyPr/>
        <a:lstStyle/>
        <a:p>
          <a:endParaRPr lang="tr-TR"/>
        </a:p>
      </dgm:t>
    </dgm:pt>
    <dgm:pt modelId="{4621817D-E539-4944-BCCF-97D0E7AF79F1}">
      <dgm:prSet phldrT="[Metin]" custT="1"/>
      <dgm:spPr/>
      <dgm:t>
        <a:bodyPr/>
        <a:lstStyle/>
        <a:p>
          <a:r>
            <a:rPr lang="tr-TR" sz="2800" dirty="0"/>
            <a:t>Allah’ın El-Hay ve el-</a:t>
          </a:r>
          <a:r>
            <a:rPr lang="tr-TR" sz="2800" dirty="0" err="1"/>
            <a:t>Kâyyûm</a:t>
          </a:r>
          <a:r>
            <a:rPr lang="tr-TR" sz="2800" dirty="0"/>
            <a:t> </a:t>
          </a:r>
          <a:r>
            <a:rPr lang="tr-TR" sz="2800"/>
            <a:t>olduğundan bahseder </a:t>
          </a:r>
          <a:endParaRPr lang="tr-TR" sz="2800" dirty="0"/>
        </a:p>
      </dgm:t>
    </dgm:pt>
    <dgm:pt modelId="{653539DF-6794-4EBF-861F-8C3F3FA9993F}" type="parTrans" cxnId="{E6744107-8819-42CE-ADD5-4F896549FE8F}">
      <dgm:prSet/>
      <dgm:spPr/>
      <dgm:t>
        <a:bodyPr/>
        <a:lstStyle/>
        <a:p>
          <a:endParaRPr lang="tr-TR"/>
        </a:p>
      </dgm:t>
    </dgm:pt>
    <dgm:pt modelId="{F2DBC139-DE01-4A41-A033-D6BC87C63E47}" type="sibTrans" cxnId="{E6744107-8819-42CE-ADD5-4F896549FE8F}">
      <dgm:prSet/>
      <dgm:spPr/>
      <dgm:t>
        <a:bodyPr/>
        <a:lstStyle/>
        <a:p>
          <a:endParaRPr lang="tr-TR"/>
        </a:p>
      </dgm:t>
    </dgm:pt>
    <dgm:pt modelId="{D2EDE915-BD69-47C8-BD3B-AAC86DB214DB}">
      <dgm:prSet phldrT="[Metin]"/>
      <dgm:spPr/>
      <dgm:t>
        <a:bodyPr/>
        <a:lstStyle/>
        <a:p>
          <a:r>
            <a:rPr lang="tr-TR" dirty="0"/>
            <a:t>İslam toplumu gerçekten ayrılmayan ve hakem görevini üstlenen bir toplum</a:t>
          </a:r>
        </a:p>
      </dgm:t>
    </dgm:pt>
    <dgm:pt modelId="{BF1BC92C-D6D4-458C-9151-E5E806C4E568}" type="parTrans" cxnId="{4958B817-607D-43F7-A6CB-D48FCA55FA0E}">
      <dgm:prSet/>
      <dgm:spPr/>
      <dgm:t>
        <a:bodyPr/>
        <a:lstStyle/>
        <a:p>
          <a:endParaRPr lang="tr-TR"/>
        </a:p>
      </dgm:t>
    </dgm:pt>
    <dgm:pt modelId="{3E9059B3-AE2D-4097-B2B4-116A71479816}" type="sibTrans" cxnId="{4958B817-607D-43F7-A6CB-D48FCA55FA0E}">
      <dgm:prSet/>
      <dgm:spPr/>
      <dgm:t>
        <a:bodyPr/>
        <a:lstStyle/>
        <a:p>
          <a:endParaRPr lang="tr-TR"/>
        </a:p>
      </dgm:t>
    </dgm:pt>
    <dgm:pt modelId="{E5CFFD59-DA23-4A4F-907D-6B6D17DADE9B}">
      <dgm:prSet phldrT="[Metin]"/>
      <dgm:spPr/>
      <dgm:t>
        <a:bodyPr/>
        <a:lstStyle/>
        <a:p>
          <a:r>
            <a:rPr lang="tr-TR" dirty="0"/>
            <a:t>Hz. Meryem’in Hz. </a:t>
          </a:r>
          <a:r>
            <a:rPr lang="tr-TR" dirty="0" err="1"/>
            <a:t>Zekeriyya’nın</a:t>
          </a:r>
          <a:r>
            <a:rPr lang="tr-TR" dirty="0"/>
            <a:t>, Hz. Yahya’nın, Hz. İsa’nın ve Hz. </a:t>
          </a:r>
          <a:r>
            <a:rPr lang="tr-TR" dirty="0" err="1"/>
            <a:t>İbrahimin</a:t>
          </a:r>
          <a:r>
            <a:rPr lang="tr-TR" dirty="0"/>
            <a:t> hayatından kesitler sunar </a:t>
          </a:r>
        </a:p>
      </dgm:t>
    </dgm:pt>
    <dgm:pt modelId="{4882B0E9-A4F0-4C54-8E74-907C1DE1BCF4}" type="parTrans" cxnId="{FE164B41-5EFB-40B5-B9F1-B22B81FBD26D}">
      <dgm:prSet/>
      <dgm:spPr/>
      <dgm:t>
        <a:bodyPr/>
        <a:lstStyle/>
        <a:p>
          <a:endParaRPr lang="tr-TR"/>
        </a:p>
      </dgm:t>
    </dgm:pt>
    <dgm:pt modelId="{4C9D9A2D-9E91-4A94-93CC-95B76885EB62}" type="sibTrans" cxnId="{FE164B41-5EFB-40B5-B9F1-B22B81FBD26D}">
      <dgm:prSet/>
      <dgm:spPr/>
      <dgm:t>
        <a:bodyPr/>
        <a:lstStyle/>
        <a:p>
          <a:endParaRPr lang="tr-TR"/>
        </a:p>
      </dgm:t>
    </dgm:pt>
    <dgm:pt modelId="{FBD18CDC-3CC1-4F0B-8825-56E232F8F173}">
      <dgm:prSet/>
      <dgm:spPr/>
      <dgm:t>
        <a:bodyPr/>
        <a:lstStyle/>
        <a:p>
          <a:r>
            <a:rPr lang="tr-TR" dirty="0"/>
            <a:t>Hristiyanların Hz. İsa’yı tanrılaştırmaları ve Yahudilerin iftiraları</a:t>
          </a:r>
        </a:p>
      </dgm:t>
    </dgm:pt>
    <dgm:pt modelId="{63C487B2-2FA5-49BF-8B81-B90B0EC3BF89}" type="parTrans" cxnId="{029D51AF-830A-49E7-9E03-F7193BCE79A8}">
      <dgm:prSet/>
      <dgm:spPr/>
      <dgm:t>
        <a:bodyPr/>
        <a:lstStyle/>
        <a:p>
          <a:endParaRPr lang="tr-TR"/>
        </a:p>
      </dgm:t>
    </dgm:pt>
    <dgm:pt modelId="{3FC64E27-D25A-488E-B799-ABFB438E24DB}" type="sibTrans" cxnId="{029D51AF-830A-49E7-9E03-F7193BCE79A8}">
      <dgm:prSet/>
      <dgm:spPr/>
      <dgm:t>
        <a:bodyPr/>
        <a:lstStyle/>
        <a:p>
          <a:endParaRPr lang="tr-TR"/>
        </a:p>
      </dgm:t>
    </dgm:pt>
    <dgm:pt modelId="{D1A2DB90-A81D-4457-B25B-2F5BAB777078}">
      <dgm:prSet/>
      <dgm:spPr/>
      <dgm:t>
        <a:bodyPr/>
        <a:lstStyle/>
        <a:p>
          <a:r>
            <a:rPr lang="tr-TR" dirty="0"/>
            <a:t>İnanç esasları ve temel ahlak kuralları</a:t>
          </a:r>
        </a:p>
      </dgm:t>
    </dgm:pt>
    <dgm:pt modelId="{69823913-5941-45A9-A0D1-45CE79A8400B}" type="parTrans" cxnId="{65362599-65BE-45E4-BD46-3575BCE3D396}">
      <dgm:prSet/>
      <dgm:spPr/>
      <dgm:t>
        <a:bodyPr/>
        <a:lstStyle/>
        <a:p>
          <a:endParaRPr lang="tr-TR"/>
        </a:p>
      </dgm:t>
    </dgm:pt>
    <dgm:pt modelId="{D74FBE2A-348A-43D9-829A-EC417E98E59E}" type="sibTrans" cxnId="{65362599-65BE-45E4-BD46-3575BCE3D396}">
      <dgm:prSet/>
      <dgm:spPr/>
      <dgm:t>
        <a:bodyPr/>
        <a:lstStyle/>
        <a:p>
          <a:endParaRPr lang="tr-TR"/>
        </a:p>
      </dgm:t>
    </dgm:pt>
    <dgm:pt modelId="{A6F1D183-8D7D-4475-A3A7-8AC6130A542E}">
      <dgm:prSet/>
      <dgm:spPr/>
      <dgm:t>
        <a:bodyPr/>
        <a:lstStyle/>
        <a:p>
          <a:r>
            <a:rPr lang="tr-TR" dirty="0"/>
            <a:t>Yegane geçerli din İslâm</a:t>
          </a:r>
        </a:p>
      </dgm:t>
    </dgm:pt>
    <dgm:pt modelId="{A4E1569A-AB3B-4755-A338-AB4A96FD1A0A}" type="parTrans" cxnId="{44AD6C33-95EF-4AA4-8201-E9ED471A3094}">
      <dgm:prSet/>
      <dgm:spPr/>
      <dgm:t>
        <a:bodyPr/>
        <a:lstStyle/>
        <a:p>
          <a:endParaRPr lang="tr-TR"/>
        </a:p>
      </dgm:t>
    </dgm:pt>
    <dgm:pt modelId="{6071186B-383E-4C02-904B-FC1DE6728885}" type="sibTrans" cxnId="{44AD6C33-95EF-4AA4-8201-E9ED471A3094}">
      <dgm:prSet/>
      <dgm:spPr/>
      <dgm:t>
        <a:bodyPr/>
        <a:lstStyle/>
        <a:p>
          <a:endParaRPr lang="tr-TR"/>
        </a:p>
      </dgm:t>
    </dgm:pt>
    <dgm:pt modelId="{B2347852-9FF7-47AB-99D2-975A2537D4DC}">
      <dgm:prSet/>
      <dgm:spPr/>
      <dgm:t>
        <a:bodyPr/>
        <a:lstStyle/>
        <a:p>
          <a:r>
            <a:rPr lang="tr-TR" dirty="0"/>
            <a:t>Önceki ilahi kitaplar onaylanır</a:t>
          </a:r>
        </a:p>
      </dgm:t>
    </dgm:pt>
    <dgm:pt modelId="{794E6FA8-C1EE-45D6-BFB6-1FFBD00419CE}" type="parTrans" cxnId="{828249D7-90D4-40BE-90C2-9511782EE26C}">
      <dgm:prSet/>
      <dgm:spPr/>
      <dgm:t>
        <a:bodyPr/>
        <a:lstStyle/>
        <a:p>
          <a:endParaRPr lang="tr-TR"/>
        </a:p>
      </dgm:t>
    </dgm:pt>
    <dgm:pt modelId="{56616262-99A6-45CD-823B-6CECCC98EC9E}" type="sibTrans" cxnId="{828249D7-90D4-40BE-90C2-9511782EE26C}">
      <dgm:prSet/>
      <dgm:spPr/>
      <dgm:t>
        <a:bodyPr/>
        <a:lstStyle/>
        <a:p>
          <a:endParaRPr lang="tr-TR"/>
        </a:p>
      </dgm:t>
    </dgm:pt>
    <dgm:pt modelId="{5581B625-0B70-47E1-AD3A-0D86CEA08756}" type="pres">
      <dgm:prSet presAssocID="{69048017-F81E-449E-8B7C-BBA4B30CCDB5}" presName="Name0" presStyleCnt="0">
        <dgm:presLayoutVars>
          <dgm:chMax val="1"/>
          <dgm:chPref val="1"/>
          <dgm:dir/>
          <dgm:animOne val="branch"/>
          <dgm:animLvl val="lvl"/>
        </dgm:presLayoutVars>
      </dgm:prSet>
      <dgm:spPr/>
    </dgm:pt>
    <dgm:pt modelId="{7DD35EC8-56CC-4E78-A66F-9E8824BD433A}" type="pres">
      <dgm:prSet presAssocID="{6BAD6828-D89C-4023-B37D-B8B386F69D06}" presName="singleCycle" presStyleCnt="0"/>
      <dgm:spPr/>
    </dgm:pt>
    <dgm:pt modelId="{6CDDFE93-5B4C-47D7-9885-5B254A3CCD57}" type="pres">
      <dgm:prSet presAssocID="{6BAD6828-D89C-4023-B37D-B8B386F69D06}" presName="singleCenter" presStyleLbl="node1" presStyleIdx="0" presStyleCnt="8" custScaleX="136027">
        <dgm:presLayoutVars>
          <dgm:chMax val="7"/>
          <dgm:chPref val="7"/>
        </dgm:presLayoutVars>
      </dgm:prSet>
      <dgm:spPr/>
    </dgm:pt>
    <dgm:pt modelId="{F49B04F3-67A9-4A6F-ACF0-30BA8E654B58}" type="pres">
      <dgm:prSet presAssocID="{653539DF-6794-4EBF-861F-8C3F3FA9993F}" presName="Name56" presStyleLbl="parChTrans1D2" presStyleIdx="0" presStyleCnt="7"/>
      <dgm:spPr/>
    </dgm:pt>
    <dgm:pt modelId="{24DCDBED-F473-4038-BEF9-4CCD161F9ABB}" type="pres">
      <dgm:prSet presAssocID="{4621817D-E539-4944-BCCF-97D0E7AF79F1}" presName="text0" presStyleLbl="node1" presStyleIdx="1" presStyleCnt="8" custScaleX="251269">
        <dgm:presLayoutVars>
          <dgm:bulletEnabled val="1"/>
        </dgm:presLayoutVars>
      </dgm:prSet>
      <dgm:spPr/>
    </dgm:pt>
    <dgm:pt modelId="{8E951203-09A7-4E47-A1AB-7D22700B29D8}" type="pres">
      <dgm:prSet presAssocID="{794E6FA8-C1EE-45D6-BFB6-1FFBD00419CE}" presName="Name56" presStyleLbl="parChTrans1D2" presStyleIdx="1" presStyleCnt="7"/>
      <dgm:spPr/>
    </dgm:pt>
    <dgm:pt modelId="{563517F4-30DA-4CAE-B459-72599E36231C}" type="pres">
      <dgm:prSet presAssocID="{B2347852-9FF7-47AB-99D2-975A2537D4DC}" presName="text0" presStyleLbl="node1" presStyleIdx="2" presStyleCnt="8" custScaleX="224043" custRadScaleRad="149054" custRadScaleInc="53838">
        <dgm:presLayoutVars>
          <dgm:bulletEnabled val="1"/>
        </dgm:presLayoutVars>
      </dgm:prSet>
      <dgm:spPr/>
    </dgm:pt>
    <dgm:pt modelId="{FD01A0A3-3849-4B54-9F34-FA91CF7B16BA}" type="pres">
      <dgm:prSet presAssocID="{A4E1569A-AB3B-4755-A338-AB4A96FD1A0A}" presName="Name56" presStyleLbl="parChTrans1D2" presStyleIdx="2" presStyleCnt="7"/>
      <dgm:spPr/>
    </dgm:pt>
    <dgm:pt modelId="{B419D373-EB60-4BBC-97E3-C646C9341A15}" type="pres">
      <dgm:prSet presAssocID="{A6F1D183-8D7D-4475-A3A7-8AC6130A542E}" presName="text0" presStyleLbl="node1" presStyleIdx="3" presStyleCnt="8" custScaleX="224043" custRadScaleRad="140526" custRadScaleInc="-11397">
        <dgm:presLayoutVars>
          <dgm:bulletEnabled val="1"/>
        </dgm:presLayoutVars>
      </dgm:prSet>
      <dgm:spPr/>
    </dgm:pt>
    <dgm:pt modelId="{74968A51-2CED-4716-BF05-BDAD81B0EF22}" type="pres">
      <dgm:prSet presAssocID="{69823913-5941-45A9-A0D1-45CE79A8400B}" presName="Name56" presStyleLbl="parChTrans1D2" presStyleIdx="3" presStyleCnt="7"/>
      <dgm:spPr/>
    </dgm:pt>
    <dgm:pt modelId="{E66BB01D-DDB9-4E8F-AAF0-CE62E9BC853A}" type="pres">
      <dgm:prSet presAssocID="{D1A2DB90-A81D-4457-B25B-2F5BAB777078}" presName="text0" presStyleLbl="node1" presStyleIdx="4" presStyleCnt="8" custScaleX="224043" custRadScaleRad="135973" custRadScaleInc="-92894">
        <dgm:presLayoutVars>
          <dgm:bulletEnabled val="1"/>
        </dgm:presLayoutVars>
      </dgm:prSet>
      <dgm:spPr/>
    </dgm:pt>
    <dgm:pt modelId="{5F800104-3753-4324-8DFB-42FD95DE7F5A}" type="pres">
      <dgm:prSet presAssocID="{63C487B2-2FA5-49BF-8B81-B90B0EC3BF89}" presName="Name56" presStyleLbl="parChTrans1D2" presStyleIdx="4" presStyleCnt="7"/>
      <dgm:spPr/>
    </dgm:pt>
    <dgm:pt modelId="{F347EEC3-42F3-4EFA-B7F0-856629BB417C}" type="pres">
      <dgm:prSet presAssocID="{FBD18CDC-3CC1-4F0B-8825-56E232F8F173}" presName="text0" presStyleLbl="node1" presStyleIdx="5" presStyleCnt="8" custScaleX="224043" custRadScaleRad="138307" custRadScaleInc="97103">
        <dgm:presLayoutVars>
          <dgm:bulletEnabled val="1"/>
        </dgm:presLayoutVars>
      </dgm:prSet>
      <dgm:spPr/>
    </dgm:pt>
    <dgm:pt modelId="{C328188E-DB6A-4797-BDD0-9942972E7154}" type="pres">
      <dgm:prSet presAssocID="{BF1BC92C-D6D4-458C-9151-E5E806C4E568}" presName="Name56" presStyleLbl="parChTrans1D2" presStyleIdx="5" presStyleCnt="7"/>
      <dgm:spPr/>
    </dgm:pt>
    <dgm:pt modelId="{388F9E47-EE1A-409F-9022-295396115071}" type="pres">
      <dgm:prSet presAssocID="{D2EDE915-BD69-47C8-BD3B-AAC86DB214DB}" presName="text0" presStyleLbl="node1" presStyleIdx="6" presStyleCnt="8" custScaleX="224043" custRadScaleRad="130307" custRadScaleInc="13473">
        <dgm:presLayoutVars>
          <dgm:bulletEnabled val="1"/>
        </dgm:presLayoutVars>
      </dgm:prSet>
      <dgm:spPr/>
    </dgm:pt>
    <dgm:pt modelId="{0B516821-0CA6-4C0E-9DC9-BA924A6840B6}" type="pres">
      <dgm:prSet presAssocID="{4882B0E9-A4F0-4C54-8E74-907C1DE1BCF4}" presName="Name56" presStyleLbl="parChTrans1D2" presStyleIdx="6" presStyleCnt="7"/>
      <dgm:spPr/>
    </dgm:pt>
    <dgm:pt modelId="{38E33EFF-0463-4B9A-AF27-68E222D74A35}" type="pres">
      <dgm:prSet presAssocID="{E5CFFD59-DA23-4A4F-907D-6B6D17DADE9B}" presName="text0" presStyleLbl="node1" presStyleIdx="7" presStyleCnt="8" custScaleX="224043" custRadScaleRad="141925" custRadScaleInc="-48656">
        <dgm:presLayoutVars>
          <dgm:bulletEnabled val="1"/>
        </dgm:presLayoutVars>
      </dgm:prSet>
      <dgm:spPr/>
    </dgm:pt>
  </dgm:ptLst>
  <dgm:cxnLst>
    <dgm:cxn modelId="{E6744107-8819-42CE-ADD5-4F896549FE8F}" srcId="{6BAD6828-D89C-4023-B37D-B8B386F69D06}" destId="{4621817D-E539-4944-BCCF-97D0E7AF79F1}" srcOrd="0" destOrd="0" parTransId="{653539DF-6794-4EBF-861F-8C3F3FA9993F}" sibTransId="{F2DBC139-DE01-4A41-A033-D6BC87C63E47}"/>
    <dgm:cxn modelId="{7DD06D12-2D5C-4567-9DF4-028AEBCB5A1F}" type="presOf" srcId="{D2EDE915-BD69-47C8-BD3B-AAC86DB214DB}" destId="{388F9E47-EE1A-409F-9022-295396115071}" srcOrd="0" destOrd="0" presId="urn:microsoft.com/office/officeart/2008/layout/RadialCluster"/>
    <dgm:cxn modelId="{15BAD612-77BE-4C29-8882-2688414476ED}" type="presOf" srcId="{FBD18CDC-3CC1-4F0B-8825-56E232F8F173}" destId="{F347EEC3-42F3-4EFA-B7F0-856629BB417C}" srcOrd="0" destOrd="0" presId="urn:microsoft.com/office/officeart/2008/layout/RadialCluster"/>
    <dgm:cxn modelId="{4958B817-607D-43F7-A6CB-D48FCA55FA0E}" srcId="{6BAD6828-D89C-4023-B37D-B8B386F69D06}" destId="{D2EDE915-BD69-47C8-BD3B-AAC86DB214DB}" srcOrd="5" destOrd="0" parTransId="{BF1BC92C-D6D4-458C-9151-E5E806C4E568}" sibTransId="{3E9059B3-AE2D-4097-B2B4-116A71479816}"/>
    <dgm:cxn modelId="{6F3CC82A-F74C-4D93-BE12-67F43B14A769}" type="presOf" srcId="{6BAD6828-D89C-4023-B37D-B8B386F69D06}" destId="{6CDDFE93-5B4C-47D7-9885-5B254A3CCD57}" srcOrd="0" destOrd="0" presId="urn:microsoft.com/office/officeart/2008/layout/RadialCluster"/>
    <dgm:cxn modelId="{44AD6C33-95EF-4AA4-8201-E9ED471A3094}" srcId="{6BAD6828-D89C-4023-B37D-B8B386F69D06}" destId="{A6F1D183-8D7D-4475-A3A7-8AC6130A542E}" srcOrd="2" destOrd="0" parTransId="{A4E1569A-AB3B-4755-A338-AB4A96FD1A0A}" sibTransId="{6071186B-383E-4C02-904B-FC1DE6728885}"/>
    <dgm:cxn modelId="{FE164B41-5EFB-40B5-B9F1-B22B81FBD26D}" srcId="{6BAD6828-D89C-4023-B37D-B8B386F69D06}" destId="{E5CFFD59-DA23-4A4F-907D-6B6D17DADE9B}" srcOrd="6" destOrd="0" parTransId="{4882B0E9-A4F0-4C54-8E74-907C1DE1BCF4}" sibTransId="{4C9D9A2D-9E91-4A94-93CC-95B76885EB62}"/>
    <dgm:cxn modelId="{41B3CD45-8F51-45F0-899D-069BDA1ACFA0}" type="presOf" srcId="{BF1BC92C-D6D4-458C-9151-E5E806C4E568}" destId="{C328188E-DB6A-4797-BDD0-9942972E7154}" srcOrd="0" destOrd="0" presId="urn:microsoft.com/office/officeart/2008/layout/RadialCluster"/>
    <dgm:cxn modelId="{DDE81179-B5B1-411B-B1D6-4272CFC9D608}" type="presOf" srcId="{4621817D-E539-4944-BCCF-97D0E7AF79F1}" destId="{24DCDBED-F473-4038-BEF9-4CCD161F9ABB}" srcOrd="0" destOrd="0" presId="urn:microsoft.com/office/officeart/2008/layout/RadialCluster"/>
    <dgm:cxn modelId="{3535DC8A-E5D6-425E-B8FA-907EF135EF68}" type="presOf" srcId="{A4E1569A-AB3B-4755-A338-AB4A96FD1A0A}" destId="{FD01A0A3-3849-4B54-9F34-FA91CF7B16BA}" srcOrd="0" destOrd="0" presId="urn:microsoft.com/office/officeart/2008/layout/RadialCluster"/>
    <dgm:cxn modelId="{65362599-65BE-45E4-BD46-3575BCE3D396}" srcId="{6BAD6828-D89C-4023-B37D-B8B386F69D06}" destId="{D1A2DB90-A81D-4457-B25B-2F5BAB777078}" srcOrd="3" destOrd="0" parTransId="{69823913-5941-45A9-A0D1-45CE79A8400B}" sibTransId="{D74FBE2A-348A-43D9-829A-EC417E98E59E}"/>
    <dgm:cxn modelId="{3E396A9F-4EC8-4C43-8467-C6162C7A8192}" type="presOf" srcId="{653539DF-6794-4EBF-861F-8C3F3FA9993F}" destId="{F49B04F3-67A9-4A6F-ACF0-30BA8E654B58}" srcOrd="0" destOrd="0" presId="urn:microsoft.com/office/officeart/2008/layout/RadialCluster"/>
    <dgm:cxn modelId="{85F756A4-4CD0-4F38-A458-F9C5CD2A4D37}" type="presOf" srcId="{69823913-5941-45A9-A0D1-45CE79A8400B}" destId="{74968A51-2CED-4716-BF05-BDAD81B0EF22}" srcOrd="0" destOrd="0" presId="urn:microsoft.com/office/officeart/2008/layout/RadialCluster"/>
    <dgm:cxn modelId="{561AA8A4-C80A-4BED-BCC4-82CE797849E1}" type="presOf" srcId="{E5CFFD59-DA23-4A4F-907D-6B6D17DADE9B}" destId="{38E33EFF-0463-4B9A-AF27-68E222D74A35}" srcOrd="0" destOrd="0" presId="urn:microsoft.com/office/officeart/2008/layout/RadialCluster"/>
    <dgm:cxn modelId="{EB403FAA-BBC9-445A-BBA2-6A2B37891847}" type="presOf" srcId="{4882B0E9-A4F0-4C54-8E74-907C1DE1BCF4}" destId="{0B516821-0CA6-4C0E-9DC9-BA924A6840B6}" srcOrd="0" destOrd="0" presId="urn:microsoft.com/office/officeart/2008/layout/RadialCluster"/>
    <dgm:cxn modelId="{029D51AF-830A-49E7-9E03-F7193BCE79A8}" srcId="{6BAD6828-D89C-4023-B37D-B8B386F69D06}" destId="{FBD18CDC-3CC1-4F0B-8825-56E232F8F173}" srcOrd="4" destOrd="0" parTransId="{63C487B2-2FA5-49BF-8B81-B90B0EC3BF89}" sibTransId="{3FC64E27-D25A-488E-B799-ABFB438E24DB}"/>
    <dgm:cxn modelId="{DCD04BB9-7B77-4A04-BA4F-C77C31B0F6E3}" type="presOf" srcId="{69048017-F81E-449E-8B7C-BBA4B30CCDB5}" destId="{5581B625-0B70-47E1-AD3A-0D86CEA08756}" srcOrd="0" destOrd="0" presId="urn:microsoft.com/office/officeart/2008/layout/RadialCluster"/>
    <dgm:cxn modelId="{38A0E4C3-51DE-4BB5-894D-DF569B284974}" type="presOf" srcId="{B2347852-9FF7-47AB-99D2-975A2537D4DC}" destId="{563517F4-30DA-4CAE-B459-72599E36231C}" srcOrd="0" destOrd="0" presId="urn:microsoft.com/office/officeart/2008/layout/RadialCluster"/>
    <dgm:cxn modelId="{828249D7-90D4-40BE-90C2-9511782EE26C}" srcId="{6BAD6828-D89C-4023-B37D-B8B386F69D06}" destId="{B2347852-9FF7-47AB-99D2-975A2537D4DC}" srcOrd="1" destOrd="0" parTransId="{794E6FA8-C1EE-45D6-BFB6-1FFBD00419CE}" sibTransId="{56616262-99A6-45CD-823B-6CECCC98EC9E}"/>
    <dgm:cxn modelId="{5AED58D7-E07F-4DED-8D5E-1FC36A88D34D}" type="presOf" srcId="{A6F1D183-8D7D-4475-A3A7-8AC6130A542E}" destId="{B419D373-EB60-4BBC-97E3-C646C9341A15}" srcOrd="0" destOrd="0" presId="urn:microsoft.com/office/officeart/2008/layout/RadialCluster"/>
    <dgm:cxn modelId="{838422E1-5F4B-4812-B1D1-BCF9400FCD46}" srcId="{69048017-F81E-449E-8B7C-BBA4B30CCDB5}" destId="{6BAD6828-D89C-4023-B37D-B8B386F69D06}" srcOrd="0" destOrd="0" parTransId="{39B565EE-1933-4D43-83C8-6C73E5F0494A}" sibTransId="{86C42E57-30CD-41F3-AC14-C8CD5EF27FE1}"/>
    <dgm:cxn modelId="{39DEDEE8-D5EF-4308-A7B4-3F87BC712A73}" type="presOf" srcId="{63C487B2-2FA5-49BF-8B81-B90B0EC3BF89}" destId="{5F800104-3753-4324-8DFB-42FD95DE7F5A}" srcOrd="0" destOrd="0" presId="urn:microsoft.com/office/officeart/2008/layout/RadialCluster"/>
    <dgm:cxn modelId="{3D7127F0-7FBD-480D-AB25-78D5FD685AA4}" type="presOf" srcId="{794E6FA8-C1EE-45D6-BFB6-1FFBD00419CE}" destId="{8E951203-09A7-4E47-A1AB-7D22700B29D8}" srcOrd="0" destOrd="0" presId="urn:microsoft.com/office/officeart/2008/layout/RadialCluster"/>
    <dgm:cxn modelId="{813495F7-2679-476B-B1B7-1BA12A042343}" type="presOf" srcId="{D1A2DB90-A81D-4457-B25B-2F5BAB777078}" destId="{E66BB01D-DDB9-4E8F-AAF0-CE62E9BC853A}" srcOrd="0" destOrd="0" presId="urn:microsoft.com/office/officeart/2008/layout/RadialCluster"/>
    <dgm:cxn modelId="{8311FC63-1048-4D4D-8181-F54EC68D9103}" type="presParOf" srcId="{5581B625-0B70-47E1-AD3A-0D86CEA08756}" destId="{7DD35EC8-56CC-4E78-A66F-9E8824BD433A}" srcOrd="0" destOrd="0" presId="urn:microsoft.com/office/officeart/2008/layout/RadialCluster"/>
    <dgm:cxn modelId="{AB1B7E20-FAEC-4EAF-9CFB-874F36095A31}" type="presParOf" srcId="{7DD35EC8-56CC-4E78-A66F-9E8824BD433A}" destId="{6CDDFE93-5B4C-47D7-9885-5B254A3CCD57}" srcOrd="0" destOrd="0" presId="urn:microsoft.com/office/officeart/2008/layout/RadialCluster"/>
    <dgm:cxn modelId="{4932EE6A-5AB7-4C50-BBE3-F72C2752213B}" type="presParOf" srcId="{7DD35EC8-56CC-4E78-A66F-9E8824BD433A}" destId="{F49B04F3-67A9-4A6F-ACF0-30BA8E654B58}" srcOrd="1" destOrd="0" presId="urn:microsoft.com/office/officeart/2008/layout/RadialCluster"/>
    <dgm:cxn modelId="{33E25CEF-557D-4D99-A871-B6B6AB7B402C}" type="presParOf" srcId="{7DD35EC8-56CC-4E78-A66F-9E8824BD433A}" destId="{24DCDBED-F473-4038-BEF9-4CCD161F9ABB}" srcOrd="2" destOrd="0" presId="urn:microsoft.com/office/officeart/2008/layout/RadialCluster"/>
    <dgm:cxn modelId="{67287780-CACD-4293-8C75-1D81100A3433}" type="presParOf" srcId="{7DD35EC8-56CC-4E78-A66F-9E8824BD433A}" destId="{8E951203-09A7-4E47-A1AB-7D22700B29D8}" srcOrd="3" destOrd="0" presId="urn:microsoft.com/office/officeart/2008/layout/RadialCluster"/>
    <dgm:cxn modelId="{BE78D923-FEFA-4871-82C4-58C870BBED79}" type="presParOf" srcId="{7DD35EC8-56CC-4E78-A66F-9E8824BD433A}" destId="{563517F4-30DA-4CAE-B459-72599E36231C}" srcOrd="4" destOrd="0" presId="urn:microsoft.com/office/officeart/2008/layout/RadialCluster"/>
    <dgm:cxn modelId="{74A3261F-FE75-4404-A93A-C0DBEED15265}" type="presParOf" srcId="{7DD35EC8-56CC-4E78-A66F-9E8824BD433A}" destId="{FD01A0A3-3849-4B54-9F34-FA91CF7B16BA}" srcOrd="5" destOrd="0" presId="urn:microsoft.com/office/officeart/2008/layout/RadialCluster"/>
    <dgm:cxn modelId="{CA680E75-55D2-4790-9A59-9435CDC59A22}" type="presParOf" srcId="{7DD35EC8-56CC-4E78-A66F-9E8824BD433A}" destId="{B419D373-EB60-4BBC-97E3-C646C9341A15}" srcOrd="6" destOrd="0" presId="urn:microsoft.com/office/officeart/2008/layout/RadialCluster"/>
    <dgm:cxn modelId="{5CACA885-A8F9-41CC-A7A8-B66267E742FC}" type="presParOf" srcId="{7DD35EC8-56CC-4E78-A66F-9E8824BD433A}" destId="{74968A51-2CED-4716-BF05-BDAD81B0EF22}" srcOrd="7" destOrd="0" presId="urn:microsoft.com/office/officeart/2008/layout/RadialCluster"/>
    <dgm:cxn modelId="{9C8CFDE5-5586-4BBC-B27A-17D3C2BDE2CB}" type="presParOf" srcId="{7DD35EC8-56CC-4E78-A66F-9E8824BD433A}" destId="{E66BB01D-DDB9-4E8F-AAF0-CE62E9BC853A}" srcOrd="8" destOrd="0" presId="urn:microsoft.com/office/officeart/2008/layout/RadialCluster"/>
    <dgm:cxn modelId="{77C54605-D679-4165-9DDA-F9E779BA3D1D}" type="presParOf" srcId="{7DD35EC8-56CC-4E78-A66F-9E8824BD433A}" destId="{5F800104-3753-4324-8DFB-42FD95DE7F5A}" srcOrd="9" destOrd="0" presId="urn:microsoft.com/office/officeart/2008/layout/RadialCluster"/>
    <dgm:cxn modelId="{E67FE90C-E927-40B2-98CF-6D28703E5B79}" type="presParOf" srcId="{7DD35EC8-56CC-4E78-A66F-9E8824BD433A}" destId="{F347EEC3-42F3-4EFA-B7F0-856629BB417C}" srcOrd="10" destOrd="0" presId="urn:microsoft.com/office/officeart/2008/layout/RadialCluster"/>
    <dgm:cxn modelId="{FE7E0D0F-1E23-477D-B742-BC59B42CF39D}" type="presParOf" srcId="{7DD35EC8-56CC-4E78-A66F-9E8824BD433A}" destId="{C328188E-DB6A-4797-BDD0-9942972E7154}" srcOrd="11" destOrd="0" presId="urn:microsoft.com/office/officeart/2008/layout/RadialCluster"/>
    <dgm:cxn modelId="{81A02AAD-FC7A-41FE-A5C9-955371E5FA1A}" type="presParOf" srcId="{7DD35EC8-56CC-4E78-A66F-9E8824BD433A}" destId="{388F9E47-EE1A-409F-9022-295396115071}" srcOrd="12" destOrd="0" presId="urn:microsoft.com/office/officeart/2008/layout/RadialCluster"/>
    <dgm:cxn modelId="{98423C25-6012-433E-908B-B186ED74CDCE}" type="presParOf" srcId="{7DD35EC8-56CC-4E78-A66F-9E8824BD433A}" destId="{0B516821-0CA6-4C0E-9DC9-BA924A6840B6}" srcOrd="13" destOrd="0" presId="urn:microsoft.com/office/officeart/2008/layout/RadialCluster"/>
    <dgm:cxn modelId="{7816EA3C-897D-4CD2-A689-F4744BC2C73F}" type="presParOf" srcId="{7DD35EC8-56CC-4E78-A66F-9E8824BD433A}" destId="{38E33EFF-0463-4B9A-AF27-68E222D74A35}" srcOrd="1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3C893-74E2-4F5F-AE07-7E88251C6A49}">
      <dsp:nvSpPr>
        <dsp:cNvPr id="0" name=""/>
        <dsp:cNvSpPr/>
      </dsp:nvSpPr>
      <dsp:spPr>
        <a:xfrm>
          <a:off x="4970577" y="2717936"/>
          <a:ext cx="2653311" cy="194071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tr-TR" sz="2600" kern="1200" dirty="0" err="1"/>
            <a:t>Âl</a:t>
          </a:r>
          <a:r>
            <a:rPr lang="tr-TR" sz="2600" kern="1200" dirty="0"/>
            <a:t>-i </a:t>
          </a:r>
          <a:r>
            <a:rPr lang="tr-TR" sz="2600" kern="1200" dirty="0" err="1"/>
            <a:t>İmrân</a:t>
          </a:r>
          <a:endParaRPr lang="tr-TR" sz="2600" kern="1200" dirty="0"/>
        </a:p>
        <a:p>
          <a:pPr marL="0" lvl="0" indent="0" algn="ctr" defTabSz="1155700">
            <a:lnSpc>
              <a:spcPct val="90000"/>
            </a:lnSpc>
            <a:spcBef>
              <a:spcPct val="0"/>
            </a:spcBef>
            <a:spcAft>
              <a:spcPct val="35000"/>
            </a:spcAft>
            <a:buNone/>
          </a:pPr>
          <a:r>
            <a:rPr lang="tr-TR" sz="2600" kern="1200" dirty="0"/>
            <a:t>(</a:t>
          </a:r>
          <a:r>
            <a:rPr lang="tr-TR" sz="2600" kern="1200" dirty="0" err="1"/>
            <a:t>İmrân</a:t>
          </a:r>
          <a:r>
            <a:rPr lang="tr-TR" sz="2600" kern="1200" dirty="0"/>
            <a:t> </a:t>
          </a:r>
          <a:r>
            <a:rPr lang="tr-TR" sz="2600" kern="1200" dirty="0" err="1"/>
            <a:t>âilesi</a:t>
          </a:r>
          <a:r>
            <a:rPr lang="tr-TR" sz="2600" kern="1200" dirty="0"/>
            <a:t>) Suresi</a:t>
          </a:r>
        </a:p>
      </dsp:txBody>
      <dsp:txXfrm>
        <a:off x="5359145" y="3002148"/>
        <a:ext cx="1876175" cy="1372294"/>
      </dsp:txXfrm>
    </dsp:sp>
    <dsp:sp modelId="{BAD04DD9-9220-4572-9AC9-00AD3BEFD74A}">
      <dsp:nvSpPr>
        <dsp:cNvPr id="0" name=""/>
        <dsp:cNvSpPr/>
      </dsp:nvSpPr>
      <dsp:spPr>
        <a:xfrm rot="16200000">
          <a:off x="6091946" y="2012301"/>
          <a:ext cx="410573" cy="6598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tr-TR" sz="2100" kern="1200"/>
        </a:p>
      </dsp:txBody>
      <dsp:txXfrm>
        <a:off x="6153532" y="2205856"/>
        <a:ext cx="287401" cy="395906"/>
      </dsp:txXfrm>
    </dsp:sp>
    <dsp:sp modelId="{12E5DA5D-C10C-46EB-8605-2006ACA2F894}">
      <dsp:nvSpPr>
        <dsp:cNvPr id="0" name=""/>
        <dsp:cNvSpPr/>
      </dsp:nvSpPr>
      <dsp:spPr>
        <a:xfrm>
          <a:off x="4356291" y="2550"/>
          <a:ext cx="3881883" cy="194071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dirty="0" err="1"/>
            <a:t>Kur’ân</a:t>
          </a:r>
          <a:r>
            <a:rPr lang="tr-TR" sz="2400" kern="1200" dirty="0"/>
            <a:t>-ı Kerîm’in üçüncü suresidir</a:t>
          </a:r>
        </a:p>
      </dsp:txBody>
      <dsp:txXfrm>
        <a:off x="4924780" y="286762"/>
        <a:ext cx="2744905" cy="1372294"/>
      </dsp:txXfrm>
    </dsp:sp>
    <dsp:sp modelId="{DDEAB4CE-1F6E-4B12-9540-6E66F0857D9E}">
      <dsp:nvSpPr>
        <dsp:cNvPr id="0" name=""/>
        <dsp:cNvSpPr/>
      </dsp:nvSpPr>
      <dsp:spPr>
        <a:xfrm rot="21162514">
          <a:off x="7716600" y="3159102"/>
          <a:ext cx="276079" cy="6598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tr-TR" sz="2100" kern="1200"/>
        </a:p>
      </dsp:txBody>
      <dsp:txXfrm>
        <a:off x="7716935" y="3296327"/>
        <a:ext cx="193255" cy="395906"/>
      </dsp:txXfrm>
    </dsp:sp>
    <dsp:sp modelId="{984835B1-1CDA-41AE-9384-40B440EB9BBA}">
      <dsp:nvSpPr>
        <dsp:cNvPr id="0" name=""/>
        <dsp:cNvSpPr/>
      </dsp:nvSpPr>
      <dsp:spPr>
        <a:xfrm>
          <a:off x="8060131" y="2244026"/>
          <a:ext cx="3881883" cy="194071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dirty="0"/>
            <a:t>Medine’de inmiştir</a:t>
          </a:r>
        </a:p>
      </dsp:txBody>
      <dsp:txXfrm>
        <a:off x="8628620" y="2528238"/>
        <a:ext cx="2744905" cy="1372294"/>
      </dsp:txXfrm>
    </dsp:sp>
    <dsp:sp modelId="{246B2405-E1BE-4CC8-8F1A-DDA8600ACC79}">
      <dsp:nvSpPr>
        <dsp:cNvPr id="0" name=""/>
        <dsp:cNvSpPr/>
      </dsp:nvSpPr>
      <dsp:spPr>
        <a:xfrm rot="2193366">
          <a:off x="7376156" y="4390612"/>
          <a:ext cx="626426" cy="6598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tr-TR" sz="2100" kern="1200"/>
        </a:p>
      </dsp:txBody>
      <dsp:txXfrm>
        <a:off x="7394641" y="4466615"/>
        <a:ext cx="438498" cy="395906"/>
      </dsp:txXfrm>
    </dsp:sp>
    <dsp:sp modelId="{32D5EC31-B556-4FEF-AB51-138C2AD566BB}">
      <dsp:nvSpPr>
        <dsp:cNvPr id="0" name=""/>
        <dsp:cNvSpPr/>
      </dsp:nvSpPr>
      <dsp:spPr>
        <a:xfrm>
          <a:off x="7322456" y="4917281"/>
          <a:ext cx="3881883" cy="194071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dirty="0"/>
            <a:t>Hz. Meryem’in babası İmran ailesinden bahseder</a:t>
          </a:r>
        </a:p>
      </dsp:txBody>
      <dsp:txXfrm>
        <a:off x="7890945" y="5201493"/>
        <a:ext cx="2744905" cy="1372294"/>
      </dsp:txXfrm>
    </dsp:sp>
    <dsp:sp modelId="{7B2F405F-34C9-43E0-800C-C6C3097905FB}">
      <dsp:nvSpPr>
        <dsp:cNvPr id="0" name=""/>
        <dsp:cNvSpPr/>
      </dsp:nvSpPr>
      <dsp:spPr>
        <a:xfrm rot="8502309">
          <a:off x="4700112" y="4394044"/>
          <a:ext cx="570984" cy="6598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tr-TR" sz="2100" kern="1200"/>
        </a:p>
      </dsp:txBody>
      <dsp:txXfrm rot="10800000">
        <a:off x="4852978" y="4472937"/>
        <a:ext cx="399689" cy="395906"/>
      </dsp:txXfrm>
    </dsp:sp>
    <dsp:sp modelId="{5000BBCA-85E3-4936-B7C6-C6E200928C7F}">
      <dsp:nvSpPr>
        <dsp:cNvPr id="0" name=""/>
        <dsp:cNvSpPr/>
      </dsp:nvSpPr>
      <dsp:spPr>
        <a:xfrm>
          <a:off x="1570923" y="4917281"/>
          <a:ext cx="3881883" cy="194071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dirty="0"/>
            <a:t>Sure hicretin 3. yılında inmeye başlamış, 9. yılında tamamlanmıştır</a:t>
          </a:r>
        </a:p>
      </dsp:txBody>
      <dsp:txXfrm>
        <a:off x="2139412" y="5201493"/>
        <a:ext cx="2744905" cy="1372294"/>
      </dsp:txXfrm>
    </dsp:sp>
    <dsp:sp modelId="{6B097CF8-A354-4412-B1D1-6C433EFECF77}">
      <dsp:nvSpPr>
        <dsp:cNvPr id="0" name=""/>
        <dsp:cNvSpPr/>
      </dsp:nvSpPr>
      <dsp:spPr>
        <a:xfrm rot="11453638">
          <a:off x="4675490" y="3069561"/>
          <a:ext cx="242211" cy="6598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tr-TR" sz="2100" kern="1200"/>
        </a:p>
      </dsp:txBody>
      <dsp:txXfrm rot="10800000">
        <a:off x="4747498" y="3208396"/>
        <a:ext cx="169548" cy="395906"/>
      </dsp:txXfrm>
    </dsp:sp>
    <dsp:sp modelId="{4417834E-0DE5-45D9-A5F1-C35D00255DD3}">
      <dsp:nvSpPr>
        <dsp:cNvPr id="0" name=""/>
        <dsp:cNvSpPr/>
      </dsp:nvSpPr>
      <dsp:spPr>
        <a:xfrm>
          <a:off x="96989" y="1975649"/>
          <a:ext cx="4686816" cy="194071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dirty="0"/>
            <a:t>Surenin iniş sebebi </a:t>
          </a:r>
          <a:r>
            <a:rPr lang="tr-TR" sz="2400" kern="1200" dirty="0" err="1"/>
            <a:t>Necran</a:t>
          </a:r>
          <a:r>
            <a:rPr lang="tr-TR" sz="2400" kern="1200" dirty="0"/>
            <a:t> Hristiyanları ile Peygamber’imiz arasında geçer konuşmadır</a:t>
          </a:r>
        </a:p>
      </dsp:txBody>
      <dsp:txXfrm>
        <a:off x="783357" y="2259861"/>
        <a:ext cx="3314080" cy="13722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DDFE93-5B4C-47D7-9885-5B254A3CCD57}">
      <dsp:nvSpPr>
        <dsp:cNvPr id="0" name=""/>
        <dsp:cNvSpPr/>
      </dsp:nvSpPr>
      <dsp:spPr>
        <a:xfrm>
          <a:off x="4696690" y="2539414"/>
          <a:ext cx="2798619" cy="2057400"/>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6360" tIns="86360" rIns="86360" bIns="86360" numCol="1" spcCol="1270" anchor="ctr" anchorCtr="0">
          <a:noAutofit/>
        </a:bodyPr>
        <a:lstStyle/>
        <a:p>
          <a:pPr marL="0" lvl="0" indent="0" algn="ctr" defTabSz="1511300">
            <a:lnSpc>
              <a:spcPct val="90000"/>
            </a:lnSpc>
            <a:spcBef>
              <a:spcPct val="0"/>
            </a:spcBef>
            <a:spcAft>
              <a:spcPct val="35000"/>
            </a:spcAft>
            <a:buNone/>
          </a:pPr>
          <a:r>
            <a:rPr lang="tr-TR" sz="3400" kern="1200" dirty="0" err="1"/>
            <a:t>Âl</a:t>
          </a:r>
          <a:r>
            <a:rPr lang="tr-TR" sz="3400" kern="1200" dirty="0"/>
            <a:t>-i İmran </a:t>
          </a:r>
          <a:r>
            <a:rPr lang="tr-TR" sz="3400" kern="1200" dirty="0" err="1"/>
            <a:t>Sûresi’nin</a:t>
          </a:r>
          <a:r>
            <a:rPr lang="tr-TR" sz="3400" kern="1200" dirty="0"/>
            <a:t> ana konuları</a:t>
          </a:r>
        </a:p>
      </dsp:txBody>
      <dsp:txXfrm>
        <a:off x="4797124" y="2639848"/>
        <a:ext cx="2597751" cy="1856532"/>
      </dsp:txXfrm>
    </dsp:sp>
    <dsp:sp modelId="{F49B04F3-67A9-4A6F-ACF0-30BA8E654B58}">
      <dsp:nvSpPr>
        <dsp:cNvPr id="0" name=""/>
        <dsp:cNvSpPr/>
      </dsp:nvSpPr>
      <dsp:spPr>
        <a:xfrm rot="16200000">
          <a:off x="5550213" y="1993627"/>
          <a:ext cx="1091573" cy="0"/>
        </a:xfrm>
        <a:custGeom>
          <a:avLst/>
          <a:gdLst/>
          <a:ahLst/>
          <a:cxnLst/>
          <a:rect l="0" t="0" r="0" b="0"/>
          <a:pathLst>
            <a:path>
              <a:moveTo>
                <a:pt x="0" y="0"/>
              </a:moveTo>
              <a:lnTo>
                <a:pt x="1091573" y="0"/>
              </a:lnTo>
            </a:path>
          </a:pathLst>
        </a:custGeom>
        <a:noFill/>
        <a:ln w="2222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4DCDBED-F473-4038-BEF9-4CCD161F9ABB}">
      <dsp:nvSpPr>
        <dsp:cNvPr id="0" name=""/>
        <dsp:cNvSpPr/>
      </dsp:nvSpPr>
      <dsp:spPr>
        <a:xfrm>
          <a:off x="4364181" y="69382"/>
          <a:ext cx="3463637" cy="1378458"/>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tr-TR" sz="2800" kern="1200" dirty="0"/>
            <a:t>Allah’ın El-Hay ve el-</a:t>
          </a:r>
          <a:r>
            <a:rPr lang="tr-TR" sz="2800" kern="1200" dirty="0" err="1"/>
            <a:t>Kâyyûm</a:t>
          </a:r>
          <a:r>
            <a:rPr lang="tr-TR" sz="2800" kern="1200" dirty="0"/>
            <a:t> </a:t>
          </a:r>
          <a:r>
            <a:rPr lang="tr-TR" sz="2800" kern="1200"/>
            <a:t>olduğundan bahseder </a:t>
          </a:r>
          <a:endParaRPr lang="tr-TR" sz="2800" kern="1200" dirty="0"/>
        </a:p>
      </dsp:txBody>
      <dsp:txXfrm>
        <a:off x="4431472" y="136673"/>
        <a:ext cx="3329055" cy="1243876"/>
      </dsp:txXfrm>
    </dsp:sp>
    <dsp:sp modelId="{8E951203-09A7-4E47-A1AB-7D22700B29D8}">
      <dsp:nvSpPr>
        <dsp:cNvPr id="0" name=""/>
        <dsp:cNvSpPr/>
      </dsp:nvSpPr>
      <dsp:spPr>
        <a:xfrm rot="20116358">
          <a:off x="7449490" y="2714663"/>
          <a:ext cx="999423" cy="0"/>
        </a:xfrm>
        <a:custGeom>
          <a:avLst/>
          <a:gdLst/>
          <a:ahLst/>
          <a:cxnLst/>
          <a:rect l="0" t="0" r="0" b="0"/>
          <a:pathLst>
            <a:path>
              <a:moveTo>
                <a:pt x="0" y="0"/>
              </a:moveTo>
              <a:lnTo>
                <a:pt x="999423" y="0"/>
              </a:lnTo>
            </a:path>
          </a:pathLst>
        </a:custGeom>
        <a:noFill/>
        <a:ln w="2222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63517F4-30DA-4CAE-B459-72599E36231C}">
      <dsp:nvSpPr>
        <dsp:cNvPr id="0" name=""/>
        <dsp:cNvSpPr/>
      </dsp:nvSpPr>
      <dsp:spPr>
        <a:xfrm>
          <a:off x="8355532" y="1127175"/>
          <a:ext cx="3088338" cy="1378458"/>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tr-TR" sz="3000" kern="1200" dirty="0"/>
            <a:t>Önceki ilahi kitaplar onaylanır</a:t>
          </a:r>
        </a:p>
      </dsp:txBody>
      <dsp:txXfrm>
        <a:off x="8422823" y="1194466"/>
        <a:ext cx="2953756" cy="1243876"/>
      </dsp:txXfrm>
    </dsp:sp>
    <dsp:sp modelId="{FD01A0A3-3849-4B54-9F34-FA91CF7B16BA}">
      <dsp:nvSpPr>
        <dsp:cNvPr id="0" name=""/>
        <dsp:cNvSpPr/>
      </dsp:nvSpPr>
      <dsp:spPr>
        <a:xfrm rot="595589">
          <a:off x="7488125" y="3895732"/>
          <a:ext cx="959868" cy="0"/>
        </a:xfrm>
        <a:custGeom>
          <a:avLst/>
          <a:gdLst/>
          <a:ahLst/>
          <a:cxnLst/>
          <a:rect l="0" t="0" r="0" b="0"/>
          <a:pathLst>
            <a:path>
              <a:moveTo>
                <a:pt x="0" y="0"/>
              </a:moveTo>
              <a:lnTo>
                <a:pt x="959868" y="0"/>
              </a:lnTo>
            </a:path>
          </a:pathLst>
        </a:custGeom>
        <a:noFill/>
        <a:ln w="2222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419D373-EB60-4BBC-97E3-C646C9341A15}">
      <dsp:nvSpPr>
        <dsp:cNvPr id="0" name=""/>
        <dsp:cNvSpPr/>
      </dsp:nvSpPr>
      <dsp:spPr>
        <a:xfrm>
          <a:off x="8440808" y="3559473"/>
          <a:ext cx="3088338" cy="1378458"/>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6360" tIns="86360" rIns="86360" bIns="86360" numCol="1" spcCol="1270" anchor="ctr" anchorCtr="0">
          <a:noAutofit/>
        </a:bodyPr>
        <a:lstStyle/>
        <a:p>
          <a:pPr marL="0" lvl="0" indent="0" algn="ctr" defTabSz="1511300">
            <a:lnSpc>
              <a:spcPct val="90000"/>
            </a:lnSpc>
            <a:spcBef>
              <a:spcPct val="0"/>
            </a:spcBef>
            <a:spcAft>
              <a:spcPct val="35000"/>
            </a:spcAft>
            <a:buNone/>
          </a:pPr>
          <a:r>
            <a:rPr lang="tr-TR" sz="3400" kern="1200" dirty="0"/>
            <a:t>Yegane geçerli din İslâm</a:t>
          </a:r>
        </a:p>
      </dsp:txBody>
      <dsp:txXfrm>
        <a:off x="8508099" y="3626764"/>
        <a:ext cx="2953756" cy="1243876"/>
      </dsp:txXfrm>
    </dsp:sp>
    <dsp:sp modelId="{74968A51-2CED-4716-BF05-BDAD81B0EF22}">
      <dsp:nvSpPr>
        <dsp:cNvPr id="0" name=""/>
        <dsp:cNvSpPr/>
      </dsp:nvSpPr>
      <dsp:spPr>
        <a:xfrm rot="2423921">
          <a:off x="7165347" y="4975778"/>
          <a:ext cx="1169459" cy="0"/>
        </a:xfrm>
        <a:custGeom>
          <a:avLst/>
          <a:gdLst/>
          <a:ahLst/>
          <a:cxnLst/>
          <a:rect l="0" t="0" r="0" b="0"/>
          <a:pathLst>
            <a:path>
              <a:moveTo>
                <a:pt x="0" y="0"/>
              </a:moveTo>
              <a:lnTo>
                <a:pt x="1169459" y="0"/>
              </a:lnTo>
            </a:path>
          </a:pathLst>
        </a:custGeom>
        <a:noFill/>
        <a:ln w="2222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66BB01D-DDB9-4E8F-AAF0-CE62E9BC853A}">
      <dsp:nvSpPr>
        <dsp:cNvPr id="0" name=""/>
        <dsp:cNvSpPr/>
      </dsp:nvSpPr>
      <dsp:spPr>
        <a:xfrm>
          <a:off x="7461089" y="5354743"/>
          <a:ext cx="3088338" cy="1378458"/>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200150">
            <a:lnSpc>
              <a:spcPct val="90000"/>
            </a:lnSpc>
            <a:spcBef>
              <a:spcPct val="0"/>
            </a:spcBef>
            <a:spcAft>
              <a:spcPct val="35000"/>
            </a:spcAft>
            <a:buNone/>
          </a:pPr>
          <a:r>
            <a:rPr lang="tr-TR" sz="2700" kern="1200" dirty="0"/>
            <a:t>İnanç esasları ve temel ahlak kuralları</a:t>
          </a:r>
        </a:p>
      </dsp:txBody>
      <dsp:txXfrm>
        <a:off x="7528380" y="5422034"/>
        <a:ext cx="2953756" cy="1243876"/>
      </dsp:txXfrm>
    </dsp:sp>
    <dsp:sp modelId="{5F800104-3753-4324-8DFB-42FD95DE7F5A}">
      <dsp:nvSpPr>
        <dsp:cNvPr id="0" name=""/>
        <dsp:cNvSpPr/>
      </dsp:nvSpPr>
      <dsp:spPr>
        <a:xfrm rot="8441018">
          <a:off x="3798440" y="4968855"/>
          <a:ext cx="1174369" cy="0"/>
        </a:xfrm>
        <a:custGeom>
          <a:avLst/>
          <a:gdLst/>
          <a:ahLst/>
          <a:cxnLst/>
          <a:rect l="0" t="0" r="0" b="0"/>
          <a:pathLst>
            <a:path>
              <a:moveTo>
                <a:pt x="0" y="0"/>
              </a:moveTo>
              <a:lnTo>
                <a:pt x="1174369" y="0"/>
              </a:lnTo>
            </a:path>
          </a:pathLst>
        </a:custGeom>
        <a:noFill/>
        <a:ln w="2222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347EEC3-42F3-4EFA-B7F0-856629BB417C}">
      <dsp:nvSpPr>
        <dsp:cNvPr id="0" name=""/>
        <dsp:cNvSpPr/>
      </dsp:nvSpPr>
      <dsp:spPr>
        <a:xfrm>
          <a:off x="1545592" y="5340897"/>
          <a:ext cx="3088338" cy="1378458"/>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tr-TR" sz="2500" kern="1200" dirty="0"/>
            <a:t>Hristiyanların Hz. İsa’yı tanrılaştırmaları ve Yahudilerin iftiraları</a:t>
          </a:r>
        </a:p>
      </dsp:txBody>
      <dsp:txXfrm>
        <a:off x="1612883" y="5408188"/>
        <a:ext cx="2953756" cy="1243876"/>
      </dsp:txXfrm>
    </dsp:sp>
    <dsp:sp modelId="{C328188E-DB6A-4797-BDD0-9942972E7154}">
      <dsp:nvSpPr>
        <dsp:cNvPr id="0" name=""/>
        <dsp:cNvSpPr/>
      </dsp:nvSpPr>
      <dsp:spPr>
        <a:xfrm rot="10236441">
          <a:off x="4023731" y="3854868"/>
          <a:ext cx="677500" cy="0"/>
        </a:xfrm>
        <a:custGeom>
          <a:avLst/>
          <a:gdLst/>
          <a:ahLst/>
          <a:cxnLst/>
          <a:rect l="0" t="0" r="0" b="0"/>
          <a:pathLst>
            <a:path>
              <a:moveTo>
                <a:pt x="0" y="0"/>
              </a:moveTo>
              <a:lnTo>
                <a:pt x="677500" y="0"/>
              </a:lnTo>
            </a:path>
          </a:pathLst>
        </a:custGeom>
        <a:noFill/>
        <a:ln w="2222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88F9E47-EE1A-409F-9022-295396115071}">
      <dsp:nvSpPr>
        <dsp:cNvPr id="0" name=""/>
        <dsp:cNvSpPr/>
      </dsp:nvSpPr>
      <dsp:spPr>
        <a:xfrm>
          <a:off x="939934" y="3476355"/>
          <a:ext cx="3088338" cy="1378458"/>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tr-TR" sz="2100" kern="1200" dirty="0"/>
            <a:t>İslam toplumu gerçekten ayrılmayan ve hakem görevini üstlenen bir toplum</a:t>
          </a:r>
        </a:p>
      </dsp:txBody>
      <dsp:txXfrm>
        <a:off x="1007225" y="3543646"/>
        <a:ext cx="2953756" cy="1243876"/>
      </dsp:txXfrm>
    </dsp:sp>
    <dsp:sp modelId="{0B516821-0CA6-4C0E-9DC9-BA924A6840B6}">
      <dsp:nvSpPr>
        <dsp:cNvPr id="0" name=""/>
        <dsp:cNvSpPr/>
      </dsp:nvSpPr>
      <dsp:spPr>
        <a:xfrm rot="12363593">
          <a:off x="3879619" y="2694728"/>
          <a:ext cx="860828" cy="0"/>
        </a:xfrm>
        <a:custGeom>
          <a:avLst/>
          <a:gdLst/>
          <a:ahLst/>
          <a:cxnLst/>
          <a:rect l="0" t="0" r="0" b="0"/>
          <a:pathLst>
            <a:path>
              <a:moveTo>
                <a:pt x="0" y="0"/>
              </a:moveTo>
              <a:lnTo>
                <a:pt x="860828" y="0"/>
              </a:lnTo>
            </a:path>
          </a:pathLst>
        </a:custGeom>
        <a:noFill/>
        <a:ln w="2222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8E33EFF-0463-4B9A-AF27-68E222D74A35}">
      <dsp:nvSpPr>
        <dsp:cNvPr id="0" name=""/>
        <dsp:cNvSpPr/>
      </dsp:nvSpPr>
      <dsp:spPr>
        <a:xfrm>
          <a:off x="969819" y="1127184"/>
          <a:ext cx="3088338" cy="1378458"/>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844550">
            <a:lnSpc>
              <a:spcPct val="90000"/>
            </a:lnSpc>
            <a:spcBef>
              <a:spcPct val="0"/>
            </a:spcBef>
            <a:spcAft>
              <a:spcPct val="35000"/>
            </a:spcAft>
            <a:buNone/>
          </a:pPr>
          <a:r>
            <a:rPr lang="tr-TR" sz="1900" kern="1200" dirty="0"/>
            <a:t>Hz. Meryem’in Hz. </a:t>
          </a:r>
          <a:r>
            <a:rPr lang="tr-TR" sz="1900" kern="1200" dirty="0" err="1"/>
            <a:t>Zekeriyya’nın</a:t>
          </a:r>
          <a:r>
            <a:rPr lang="tr-TR" sz="1900" kern="1200" dirty="0"/>
            <a:t>, Hz. Yahya’nın, Hz. İsa’nın ve Hz. </a:t>
          </a:r>
          <a:r>
            <a:rPr lang="tr-TR" sz="1900" kern="1200" dirty="0" err="1"/>
            <a:t>İbrahimin</a:t>
          </a:r>
          <a:r>
            <a:rPr lang="tr-TR" sz="1900" kern="1200" dirty="0"/>
            <a:t> hayatından kesitler sunar </a:t>
          </a:r>
        </a:p>
      </dsp:txBody>
      <dsp:txXfrm>
        <a:off x="1037110" y="1194475"/>
        <a:ext cx="2953756" cy="1243876"/>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E793FFD-0A5D-4C97-BD27-B35CF8BE671F}" type="datetimeFigureOut">
              <a:rPr lang="tr-TR" smtClean="0"/>
              <a:t>16.12.2019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CCEB90C4-7313-4D23-B365-C0B992AB05B2}" type="slidenum">
              <a:rPr lang="tr-TR" smtClean="0"/>
              <a:t>‹#›</a:t>
            </a:fld>
            <a:endParaRPr lang="tr-TR"/>
          </a:p>
        </p:txBody>
      </p:sp>
    </p:spTree>
    <p:extLst>
      <p:ext uri="{BB962C8B-B14F-4D97-AF65-F5344CB8AC3E}">
        <p14:creationId xmlns:p14="http://schemas.microsoft.com/office/powerpoint/2010/main" val="831420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E793FFD-0A5D-4C97-BD27-B35CF8BE671F}" type="datetimeFigureOut">
              <a:rPr lang="tr-TR" smtClean="0"/>
              <a:t>16.12.2019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300000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E793FFD-0A5D-4C97-BD27-B35CF8BE671F}" type="datetimeFigureOut">
              <a:rPr lang="tr-TR" smtClean="0"/>
              <a:t>16.12.2019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CCEB90C4-7313-4D23-B365-C0B992AB05B2}" type="slidenum">
              <a:rPr lang="tr-TR" smtClean="0"/>
              <a:t>‹#›</a:t>
            </a:fld>
            <a:endParaRPr lang="tr-TR"/>
          </a:p>
        </p:txBody>
      </p:sp>
    </p:spTree>
    <p:extLst>
      <p:ext uri="{BB962C8B-B14F-4D97-AF65-F5344CB8AC3E}">
        <p14:creationId xmlns:p14="http://schemas.microsoft.com/office/powerpoint/2010/main" val="50713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E793FFD-0A5D-4C97-BD27-B35CF8BE671F}" type="datetimeFigureOut">
              <a:rPr lang="tr-TR" smtClean="0"/>
              <a:t>16.12.2019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78262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E793FFD-0A5D-4C97-BD27-B35CF8BE671F}" type="datetimeFigureOut">
              <a:rPr lang="tr-TR" smtClean="0"/>
              <a:t>16.12.2019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CEB90C4-7313-4D23-B365-C0B992AB05B2}" type="slidenum">
              <a:rPr lang="tr-TR" smtClean="0"/>
              <a:t>‹#›</a:t>
            </a:fld>
            <a:endParaRPr lang="tr-TR"/>
          </a:p>
        </p:txBody>
      </p:sp>
    </p:spTree>
    <p:extLst>
      <p:ext uri="{BB962C8B-B14F-4D97-AF65-F5344CB8AC3E}">
        <p14:creationId xmlns:p14="http://schemas.microsoft.com/office/powerpoint/2010/main" val="349094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E793FFD-0A5D-4C97-BD27-B35CF8BE671F}" type="datetimeFigureOut">
              <a:rPr lang="tr-TR" smtClean="0"/>
              <a:t>16.12.2019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3281597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E793FFD-0A5D-4C97-BD27-B35CF8BE671F}" type="datetimeFigureOut">
              <a:rPr lang="tr-TR" smtClean="0"/>
              <a:t>16.12.2019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73154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E793FFD-0A5D-4C97-BD27-B35CF8BE671F}" type="datetimeFigureOut">
              <a:rPr lang="tr-TR" smtClean="0"/>
              <a:t>16.12.2019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4023617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793FFD-0A5D-4C97-BD27-B35CF8BE671F}" type="datetimeFigureOut">
              <a:rPr lang="tr-TR" smtClean="0"/>
              <a:t>16.12.2019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1642207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 için tıklatın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E793FFD-0A5D-4C97-BD27-B35CF8BE671F}" type="datetimeFigureOut">
              <a:rPr lang="tr-TR" smtClean="0"/>
              <a:t>16.12.2019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CCEB90C4-7313-4D23-B365-C0B992AB05B2}" type="slidenum">
              <a:rPr lang="tr-TR" smtClean="0"/>
              <a:t>‹#›</a:t>
            </a:fld>
            <a:endParaRPr lang="tr-TR"/>
          </a:p>
        </p:txBody>
      </p:sp>
    </p:spTree>
    <p:extLst>
      <p:ext uri="{BB962C8B-B14F-4D97-AF65-F5344CB8AC3E}">
        <p14:creationId xmlns:p14="http://schemas.microsoft.com/office/powerpoint/2010/main" val="342240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E793FFD-0A5D-4C97-BD27-B35CF8BE671F}" type="datetimeFigureOut">
              <a:rPr lang="tr-TR" smtClean="0"/>
              <a:t>16.12.2019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363152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E793FFD-0A5D-4C97-BD27-B35CF8BE671F}" type="datetimeFigureOut">
              <a:rPr lang="tr-TR" smtClean="0"/>
              <a:t>16.12.2019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CCEB90C4-7313-4D23-B365-C0B992AB05B2}" type="slidenum">
              <a:rPr lang="tr-TR" smtClean="0"/>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44913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https://www.youtube.com/embed/XYoZF-F4EXY?feature=oembe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ctrTitle"/>
          </p:nvPr>
        </p:nvSpPr>
        <p:spPr>
          <a:xfrm>
            <a:off x="-138545" y="1643886"/>
            <a:ext cx="11654972" cy="1475013"/>
          </a:xfrm>
        </p:spPr>
        <p:txBody>
          <a:bodyPr>
            <a:noAutofit/>
          </a:bodyPr>
          <a:lstStyle/>
          <a:p>
            <a:pPr algn="ctr"/>
            <a:r>
              <a:rPr lang="tr-TR" sz="8000" cap="none" dirty="0">
                <a:ln w="0"/>
                <a:solidFill>
                  <a:schemeClr val="accent1">
                    <a:lumMod val="90000"/>
                    <a:lumOff val="10000"/>
                  </a:schemeClr>
                </a:solidFill>
                <a:effectLst>
                  <a:outerShdw blurRad="38100" dist="19050" dir="2700000" algn="tl" rotWithShape="0">
                    <a:schemeClr val="dk1">
                      <a:alpha val="40000"/>
                    </a:schemeClr>
                  </a:outerShdw>
                </a:effectLst>
              </a:rPr>
              <a:t>ÂL-İ İMRÂN SURESİ </a:t>
            </a:r>
            <a:br>
              <a:rPr lang="tr-TR" sz="8000" cap="none" dirty="0">
                <a:ln w="0"/>
                <a:solidFill>
                  <a:schemeClr val="accent1">
                    <a:lumMod val="90000"/>
                    <a:lumOff val="10000"/>
                  </a:schemeClr>
                </a:solidFill>
                <a:effectLst>
                  <a:outerShdw blurRad="38100" dist="19050" dir="2700000" algn="tl" rotWithShape="0">
                    <a:schemeClr val="dk1">
                      <a:alpha val="40000"/>
                    </a:schemeClr>
                  </a:outerShdw>
                </a:effectLst>
              </a:rPr>
            </a:br>
            <a:r>
              <a:rPr lang="tr-TR" sz="8000" cap="none" dirty="0">
                <a:ln w="0"/>
                <a:solidFill>
                  <a:schemeClr val="accent1">
                    <a:lumMod val="90000"/>
                    <a:lumOff val="10000"/>
                  </a:schemeClr>
                </a:solidFill>
                <a:effectLst>
                  <a:outerShdw blurRad="38100" dist="19050" dir="2700000" algn="tl" rotWithShape="0">
                    <a:schemeClr val="dk1">
                      <a:alpha val="40000"/>
                    </a:schemeClr>
                  </a:outerShdw>
                </a:effectLst>
              </a:rPr>
              <a:t>159. AYET</a:t>
            </a:r>
          </a:p>
        </p:txBody>
      </p:sp>
    </p:spTree>
    <p:extLst>
      <p:ext uri="{BB962C8B-B14F-4D97-AF65-F5344CB8AC3E}">
        <p14:creationId xmlns:p14="http://schemas.microsoft.com/office/powerpoint/2010/main" val="322481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uvarlatılmış Dikdörtgen 1"/>
          <p:cNvSpPr/>
          <p:nvPr/>
        </p:nvSpPr>
        <p:spPr>
          <a:xfrm>
            <a:off x="180109" y="2376053"/>
            <a:ext cx="6095999" cy="39485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Yani herhangi bir iş hakkında sahasında güvenilir ve konunun uzmanı kişilerin görüşlerine başvurmak, onlarla görüş alışverişinde bulunmak. </a:t>
            </a:r>
          </a:p>
        </p:txBody>
      </p:sp>
      <p:sp>
        <p:nvSpPr>
          <p:cNvPr id="5" name="Aşağı Ok 4"/>
          <p:cNvSpPr/>
          <p:nvPr/>
        </p:nvSpPr>
        <p:spPr>
          <a:xfrm rot="3240888">
            <a:off x="6285115" y="-235881"/>
            <a:ext cx="3223520" cy="25114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400" dirty="0"/>
              <a:t>İkinci</a:t>
            </a:r>
          </a:p>
          <a:p>
            <a:pPr algn="ctr"/>
            <a:r>
              <a:rPr lang="tr-TR" sz="4400" dirty="0"/>
              <a:t>İLKE</a:t>
            </a:r>
          </a:p>
        </p:txBody>
      </p:sp>
      <p:sp>
        <p:nvSpPr>
          <p:cNvPr id="3" name="Aşağı Ok 2"/>
          <p:cNvSpPr/>
          <p:nvPr/>
        </p:nvSpPr>
        <p:spPr>
          <a:xfrm>
            <a:off x="1620982" y="290945"/>
            <a:ext cx="3699164" cy="14962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400" dirty="0"/>
              <a:t>İstişare</a:t>
            </a:r>
          </a:p>
        </p:txBody>
      </p:sp>
      <p:pic>
        <p:nvPicPr>
          <p:cNvPr id="4" name="Resim 3"/>
          <p:cNvPicPr>
            <a:picLocks noChangeAspect="1"/>
          </p:cNvPicPr>
          <p:nvPr/>
        </p:nvPicPr>
        <p:blipFill rotWithShape="1">
          <a:blip r:embed="rId2"/>
          <a:srcRect r="19354" b="5785"/>
          <a:stretch/>
        </p:blipFill>
        <p:spPr>
          <a:xfrm>
            <a:off x="6608617" y="2376053"/>
            <a:ext cx="5421135" cy="3948546"/>
          </a:xfrm>
          <a:prstGeom prst="rect">
            <a:avLst/>
          </a:prstGeom>
        </p:spPr>
      </p:pic>
    </p:spTree>
    <p:extLst>
      <p:ext uri="{BB962C8B-B14F-4D97-AF65-F5344CB8AC3E}">
        <p14:creationId xmlns:p14="http://schemas.microsoft.com/office/powerpoint/2010/main" val="160246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1000"/>
                                        <p:tgtEl>
                                          <p:spTgt spid="2"/>
                                        </p:tgtEl>
                                      </p:cBhvr>
                                    </p:animEffect>
                                    <p:anim calcmode="lin" valueType="num">
                                      <p:cBhvr>
                                        <p:cTn id="26" dur="1000" fill="hold"/>
                                        <p:tgtEl>
                                          <p:spTgt spid="2"/>
                                        </p:tgtEl>
                                        <p:attrNameLst>
                                          <p:attrName>ppt_x</p:attrName>
                                        </p:attrNameLst>
                                      </p:cBhvr>
                                      <p:tavLst>
                                        <p:tav tm="0">
                                          <p:val>
                                            <p:strVal val="#ppt_x"/>
                                          </p:val>
                                        </p:tav>
                                        <p:tav tm="100000">
                                          <p:val>
                                            <p:strVal val="#ppt_x"/>
                                          </p:val>
                                        </p:tav>
                                      </p:tavLst>
                                    </p:anim>
                                    <p:anim calcmode="lin" valueType="num">
                                      <p:cBhvr>
                                        <p:cTn id="2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uvarlatılmış Dikdörtgen 1"/>
          <p:cNvSpPr/>
          <p:nvPr/>
        </p:nvSpPr>
        <p:spPr>
          <a:xfrm>
            <a:off x="263236" y="2854036"/>
            <a:ext cx="6095999" cy="381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Yani insanın, yapacağı işlerde kendisine düşen görevleri yapıp her türlü tedbiri aldıktan sonra, yeterli ve gerekli çalışmaları en güzel biçimde yerine getirdikten sonra sonucu Yüce Allah’tan beklemesi.</a:t>
            </a:r>
          </a:p>
        </p:txBody>
      </p:sp>
      <p:sp>
        <p:nvSpPr>
          <p:cNvPr id="5" name="Aşağı Ok 4"/>
          <p:cNvSpPr/>
          <p:nvPr/>
        </p:nvSpPr>
        <p:spPr>
          <a:xfrm rot="3240888">
            <a:off x="6710596" y="157443"/>
            <a:ext cx="3223520" cy="25114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Üçüncü</a:t>
            </a:r>
          </a:p>
          <a:p>
            <a:pPr algn="ctr"/>
            <a:r>
              <a:rPr lang="tr-TR" sz="4400" dirty="0"/>
              <a:t>İLKE</a:t>
            </a:r>
          </a:p>
        </p:txBody>
      </p:sp>
      <p:sp>
        <p:nvSpPr>
          <p:cNvPr id="4" name="Aşağı Ok Belirtme Çizgisi 3"/>
          <p:cNvSpPr/>
          <p:nvPr/>
        </p:nvSpPr>
        <p:spPr>
          <a:xfrm>
            <a:off x="1676400" y="928254"/>
            <a:ext cx="3837709" cy="1288473"/>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5400" dirty="0"/>
              <a:t>Tevekkül</a:t>
            </a:r>
          </a:p>
        </p:txBody>
      </p:sp>
      <p:pic>
        <p:nvPicPr>
          <p:cNvPr id="7" name="Resim 6"/>
          <p:cNvPicPr>
            <a:picLocks noChangeAspect="1"/>
          </p:cNvPicPr>
          <p:nvPr/>
        </p:nvPicPr>
        <p:blipFill>
          <a:blip r:embed="rId2"/>
          <a:stretch>
            <a:fillRect/>
          </a:stretch>
        </p:blipFill>
        <p:spPr>
          <a:xfrm>
            <a:off x="6778122" y="2854036"/>
            <a:ext cx="5150642" cy="3810000"/>
          </a:xfrm>
          <a:prstGeom prst="rect">
            <a:avLst/>
          </a:prstGeom>
        </p:spPr>
      </p:pic>
    </p:spTree>
    <p:extLst>
      <p:ext uri="{BB962C8B-B14F-4D97-AF65-F5344CB8AC3E}">
        <p14:creationId xmlns:p14="http://schemas.microsoft.com/office/powerpoint/2010/main" val="2771168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1000"/>
                                        <p:tgtEl>
                                          <p:spTgt spid="2"/>
                                        </p:tgtEl>
                                      </p:cBhvr>
                                    </p:animEffect>
                                    <p:anim calcmode="lin" valueType="num">
                                      <p:cBhvr>
                                        <p:cTn id="26" dur="1000" fill="hold"/>
                                        <p:tgtEl>
                                          <p:spTgt spid="2"/>
                                        </p:tgtEl>
                                        <p:attrNameLst>
                                          <p:attrName>ppt_x</p:attrName>
                                        </p:attrNameLst>
                                      </p:cBhvr>
                                      <p:tavLst>
                                        <p:tav tm="0">
                                          <p:val>
                                            <p:strVal val="#ppt_x"/>
                                          </p:val>
                                        </p:tav>
                                        <p:tav tm="100000">
                                          <p:val>
                                            <p:strVal val="#ppt_x"/>
                                          </p:val>
                                        </p:tav>
                                      </p:tavLst>
                                    </p:anim>
                                    <p:anim calcmode="lin" valueType="num">
                                      <p:cBhvr>
                                        <p:cTn id="2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ey Kaydırma 1"/>
          <p:cNvSpPr/>
          <p:nvPr/>
        </p:nvSpPr>
        <p:spPr>
          <a:xfrm>
            <a:off x="2092035" y="1108364"/>
            <a:ext cx="8188037" cy="5043053"/>
          </a:xfrm>
          <a:prstGeom prst="verticalScroll">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sz="3600" dirty="0"/>
              <a:t>HÜLASA</a:t>
            </a:r>
          </a:p>
          <a:p>
            <a:pPr algn="ctr"/>
            <a:r>
              <a:rPr lang="tr-TR" sz="3600" dirty="0"/>
              <a:t>«</a:t>
            </a:r>
            <a:r>
              <a:rPr lang="tr-TR" sz="3600" dirty="0" err="1"/>
              <a:t>Âl</a:t>
            </a:r>
            <a:r>
              <a:rPr lang="tr-TR" sz="3600" dirty="0"/>
              <a:t>-i İmran suresinin  159. ayetinden anlaşılmıştır ki başarı için öncelikle yol, yöntem bilmek, istişare etmek ve Yüce Allah’a güvenip dayanmak esastır. Başarı hiçbir zaman kendiliğinden gelmez.</a:t>
            </a:r>
          </a:p>
        </p:txBody>
      </p:sp>
    </p:spTree>
    <p:extLst>
      <p:ext uri="{BB962C8B-B14F-4D97-AF65-F5344CB8AC3E}">
        <p14:creationId xmlns:p14="http://schemas.microsoft.com/office/powerpoint/2010/main" val="361618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57199" y="2212910"/>
            <a:ext cx="11249891" cy="2123658"/>
          </a:xfrm>
          <a:prstGeom prst="rect">
            <a:avLst/>
          </a:prstGeom>
          <a:ln>
            <a:solidFill>
              <a:schemeClr val="accent2"/>
            </a:solidFill>
          </a:ln>
          <a:effectLst>
            <a:glow rad="228600">
              <a:schemeClr val="accent6">
                <a:satMod val="175000"/>
                <a:alpha val="40000"/>
              </a:schemeClr>
            </a:glow>
          </a:effectLst>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tr-TR" sz="4400" dirty="0">
                <a:ln w="0"/>
                <a:solidFill>
                  <a:schemeClr val="accent2">
                    <a:lumMod val="50000"/>
                  </a:schemeClr>
                </a:solidFill>
                <a:effectLst>
                  <a:outerShdw blurRad="38100" dist="25400" dir="5400000" algn="ctr" rotWithShape="0">
                    <a:srgbClr val="6E747A">
                      <a:alpha val="43000"/>
                    </a:srgbClr>
                  </a:outerShdw>
                </a:effectLst>
              </a:rPr>
              <a:t>Ey Rabbimiz bizlere kıyamet gününde merhametinle muamele eyle…</a:t>
            </a:r>
          </a:p>
          <a:p>
            <a:pPr algn="ctr"/>
            <a:r>
              <a:rPr lang="tr-TR" sz="4400" dirty="0">
                <a:ln w="0"/>
                <a:solidFill>
                  <a:schemeClr val="accent2">
                    <a:lumMod val="50000"/>
                  </a:schemeClr>
                </a:solidFill>
                <a:effectLst>
                  <a:outerShdw blurRad="38100" dist="25400" dir="5400000" algn="ctr" rotWithShape="0">
                    <a:srgbClr val="6E747A">
                      <a:alpha val="43000"/>
                    </a:srgbClr>
                  </a:outerShdw>
                </a:effectLst>
              </a:rPr>
              <a:t>Bizleri mütevekkil kullarından eyle…</a:t>
            </a:r>
          </a:p>
        </p:txBody>
      </p:sp>
    </p:spTree>
    <p:extLst>
      <p:ext uri="{BB962C8B-B14F-4D97-AF65-F5344CB8AC3E}">
        <p14:creationId xmlns:p14="http://schemas.microsoft.com/office/powerpoint/2010/main" val="229854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465686" y="1801227"/>
            <a:ext cx="9260627" cy="325554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 name="Metin kutusu 2"/>
          <p:cNvSpPr txBox="1"/>
          <p:nvPr/>
        </p:nvSpPr>
        <p:spPr>
          <a:xfrm>
            <a:off x="9005454" y="5929747"/>
            <a:ext cx="3034145" cy="830997"/>
          </a:xfrm>
          <a:prstGeom prst="rect">
            <a:avLst/>
          </a:prstGeom>
          <a:noFill/>
          <a:ln w="76200">
            <a:solidFill>
              <a:schemeClr val="tx1"/>
            </a:solidFill>
          </a:ln>
        </p:spPr>
        <p:txBody>
          <a:bodyPr wrap="square" rtlCol="0">
            <a:spAutoFit/>
          </a:bodyPr>
          <a:lstStyle/>
          <a:p>
            <a:pPr algn="ctr"/>
            <a:r>
              <a:rPr lang="tr-TR" sz="2400" b="1" dirty="0"/>
              <a:t>25.08.2019</a:t>
            </a:r>
          </a:p>
          <a:p>
            <a:pPr algn="ctr"/>
            <a:r>
              <a:rPr lang="tr-TR" sz="2400" b="1" dirty="0"/>
              <a:t>Kırıkkale/</a:t>
            </a:r>
            <a:r>
              <a:rPr lang="tr-TR" sz="2400" b="1" dirty="0" err="1"/>
              <a:t>Bahşılı</a:t>
            </a:r>
            <a:endParaRPr lang="tr-TR" sz="2400" b="1" dirty="0"/>
          </a:p>
        </p:txBody>
      </p:sp>
    </p:spTree>
    <p:extLst>
      <p:ext uri="{BB962C8B-B14F-4D97-AF65-F5344CB8AC3E}">
        <p14:creationId xmlns:p14="http://schemas.microsoft.com/office/powerpoint/2010/main" val="41995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400" dirty="0"/>
              <a:t>kazanımlar</a:t>
            </a:r>
          </a:p>
        </p:txBody>
      </p:sp>
      <p:sp>
        <p:nvSpPr>
          <p:cNvPr id="3" name="İçerik Yer Tutucusu 2"/>
          <p:cNvSpPr>
            <a:spLocks noGrp="1"/>
          </p:cNvSpPr>
          <p:nvPr>
            <p:ph idx="1"/>
          </p:nvPr>
        </p:nvSpPr>
        <p:spPr/>
        <p:txBody>
          <a:bodyPr>
            <a:normAutofit/>
          </a:bodyPr>
          <a:lstStyle/>
          <a:p>
            <a:r>
              <a:rPr lang="tr-TR" sz="6000" dirty="0" err="1"/>
              <a:t>Âl</a:t>
            </a:r>
            <a:r>
              <a:rPr lang="tr-TR" sz="6000" dirty="0"/>
              <a:t>-i </a:t>
            </a:r>
            <a:r>
              <a:rPr lang="tr-TR" sz="6000" dirty="0" err="1"/>
              <a:t>İmrân</a:t>
            </a:r>
            <a:r>
              <a:rPr lang="tr-TR" sz="6000" dirty="0"/>
              <a:t> Suresi 159. ayette verilen mesajları değerlendirir.</a:t>
            </a:r>
          </a:p>
        </p:txBody>
      </p:sp>
    </p:spTree>
    <p:extLst>
      <p:ext uri="{BB962C8B-B14F-4D97-AF65-F5344CB8AC3E}">
        <p14:creationId xmlns:p14="http://schemas.microsoft.com/office/powerpoint/2010/main" val="4044009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ext uri="{D42A27DB-BD31-4B8C-83A1-F6EECF244321}">
                <p14:modId xmlns:p14="http://schemas.microsoft.com/office/powerpoint/2010/main" val="167520418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120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8C13C893-74E2-4F5F-AE07-7E88251C6A49}"/>
                                            </p:graphicEl>
                                          </p:spTgt>
                                        </p:tgtEl>
                                        <p:attrNameLst>
                                          <p:attrName>style.visibility</p:attrName>
                                        </p:attrNameLst>
                                      </p:cBhvr>
                                      <p:to>
                                        <p:strVal val="visible"/>
                                      </p:to>
                                    </p:set>
                                    <p:animEffect transition="in" filter="fade">
                                      <p:cBhvr>
                                        <p:cTn id="7" dur="1000"/>
                                        <p:tgtEl>
                                          <p:spTgt spid="2">
                                            <p:graphicEl>
                                              <a:dgm id="{8C13C893-74E2-4F5F-AE07-7E88251C6A49}"/>
                                            </p:graphicEl>
                                          </p:spTgt>
                                        </p:tgtEl>
                                      </p:cBhvr>
                                    </p:animEffect>
                                    <p:anim calcmode="lin" valueType="num">
                                      <p:cBhvr>
                                        <p:cTn id="8" dur="1000" fill="hold"/>
                                        <p:tgtEl>
                                          <p:spTgt spid="2">
                                            <p:graphicEl>
                                              <a:dgm id="{8C13C893-74E2-4F5F-AE07-7E88251C6A49}"/>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8C13C893-74E2-4F5F-AE07-7E88251C6A49}"/>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BAD04DD9-9220-4572-9AC9-00AD3BEFD74A}"/>
                                            </p:graphicEl>
                                          </p:spTgt>
                                        </p:tgtEl>
                                        <p:attrNameLst>
                                          <p:attrName>style.visibility</p:attrName>
                                        </p:attrNameLst>
                                      </p:cBhvr>
                                      <p:to>
                                        <p:strVal val="visible"/>
                                      </p:to>
                                    </p:set>
                                    <p:animEffect transition="in" filter="fade">
                                      <p:cBhvr>
                                        <p:cTn id="14" dur="1000"/>
                                        <p:tgtEl>
                                          <p:spTgt spid="2">
                                            <p:graphicEl>
                                              <a:dgm id="{BAD04DD9-9220-4572-9AC9-00AD3BEFD74A}"/>
                                            </p:graphicEl>
                                          </p:spTgt>
                                        </p:tgtEl>
                                      </p:cBhvr>
                                    </p:animEffect>
                                    <p:anim calcmode="lin" valueType="num">
                                      <p:cBhvr>
                                        <p:cTn id="15" dur="1000" fill="hold"/>
                                        <p:tgtEl>
                                          <p:spTgt spid="2">
                                            <p:graphicEl>
                                              <a:dgm id="{BAD04DD9-9220-4572-9AC9-00AD3BEFD74A}"/>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BAD04DD9-9220-4572-9AC9-00AD3BEFD74A}"/>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graphicEl>
                                              <a:dgm id="{12E5DA5D-C10C-46EB-8605-2006ACA2F894}"/>
                                            </p:graphicEl>
                                          </p:spTgt>
                                        </p:tgtEl>
                                        <p:attrNameLst>
                                          <p:attrName>style.visibility</p:attrName>
                                        </p:attrNameLst>
                                      </p:cBhvr>
                                      <p:to>
                                        <p:strVal val="visible"/>
                                      </p:to>
                                    </p:set>
                                    <p:animEffect transition="in" filter="fade">
                                      <p:cBhvr>
                                        <p:cTn id="19" dur="1000"/>
                                        <p:tgtEl>
                                          <p:spTgt spid="2">
                                            <p:graphicEl>
                                              <a:dgm id="{12E5DA5D-C10C-46EB-8605-2006ACA2F894}"/>
                                            </p:graphicEl>
                                          </p:spTgt>
                                        </p:tgtEl>
                                      </p:cBhvr>
                                    </p:animEffect>
                                    <p:anim calcmode="lin" valueType="num">
                                      <p:cBhvr>
                                        <p:cTn id="20" dur="1000" fill="hold"/>
                                        <p:tgtEl>
                                          <p:spTgt spid="2">
                                            <p:graphicEl>
                                              <a:dgm id="{12E5DA5D-C10C-46EB-8605-2006ACA2F894}"/>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12E5DA5D-C10C-46EB-8605-2006ACA2F894}"/>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graphicEl>
                                              <a:dgm id="{DDEAB4CE-1F6E-4B12-9540-6E66F0857D9E}"/>
                                            </p:graphicEl>
                                          </p:spTgt>
                                        </p:tgtEl>
                                        <p:attrNameLst>
                                          <p:attrName>style.visibility</p:attrName>
                                        </p:attrNameLst>
                                      </p:cBhvr>
                                      <p:to>
                                        <p:strVal val="visible"/>
                                      </p:to>
                                    </p:set>
                                    <p:animEffect transition="in" filter="fade">
                                      <p:cBhvr>
                                        <p:cTn id="26" dur="1000"/>
                                        <p:tgtEl>
                                          <p:spTgt spid="2">
                                            <p:graphicEl>
                                              <a:dgm id="{DDEAB4CE-1F6E-4B12-9540-6E66F0857D9E}"/>
                                            </p:graphicEl>
                                          </p:spTgt>
                                        </p:tgtEl>
                                      </p:cBhvr>
                                    </p:animEffect>
                                    <p:anim calcmode="lin" valueType="num">
                                      <p:cBhvr>
                                        <p:cTn id="27" dur="1000" fill="hold"/>
                                        <p:tgtEl>
                                          <p:spTgt spid="2">
                                            <p:graphicEl>
                                              <a:dgm id="{DDEAB4CE-1F6E-4B12-9540-6E66F0857D9E}"/>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DDEAB4CE-1F6E-4B12-9540-6E66F0857D9E}"/>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
                                            <p:graphicEl>
                                              <a:dgm id="{984835B1-1CDA-41AE-9384-40B440EB9BBA}"/>
                                            </p:graphicEl>
                                          </p:spTgt>
                                        </p:tgtEl>
                                        <p:attrNameLst>
                                          <p:attrName>style.visibility</p:attrName>
                                        </p:attrNameLst>
                                      </p:cBhvr>
                                      <p:to>
                                        <p:strVal val="visible"/>
                                      </p:to>
                                    </p:set>
                                    <p:animEffect transition="in" filter="fade">
                                      <p:cBhvr>
                                        <p:cTn id="31" dur="1000"/>
                                        <p:tgtEl>
                                          <p:spTgt spid="2">
                                            <p:graphicEl>
                                              <a:dgm id="{984835B1-1CDA-41AE-9384-40B440EB9BBA}"/>
                                            </p:graphicEl>
                                          </p:spTgt>
                                        </p:tgtEl>
                                      </p:cBhvr>
                                    </p:animEffect>
                                    <p:anim calcmode="lin" valueType="num">
                                      <p:cBhvr>
                                        <p:cTn id="32" dur="1000" fill="hold"/>
                                        <p:tgtEl>
                                          <p:spTgt spid="2">
                                            <p:graphicEl>
                                              <a:dgm id="{984835B1-1CDA-41AE-9384-40B440EB9BBA}"/>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984835B1-1CDA-41AE-9384-40B440EB9BBA}"/>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graphicEl>
                                              <a:dgm id="{246B2405-E1BE-4CC8-8F1A-DDA8600ACC79}"/>
                                            </p:graphicEl>
                                          </p:spTgt>
                                        </p:tgtEl>
                                        <p:attrNameLst>
                                          <p:attrName>style.visibility</p:attrName>
                                        </p:attrNameLst>
                                      </p:cBhvr>
                                      <p:to>
                                        <p:strVal val="visible"/>
                                      </p:to>
                                    </p:set>
                                    <p:animEffect transition="in" filter="fade">
                                      <p:cBhvr>
                                        <p:cTn id="38" dur="1000"/>
                                        <p:tgtEl>
                                          <p:spTgt spid="2">
                                            <p:graphicEl>
                                              <a:dgm id="{246B2405-E1BE-4CC8-8F1A-DDA8600ACC79}"/>
                                            </p:graphicEl>
                                          </p:spTgt>
                                        </p:tgtEl>
                                      </p:cBhvr>
                                    </p:animEffect>
                                    <p:anim calcmode="lin" valueType="num">
                                      <p:cBhvr>
                                        <p:cTn id="39" dur="1000" fill="hold"/>
                                        <p:tgtEl>
                                          <p:spTgt spid="2">
                                            <p:graphicEl>
                                              <a:dgm id="{246B2405-E1BE-4CC8-8F1A-DDA8600ACC79}"/>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246B2405-E1BE-4CC8-8F1A-DDA8600ACC79}"/>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
                                            <p:graphicEl>
                                              <a:dgm id="{32D5EC31-B556-4FEF-AB51-138C2AD566BB}"/>
                                            </p:graphicEl>
                                          </p:spTgt>
                                        </p:tgtEl>
                                        <p:attrNameLst>
                                          <p:attrName>style.visibility</p:attrName>
                                        </p:attrNameLst>
                                      </p:cBhvr>
                                      <p:to>
                                        <p:strVal val="visible"/>
                                      </p:to>
                                    </p:set>
                                    <p:animEffect transition="in" filter="fade">
                                      <p:cBhvr>
                                        <p:cTn id="43" dur="1000"/>
                                        <p:tgtEl>
                                          <p:spTgt spid="2">
                                            <p:graphicEl>
                                              <a:dgm id="{32D5EC31-B556-4FEF-AB51-138C2AD566BB}"/>
                                            </p:graphicEl>
                                          </p:spTgt>
                                        </p:tgtEl>
                                      </p:cBhvr>
                                    </p:animEffect>
                                    <p:anim calcmode="lin" valueType="num">
                                      <p:cBhvr>
                                        <p:cTn id="44" dur="1000" fill="hold"/>
                                        <p:tgtEl>
                                          <p:spTgt spid="2">
                                            <p:graphicEl>
                                              <a:dgm id="{32D5EC31-B556-4FEF-AB51-138C2AD566BB}"/>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32D5EC31-B556-4FEF-AB51-138C2AD566BB}"/>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graphicEl>
                                              <a:dgm id="{7B2F405F-34C9-43E0-800C-C6C3097905FB}"/>
                                            </p:graphicEl>
                                          </p:spTgt>
                                        </p:tgtEl>
                                        <p:attrNameLst>
                                          <p:attrName>style.visibility</p:attrName>
                                        </p:attrNameLst>
                                      </p:cBhvr>
                                      <p:to>
                                        <p:strVal val="visible"/>
                                      </p:to>
                                    </p:set>
                                    <p:animEffect transition="in" filter="fade">
                                      <p:cBhvr>
                                        <p:cTn id="50" dur="1000"/>
                                        <p:tgtEl>
                                          <p:spTgt spid="2">
                                            <p:graphicEl>
                                              <a:dgm id="{7B2F405F-34C9-43E0-800C-C6C3097905FB}"/>
                                            </p:graphicEl>
                                          </p:spTgt>
                                        </p:tgtEl>
                                      </p:cBhvr>
                                    </p:animEffect>
                                    <p:anim calcmode="lin" valueType="num">
                                      <p:cBhvr>
                                        <p:cTn id="51" dur="1000" fill="hold"/>
                                        <p:tgtEl>
                                          <p:spTgt spid="2">
                                            <p:graphicEl>
                                              <a:dgm id="{7B2F405F-34C9-43E0-800C-C6C3097905FB}"/>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7B2F405F-34C9-43E0-800C-C6C3097905FB}"/>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
                                            <p:graphicEl>
                                              <a:dgm id="{5000BBCA-85E3-4936-B7C6-C6E200928C7F}"/>
                                            </p:graphicEl>
                                          </p:spTgt>
                                        </p:tgtEl>
                                        <p:attrNameLst>
                                          <p:attrName>style.visibility</p:attrName>
                                        </p:attrNameLst>
                                      </p:cBhvr>
                                      <p:to>
                                        <p:strVal val="visible"/>
                                      </p:to>
                                    </p:set>
                                    <p:animEffect transition="in" filter="fade">
                                      <p:cBhvr>
                                        <p:cTn id="55" dur="1000"/>
                                        <p:tgtEl>
                                          <p:spTgt spid="2">
                                            <p:graphicEl>
                                              <a:dgm id="{5000BBCA-85E3-4936-B7C6-C6E200928C7F}"/>
                                            </p:graphicEl>
                                          </p:spTgt>
                                        </p:tgtEl>
                                      </p:cBhvr>
                                    </p:animEffect>
                                    <p:anim calcmode="lin" valueType="num">
                                      <p:cBhvr>
                                        <p:cTn id="56" dur="1000" fill="hold"/>
                                        <p:tgtEl>
                                          <p:spTgt spid="2">
                                            <p:graphicEl>
                                              <a:dgm id="{5000BBCA-85E3-4936-B7C6-C6E200928C7F}"/>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5000BBCA-85E3-4936-B7C6-C6E200928C7F}"/>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
                                            <p:graphicEl>
                                              <a:dgm id="{6B097CF8-A354-4412-B1D1-6C433EFECF77}"/>
                                            </p:graphicEl>
                                          </p:spTgt>
                                        </p:tgtEl>
                                        <p:attrNameLst>
                                          <p:attrName>style.visibility</p:attrName>
                                        </p:attrNameLst>
                                      </p:cBhvr>
                                      <p:to>
                                        <p:strVal val="visible"/>
                                      </p:to>
                                    </p:set>
                                    <p:animEffect transition="in" filter="fade">
                                      <p:cBhvr>
                                        <p:cTn id="62" dur="1000"/>
                                        <p:tgtEl>
                                          <p:spTgt spid="2">
                                            <p:graphicEl>
                                              <a:dgm id="{6B097CF8-A354-4412-B1D1-6C433EFECF77}"/>
                                            </p:graphicEl>
                                          </p:spTgt>
                                        </p:tgtEl>
                                      </p:cBhvr>
                                    </p:animEffect>
                                    <p:anim calcmode="lin" valueType="num">
                                      <p:cBhvr>
                                        <p:cTn id="63" dur="1000" fill="hold"/>
                                        <p:tgtEl>
                                          <p:spTgt spid="2">
                                            <p:graphicEl>
                                              <a:dgm id="{6B097CF8-A354-4412-B1D1-6C433EFECF77}"/>
                                            </p:graphicEl>
                                          </p:spTgt>
                                        </p:tgtEl>
                                        <p:attrNameLst>
                                          <p:attrName>ppt_x</p:attrName>
                                        </p:attrNameLst>
                                      </p:cBhvr>
                                      <p:tavLst>
                                        <p:tav tm="0">
                                          <p:val>
                                            <p:strVal val="#ppt_x"/>
                                          </p:val>
                                        </p:tav>
                                        <p:tav tm="100000">
                                          <p:val>
                                            <p:strVal val="#ppt_x"/>
                                          </p:val>
                                        </p:tav>
                                      </p:tavLst>
                                    </p:anim>
                                    <p:anim calcmode="lin" valueType="num">
                                      <p:cBhvr>
                                        <p:cTn id="64" dur="1000" fill="hold"/>
                                        <p:tgtEl>
                                          <p:spTgt spid="2">
                                            <p:graphicEl>
                                              <a:dgm id="{6B097CF8-A354-4412-B1D1-6C433EFECF77}"/>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
                                            <p:graphicEl>
                                              <a:dgm id="{4417834E-0DE5-45D9-A5F1-C35D00255DD3}"/>
                                            </p:graphicEl>
                                          </p:spTgt>
                                        </p:tgtEl>
                                        <p:attrNameLst>
                                          <p:attrName>style.visibility</p:attrName>
                                        </p:attrNameLst>
                                      </p:cBhvr>
                                      <p:to>
                                        <p:strVal val="visible"/>
                                      </p:to>
                                    </p:set>
                                    <p:animEffect transition="in" filter="fade">
                                      <p:cBhvr>
                                        <p:cTn id="67" dur="1000"/>
                                        <p:tgtEl>
                                          <p:spTgt spid="2">
                                            <p:graphicEl>
                                              <a:dgm id="{4417834E-0DE5-45D9-A5F1-C35D00255DD3}"/>
                                            </p:graphicEl>
                                          </p:spTgt>
                                        </p:tgtEl>
                                      </p:cBhvr>
                                    </p:animEffect>
                                    <p:anim calcmode="lin" valueType="num">
                                      <p:cBhvr>
                                        <p:cTn id="68" dur="1000" fill="hold"/>
                                        <p:tgtEl>
                                          <p:spTgt spid="2">
                                            <p:graphicEl>
                                              <a:dgm id="{4417834E-0DE5-45D9-A5F1-C35D00255DD3}"/>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4417834E-0DE5-45D9-A5F1-C35D00255DD3}"/>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ext uri="{D42A27DB-BD31-4B8C-83A1-F6EECF244321}">
                <p14:modId xmlns:p14="http://schemas.microsoft.com/office/powerpoint/2010/main" val="2728538125"/>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313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6CDDFE93-5B4C-47D7-9885-5B254A3CCD57}"/>
                                            </p:graphicEl>
                                          </p:spTgt>
                                        </p:tgtEl>
                                        <p:attrNameLst>
                                          <p:attrName>style.visibility</p:attrName>
                                        </p:attrNameLst>
                                      </p:cBhvr>
                                      <p:to>
                                        <p:strVal val="visible"/>
                                      </p:to>
                                    </p:set>
                                    <p:animEffect transition="in" filter="fade">
                                      <p:cBhvr>
                                        <p:cTn id="7" dur="1000"/>
                                        <p:tgtEl>
                                          <p:spTgt spid="2">
                                            <p:graphicEl>
                                              <a:dgm id="{6CDDFE93-5B4C-47D7-9885-5B254A3CCD57}"/>
                                            </p:graphicEl>
                                          </p:spTgt>
                                        </p:tgtEl>
                                      </p:cBhvr>
                                    </p:animEffect>
                                    <p:anim calcmode="lin" valueType="num">
                                      <p:cBhvr>
                                        <p:cTn id="8" dur="1000" fill="hold"/>
                                        <p:tgtEl>
                                          <p:spTgt spid="2">
                                            <p:graphicEl>
                                              <a:dgm id="{6CDDFE93-5B4C-47D7-9885-5B254A3CCD57}"/>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6CDDFE93-5B4C-47D7-9885-5B254A3CCD57}"/>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F49B04F3-67A9-4A6F-ACF0-30BA8E654B58}"/>
                                            </p:graphicEl>
                                          </p:spTgt>
                                        </p:tgtEl>
                                        <p:attrNameLst>
                                          <p:attrName>style.visibility</p:attrName>
                                        </p:attrNameLst>
                                      </p:cBhvr>
                                      <p:to>
                                        <p:strVal val="visible"/>
                                      </p:to>
                                    </p:set>
                                    <p:animEffect transition="in" filter="fade">
                                      <p:cBhvr>
                                        <p:cTn id="14" dur="1000"/>
                                        <p:tgtEl>
                                          <p:spTgt spid="2">
                                            <p:graphicEl>
                                              <a:dgm id="{F49B04F3-67A9-4A6F-ACF0-30BA8E654B58}"/>
                                            </p:graphicEl>
                                          </p:spTgt>
                                        </p:tgtEl>
                                      </p:cBhvr>
                                    </p:animEffect>
                                    <p:anim calcmode="lin" valueType="num">
                                      <p:cBhvr>
                                        <p:cTn id="15" dur="1000" fill="hold"/>
                                        <p:tgtEl>
                                          <p:spTgt spid="2">
                                            <p:graphicEl>
                                              <a:dgm id="{F49B04F3-67A9-4A6F-ACF0-30BA8E654B58}"/>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F49B04F3-67A9-4A6F-ACF0-30BA8E654B58}"/>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graphicEl>
                                              <a:dgm id="{24DCDBED-F473-4038-BEF9-4CCD161F9ABB}"/>
                                            </p:graphicEl>
                                          </p:spTgt>
                                        </p:tgtEl>
                                        <p:attrNameLst>
                                          <p:attrName>style.visibility</p:attrName>
                                        </p:attrNameLst>
                                      </p:cBhvr>
                                      <p:to>
                                        <p:strVal val="visible"/>
                                      </p:to>
                                    </p:set>
                                    <p:animEffect transition="in" filter="fade">
                                      <p:cBhvr>
                                        <p:cTn id="19" dur="1000"/>
                                        <p:tgtEl>
                                          <p:spTgt spid="2">
                                            <p:graphicEl>
                                              <a:dgm id="{24DCDBED-F473-4038-BEF9-4CCD161F9ABB}"/>
                                            </p:graphicEl>
                                          </p:spTgt>
                                        </p:tgtEl>
                                      </p:cBhvr>
                                    </p:animEffect>
                                    <p:anim calcmode="lin" valueType="num">
                                      <p:cBhvr>
                                        <p:cTn id="20" dur="1000" fill="hold"/>
                                        <p:tgtEl>
                                          <p:spTgt spid="2">
                                            <p:graphicEl>
                                              <a:dgm id="{24DCDBED-F473-4038-BEF9-4CCD161F9ABB}"/>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24DCDBED-F473-4038-BEF9-4CCD161F9ABB}"/>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graphicEl>
                                              <a:dgm id="{8E951203-09A7-4E47-A1AB-7D22700B29D8}"/>
                                            </p:graphicEl>
                                          </p:spTgt>
                                        </p:tgtEl>
                                        <p:attrNameLst>
                                          <p:attrName>style.visibility</p:attrName>
                                        </p:attrNameLst>
                                      </p:cBhvr>
                                      <p:to>
                                        <p:strVal val="visible"/>
                                      </p:to>
                                    </p:set>
                                    <p:animEffect transition="in" filter="fade">
                                      <p:cBhvr>
                                        <p:cTn id="26" dur="1000"/>
                                        <p:tgtEl>
                                          <p:spTgt spid="2">
                                            <p:graphicEl>
                                              <a:dgm id="{8E951203-09A7-4E47-A1AB-7D22700B29D8}"/>
                                            </p:graphicEl>
                                          </p:spTgt>
                                        </p:tgtEl>
                                      </p:cBhvr>
                                    </p:animEffect>
                                    <p:anim calcmode="lin" valueType="num">
                                      <p:cBhvr>
                                        <p:cTn id="27" dur="1000" fill="hold"/>
                                        <p:tgtEl>
                                          <p:spTgt spid="2">
                                            <p:graphicEl>
                                              <a:dgm id="{8E951203-09A7-4E47-A1AB-7D22700B29D8}"/>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8E951203-09A7-4E47-A1AB-7D22700B29D8}"/>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
                                            <p:graphicEl>
                                              <a:dgm id="{563517F4-30DA-4CAE-B459-72599E36231C}"/>
                                            </p:graphicEl>
                                          </p:spTgt>
                                        </p:tgtEl>
                                        <p:attrNameLst>
                                          <p:attrName>style.visibility</p:attrName>
                                        </p:attrNameLst>
                                      </p:cBhvr>
                                      <p:to>
                                        <p:strVal val="visible"/>
                                      </p:to>
                                    </p:set>
                                    <p:animEffect transition="in" filter="fade">
                                      <p:cBhvr>
                                        <p:cTn id="31" dur="1000"/>
                                        <p:tgtEl>
                                          <p:spTgt spid="2">
                                            <p:graphicEl>
                                              <a:dgm id="{563517F4-30DA-4CAE-B459-72599E36231C}"/>
                                            </p:graphicEl>
                                          </p:spTgt>
                                        </p:tgtEl>
                                      </p:cBhvr>
                                    </p:animEffect>
                                    <p:anim calcmode="lin" valueType="num">
                                      <p:cBhvr>
                                        <p:cTn id="32" dur="1000" fill="hold"/>
                                        <p:tgtEl>
                                          <p:spTgt spid="2">
                                            <p:graphicEl>
                                              <a:dgm id="{563517F4-30DA-4CAE-B459-72599E36231C}"/>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563517F4-30DA-4CAE-B459-72599E36231C}"/>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graphicEl>
                                              <a:dgm id="{FD01A0A3-3849-4B54-9F34-FA91CF7B16BA}"/>
                                            </p:graphicEl>
                                          </p:spTgt>
                                        </p:tgtEl>
                                        <p:attrNameLst>
                                          <p:attrName>style.visibility</p:attrName>
                                        </p:attrNameLst>
                                      </p:cBhvr>
                                      <p:to>
                                        <p:strVal val="visible"/>
                                      </p:to>
                                    </p:set>
                                    <p:animEffect transition="in" filter="fade">
                                      <p:cBhvr>
                                        <p:cTn id="38" dur="1000"/>
                                        <p:tgtEl>
                                          <p:spTgt spid="2">
                                            <p:graphicEl>
                                              <a:dgm id="{FD01A0A3-3849-4B54-9F34-FA91CF7B16BA}"/>
                                            </p:graphicEl>
                                          </p:spTgt>
                                        </p:tgtEl>
                                      </p:cBhvr>
                                    </p:animEffect>
                                    <p:anim calcmode="lin" valueType="num">
                                      <p:cBhvr>
                                        <p:cTn id="39" dur="1000" fill="hold"/>
                                        <p:tgtEl>
                                          <p:spTgt spid="2">
                                            <p:graphicEl>
                                              <a:dgm id="{FD01A0A3-3849-4B54-9F34-FA91CF7B16BA}"/>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FD01A0A3-3849-4B54-9F34-FA91CF7B16BA}"/>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
                                            <p:graphicEl>
                                              <a:dgm id="{B419D373-EB60-4BBC-97E3-C646C9341A15}"/>
                                            </p:graphicEl>
                                          </p:spTgt>
                                        </p:tgtEl>
                                        <p:attrNameLst>
                                          <p:attrName>style.visibility</p:attrName>
                                        </p:attrNameLst>
                                      </p:cBhvr>
                                      <p:to>
                                        <p:strVal val="visible"/>
                                      </p:to>
                                    </p:set>
                                    <p:animEffect transition="in" filter="fade">
                                      <p:cBhvr>
                                        <p:cTn id="43" dur="1000"/>
                                        <p:tgtEl>
                                          <p:spTgt spid="2">
                                            <p:graphicEl>
                                              <a:dgm id="{B419D373-EB60-4BBC-97E3-C646C9341A15}"/>
                                            </p:graphicEl>
                                          </p:spTgt>
                                        </p:tgtEl>
                                      </p:cBhvr>
                                    </p:animEffect>
                                    <p:anim calcmode="lin" valueType="num">
                                      <p:cBhvr>
                                        <p:cTn id="44" dur="1000" fill="hold"/>
                                        <p:tgtEl>
                                          <p:spTgt spid="2">
                                            <p:graphicEl>
                                              <a:dgm id="{B419D373-EB60-4BBC-97E3-C646C9341A15}"/>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B419D373-EB60-4BBC-97E3-C646C9341A15}"/>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graphicEl>
                                              <a:dgm id="{74968A51-2CED-4716-BF05-BDAD81B0EF22}"/>
                                            </p:graphicEl>
                                          </p:spTgt>
                                        </p:tgtEl>
                                        <p:attrNameLst>
                                          <p:attrName>style.visibility</p:attrName>
                                        </p:attrNameLst>
                                      </p:cBhvr>
                                      <p:to>
                                        <p:strVal val="visible"/>
                                      </p:to>
                                    </p:set>
                                    <p:animEffect transition="in" filter="fade">
                                      <p:cBhvr>
                                        <p:cTn id="50" dur="1000"/>
                                        <p:tgtEl>
                                          <p:spTgt spid="2">
                                            <p:graphicEl>
                                              <a:dgm id="{74968A51-2CED-4716-BF05-BDAD81B0EF22}"/>
                                            </p:graphicEl>
                                          </p:spTgt>
                                        </p:tgtEl>
                                      </p:cBhvr>
                                    </p:animEffect>
                                    <p:anim calcmode="lin" valueType="num">
                                      <p:cBhvr>
                                        <p:cTn id="51" dur="1000" fill="hold"/>
                                        <p:tgtEl>
                                          <p:spTgt spid="2">
                                            <p:graphicEl>
                                              <a:dgm id="{74968A51-2CED-4716-BF05-BDAD81B0EF22}"/>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74968A51-2CED-4716-BF05-BDAD81B0EF22}"/>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
                                            <p:graphicEl>
                                              <a:dgm id="{E66BB01D-DDB9-4E8F-AAF0-CE62E9BC853A}"/>
                                            </p:graphicEl>
                                          </p:spTgt>
                                        </p:tgtEl>
                                        <p:attrNameLst>
                                          <p:attrName>style.visibility</p:attrName>
                                        </p:attrNameLst>
                                      </p:cBhvr>
                                      <p:to>
                                        <p:strVal val="visible"/>
                                      </p:to>
                                    </p:set>
                                    <p:animEffect transition="in" filter="fade">
                                      <p:cBhvr>
                                        <p:cTn id="55" dur="1000"/>
                                        <p:tgtEl>
                                          <p:spTgt spid="2">
                                            <p:graphicEl>
                                              <a:dgm id="{E66BB01D-DDB9-4E8F-AAF0-CE62E9BC853A}"/>
                                            </p:graphicEl>
                                          </p:spTgt>
                                        </p:tgtEl>
                                      </p:cBhvr>
                                    </p:animEffect>
                                    <p:anim calcmode="lin" valueType="num">
                                      <p:cBhvr>
                                        <p:cTn id="56" dur="1000" fill="hold"/>
                                        <p:tgtEl>
                                          <p:spTgt spid="2">
                                            <p:graphicEl>
                                              <a:dgm id="{E66BB01D-DDB9-4E8F-AAF0-CE62E9BC853A}"/>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E66BB01D-DDB9-4E8F-AAF0-CE62E9BC853A}"/>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
                                            <p:graphicEl>
                                              <a:dgm id="{5F800104-3753-4324-8DFB-42FD95DE7F5A}"/>
                                            </p:graphicEl>
                                          </p:spTgt>
                                        </p:tgtEl>
                                        <p:attrNameLst>
                                          <p:attrName>style.visibility</p:attrName>
                                        </p:attrNameLst>
                                      </p:cBhvr>
                                      <p:to>
                                        <p:strVal val="visible"/>
                                      </p:to>
                                    </p:set>
                                    <p:animEffect transition="in" filter="fade">
                                      <p:cBhvr>
                                        <p:cTn id="62" dur="1000"/>
                                        <p:tgtEl>
                                          <p:spTgt spid="2">
                                            <p:graphicEl>
                                              <a:dgm id="{5F800104-3753-4324-8DFB-42FD95DE7F5A}"/>
                                            </p:graphicEl>
                                          </p:spTgt>
                                        </p:tgtEl>
                                      </p:cBhvr>
                                    </p:animEffect>
                                    <p:anim calcmode="lin" valueType="num">
                                      <p:cBhvr>
                                        <p:cTn id="63" dur="1000" fill="hold"/>
                                        <p:tgtEl>
                                          <p:spTgt spid="2">
                                            <p:graphicEl>
                                              <a:dgm id="{5F800104-3753-4324-8DFB-42FD95DE7F5A}"/>
                                            </p:graphicEl>
                                          </p:spTgt>
                                        </p:tgtEl>
                                        <p:attrNameLst>
                                          <p:attrName>ppt_x</p:attrName>
                                        </p:attrNameLst>
                                      </p:cBhvr>
                                      <p:tavLst>
                                        <p:tav tm="0">
                                          <p:val>
                                            <p:strVal val="#ppt_x"/>
                                          </p:val>
                                        </p:tav>
                                        <p:tav tm="100000">
                                          <p:val>
                                            <p:strVal val="#ppt_x"/>
                                          </p:val>
                                        </p:tav>
                                      </p:tavLst>
                                    </p:anim>
                                    <p:anim calcmode="lin" valueType="num">
                                      <p:cBhvr>
                                        <p:cTn id="64" dur="1000" fill="hold"/>
                                        <p:tgtEl>
                                          <p:spTgt spid="2">
                                            <p:graphicEl>
                                              <a:dgm id="{5F800104-3753-4324-8DFB-42FD95DE7F5A}"/>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
                                            <p:graphicEl>
                                              <a:dgm id="{F347EEC3-42F3-4EFA-B7F0-856629BB417C}"/>
                                            </p:graphicEl>
                                          </p:spTgt>
                                        </p:tgtEl>
                                        <p:attrNameLst>
                                          <p:attrName>style.visibility</p:attrName>
                                        </p:attrNameLst>
                                      </p:cBhvr>
                                      <p:to>
                                        <p:strVal val="visible"/>
                                      </p:to>
                                    </p:set>
                                    <p:animEffect transition="in" filter="fade">
                                      <p:cBhvr>
                                        <p:cTn id="67" dur="1000"/>
                                        <p:tgtEl>
                                          <p:spTgt spid="2">
                                            <p:graphicEl>
                                              <a:dgm id="{F347EEC3-42F3-4EFA-B7F0-856629BB417C}"/>
                                            </p:graphicEl>
                                          </p:spTgt>
                                        </p:tgtEl>
                                      </p:cBhvr>
                                    </p:animEffect>
                                    <p:anim calcmode="lin" valueType="num">
                                      <p:cBhvr>
                                        <p:cTn id="68" dur="1000" fill="hold"/>
                                        <p:tgtEl>
                                          <p:spTgt spid="2">
                                            <p:graphicEl>
                                              <a:dgm id="{F347EEC3-42F3-4EFA-B7F0-856629BB417C}"/>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F347EEC3-42F3-4EFA-B7F0-856629BB417C}"/>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
                                            <p:graphicEl>
                                              <a:dgm id="{C328188E-DB6A-4797-BDD0-9942972E7154}"/>
                                            </p:graphicEl>
                                          </p:spTgt>
                                        </p:tgtEl>
                                        <p:attrNameLst>
                                          <p:attrName>style.visibility</p:attrName>
                                        </p:attrNameLst>
                                      </p:cBhvr>
                                      <p:to>
                                        <p:strVal val="visible"/>
                                      </p:to>
                                    </p:set>
                                    <p:animEffect transition="in" filter="fade">
                                      <p:cBhvr>
                                        <p:cTn id="74" dur="1000"/>
                                        <p:tgtEl>
                                          <p:spTgt spid="2">
                                            <p:graphicEl>
                                              <a:dgm id="{C328188E-DB6A-4797-BDD0-9942972E7154}"/>
                                            </p:graphicEl>
                                          </p:spTgt>
                                        </p:tgtEl>
                                      </p:cBhvr>
                                    </p:animEffect>
                                    <p:anim calcmode="lin" valueType="num">
                                      <p:cBhvr>
                                        <p:cTn id="75" dur="1000" fill="hold"/>
                                        <p:tgtEl>
                                          <p:spTgt spid="2">
                                            <p:graphicEl>
                                              <a:dgm id="{C328188E-DB6A-4797-BDD0-9942972E7154}"/>
                                            </p:graphicEl>
                                          </p:spTgt>
                                        </p:tgtEl>
                                        <p:attrNameLst>
                                          <p:attrName>ppt_x</p:attrName>
                                        </p:attrNameLst>
                                      </p:cBhvr>
                                      <p:tavLst>
                                        <p:tav tm="0">
                                          <p:val>
                                            <p:strVal val="#ppt_x"/>
                                          </p:val>
                                        </p:tav>
                                        <p:tav tm="100000">
                                          <p:val>
                                            <p:strVal val="#ppt_x"/>
                                          </p:val>
                                        </p:tav>
                                      </p:tavLst>
                                    </p:anim>
                                    <p:anim calcmode="lin" valueType="num">
                                      <p:cBhvr>
                                        <p:cTn id="76" dur="1000" fill="hold"/>
                                        <p:tgtEl>
                                          <p:spTgt spid="2">
                                            <p:graphicEl>
                                              <a:dgm id="{C328188E-DB6A-4797-BDD0-9942972E7154}"/>
                                            </p:graphicEl>
                                          </p:spTgt>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2">
                                            <p:graphicEl>
                                              <a:dgm id="{388F9E47-EE1A-409F-9022-295396115071}"/>
                                            </p:graphicEl>
                                          </p:spTgt>
                                        </p:tgtEl>
                                        <p:attrNameLst>
                                          <p:attrName>style.visibility</p:attrName>
                                        </p:attrNameLst>
                                      </p:cBhvr>
                                      <p:to>
                                        <p:strVal val="visible"/>
                                      </p:to>
                                    </p:set>
                                    <p:animEffect transition="in" filter="fade">
                                      <p:cBhvr>
                                        <p:cTn id="79" dur="1000"/>
                                        <p:tgtEl>
                                          <p:spTgt spid="2">
                                            <p:graphicEl>
                                              <a:dgm id="{388F9E47-EE1A-409F-9022-295396115071}"/>
                                            </p:graphicEl>
                                          </p:spTgt>
                                        </p:tgtEl>
                                      </p:cBhvr>
                                    </p:animEffect>
                                    <p:anim calcmode="lin" valueType="num">
                                      <p:cBhvr>
                                        <p:cTn id="80" dur="1000" fill="hold"/>
                                        <p:tgtEl>
                                          <p:spTgt spid="2">
                                            <p:graphicEl>
                                              <a:dgm id="{388F9E47-EE1A-409F-9022-295396115071}"/>
                                            </p:graphicEl>
                                          </p:spTgt>
                                        </p:tgtEl>
                                        <p:attrNameLst>
                                          <p:attrName>ppt_x</p:attrName>
                                        </p:attrNameLst>
                                      </p:cBhvr>
                                      <p:tavLst>
                                        <p:tav tm="0">
                                          <p:val>
                                            <p:strVal val="#ppt_x"/>
                                          </p:val>
                                        </p:tav>
                                        <p:tav tm="100000">
                                          <p:val>
                                            <p:strVal val="#ppt_x"/>
                                          </p:val>
                                        </p:tav>
                                      </p:tavLst>
                                    </p:anim>
                                    <p:anim calcmode="lin" valueType="num">
                                      <p:cBhvr>
                                        <p:cTn id="81" dur="1000" fill="hold"/>
                                        <p:tgtEl>
                                          <p:spTgt spid="2">
                                            <p:graphicEl>
                                              <a:dgm id="{388F9E47-EE1A-409F-9022-295396115071}"/>
                                            </p:graphic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2">
                                            <p:graphicEl>
                                              <a:dgm id="{0B516821-0CA6-4C0E-9DC9-BA924A6840B6}"/>
                                            </p:graphicEl>
                                          </p:spTgt>
                                        </p:tgtEl>
                                        <p:attrNameLst>
                                          <p:attrName>style.visibility</p:attrName>
                                        </p:attrNameLst>
                                      </p:cBhvr>
                                      <p:to>
                                        <p:strVal val="visible"/>
                                      </p:to>
                                    </p:set>
                                    <p:animEffect transition="in" filter="fade">
                                      <p:cBhvr>
                                        <p:cTn id="86" dur="1000"/>
                                        <p:tgtEl>
                                          <p:spTgt spid="2">
                                            <p:graphicEl>
                                              <a:dgm id="{0B516821-0CA6-4C0E-9DC9-BA924A6840B6}"/>
                                            </p:graphicEl>
                                          </p:spTgt>
                                        </p:tgtEl>
                                      </p:cBhvr>
                                    </p:animEffect>
                                    <p:anim calcmode="lin" valueType="num">
                                      <p:cBhvr>
                                        <p:cTn id="87" dur="1000" fill="hold"/>
                                        <p:tgtEl>
                                          <p:spTgt spid="2">
                                            <p:graphicEl>
                                              <a:dgm id="{0B516821-0CA6-4C0E-9DC9-BA924A6840B6}"/>
                                            </p:graphicEl>
                                          </p:spTgt>
                                        </p:tgtEl>
                                        <p:attrNameLst>
                                          <p:attrName>ppt_x</p:attrName>
                                        </p:attrNameLst>
                                      </p:cBhvr>
                                      <p:tavLst>
                                        <p:tav tm="0">
                                          <p:val>
                                            <p:strVal val="#ppt_x"/>
                                          </p:val>
                                        </p:tav>
                                        <p:tav tm="100000">
                                          <p:val>
                                            <p:strVal val="#ppt_x"/>
                                          </p:val>
                                        </p:tav>
                                      </p:tavLst>
                                    </p:anim>
                                    <p:anim calcmode="lin" valueType="num">
                                      <p:cBhvr>
                                        <p:cTn id="88" dur="1000" fill="hold"/>
                                        <p:tgtEl>
                                          <p:spTgt spid="2">
                                            <p:graphicEl>
                                              <a:dgm id="{0B516821-0CA6-4C0E-9DC9-BA924A6840B6}"/>
                                            </p:graphic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2">
                                            <p:graphicEl>
                                              <a:dgm id="{38E33EFF-0463-4B9A-AF27-68E222D74A35}"/>
                                            </p:graphicEl>
                                          </p:spTgt>
                                        </p:tgtEl>
                                        <p:attrNameLst>
                                          <p:attrName>style.visibility</p:attrName>
                                        </p:attrNameLst>
                                      </p:cBhvr>
                                      <p:to>
                                        <p:strVal val="visible"/>
                                      </p:to>
                                    </p:set>
                                    <p:animEffect transition="in" filter="fade">
                                      <p:cBhvr>
                                        <p:cTn id="91" dur="1000"/>
                                        <p:tgtEl>
                                          <p:spTgt spid="2">
                                            <p:graphicEl>
                                              <a:dgm id="{38E33EFF-0463-4B9A-AF27-68E222D74A35}"/>
                                            </p:graphicEl>
                                          </p:spTgt>
                                        </p:tgtEl>
                                      </p:cBhvr>
                                    </p:animEffect>
                                    <p:anim calcmode="lin" valueType="num">
                                      <p:cBhvr>
                                        <p:cTn id="92" dur="1000" fill="hold"/>
                                        <p:tgtEl>
                                          <p:spTgt spid="2">
                                            <p:graphicEl>
                                              <a:dgm id="{38E33EFF-0463-4B9A-AF27-68E222D74A35}"/>
                                            </p:graphicEl>
                                          </p:spTgt>
                                        </p:tgtEl>
                                        <p:attrNameLst>
                                          <p:attrName>ppt_x</p:attrName>
                                        </p:attrNameLst>
                                      </p:cBhvr>
                                      <p:tavLst>
                                        <p:tav tm="0">
                                          <p:val>
                                            <p:strVal val="#ppt_x"/>
                                          </p:val>
                                        </p:tav>
                                        <p:tav tm="100000">
                                          <p:val>
                                            <p:strVal val="#ppt_x"/>
                                          </p:val>
                                        </p:tav>
                                      </p:tavLst>
                                    </p:anim>
                                    <p:anim calcmode="lin" valueType="num">
                                      <p:cBhvr>
                                        <p:cTn id="93" dur="1000" fill="hold"/>
                                        <p:tgtEl>
                                          <p:spTgt spid="2">
                                            <p:graphicEl>
                                              <a:dgm id="{38E33EFF-0463-4B9A-AF27-68E222D74A3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Çevrimiçi Medya 4" title="Aￅﾟr-ￄﾱ ￅﾞerif Ali ￄﾰmran 189/194 Abdullah Altun">
            <a:hlinkClick r:id="" action="ppaction://media"/>
            <a:extLst>
              <a:ext uri="{FF2B5EF4-FFF2-40B4-BE49-F238E27FC236}">
                <a16:creationId xmlns:a16="http://schemas.microsoft.com/office/drawing/2014/main" id="{9B26B57F-FA57-455B-A958-7E5A6217F8C8}"/>
              </a:ext>
            </a:extLst>
          </p:cNvPr>
          <p:cNvPicPr>
            <a:picLocks noRot="1" noChangeAspect="1"/>
          </p:cNvPicPr>
          <p:nvPr>
            <a:videoFile r:link="rId1"/>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279227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uvarlatılmış Dikdörtgen 1"/>
          <p:cNvSpPr/>
          <p:nvPr/>
        </p:nvSpPr>
        <p:spPr>
          <a:xfrm>
            <a:off x="180110" y="820019"/>
            <a:ext cx="5999018" cy="59093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O vakit Allah'tan bir rahmet ile onlara yumuşak davrandın! Şayet sen kaba, katı yürekli olsaydın, hiç şüphesiz, etrafından dağılıp giderlerdi. Şu halde onları affet; bağışlanmaları için dua et; iş hakkında onlara danış. Kararını verdiğin zaman da artık Allah'a dayanıp güven. Çünkü Allah, kendisine dayanıp güvenenleri sever. </a:t>
            </a:r>
            <a:r>
              <a:rPr lang="tr-TR" dirty="0"/>
              <a:t>(</a:t>
            </a:r>
            <a:r>
              <a:rPr lang="tr-TR" dirty="0" err="1"/>
              <a:t>Âl</a:t>
            </a:r>
            <a:r>
              <a:rPr lang="tr-TR" dirty="0"/>
              <a:t>-i İmrân,159). </a:t>
            </a:r>
          </a:p>
        </p:txBody>
      </p:sp>
      <p:sp>
        <p:nvSpPr>
          <p:cNvPr id="3" name="Dikdörtgen 2"/>
          <p:cNvSpPr/>
          <p:nvPr/>
        </p:nvSpPr>
        <p:spPr>
          <a:xfrm>
            <a:off x="6331528" y="820019"/>
            <a:ext cx="5735781" cy="5909310"/>
          </a:xfrm>
          <a:prstGeom prst="rect">
            <a:avLst/>
          </a:prstGeom>
          <a:ln w="76200">
            <a:solidFill>
              <a:schemeClr val="accent2">
                <a:lumMod val="50000"/>
              </a:schemeClr>
            </a:solidFill>
          </a:ln>
        </p:spPr>
        <p:txBody>
          <a:bodyPr wrap="square">
            <a:spAutoFit/>
          </a:bodyPr>
          <a:lstStyle/>
          <a:p>
            <a:pPr algn="ctr"/>
            <a:r>
              <a:rPr lang="ar-SA" sz="5400" dirty="0">
                <a:latin typeface="Shaikh Hamdullah Mushaf" panose="03020500000000020004" pitchFamily="66" charset="-78"/>
                <a:ea typeface="Shaikh Hamdullah Mushaf" panose="03020500000000020004" pitchFamily="66" charset="-78"/>
                <a:cs typeface="Shaikh Hamdullah Mushaf" panose="03020500000000020004" pitchFamily="66" charset="-78"/>
              </a:rPr>
              <a:t>فَبِمَا رَحْمَةٍ مِنَ اللّٰهِ لِنْتَ لَهُمْۚ وَلَوْ كُنْتَ فَظًّا غَل۪يظَ الْقَلْبِ لَانْفَضُّوا مِنْ حَوْلِكَۖ فَاعْفُ عَنْهُمْ وَاسْتَغْفِرْ لَهُمْ وَشَاوِرْهُمْ فِي الْاَمْرِۚ فَاِذَا عَزَمْتَ فَتَوَكَّلْ عَلَى اللّٰهِۜ اِنَّ اللّٰهَ يُحِبُّ الْمُتَوَكِّل۪ينَ ﴿١٥٩﴾</a:t>
            </a:r>
            <a:endParaRPr lang="tr-TR" sz="5400" dirty="0">
              <a:latin typeface="Shaikh Hamdullah Mushaf" panose="03020500000000020004" pitchFamily="66" charset="-78"/>
              <a:ea typeface="Shaikh Hamdullah Mushaf" panose="03020500000000020004" pitchFamily="66" charset="-78"/>
              <a:cs typeface="Shaikh Hamdullah Mushaf" panose="03020500000000020004" pitchFamily="66" charset="-78"/>
            </a:endParaRPr>
          </a:p>
        </p:txBody>
      </p:sp>
    </p:spTree>
    <p:extLst>
      <p:ext uri="{BB962C8B-B14F-4D97-AF65-F5344CB8AC3E}">
        <p14:creationId xmlns:p14="http://schemas.microsoft.com/office/powerpoint/2010/main" val="3921286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uvarlatılmış Dikdörtgen 1"/>
          <p:cNvSpPr/>
          <p:nvPr/>
        </p:nvSpPr>
        <p:spPr>
          <a:xfrm>
            <a:off x="332510" y="1666441"/>
            <a:ext cx="6012872" cy="40100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Bu ayetin, </a:t>
            </a:r>
            <a:r>
              <a:rPr lang="tr-TR" sz="3200" dirty="0" err="1"/>
              <a:t>Uhud</a:t>
            </a:r>
            <a:r>
              <a:rPr lang="tr-TR" sz="3200" dirty="0"/>
              <a:t> Savaşı’nda okçuların yerlerini terk etmeleri üzere indiği rivayet edilir. Bu olayda sahabe Peygamber </a:t>
            </a:r>
            <a:r>
              <a:rPr lang="tr-TR" sz="3200" dirty="0" err="1"/>
              <a:t>Efendimiz’in</a:t>
            </a:r>
            <a:r>
              <a:rPr lang="tr-TR" sz="3200" dirty="0"/>
              <a:t> (</a:t>
            </a:r>
            <a:r>
              <a:rPr lang="tr-TR" sz="3200" dirty="0" err="1"/>
              <a:t>s.a.v</a:t>
            </a:r>
            <a:r>
              <a:rPr lang="tr-TR" sz="3200" dirty="0"/>
              <a:t>.) kendilerini azarlayacağını zannederken aksine o, sahabeyi teselli edip affetmiştir.</a:t>
            </a:r>
          </a:p>
        </p:txBody>
      </p:sp>
      <p:pic>
        <p:nvPicPr>
          <p:cNvPr id="4" name="Resim 3"/>
          <p:cNvPicPr>
            <a:picLocks noChangeAspect="1"/>
          </p:cNvPicPr>
          <p:nvPr/>
        </p:nvPicPr>
        <p:blipFill>
          <a:blip r:embed="rId2"/>
          <a:stretch>
            <a:fillRect/>
          </a:stretch>
        </p:blipFill>
        <p:spPr>
          <a:xfrm>
            <a:off x="6472671" y="1666441"/>
            <a:ext cx="5619750" cy="4010025"/>
          </a:xfrm>
          <a:prstGeom prst="rect">
            <a:avLst/>
          </a:prstGeom>
        </p:spPr>
      </p:pic>
    </p:spTree>
    <p:extLst>
      <p:ext uri="{BB962C8B-B14F-4D97-AF65-F5344CB8AC3E}">
        <p14:creationId xmlns:p14="http://schemas.microsoft.com/office/powerpoint/2010/main" val="9975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uvarlatılmış Dikdörtgen 1"/>
          <p:cNvSpPr/>
          <p:nvPr/>
        </p:nvSpPr>
        <p:spPr>
          <a:xfrm>
            <a:off x="374073" y="1401909"/>
            <a:ext cx="5832763" cy="46386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Bu ayet-i kerimede hem İslâm’ı tebliğde hem de diğer konularda başarılı olmanın bazı yolları öğretilir. Buradan hareketle üç ilkeden bahsedilebilir:</a:t>
            </a:r>
          </a:p>
        </p:txBody>
      </p:sp>
      <p:pic>
        <p:nvPicPr>
          <p:cNvPr id="3" name="Resim 2"/>
          <p:cNvPicPr>
            <a:picLocks noChangeAspect="1"/>
          </p:cNvPicPr>
          <p:nvPr/>
        </p:nvPicPr>
        <p:blipFill>
          <a:blip r:embed="rId2"/>
          <a:stretch>
            <a:fillRect/>
          </a:stretch>
        </p:blipFill>
        <p:spPr>
          <a:xfrm>
            <a:off x="6406427" y="1401908"/>
            <a:ext cx="5508482" cy="4638673"/>
          </a:xfrm>
          <a:prstGeom prst="rect">
            <a:avLst/>
          </a:prstGeom>
        </p:spPr>
      </p:pic>
    </p:spTree>
    <p:extLst>
      <p:ext uri="{BB962C8B-B14F-4D97-AF65-F5344CB8AC3E}">
        <p14:creationId xmlns:p14="http://schemas.microsoft.com/office/powerpoint/2010/main" val="42758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uvarlatılmış Dikdörtgen 1"/>
          <p:cNvSpPr/>
          <p:nvPr/>
        </p:nvSpPr>
        <p:spPr>
          <a:xfrm>
            <a:off x="166253" y="2632364"/>
            <a:ext cx="6095999" cy="38931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İnsanlara şefkat ve merhametle muamele, gerekirse hatalarından dolayı onları affetmek. Bazen affetmek cezadan daha etkili olabiliyor. </a:t>
            </a:r>
            <a:r>
              <a:rPr lang="tr-TR" sz="3600" dirty="0" err="1"/>
              <a:t>Uhud</a:t>
            </a:r>
            <a:r>
              <a:rPr lang="tr-TR" sz="3600" dirty="0"/>
              <a:t> Savaşı’nda olduğu gibi.</a:t>
            </a:r>
          </a:p>
        </p:txBody>
      </p:sp>
      <p:sp>
        <p:nvSpPr>
          <p:cNvPr id="5" name="Aşağı Ok 4"/>
          <p:cNvSpPr/>
          <p:nvPr/>
        </p:nvSpPr>
        <p:spPr>
          <a:xfrm rot="3240888">
            <a:off x="6285115" y="-235881"/>
            <a:ext cx="3223520" cy="25114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400" dirty="0"/>
              <a:t>Birinci</a:t>
            </a:r>
          </a:p>
          <a:p>
            <a:pPr algn="ctr"/>
            <a:r>
              <a:rPr lang="tr-TR" sz="4400" dirty="0"/>
              <a:t>İLKE</a:t>
            </a:r>
          </a:p>
        </p:txBody>
      </p:sp>
      <p:sp>
        <p:nvSpPr>
          <p:cNvPr id="3" name="Kalp 2"/>
          <p:cNvSpPr/>
          <p:nvPr/>
        </p:nvSpPr>
        <p:spPr>
          <a:xfrm>
            <a:off x="1025235" y="0"/>
            <a:ext cx="4378036" cy="2341418"/>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400" dirty="0"/>
              <a:t>Şefkat ve merhamet</a:t>
            </a:r>
          </a:p>
        </p:txBody>
      </p:sp>
      <p:pic>
        <p:nvPicPr>
          <p:cNvPr id="9" name="Resim 8"/>
          <p:cNvPicPr>
            <a:picLocks noChangeAspect="1"/>
          </p:cNvPicPr>
          <p:nvPr/>
        </p:nvPicPr>
        <p:blipFill>
          <a:blip r:embed="rId2"/>
          <a:stretch>
            <a:fillRect/>
          </a:stretch>
        </p:blipFill>
        <p:spPr>
          <a:xfrm>
            <a:off x="6332776" y="2632364"/>
            <a:ext cx="5595988" cy="3893127"/>
          </a:xfrm>
          <a:prstGeom prst="rect">
            <a:avLst/>
          </a:prstGeom>
        </p:spPr>
      </p:pic>
    </p:spTree>
    <p:extLst>
      <p:ext uri="{BB962C8B-B14F-4D97-AF65-F5344CB8AC3E}">
        <p14:creationId xmlns:p14="http://schemas.microsoft.com/office/powerpoint/2010/main" val="129979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1000"/>
                                        <p:tgtEl>
                                          <p:spTgt spid="2"/>
                                        </p:tgtEl>
                                      </p:cBhvr>
                                    </p:animEffect>
                                    <p:anim calcmode="lin" valueType="num">
                                      <p:cBhvr>
                                        <p:cTn id="24" dur="1000" fill="hold"/>
                                        <p:tgtEl>
                                          <p:spTgt spid="2"/>
                                        </p:tgtEl>
                                        <p:attrNameLst>
                                          <p:attrName>ppt_x</p:attrName>
                                        </p:attrNameLst>
                                      </p:cBhvr>
                                      <p:tavLst>
                                        <p:tav tm="0">
                                          <p:val>
                                            <p:strVal val="#ppt_x"/>
                                          </p:val>
                                        </p:tav>
                                        <p:tav tm="100000">
                                          <p:val>
                                            <p:strVal val="#ppt_x"/>
                                          </p:val>
                                        </p:tav>
                                      </p:tavLst>
                                    </p:anim>
                                    <p:anim calcmode="lin" valueType="num">
                                      <p:cBhvr>
                                        <p:cTn id="2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animBg="1"/>
    </p:bldLst>
  </p:timing>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2981</TotalTime>
  <Words>414</Words>
  <Application>Microsoft Office PowerPoint</Application>
  <PresentationFormat>Geniş ekran</PresentationFormat>
  <Paragraphs>40</Paragraphs>
  <Slides>14</Slides>
  <Notes>0</Notes>
  <HiddenSlides>0</HiddenSlides>
  <MMClips>1</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Gill Sans MT</vt:lpstr>
      <vt:lpstr>Shaikh Hamdullah Mushaf</vt:lpstr>
      <vt:lpstr>Wingdings 2</vt:lpstr>
      <vt:lpstr>Kar Payı</vt:lpstr>
      <vt:lpstr>ÂL-İ İMRÂN SURESİ  159. AYET</vt:lpstr>
      <vt:lpstr>kazanımlar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ALLAH İNANCI VE İNSAN</dc:title>
  <dc:creator>Nurullah Yalçın</dc:creator>
  <cp:lastModifiedBy>DELL</cp:lastModifiedBy>
  <cp:revision>183</cp:revision>
  <dcterms:created xsi:type="dcterms:W3CDTF">2019-07-15T06:01:13Z</dcterms:created>
  <dcterms:modified xsi:type="dcterms:W3CDTF">2019-12-15T22:05:27Z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31875055</vt:lpwstr>
  </property>
  <property fmtid="{D5CDD505-2E9C-101B-9397-08002B2CF9AE}" pid="3" name="NXPowerLiteSettings">
    <vt:lpwstr>C5E001E0013C00</vt:lpwstr>
  </property>
  <property fmtid="{D5CDD505-2E9C-101B-9397-08002B2CF9AE}" pid="4" name="NXPowerLiteVersion">
    <vt:lpwstr>D8.0.4</vt:lpwstr>
  </property>
</Properties>
</file>