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860" r:id="rId2"/>
    <p:sldId id="308" r:id="rId3"/>
    <p:sldId id="315" r:id="rId4"/>
    <p:sldId id="671" r:id="rId5"/>
    <p:sldId id="842" r:id="rId6"/>
    <p:sldId id="848" r:id="rId7"/>
    <p:sldId id="849" r:id="rId8"/>
    <p:sldId id="843" r:id="rId9"/>
    <p:sldId id="854" r:id="rId10"/>
    <p:sldId id="851" r:id="rId11"/>
    <p:sldId id="852" r:id="rId12"/>
    <p:sldId id="844" r:id="rId13"/>
    <p:sldId id="845" r:id="rId14"/>
    <p:sldId id="856" r:id="rId15"/>
    <p:sldId id="857" r:id="rId16"/>
    <p:sldId id="855" r:id="rId17"/>
    <p:sldId id="859" r:id="rId18"/>
    <p:sldId id="858" r:id="rId19"/>
    <p:sldId id="846" r:id="rId20"/>
    <p:sldId id="853" r:id="rId21"/>
    <p:sldId id="260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18.05.2021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18.05.2021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18.05.2021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18.05.2021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18.05.2021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18.05.2021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18.05.2021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18.05.2021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18.05.2021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18.05.2021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18.05.2021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18.05.2021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18.05.2021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q51P0TM5Ok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p0sGZyxN_A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VtyFlCKoDM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Q5yLjC8-M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4A0E657-73DF-460A-8051-05FE45E9ADEE}"/>
              </a:ext>
            </a:extLst>
          </p:cNvPr>
          <p:cNvSpPr txBox="1"/>
          <p:nvPr/>
        </p:nvSpPr>
        <p:spPr>
          <a:xfrm>
            <a:off x="3569678" y="111761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https://www.youtube.com/watch?v=nq51P0TM5Ok</a:t>
            </a:r>
          </a:p>
        </p:txBody>
      </p:sp>
      <p:pic>
        <p:nvPicPr>
          <p:cNvPr id="2" name="Çevrimiçi Medya 1" title="Yitik bir medeniyeti yeniden keşfetmek: Endülüs Tarihi">
            <a:hlinkClick r:id="" action="ppaction://media"/>
            <a:extLst>
              <a:ext uri="{FF2B5EF4-FFF2-40B4-BE49-F238E27FC236}">
                <a16:creationId xmlns:a16="http://schemas.microsoft.com/office/drawing/2014/main" id="{801F43AF-118E-4735-87FA-660033F8E0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7489" y="556176"/>
            <a:ext cx="11153670" cy="63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BD36036-BCD7-42C5-B52E-3292281EAB8C}"/>
              </a:ext>
            </a:extLst>
          </p:cNvPr>
          <p:cNvSpPr/>
          <p:nvPr/>
        </p:nvSpPr>
        <p:spPr>
          <a:xfrm>
            <a:off x="100484" y="70562"/>
            <a:ext cx="11989356" cy="1426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Endülüs Müslümanların hakimiyetinden çıktıktan sonra buradaki pek çok eser yok edilmiştir. Buna rağmen İslam’ın izlerine burada sıkça rastlamak mümkündür. Özellikle dil konusunda.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4B0F1C5-450F-4BF8-92BE-80ACEF2CA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25" y="1674501"/>
            <a:ext cx="10225873" cy="51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0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30FA01F6-8F0A-460B-8029-4B69022C4080}"/>
              </a:ext>
            </a:extLst>
          </p:cNvPr>
          <p:cNvSpPr/>
          <p:nvPr/>
        </p:nvSpPr>
        <p:spPr>
          <a:xfrm>
            <a:off x="323780" y="120581"/>
            <a:ext cx="11544440" cy="187904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Batı dünyası İslam medeniyetini 11. asırda doğuya ve Endülüs’e yapılan Haçlı seferleri ile tanımıştır. Daha sonra İslam medeniyetinden büyük oranda istifade etmiştir.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0D09FC4-E8E7-4801-8D0F-00A18AA92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8" y="2150347"/>
            <a:ext cx="9174144" cy="45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2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7520DD1-543E-4945-A260-2753154726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4344"/>
            <a:ext cx="12192000" cy="49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CDD2A6D-7D66-4D15-932A-861C477A21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5951"/>
            <a:ext cx="12192000" cy="52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92D8EF6-8197-42DA-9A8E-568595381AD9}"/>
              </a:ext>
            </a:extLst>
          </p:cNvPr>
          <p:cNvSpPr txBox="1"/>
          <p:nvPr/>
        </p:nvSpPr>
        <p:spPr>
          <a:xfrm>
            <a:off x="3048838" y="71567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https://www.youtube.com/watch?v=xp0sGZyxN_A</a:t>
            </a:r>
          </a:p>
        </p:txBody>
      </p:sp>
      <p:pic>
        <p:nvPicPr>
          <p:cNvPr id="2" name="Çevrimiçi Medya 1" title="KURTUBA CAMİİ / CATEDRAL de CORDOBA">
            <a:hlinkClick r:id="" action="ppaction://media"/>
            <a:extLst>
              <a:ext uri="{FF2B5EF4-FFF2-40B4-BE49-F238E27FC236}">
                <a16:creationId xmlns:a16="http://schemas.microsoft.com/office/drawing/2014/main" id="{13947336-70EB-4EC0-A348-5794DA92D6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5473" y="440899"/>
            <a:ext cx="11357701" cy="64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67FEF13-882D-4310-BE07-5499B1A51A6C}"/>
              </a:ext>
            </a:extLst>
          </p:cNvPr>
          <p:cNvSpPr txBox="1"/>
          <p:nvPr/>
        </p:nvSpPr>
        <p:spPr>
          <a:xfrm>
            <a:off x="3780693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https://www.youtube.com/watch?v=2VtyFlCKoDM</a:t>
            </a:r>
          </a:p>
        </p:txBody>
      </p:sp>
      <p:pic>
        <p:nvPicPr>
          <p:cNvPr id="2" name="Çevrimiçi Medya 1" title="Kurtuba Ulu Camii- جامع قرطبة عدل Great Mosque of Qurtaba (Córdoba)">
            <a:hlinkClick r:id="" action="ppaction://media"/>
            <a:extLst>
              <a:ext uri="{FF2B5EF4-FFF2-40B4-BE49-F238E27FC236}">
                <a16:creationId xmlns:a16="http://schemas.microsoft.com/office/drawing/2014/main" id="{3AE5E3C3-259A-493B-B4D9-0B36AFCB74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1691" y="368825"/>
            <a:ext cx="11485266" cy="648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510DEEA-B50C-41FF-B30D-6F0CF5B25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976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1A90E548-3E49-430B-AB29-4D5C0B192DDA}"/>
              </a:ext>
            </a:extLst>
          </p:cNvPr>
          <p:cNvSpPr/>
          <p:nvPr/>
        </p:nvSpPr>
        <p:spPr>
          <a:xfrm>
            <a:off x="251208" y="100487"/>
            <a:ext cx="3915508" cy="60289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Kurtuba</a:t>
            </a:r>
            <a:r>
              <a:rPr lang="tr-TR" sz="3600" dirty="0"/>
              <a:t> Ulu Camii</a:t>
            </a:r>
          </a:p>
        </p:txBody>
      </p:sp>
    </p:spTree>
    <p:extLst>
      <p:ext uri="{BB962C8B-B14F-4D97-AF65-F5344CB8AC3E}">
        <p14:creationId xmlns:p14="http://schemas.microsoft.com/office/powerpoint/2010/main" val="241678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CB3498E-4C47-432B-91A2-7173A22E1A15}"/>
              </a:ext>
            </a:extLst>
          </p:cNvPr>
          <p:cNvSpPr txBox="1"/>
          <p:nvPr/>
        </p:nvSpPr>
        <p:spPr>
          <a:xfrm>
            <a:off x="2552281" y="2987767"/>
            <a:ext cx="7815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https://www.gzt.com/video/cins/islam-mimarisinin-incisi-el-hamra-sarayi-2190603</a:t>
            </a:r>
          </a:p>
        </p:txBody>
      </p:sp>
    </p:spTree>
    <p:extLst>
      <p:ext uri="{BB962C8B-B14F-4D97-AF65-F5344CB8AC3E}">
        <p14:creationId xmlns:p14="http://schemas.microsoft.com/office/powerpoint/2010/main" val="3670885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41CCFFD-67FA-46BD-BA6D-BD1CAB81C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382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62569F4B-802E-4E56-89AE-BA7CC93BF3C2}"/>
              </a:ext>
            </a:extLst>
          </p:cNvPr>
          <p:cNvSpPr/>
          <p:nvPr/>
        </p:nvSpPr>
        <p:spPr>
          <a:xfrm>
            <a:off x="251208" y="100486"/>
            <a:ext cx="3225522" cy="125604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Gırnata, </a:t>
            </a:r>
            <a:r>
              <a:rPr lang="tr-TR" sz="3600" dirty="0" err="1"/>
              <a:t>Alhamra</a:t>
            </a:r>
            <a:r>
              <a:rPr lang="tr-TR" sz="3600" dirty="0"/>
              <a:t> Sarayı</a:t>
            </a:r>
          </a:p>
        </p:txBody>
      </p:sp>
    </p:spTree>
    <p:extLst>
      <p:ext uri="{BB962C8B-B14F-4D97-AF65-F5344CB8AC3E}">
        <p14:creationId xmlns:p14="http://schemas.microsoft.com/office/powerpoint/2010/main" val="16043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FC3EA98-9A79-4A04-B1CE-D24E96FD5C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805"/>
            <a:ext cx="12192000" cy="56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8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-500743" y="1401546"/>
            <a:ext cx="13193486" cy="1475013"/>
          </a:xfrm>
        </p:spPr>
        <p:txBody>
          <a:bodyPr>
            <a:noAutofit/>
          </a:bodyPr>
          <a:lstStyle/>
          <a:p>
            <a:pPr algn="ctr"/>
            <a:r>
              <a:rPr lang="tr-TR" sz="13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Endülüs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804CDAC-59AE-4B1C-8E61-D0813F46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982" cy="6858000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466E5B0A-7AD6-479B-96C9-1D0FE477AA79}"/>
              </a:ext>
            </a:extLst>
          </p:cNvPr>
          <p:cNvSpPr/>
          <p:nvPr/>
        </p:nvSpPr>
        <p:spPr>
          <a:xfrm>
            <a:off x="0" y="0"/>
            <a:ext cx="3225522" cy="125604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Gırnata, </a:t>
            </a:r>
            <a:r>
              <a:rPr lang="tr-TR" sz="3600" dirty="0" err="1"/>
              <a:t>Alhamra</a:t>
            </a:r>
            <a:r>
              <a:rPr lang="tr-TR" sz="3600" dirty="0"/>
              <a:t> Sarayı</a:t>
            </a:r>
          </a:p>
        </p:txBody>
      </p:sp>
    </p:spTree>
    <p:extLst>
      <p:ext uri="{BB962C8B-B14F-4D97-AF65-F5344CB8AC3E}">
        <p14:creationId xmlns:p14="http://schemas.microsoft.com/office/powerpoint/2010/main" val="21848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Tekirdağ/Çerkezköy</a:t>
            </a:r>
          </a:p>
          <a:p>
            <a:pPr algn="ctr"/>
            <a:r>
              <a:rPr lang="tr-TR" sz="2400" b="1" dirty="0"/>
              <a:t>18.05.2021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1804302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İslam medeniyetinin, dünyanın farklı bölgelerindeki etkilerini fark eder.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Endülüs sizde hangi çağrışımları yapıyor? 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23CAC34-2A78-4383-BBE1-B1C9354CB2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7116"/>
            <a:ext cx="12192000" cy="588608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51DF321-6F3B-438B-B4DF-C9B53039D8DB}"/>
              </a:ext>
            </a:extLst>
          </p:cNvPr>
          <p:cNvSpPr txBox="1"/>
          <p:nvPr/>
        </p:nvSpPr>
        <p:spPr>
          <a:xfrm>
            <a:off x="8179358" y="4230357"/>
            <a:ext cx="663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/>
              <a:t>İşbiliyye</a:t>
            </a:r>
            <a:endParaRPr lang="tr-TR" sz="12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04F7B35-9753-435E-9DD8-A3CD357DE517}"/>
              </a:ext>
            </a:extLst>
          </p:cNvPr>
          <p:cNvSpPr txBox="1"/>
          <p:nvPr/>
        </p:nvSpPr>
        <p:spPr>
          <a:xfrm>
            <a:off x="9326545" y="4368856"/>
            <a:ext cx="663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Gırnata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440A735-6AF5-4BBD-8707-777385D33C91}"/>
              </a:ext>
            </a:extLst>
          </p:cNvPr>
          <p:cNvSpPr txBox="1"/>
          <p:nvPr/>
        </p:nvSpPr>
        <p:spPr>
          <a:xfrm>
            <a:off x="8765930" y="4091857"/>
            <a:ext cx="772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Kordoba</a:t>
            </a:r>
          </a:p>
        </p:txBody>
      </p:sp>
    </p:spTree>
    <p:extLst>
      <p:ext uri="{BB962C8B-B14F-4D97-AF65-F5344CB8AC3E}">
        <p14:creationId xmlns:p14="http://schemas.microsoft.com/office/powerpoint/2010/main" val="32966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416FD06-5CB9-4B74-96D2-AB96B45009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95" y="0"/>
            <a:ext cx="10588951" cy="6858000"/>
          </a:xfrm>
          <a:prstGeom prst="rect">
            <a:avLst/>
          </a:prstGeom>
        </p:spPr>
      </p:pic>
      <p:sp>
        <p:nvSpPr>
          <p:cNvPr id="7" name="Sol Ayraç 6">
            <a:extLst>
              <a:ext uri="{FF2B5EF4-FFF2-40B4-BE49-F238E27FC236}">
                <a16:creationId xmlns:a16="http://schemas.microsoft.com/office/drawing/2014/main" id="{304104A4-2015-4ED4-AF67-933C327B4185}"/>
              </a:ext>
            </a:extLst>
          </p:cNvPr>
          <p:cNvSpPr/>
          <p:nvPr/>
        </p:nvSpPr>
        <p:spPr>
          <a:xfrm>
            <a:off x="2039815" y="874207"/>
            <a:ext cx="693337" cy="2120202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ol Ayraç 7">
            <a:extLst>
              <a:ext uri="{FF2B5EF4-FFF2-40B4-BE49-F238E27FC236}">
                <a16:creationId xmlns:a16="http://schemas.microsoft.com/office/drawing/2014/main" id="{76EACF7A-BD7F-4A94-A078-B184D37042F3}"/>
              </a:ext>
            </a:extLst>
          </p:cNvPr>
          <p:cNvSpPr/>
          <p:nvPr/>
        </p:nvSpPr>
        <p:spPr>
          <a:xfrm rot="10800000">
            <a:off x="4285624" y="874206"/>
            <a:ext cx="793818" cy="2029767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59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730A3E99-7C28-49EC-97FD-5D5062690E00}"/>
              </a:ext>
            </a:extLst>
          </p:cNvPr>
          <p:cNvSpPr/>
          <p:nvPr/>
        </p:nvSpPr>
        <p:spPr>
          <a:xfrm>
            <a:off x="161890" y="175845"/>
            <a:ext cx="5495332" cy="46644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Müslümanlar yaklaşık 800 yıl süren (711-1492) Endülüs’teki hâkimiyetleri süresince İslam kültür ve medeniyetini bu bölgede yayıp geliştirmişlerdir.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4819AE5-5517-4D1A-A288-48E0AF648D04}"/>
              </a:ext>
            </a:extLst>
          </p:cNvPr>
          <p:cNvSpPr/>
          <p:nvPr/>
        </p:nvSpPr>
        <p:spPr>
          <a:xfrm>
            <a:off x="161890" y="4973934"/>
            <a:ext cx="11949721" cy="170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Bölge, Endülüs </a:t>
            </a:r>
            <a:r>
              <a:rPr lang="tr-TR" sz="3600" dirty="0" err="1"/>
              <a:t>Emevi</a:t>
            </a:r>
            <a:r>
              <a:rPr lang="tr-TR" sz="3600" dirty="0"/>
              <a:t> devletinin (756-1031) egemenliği altında kısa sürede İslam dünyasının en önemli ilim ve kültür merkezlerinden biri haline gelmiştir.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D55CE4C-3D89-4E9B-AD8A-2F84FA484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5845"/>
            <a:ext cx="6015611" cy="466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A462D67-7E4D-4FA3-99B3-9E84B68005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3532"/>
            <a:ext cx="12192000" cy="557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2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FF496AFC-33DF-44CE-AAF3-B8878E7E7B77}"/>
              </a:ext>
            </a:extLst>
          </p:cNvPr>
          <p:cNvSpPr txBox="1"/>
          <p:nvPr/>
        </p:nvSpPr>
        <p:spPr>
          <a:xfrm>
            <a:off x="3388807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https://www.youtube.com/watch?v=DQ5yLjC8-M0</a:t>
            </a:r>
          </a:p>
        </p:txBody>
      </p:sp>
      <p:pic>
        <p:nvPicPr>
          <p:cNvPr id="2" name="Çevrimiçi Medya 1" title="Yitik Bir Medeniyeti Keşfetmek: Endülüs">
            <a:hlinkClick r:id="" action="ppaction://media"/>
            <a:extLst>
              <a:ext uri="{FF2B5EF4-FFF2-40B4-BE49-F238E27FC236}">
                <a16:creationId xmlns:a16="http://schemas.microsoft.com/office/drawing/2014/main" id="{0696B6F5-E701-4206-B050-6F9E9947D6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6667" y="363148"/>
            <a:ext cx="11495314" cy="64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10815</TotalTime>
  <Words>199</Words>
  <Application>Microsoft Office PowerPoint</Application>
  <PresentationFormat>Geniş ekran</PresentationFormat>
  <Paragraphs>21</Paragraphs>
  <Slides>21</Slides>
  <Notes>0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Calibri</vt:lpstr>
      <vt:lpstr>Gill Sans MT</vt:lpstr>
      <vt:lpstr>Wingdings 2</vt:lpstr>
      <vt:lpstr>Kar Payı</vt:lpstr>
      <vt:lpstr>PowerPoint Sunusu</vt:lpstr>
      <vt:lpstr>Endülüs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694</cp:revision>
  <dcterms:created xsi:type="dcterms:W3CDTF">2019-07-15T06:01:13Z</dcterms:created>
  <dcterms:modified xsi:type="dcterms:W3CDTF">2021-05-18T20:56:09Z</dcterms:modified>
</cp:coreProperties>
</file>