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308" r:id="rId2"/>
    <p:sldId id="315" r:id="rId3"/>
    <p:sldId id="819" r:id="rId4"/>
    <p:sldId id="760" r:id="rId5"/>
    <p:sldId id="761" r:id="rId6"/>
    <p:sldId id="821" r:id="rId7"/>
    <p:sldId id="798" r:id="rId8"/>
    <p:sldId id="767" r:id="rId9"/>
    <p:sldId id="810" r:id="rId10"/>
    <p:sldId id="800" r:id="rId11"/>
    <p:sldId id="802" r:id="rId12"/>
    <p:sldId id="828" r:id="rId13"/>
    <p:sldId id="822" r:id="rId14"/>
    <p:sldId id="823" r:id="rId15"/>
    <p:sldId id="824" r:id="rId16"/>
    <p:sldId id="825" r:id="rId17"/>
    <p:sldId id="826" r:id="rId18"/>
    <p:sldId id="827" r:id="rId19"/>
    <p:sldId id="260" r:id="rId2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urullah Yalçın" initials="NY" lastIdx="4" clrIdx="0">
    <p:extLst>
      <p:ext uri="{19B8F6BF-5375-455C-9EA6-DF929625EA0E}">
        <p15:presenceInfo xmlns:p15="http://schemas.microsoft.com/office/powerpoint/2012/main" userId="aff33922cbf709c4" providerId="Windows Live"/>
      </p:ext>
    </p:extLst>
  </p:cmAuthor>
  <p:cmAuthor id="2" name="DELL" initials="D" lastIdx="1" clrIdx="1">
    <p:extLst>
      <p:ext uri="{19B8F6BF-5375-455C-9EA6-DF929625EA0E}">
        <p15:presenceInfo xmlns:p15="http://schemas.microsoft.com/office/powerpoint/2012/main" userId="D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7E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14" autoAdjust="0"/>
    <p:restoredTop sz="95256" autoAdjust="0"/>
  </p:normalViewPr>
  <p:slideViewPr>
    <p:cSldViewPr snapToGrid="0">
      <p:cViewPr varScale="1">
        <p:scale>
          <a:sx n="82" d="100"/>
          <a:sy n="82" d="100"/>
        </p:scale>
        <p:origin x="806"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DBB190-C936-461C-A0A2-6D5187EF56A5}"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tr-TR"/>
        </a:p>
      </dgm:t>
    </dgm:pt>
    <dgm:pt modelId="{B9B9A412-6148-4772-9E2D-DBCAEBFF8A92}">
      <dgm:prSet phldrT="[Metin]"/>
      <dgm:spPr/>
      <dgm:t>
        <a:bodyPr/>
        <a:lstStyle/>
        <a:p>
          <a:r>
            <a:rPr lang="tr-TR" dirty="0" err="1"/>
            <a:t>Hucurât</a:t>
          </a:r>
          <a:r>
            <a:rPr lang="tr-TR" dirty="0"/>
            <a:t> Suresi</a:t>
          </a:r>
        </a:p>
      </dgm:t>
    </dgm:pt>
    <dgm:pt modelId="{4F4C7A00-0B3E-462B-B2EB-241AFA482671}" type="parTrans" cxnId="{78272F66-8DDA-499F-8B02-86FFD3FFDE40}">
      <dgm:prSet/>
      <dgm:spPr/>
      <dgm:t>
        <a:bodyPr/>
        <a:lstStyle/>
        <a:p>
          <a:endParaRPr lang="tr-TR"/>
        </a:p>
      </dgm:t>
    </dgm:pt>
    <dgm:pt modelId="{18692245-BA04-40D2-BDCC-4D90C3E206C7}" type="sibTrans" cxnId="{78272F66-8DDA-499F-8B02-86FFD3FFDE40}">
      <dgm:prSet/>
      <dgm:spPr/>
      <dgm:t>
        <a:bodyPr/>
        <a:lstStyle/>
        <a:p>
          <a:endParaRPr lang="tr-TR"/>
        </a:p>
      </dgm:t>
    </dgm:pt>
    <dgm:pt modelId="{9B043AC9-90D1-406D-A59F-83A48B0C839A}">
      <dgm:prSet phldrT="[Metin]"/>
      <dgm:spPr/>
      <dgm:t>
        <a:bodyPr/>
        <a:lstStyle/>
        <a:p>
          <a:r>
            <a:rPr lang="tr-TR" dirty="0"/>
            <a:t>Medine’de inmiştir</a:t>
          </a:r>
        </a:p>
      </dgm:t>
    </dgm:pt>
    <dgm:pt modelId="{6A19978F-BD7E-4A77-AB9A-05ADC4732BCA}" type="parTrans" cxnId="{2939E718-9FF8-4E17-A9B9-81AB2E468C5B}">
      <dgm:prSet/>
      <dgm:spPr/>
      <dgm:t>
        <a:bodyPr/>
        <a:lstStyle/>
        <a:p>
          <a:endParaRPr lang="tr-TR"/>
        </a:p>
      </dgm:t>
    </dgm:pt>
    <dgm:pt modelId="{E043D10E-DE3F-4459-A441-5631CE2F9753}" type="sibTrans" cxnId="{2939E718-9FF8-4E17-A9B9-81AB2E468C5B}">
      <dgm:prSet/>
      <dgm:spPr/>
      <dgm:t>
        <a:bodyPr/>
        <a:lstStyle/>
        <a:p>
          <a:endParaRPr lang="tr-TR"/>
        </a:p>
      </dgm:t>
    </dgm:pt>
    <dgm:pt modelId="{E8ADCEFF-F901-4F86-8399-91D8E3636998}">
      <dgm:prSet phldrT="[Metin]"/>
      <dgm:spPr/>
      <dgm:t>
        <a:bodyPr/>
        <a:lstStyle/>
        <a:p>
          <a:r>
            <a:rPr lang="tr-TR" dirty="0"/>
            <a:t>18 ayettir</a:t>
          </a:r>
        </a:p>
      </dgm:t>
    </dgm:pt>
    <dgm:pt modelId="{22469178-E2A0-43FF-8621-16D37545AADE}" type="parTrans" cxnId="{3C0740D5-BCB6-45C2-959B-44E43F7DF762}">
      <dgm:prSet/>
      <dgm:spPr/>
      <dgm:t>
        <a:bodyPr/>
        <a:lstStyle/>
        <a:p>
          <a:endParaRPr lang="tr-TR"/>
        </a:p>
      </dgm:t>
    </dgm:pt>
    <dgm:pt modelId="{A5D5D357-8A92-46DA-8EA0-C35511E73A54}" type="sibTrans" cxnId="{3C0740D5-BCB6-45C2-959B-44E43F7DF762}">
      <dgm:prSet/>
      <dgm:spPr/>
      <dgm:t>
        <a:bodyPr/>
        <a:lstStyle/>
        <a:p>
          <a:endParaRPr lang="tr-TR"/>
        </a:p>
      </dgm:t>
    </dgm:pt>
    <dgm:pt modelId="{0928DE72-C1F0-4A49-8A8F-2720FF320C63}">
      <dgm:prSet phldrT="[Metin]"/>
      <dgm:spPr/>
      <dgm:t>
        <a:bodyPr/>
        <a:lstStyle/>
        <a:p>
          <a:r>
            <a:rPr lang="tr-TR" dirty="0"/>
            <a:t>49. suredir</a:t>
          </a:r>
        </a:p>
      </dgm:t>
    </dgm:pt>
    <dgm:pt modelId="{0CF77556-A2BA-4117-85E8-040AE00A7273}" type="parTrans" cxnId="{2486AD71-7C78-4A2A-BAF8-8F329F1FB7D8}">
      <dgm:prSet/>
      <dgm:spPr/>
      <dgm:t>
        <a:bodyPr/>
        <a:lstStyle/>
        <a:p>
          <a:endParaRPr lang="tr-TR"/>
        </a:p>
      </dgm:t>
    </dgm:pt>
    <dgm:pt modelId="{ABE61A2F-DB31-4867-97E1-5B27106517F6}" type="sibTrans" cxnId="{2486AD71-7C78-4A2A-BAF8-8F329F1FB7D8}">
      <dgm:prSet/>
      <dgm:spPr/>
      <dgm:t>
        <a:bodyPr/>
        <a:lstStyle/>
        <a:p>
          <a:endParaRPr lang="tr-TR"/>
        </a:p>
      </dgm:t>
    </dgm:pt>
    <dgm:pt modelId="{3DBC4943-BF6C-4062-A7D3-27E25E19C898}">
      <dgm:prSet/>
      <dgm:spPr/>
      <dgm:t>
        <a:bodyPr/>
        <a:lstStyle/>
        <a:p>
          <a:r>
            <a:rPr lang="tr-TR" dirty="0"/>
            <a:t>Sûre, adını dördüncü âyette geçen “Hucurât” kelimesinden almıştır</a:t>
          </a:r>
        </a:p>
      </dgm:t>
    </dgm:pt>
    <dgm:pt modelId="{9E5CDE44-98EB-4FC7-ADE9-FA944ACE7039}" type="parTrans" cxnId="{45608851-5D38-42F0-B343-5FF6697911E1}">
      <dgm:prSet/>
      <dgm:spPr/>
      <dgm:t>
        <a:bodyPr/>
        <a:lstStyle/>
        <a:p>
          <a:endParaRPr lang="tr-TR"/>
        </a:p>
      </dgm:t>
    </dgm:pt>
    <dgm:pt modelId="{C156C073-473C-4E38-83AD-134F17324EB1}" type="sibTrans" cxnId="{45608851-5D38-42F0-B343-5FF6697911E1}">
      <dgm:prSet/>
      <dgm:spPr/>
      <dgm:t>
        <a:bodyPr/>
        <a:lstStyle/>
        <a:p>
          <a:endParaRPr lang="tr-TR"/>
        </a:p>
      </dgm:t>
    </dgm:pt>
    <dgm:pt modelId="{738EFCC2-536B-47A2-A730-039890260B70}" type="pres">
      <dgm:prSet presAssocID="{9FDBB190-C936-461C-A0A2-6D5187EF56A5}" presName="Name0" presStyleCnt="0">
        <dgm:presLayoutVars>
          <dgm:chMax val="1"/>
          <dgm:dir/>
          <dgm:animLvl val="ctr"/>
          <dgm:resizeHandles val="exact"/>
        </dgm:presLayoutVars>
      </dgm:prSet>
      <dgm:spPr/>
    </dgm:pt>
    <dgm:pt modelId="{EFCE4378-0D7C-48B6-9E2A-6979CB7E8AEB}" type="pres">
      <dgm:prSet presAssocID="{B9B9A412-6148-4772-9E2D-DBCAEBFF8A92}" presName="centerShape" presStyleLbl="node0" presStyleIdx="0" presStyleCnt="1" custScaleX="124915" custScaleY="107235"/>
      <dgm:spPr/>
    </dgm:pt>
    <dgm:pt modelId="{1E670FA4-68F4-4DB5-8DCE-444914001F12}" type="pres">
      <dgm:prSet presAssocID="{6A19978F-BD7E-4A77-AB9A-05ADC4732BCA}" presName="parTrans" presStyleLbl="sibTrans2D1" presStyleIdx="0" presStyleCnt="4"/>
      <dgm:spPr/>
    </dgm:pt>
    <dgm:pt modelId="{7E08ACFC-3844-46BF-B50D-4B3F9E4632C3}" type="pres">
      <dgm:prSet presAssocID="{6A19978F-BD7E-4A77-AB9A-05ADC4732BCA}" presName="connectorText" presStyleLbl="sibTrans2D1" presStyleIdx="0" presStyleCnt="4"/>
      <dgm:spPr/>
    </dgm:pt>
    <dgm:pt modelId="{298EB063-1065-4D6F-90CE-174FA3423B2A}" type="pres">
      <dgm:prSet presAssocID="{9B043AC9-90D1-406D-A59F-83A48B0C839A}" presName="node" presStyleLbl="node1" presStyleIdx="0" presStyleCnt="4" custScaleX="124915" custScaleY="107235">
        <dgm:presLayoutVars>
          <dgm:bulletEnabled val="1"/>
        </dgm:presLayoutVars>
      </dgm:prSet>
      <dgm:spPr/>
    </dgm:pt>
    <dgm:pt modelId="{873216BA-7E84-4210-9AC7-848B7166A2E5}" type="pres">
      <dgm:prSet presAssocID="{22469178-E2A0-43FF-8621-16D37545AADE}" presName="parTrans" presStyleLbl="sibTrans2D1" presStyleIdx="1" presStyleCnt="4"/>
      <dgm:spPr/>
    </dgm:pt>
    <dgm:pt modelId="{626D072B-C46E-48C4-B9B2-997444E775D2}" type="pres">
      <dgm:prSet presAssocID="{22469178-E2A0-43FF-8621-16D37545AADE}" presName="connectorText" presStyleLbl="sibTrans2D1" presStyleIdx="1" presStyleCnt="4"/>
      <dgm:spPr/>
    </dgm:pt>
    <dgm:pt modelId="{000B91A7-D7C1-4648-B963-418BA95B3B80}" type="pres">
      <dgm:prSet presAssocID="{E8ADCEFF-F901-4F86-8399-91D8E3636998}" presName="node" presStyleLbl="node1" presStyleIdx="1" presStyleCnt="4" custScaleX="124915" custScaleY="107235" custRadScaleRad="108359">
        <dgm:presLayoutVars>
          <dgm:bulletEnabled val="1"/>
        </dgm:presLayoutVars>
      </dgm:prSet>
      <dgm:spPr/>
    </dgm:pt>
    <dgm:pt modelId="{48BA3D3C-0595-457E-AE4C-0C0F2B5CC455}" type="pres">
      <dgm:prSet presAssocID="{0CF77556-A2BA-4117-85E8-040AE00A7273}" presName="parTrans" presStyleLbl="sibTrans2D1" presStyleIdx="2" presStyleCnt="4"/>
      <dgm:spPr/>
    </dgm:pt>
    <dgm:pt modelId="{BB63EF68-26A9-42A2-B303-0C4B2CA4DD7D}" type="pres">
      <dgm:prSet presAssocID="{0CF77556-A2BA-4117-85E8-040AE00A7273}" presName="connectorText" presStyleLbl="sibTrans2D1" presStyleIdx="2" presStyleCnt="4"/>
      <dgm:spPr/>
    </dgm:pt>
    <dgm:pt modelId="{1662D751-2368-4A85-AF92-5EB0EA1FC5B8}" type="pres">
      <dgm:prSet presAssocID="{0928DE72-C1F0-4A49-8A8F-2720FF320C63}" presName="node" presStyleLbl="node1" presStyleIdx="2" presStyleCnt="4" custScaleX="124915" custScaleY="107235">
        <dgm:presLayoutVars>
          <dgm:bulletEnabled val="1"/>
        </dgm:presLayoutVars>
      </dgm:prSet>
      <dgm:spPr/>
    </dgm:pt>
    <dgm:pt modelId="{A59DD485-C2C7-4D17-BC2D-EAC14505A3DA}" type="pres">
      <dgm:prSet presAssocID="{9E5CDE44-98EB-4FC7-ADE9-FA944ACE7039}" presName="parTrans" presStyleLbl="sibTrans2D1" presStyleIdx="3" presStyleCnt="4"/>
      <dgm:spPr/>
    </dgm:pt>
    <dgm:pt modelId="{4BE34D18-27B9-4A9B-A32E-BA06BA0067FD}" type="pres">
      <dgm:prSet presAssocID="{9E5CDE44-98EB-4FC7-ADE9-FA944ACE7039}" presName="connectorText" presStyleLbl="sibTrans2D1" presStyleIdx="3" presStyleCnt="4"/>
      <dgm:spPr/>
    </dgm:pt>
    <dgm:pt modelId="{77206511-ED8A-43AA-A255-7D537AC7FD82}" type="pres">
      <dgm:prSet presAssocID="{3DBC4943-BF6C-4062-A7D3-27E25E19C898}" presName="node" presStyleLbl="node1" presStyleIdx="3" presStyleCnt="4" custScaleX="190274" custScaleY="162385" custRadScaleRad="133836" custRadScaleInc="0">
        <dgm:presLayoutVars>
          <dgm:bulletEnabled val="1"/>
        </dgm:presLayoutVars>
      </dgm:prSet>
      <dgm:spPr/>
    </dgm:pt>
  </dgm:ptLst>
  <dgm:cxnLst>
    <dgm:cxn modelId="{7BF91914-5542-4370-B4F2-F25B5B50E24A}" type="presOf" srcId="{9E5CDE44-98EB-4FC7-ADE9-FA944ACE7039}" destId="{A59DD485-C2C7-4D17-BC2D-EAC14505A3DA}" srcOrd="0" destOrd="0" presId="urn:microsoft.com/office/officeart/2005/8/layout/radial5"/>
    <dgm:cxn modelId="{44F74017-D62B-4B94-B939-C0930607CE5B}" type="presOf" srcId="{22469178-E2A0-43FF-8621-16D37545AADE}" destId="{873216BA-7E84-4210-9AC7-848B7166A2E5}" srcOrd="0" destOrd="0" presId="urn:microsoft.com/office/officeart/2005/8/layout/radial5"/>
    <dgm:cxn modelId="{2939E718-9FF8-4E17-A9B9-81AB2E468C5B}" srcId="{B9B9A412-6148-4772-9E2D-DBCAEBFF8A92}" destId="{9B043AC9-90D1-406D-A59F-83A48B0C839A}" srcOrd="0" destOrd="0" parTransId="{6A19978F-BD7E-4A77-AB9A-05ADC4732BCA}" sibTransId="{E043D10E-DE3F-4459-A441-5631CE2F9753}"/>
    <dgm:cxn modelId="{950F5233-D1D4-4A49-A74D-B23F25C41E87}" type="presOf" srcId="{0928DE72-C1F0-4A49-8A8F-2720FF320C63}" destId="{1662D751-2368-4A85-AF92-5EB0EA1FC5B8}" srcOrd="0" destOrd="0" presId="urn:microsoft.com/office/officeart/2005/8/layout/radial5"/>
    <dgm:cxn modelId="{1C971A3F-C4F2-437E-8B1E-8C7E73E3B134}" type="presOf" srcId="{9E5CDE44-98EB-4FC7-ADE9-FA944ACE7039}" destId="{4BE34D18-27B9-4A9B-A32E-BA06BA0067FD}" srcOrd="1" destOrd="0" presId="urn:microsoft.com/office/officeart/2005/8/layout/radial5"/>
    <dgm:cxn modelId="{78272F66-8DDA-499F-8B02-86FFD3FFDE40}" srcId="{9FDBB190-C936-461C-A0A2-6D5187EF56A5}" destId="{B9B9A412-6148-4772-9E2D-DBCAEBFF8A92}" srcOrd="0" destOrd="0" parTransId="{4F4C7A00-0B3E-462B-B2EB-241AFA482671}" sibTransId="{18692245-BA04-40D2-BDCC-4D90C3E206C7}"/>
    <dgm:cxn modelId="{6C0E9067-A2CA-4AE9-A0C7-0B5A71E8B3C7}" type="presOf" srcId="{9B043AC9-90D1-406D-A59F-83A48B0C839A}" destId="{298EB063-1065-4D6F-90CE-174FA3423B2A}" srcOrd="0" destOrd="0" presId="urn:microsoft.com/office/officeart/2005/8/layout/radial5"/>
    <dgm:cxn modelId="{45608851-5D38-42F0-B343-5FF6697911E1}" srcId="{B9B9A412-6148-4772-9E2D-DBCAEBFF8A92}" destId="{3DBC4943-BF6C-4062-A7D3-27E25E19C898}" srcOrd="3" destOrd="0" parTransId="{9E5CDE44-98EB-4FC7-ADE9-FA944ACE7039}" sibTransId="{C156C073-473C-4E38-83AD-134F17324EB1}"/>
    <dgm:cxn modelId="{2486AD71-7C78-4A2A-BAF8-8F329F1FB7D8}" srcId="{B9B9A412-6148-4772-9E2D-DBCAEBFF8A92}" destId="{0928DE72-C1F0-4A49-8A8F-2720FF320C63}" srcOrd="2" destOrd="0" parTransId="{0CF77556-A2BA-4117-85E8-040AE00A7273}" sibTransId="{ABE61A2F-DB31-4867-97E1-5B27106517F6}"/>
    <dgm:cxn modelId="{FF5DC054-6744-415D-A9A0-8BD222F674FF}" type="presOf" srcId="{0CF77556-A2BA-4117-85E8-040AE00A7273}" destId="{BB63EF68-26A9-42A2-B303-0C4B2CA4DD7D}" srcOrd="1" destOrd="0" presId="urn:microsoft.com/office/officeart/2005/8/layout/radial5"/>
    <dgm:cxn modelId="{EEC59058-B8D0-47DE-BACB-54D602637D19}" type="presOf" srcId="{6A19978F-BD7E-4A77-AB9A-05ADC4732BCA}" destId="{7E08ACFC-3844-46BF-B50D-4B3F9E4632C3}" srcOrd="1" destOrd="0" presId="urn:microsoft.com/office/officeart/2005/8/layout/radial5"/>
    <dgm:cxn modelId="{BEC72292-13D4-4EBE-94CF-188DA18D9415}" type="presOf" srcId="{3DBC4943-BF6C-4062-A7D3-27E25E19C898}" destId="{77206511-ED8A-43AA-A255-7D537AC7FD82}" srcOrd="0" destOrd="0" presId="urn:microsoft.com/office/officeart/2005/8/layout/radial5"/>
    <dgm:cxn modelId="{6E5C0096-B378-4DE7-8298-1AAF4B5C80DE}" type="presOf" srcId="{9FDBB190-C936-461C-A0A2-6D5187EF56A5}" destId="{738EFCC2-536B-47A2-A730-039890260B70}" srcOrd="0" destOrd="0" presId="urn:microsoft.com/office/officeart/2005/8/layout/radial5"/>
    <dgm:cxn modelId="{7CA77699-F1E1-4D1C-BD9B-780C343FB837}" type="presOf" srcId="{B9B9A412-6148-4772-9E2D-DBCAEBFF8A92}" destId="{EFCE4378-0D7C-48B6-9E2A-6979CB7E8AEB}" srcOrd="0" destOrd="0" presId="urn:microsoft.com/office/officeart/2005/8/layout/radial5"/>
    <dgm:cxn modelId="{8F71F49C-8938-4453-A6A5-C1140D725BDA}" type="presOf" srcId="{6A19978F-BD7E-4A77-AB9A-05ADC4732BCA}" destId="{1E670FA4-68F4-4DB5-8DCE-444914001F12}" srcOrd="0" destOrd="0" presId="urn:microsoft.com/office/officeart/2005/8/layout/radial5"/>
    <dgm:cxn modelId="{7C83D39F-E269-4ED2-B53E-D1113F75E130}" type="presOf" srcId="{22469178-E2A0-43FF-8621-16D37545AADE}" destId="{626D072B-C46E-48C4-B9B2-997444E775D2}" srcOrd="1" destOrd="0" presId="urn:microsoft.com/office/officeart/2005/8/layout/radial5"/>
    <dgm:cxn modelId="{0FEBCDBF-7170-4964-BD7B-5F8E1AD3C9E0}" type="presOf" srcId="{0CF77556-A2BA-4117-85E8-040AE00A7273}" destId="{48BA3D3C-0595-457E-AE4C-0C0F2B5CC455}" srcOrd="0" destOrd="0" presId="urn:microsoft.com/office/officeart/2005/8/layout/radial5"/>
    <dgm:cxn modelId="{3C0740D5-BCB6-45C2-959B-44E43F7DF762}" srcId="{B9B9A412-6148-4772-9E2D-DBCAEBFF8A92}" destId="{E8ADCEFF-F901-4F86-8399-91D8E3636998}" srcOrd="1" destOrd="0" parTransId="{22469178-E2A0-43FF-8621-16D37545AADE}" sibTransId="{A5D5D357-8A92-46DA-8EA0-C35511E73A54}"/>
    <dgm:cxn modelId="{F270C4E4-757D-4793-8749-29437A8AD7E6}" type="presOf" srcId="{E8ADCEFF-F901-4F86-8399-91D8E3636998}" destId="{000B91A7-D7C1-4648-B963-418BA95B3B80}" srcOrd="0" destOrd="0" presId="urn:microsoft.com/office/officeart/2005/8/layout/radial5"/>
    <dgm:cxn modelId="{24F97FAD-6A54-4D5A-BEC8-230A4DC9CC05}" type="presParOf" srcId="{738EFCC2-536B-47A2-A730-039890260B70}" destId="{EFCE4378-0D7C-48B6-9E2A-6979CB7E8AEB}" srcOrd="0" destOrd="0" presId="urn:microsoft.com/office/officeart/2005/8/layout/radial5"/>
    <dgm:cxn modelId="{007FCD72-EA1E-4869-AED8-A3A2C61EA51A}" type="presParOf" srcId="{738EFCC2-536B-47A2-A730-039890260B70}" destId="{1E670FA4-68F4-4DB5-8DCE-444914001F12}" srcOrd="1" destOrd="0" presId="urn:microsoft.com/office/officeart/2005/8/layout/radial5"/>
    <dgm:cxn modelId="{60323BA3-2908-4034-B3FE-63E4123B24F3}" type="presParOf" srcId="{1E670FA4-68F4-4DB5-8DCE-444914001F12}" destId="{7E08ACFC-3844-46BF-B50D-4B3F9E4632C3}" srcOrd="0" destOrd="0" presId="urn:microsoft.com/office/officeart/2005/8/layout/radial5"/>
    <dgm:cxn modelId="{F64B2144-C265-4DA1-AA7E-502F361C8A99}" type="presParOf" srcId="{738EFCC2-536B-47A2-A730-039890260B70}" destId="{298EB063-1065-4D6F-90CE-174FA3423B2A}" srcOrd="2" destOrd="0" presId="urn:microsoft.com/office/officeart/2005/8/layout/radial5"/>
    <dgm:cxn modelId="{0B1A9E55-57B7-43B2-850E-E2E42203D6C7}" type="presParOf" srcId="{738EFCC2-536B-47A2-A730-039890260B70}" destId="{873216BA-7E84-4210-9AC7-848B7166A2E5}" srcOrd="3" destOrd="0" presId="urn:microsoft.com/office/officeart/2005/8/layout/radial5"/>
    <dgm:cxn modelId="{529C64C1-D660-4CE9-B4FB-D3265E44952A}" type="presParOf" srcId="{873216BA-7E84-4210-9AC7-848B7166A2E5}" destId="{626D072B-C46E-48C4-B9B2-997444E775D2}" srcOrd="0" destOrd="0" presId="urn:microsoft.com/office/officeart/2005/8/layout/radial5"/>
    <dgm:cxn modelId="{36F00D5F-6974-4214-80B1-4B5A09BA0532}" type="presParOf" srcId="{738EFCC2-536B-47A2-A730-039890260B70}" destId="{000B91A7-D7C1-4648-B963-418BA95B3B80}" srcOrd="4" destOrd="0" presId="urn:microsoft.com/office/officeart/2005/8/layout/radial5"/>
    <dgm:cxn modelId="{313C3B5E-F86D-40E0-986E-AA20D84EB1EA}" type="presParOf" srcId="{738EFCC2-536B-47A2-A730-039890260B70}" destId="{48BA3D3C-0595-457E-AE4C-0C0F2B5CC455}" srcOrd="5" destOrd="0" presId="urn:microsoft.com/office/officeart/2005/8/layout/radial5"/>
    <dgm:cxn modelId="{14C452A3-5D9E-485F-8F35-A5913427E155}" type="presParOf" srcId="{48BA3D3C-0595-457E-AE4C-0C0F2B5CC455}" destId="{BB63EF68-26A9-42A2-B303-0C4B2CA4DD7D}" srcOrd="0" destOrd="0" presId="urn:microsoft.com/office/officeart/2005/8/layout/radial5"/>
    <dgm:cxn modelId="{B8AEA5C7-43C5-45C9-A0A6-4BE134204B1E}" type="presParOf" srcId="{738EFCC2-536B-47A2-A730-039890260B70}" destId="{1662D751-2368-4A85-AF92-5EB0EA1FC5B8}" srcOrd="6" destOrd="0" presId="urn:microsoft.com/office/officeart/2005/8/layout/radial5"/>
    <dgm:cxn modelId="{562B4A88-490D-414B-A24B-211DB9446721}" type="presParOf" srcId="{738EFCC2-536B-47A2-A730-039890260B70}" destId="{A59DD485-C2C7-4D17-BC2D-EAC14505A3DA}" srcOrd="7" destOrd="0" presId="urn:microsoft.com/office/officeart/2005/8/layout/radial5"/>
    <dgm:cxn modelId="{1AD6F4B1-C324-404F-B0E7-51A228E70B96}" type="presParOf" srcId="{A59DD485-C2C7-4D17-BC2D-EAC14505A3DA}" destId="{4BE34D18-27B9-4A9B-A32E-BA06BA0067FD}" srcOrd="0" destOrd="0" presId="urn:microsoft.com/office/officeart/2005/8/layout/radial5"/>
    <dgm:cxn modelId="{FAC15DBE-8700-4E55-8C38-2889378827C9}" type="presParOf" srcId="{738EFCC2-536B-47A2-A730-039890260B70}" destId="{77206511-ED8A-43AA-A255-7D537AC7FD82}"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0A9E22-EBCE-4159-AE6A-307B687E7E16}"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tr-TR"/>
        </a:p>
      </dgm:t>
    </dgm:pt>
    <dgm:pt modelId="{582B2F0C-F559-431F-BE43-803B4010E08D}">
      <dgm:prSet phldrT="[Metin]" custT="1"/>
      <dgm:spPr/>
      <dgm:t>
        <a:bodyPr/>
        <a:lstStyle/>
        <a:p>
          <a:r>
            <a:rPr lang="tr-TR" sz="2800" dirty="0"/>
            <a:t>Üstünlüğün fırsat eşitliği içinde yapılacak yarışla elde edileceği</a:t>
          </a:r>
        </a:p>
      </dgm:t>
    </dgm:pt>
    <dgm:pt modelId="{F36D449A-8E55-46FA-A656-EE442E53B0EF}" type="parTrans" cxnId="{488F816D-CBAC-4D7E-A362-65AE79182267}">
      <dgm:prSet/>
      <dgm:spPr/>
      <dgm:t>
        <a:bodyPr/>
        <a:lstStyle/>
        <a:p>
          <a:endParaRPr lang="tr-TR" sz="2000"/>
        </a:p>
      </dgm:t>
    </dgm:pt>
    <dgm:pt modelId="{D2E11C17-2140-4820-B281-948BD8E379BC}" type="sibTrans" cxnId="{488F816D-CBAC-4D7E-A362-65AE79182267}">
      <dgm:prSet/>
      <dgm:spPr/>
      <dgm:t>
        <a:bodyPr/>
        <a:lstStyle/>
        <a:p>
          <a:endParaRPr lang="tr-TR"/>
        </a:p>
      </dgm:t>
    </dgm:pt>
    <dgm:pt modelId="{7E5D6A11-A6A8-4462-85CF-D6202BB29A10}">
      <dgm:prSet phldrT="[Metin]" custT="1"/>
      <dgm:spPr/>
      <dgm:t>
        <a:bodyPr/>
        <a:lstStyle/>
        <a:p>
          <a:r>
            <a:rPr lang="tr-TR" sz="4000" dirty="0" err="1"/>
            <a:t>Hucurât</a:t>
          </a:r>
          <a:r>
            <a:rPr lang="tr-TR" sz="4000" dirty="0"/>
            <a:t> Suresinin başlıca konuları</a:t>
          </a:r>
        </a:p>
      </dgm:t>
    </dgm:pt>
    <dgm:pt modelId="{CB243439-529F-4C73-9EDE-2EBC2761AC14}" type="sibTrans" cxnId="{2DAB2CCD-CC86-4C9F-A1CB-0A60C1E518F5}">
      <dgm:prSet/>
      <dgm:spPr/>
      <dgm:t>
        <a:bodyPr/>
        <a:lstStyle/>
        <a:p>
          <a:endParaRPr lang="tr-TR"/>
        </a:p>
      </dgm:t>
    </dgm:pt>
    <dgm:pt modelId="{431E1221-2447-4F08-9AF8-8ACB02CB73AB}" type="parTrans" cxnId="{2DAB2CCD-CC86-4C9F-A1CB-0A60C1E518F5}">
      <dgm:prSet/>
      <dgm:spPr/>
      <dgm:t>
        <a:bodyPr/>
        <a:lstStyle/>
        <a:p>
          <a:endParaRPr lang="tr-TR"/>
        </a:p>
      </dgm:t>
    </dgm:pt>
    <dgm:pt modelId="{E46D0B80-5621-432D-A68B-18B4D5309425}">
      <dgm:prSet custT="1"/>
      <dgm:spPr/>
      <dgm:t>
        <a:bodyPr/>
        <a:lstStyle/>
        <a:p>
          <a:r>
            <a:rPr lang="tr-TR" sz="2800" dirty="0"/>
            <a:t>İnsanların kök birliği ve eşitliği</a:t>
          </a:r>
        </a:p>
      </dgm:t>
    </dgm:pt>
    <dgm:pt modelId="{6BB11ED9-76DB-4FE4-A5CD-8BDFFFE20E08}" type="parTrans" cxnId="{622A33ED-4BDC-4AA6-9D40-70A4D3EF9257}">
      <dgm:prSet/>
      <dgm:spPr/>
      <dgm:t>
        <a:bodyPr/>
        <a:lstStyle/>
        <a:p>
          <a:endParaRPr lang="tr-TR" sz="2000"/>
        </a:p>
      </dgm:t>
    </dgm:pt>
    <dgm:pt modelId="{548B7F4F-9F61-4713-AA16-C3DAC9B25998}" type="sibTrans" cxnId="{622A33ED-4BDC-4AA6-9D40-70A4D3EF9257}">
      <dgm:prSet/>
      <dgm:spPr/>
      <dgm:t>
        <a:bodyPr/>
        <a:lstStyle/>
        <a:p>
          <a:endParaRPr lang="tr-TR"/>
        </a:p>
      </dgm:t>
    </dgm:pt>
    <dgm:pt modelId="{1471E980-7998-458C-9DAF-59BCA15F4462}">
      <dgm:prSet custT="1"/>
      <dgm:spPr/>
      <dgm:t>
        <a:bodyPr/>
        <a:lstStyle/>
        <a:p>
          <a:r>
            <a:rPr lang="tr-TR" sz="2800" dirty="0"/>
            <a:t>Müminler arasında çıkacak anlaşmazlıkların çözümü</a:t>
          </a:r>
        </a:p>
      </dgm:t>
    </dgm:pt>
    <dgm:pt modelId="{1F321E82-6F05-46E7-8C17-9CEC346F2363}" type="parTrans" cxnId="{453823E4-D175-4F8E-A819-21335A6A138A}">
      <dgm:prSet/>
      <dgm:spPr/>
      <dgm:t>
        <a:bodyPr/>
        <a:lstStyle/>
        <a:p>
          <a:endParaRPr lang="tr-TR" sz="2000"/>
        </a:p>
      </dgm:t>
    </dgm:pt>
    <dgm:pt modelId="{1FD23129-4069-4A17-8406-F92E4E6346C8}" type="sibTrans" cxnId="{453823E4-D175-4F8E-A819-21335A6A138A}">
      <dgm:prSet/>
      <dgm:spPr/>
      <dgm:t>
        <a:bodyPr/>
        <a:lstStyle/>
        <a:p>
          <a:endParaRPr lang="tr-TR"/>
        </a:p>
      </dgm:t>
    </dgm:pt>
    <dgm:pt modelId="{9C183AAB-AC52-431B-88BF-921AA40ECB15}">
      <dgm:prSet custT="1"/>
      <dgm:spPr/>
      <dgm:t>
        <a:bodyPr/>
        <a:lstStyle/>
        <a:p>
          <a:r>
            <a:rPr lang="tr-TR" sz="2800" dirty="0" err="1"/>
            <a:t>Mü’minlerin</a:t>
          </a:r>
          <a:r>
            <a:rPr lang="tr-TR" sz="2800" dirty="0"/>
            <a:t>, gerek Hz. Peygambere karşı, gerek kendi aralarında uymaları gereken bazı görgü ve ahlâk kuralları </a:t>
          </a:r>
        </a:p>
      </dgm:t>
    </dgm:pt>
    <dgm:pt modelId="{E7A673E3-2085-44F4-95BA-77B922C8A499}" type="parTrans" cxnId="{674A08F4-4D6C-4353-8236-A17D5019768B}">
      <dgm:prSet/>
      <dgm:spPr/>
      <dgm:t>
        <a:bodyPr/>
        <a:lstStyle/>
        <a:p>
          <a:endParaRPr lang="tr-TR" sz="2000"/>
        </a:p>
      </dgm:t>
    </dgm:pt>
    <dgm:pt modelId="{BDB1BF60-E4AA-4E4F-BA5A-C93DEA2B27FC}" type="sibTrans" cxnId="{674A08F4-4D6C-4353-8236-A17D5019768B}">
      <dgm:prSet/>
      <dgm:spPr/>
      <dgm:t>
        <a:bodyPr/>
        <a:lstStyle/>
        <a:p>
          <a:endParaRPr lang="tr-TR"/>
        </a:p>
      </dgm:t>
    </dgm:pt>
    <dgm:pt modelId="{02EB54F6-052F-40B6-9F74-42A0235D2DAC}" type="pres">
      <dgm:prSet presAssocID="{230A9E22-EBCE-4159-AE6A-307B687E7E16}" presName="diagram" presStyleCnt="0">
        <dgm:presLayoutVars>
          <dgm:chPref val="1"/>
          <dgm:dir/>
          <dgm:animOne val="branch"/>
          <dgm:animLvl val="lvl"/>
          <dgm:resizeHandles/>
        </dgm:presLayoutVars>
      </dgm:prSet>
      <dgm:spPr/>
    </dgm:pt>
    <dgm:pt modelId="{54F62F59-2612-4FD5-8859-60346B91F8BC}" type="pres">
      <dgm:prSet presAssocID="{7E5D6A11-A6A8-4462-85CF-D6202BB29A10}" presName="root" presStyleCnt="0"/>
      <dgm:spPr/>
    </dgm:pt>
    <dgm:pt modelId="{61457326-AA05-41A7-ACEB-B032381781E2}" type="pres">
      <dgm:prSet presAssocID="{7E5D6A11-A6A8-4462-85CF-D6202BB29A10}" presName="rootComposite" presStyleCnt="0"/>
      <dgm:spPr/>
    </dgm:pt>
    <dgm:pt modelId="{C20C61FD-CE3C-4F18-B1E5-DEA8E15B8BF7}" type="pres">
      <dgm:prSet presAssocID="{7E5D6A11-A6A8-4462-85CF-D6202BB29A10}" presName="rootText" presStyleLbl="node1" presStyleIdx="0" presStyleCnt="1" custScaleX="386971" custScaleY="91620"/>
      <dgm:spPr/>
    </dgm:pt>
    <dgm:pt modelId="{D37F2E66-4937-43C7-9E1D-18F7A63191FD}" type="pres">
      <dgm:prSet presAssocID="{7E5D6A11-A6A8-4462-85CF-D6202BB29A10}" presName="rootConnector" presStyleLbl="node1" presStyleIdx="0" presStyleCnt="1"/>
      <dgm:spPr/>
    </dgm:pt>
    <dgm:pt modelId="{ABECEAB3-F620-4613-8148-2CA87382555C}" type="pres">
      <dgm:prSet presAssocID="{7E5D6A11-A6A8-4462-85CF-D6202BB29A10}" presName="childShape" presStyleCnt="0"/>
      <dgm:spPr/>
    </dgm:pt>
    <dgm:pt modelId="{1DA0E2B0-B0F4-4B4A-8F45-3106A28E64A3}" type="pres">
      <dgm:prSet presAssocID="{E7A673E3-2085-44F4-95BA-77B922C8A499}" presName="Name13" presStyleLbl="parChTrans1D2" presStyleIdx="0" presStyleCnt="4" custSzX="476896"/>
      <dgm:spPr/>
    </dgm:pt>
    <dgm:pt modelId="{C984BB81-0018-4F78-AD79-C12F3A63EDAD}" type="pres">
      <dgm:prSet presAssocID="{9C183AAB-AC52-431B-88BF-921AA40ECB15}" presName="childText" presStyleLbl="bgAcc1" presStyleIdx="0" presStyleCnt="4" custScaleX="499804">
        <dgm:presLayoutVars>
          <dgm:bulletEnabled val="1"/>
        </dgm:presLayoutVars>
      </dgm:prSet>
      <dgm:spPr/>
    </dgm:pt>
    <dgm:pt modelId="{CCFDE2C4-65C7-4674-AAA7-C66AC71C65B9}" type="pres">
      <dgm:prSet presAssocID="{1F321E82-6F05-46E7-8C17-9CEC346F2363}" presName="Name13" presStyleLbl="parChTrans1D2" presStyleIdx="1" presStyleCnt="4" custSzX="476896"/>
      <dgm:spPr/>
    </dgm:pt>
    <dgm:pt modelId="{6A0302F6-F5C1-46A9-B218-1891B4F42E6B}" type="pres">
      <dgm:prSet presAssocID="{1471E980-7998-458C-9DAF-59BCA15F4462}" presName="childText" presStyleLbl="bgAcc1" presStyleIdx="1" presStyleCnt="4" custScaleX="499804">
        <dgm:presLayoutVars>
          <dgm:bulletEnabled val="1"/>
        </dgm:presLayoutVars>
      </dgm:prSet>
      <dgm:spPr/>
    </dgm:pt>
    <dgm:pt modelId="{297CE570-0975-4292-8EC2-DDD4657C4012}" type="pres">
      <dgm:prSet presAssocID="{6BB11ED9-76DB-4FE4-A5CD-8BDFFFE20E08}" presName="Name13" presStyleLbl="parChTrans1D2" presStyleIdx="2" presStyleCnt="4" custSzX="476896"/>
      <dgm:spPr/>
    </dgm:pt>
    <dgm:pt modelId="{66849E55-3CE4-45FA-B5F2-020496E0E8D9}" type="pres">
      <dgm:prSet presAssocID="{E46D0B80-5621-432D-A68B-18B4D5309425}" presName="childText" presStyleLbl="bgAcc1" presStyleIdx="2" presStyleCnt="4" custScaleX="499804">
        <dgm:presLayoutVars>
          <dgm:bulletEnabled val="1"/>
        </dgm:presLayoutVars>
      </dgm:prSet>
      <dgm:spPr/>
    </dgm:pt>
    <dgm:pt modelId="{6398C25A-590A-4962-A6FC-BD2E8AA78856}" type="pres">
      <dgm:prSet presAssocID="{F36D449A-8E55-46FA-A656-EE442E53B0EF}" presName="Name13" presStyleLbl="parChTrans1D2" presStyleIdx="3" presStyleCnt="4" custSzX="476896"/>
      <dgm:spPr/>
    </dgm:pt>
    <dgm:pt modelId="{1D82805B-BC0C-462D-B598-FBA179CE2E4F}" type="pres">
      <dgm:prSet presAssocID="{582B2F0C-F559-431F-BE43-803B4010E08D}" presName="childText" presStyleLbl="bgAcc1" presStyleIdx="3" presStyleCnt="4" custScaleX="499804">
        <dgm:presLayoutVars>
          <dgm:bulletEnabled val="1"/>
        </dgm:presLayoutVars>
      </dgm:prSet>
      <dgm:spPr/>
    </dgm:pt>
  </dgm:ptLst>
  <dgm:cxnLst>
    <dgm:cxn modelId="{5229421A-1FBF-4615-8DA3-1DC8E6475849}" type="presOf" srcId="{E7A673E3-2085-44F4-95BA-77B922C8A499}" destId="{1DA0E2B0-B0F4-4B4A-8F45-3106A28E64A3}" srcOrd="0" destOrd="0" presId="urn:microsoft.com/office/officeart/2005/8/layout/hierarchy3"/>
    <dgm:cxn modelId="{57159C23-146D-4C90-9AB5-F3E7926310EA}" type="presOf" srcId="{1F321E82-6F05-46E7-8C17-9CEC346F2363}" destId="{CCFDE2C4-65C7-4674-AAA7-C66AC71C65B9}" srcOrd="0" destOrd="0" presId="urn:microsoft.com/office/officeart/2005/8/layout/hierarchy3"/>
    <dgm:cxn modelId="{08700A2D-20C0-4A29-8EB7-617BD215622F}" type="presOf" srcId="{7E5D6A11-A6A8-4462-85CF-D6202BB29A10}" destId="{D37F2E66-4937-43C7-9E1D-18F7A63191FD}" srcOrd="1" destOrd="0" presId="urn:microsoft.com/office/officeart/2005/8/layout/hierarchy3"/>
    <dgm:cxn modelId="{5CD7A363-5101-411E-B501-B1FD6B703645}" type="presOf" srcId="{9C183AAB-AC52-431B-88BF-921AA40ECB15}" destId="{C984BB81-0018-4F78-AD79-C12F3A63EDAD}" srcOrd="0" destOrd="0" presId="urn:microsoft.com/office/officeart/2005/8/layout/hierarchy3"/>
    <dgm:cxn modelId="{F00C3D67-C7B8-4283-9D53-8F4E8916ED69}" type="presOf" srcId="{6BB11ED9-76DB-4FE4-A5CD-8BDFFFE20E08}" destId="{297CE570-0975-4292-8EC2-DDD4657C4012}" srcOrd="0" destOrd="0" presId="urn:microsoft.com/office/officeart/2005/8/layout/hierarchy3"/>
    <dgm:cxn modelId="{488F816D-CBAC-4D7E-A362-65AE79182267}" srcId="{7E5D6A11-A6A8-4462-85CF-D6202BB29A10}" destId="{582B2F0C-F559-431F-BE43-803B4010E08D}" srcOrd="3" destOrd="0" parTransId="{F36D449A-8E55-46FA-A656-EE442E53B0EF}" sibTransId="{D2E11C17-2140-4820-B281-948BD8E379BC}"/>
    <dgm:cxn modelId="{43FFA68B-1F20-4581-8D26-418DACDBB5AD}" type="presOf" srcId="{F36D449A-8E55-46FA-A656-EE442E53B0EF}" destId="{6398C25A-590A-4962-A6FC-BD2E8AA78856}" srcOrd="0" destOrd="0" presId="urn:microsoft.com/office/officeart/2005/8/layout/hierarchy3"/>
    <dgm:cxn modelId="{3F56568F-77E4-415A-9F1D-2741EA6E3872}" type="presOf" srcId="{E46D0B80-5621-432D-A68B-18B4D5309425}" destId="{66849E55-3CE4-45FA-B5F2-020496E0E8D9}" srcOrd="0" destOrd="0" presId="urn:microsoft.com/office/officeart/2005/8/layout/hierarchy3"/>
    <dgm:cxn modelId="{5104EBB6-E6CE-4A3D-9D5A-EC1E6335E608}" type="presOf" srcId="{582B2F0C-F559-431F-BE43-803B4010E08D}" destId="{1D82805B-BC0C-462D-B598-FBA179CE2E4F}" srcOrd="0" destOrd="0" presId="urn:microsoft.com/office/officeart/2005/8/layout/hierarchy3"/>
    <dgm:cxn modelId="{A36CD3BA-0DA9-4489-9532-AA7004FC749D}" type="presOf" srcId="{7E5D6A11-A6A8-4462-85CF-D6202BB29A10}" destId="{C20C61FD-CE3C-4F18-B1E5-DEA8E15B8BF7}" srcOrd="0" destOrd="0" presId="urn:microsoft.com/office/officeart/2005/8/layout/hierarchy3"/>
    <dgm:cxn modelId="{2DAB2CCD-CC86-4C9F-A1CB-0A60C1E518F5}" srcId="{230A9E22-EBCE-4159-AE6A-307B687E7E16}" destId="{7E5D6A11-A6A8-4462-85CF-D6202BB29A10}" srcOrd="0" destOrd="0" parTransId="{431E1221-2447-4F08-9AF8-8ACB02CB73AB}" sibTransId="{CB243439-529F-4C73-9EDE-2EBC2761AC14}"/>
    <dgm:cxn modelId="{E5E4EBDA-1511-403E-985D-40879FBF9981}" type="presOf" srcId="{230A9E22-EBCE-4159-AE6A-307B687E7E16}" destId="{02EB54F6-052F-40B6-9F74-42A0235D2DAC}" srcOrd="0" destOrd="0" presId="urn:microsoft.com/office/officeart/2005/8/layout/hierarchy3"/>
    <dgm:cxn modelId="{453823E4-D175-4F8E-A819-21335A6A138A}" srcId="{7E5D6A11-A6A8-4462-85CF-D6202BB29A10}" destId="{1471E980-7998-458C-9DAF-59BCA15F4462}" srcOrd="1" destOrd="0" parTransId="{1F321E82-6F05-46E7-8C17-9CEC346F2363}" sibTransId="{1FD23129-4069-4A17-8406-F92E4E6346C8}"/>
    <dgm:cxn modelId="{622A33ED-4BDC-4AA6-9D40-70A4D3EF9257}" srcId="{7E5D6A11-A6A8-4462-85CF-D6202BB29A10}" destId="{E46D0B80-5621-432D-A68B-18B4D5309425}" srcOrd="2" destOrd="0" parTransId="{6BB11ED9-76DB-4FE4-A5CD-8BDFFFE20E08}" sibTransId="{548B7F4F-9F61-4713-AA16-C3DAC9B25998}"/>
    <dgm:cxn modelId="{51A4B0ED-DD7A-40DA-A671-6884B86BAB3E}" type="presOf" srcId="{1471E980-7998-458C-9DAF-59BCA15F4462}" destId="{6A0302F6-F5C1-46A9-B218-1891B4F42E6B}" srcOrd="0" destOrd="0" presId="urn:microsoft.com/office/officeart/2005/8/layout/hierarchy3"/>
    <dgm:cxn modelId="{674A08F4-4D6C-4353-8236-A17D5019768B}" srcId="{7E5D6A11-A6A8-4462-85CF-D6202BB29A10}" destId="{9C183AAB-AC52-431B-88BF-921AA40ECB15}" srcOrd="0" destOrd="0" parTransId="{E7A673E3-2085-44F4-95BA-77B922C8A499}" sibTransId="{BDB1BF60-E4AA-4E4F-BA5A-C93DEA2B27FC}"/>
    <dgm:cxn modelId="{AAF37059-B632-42D8-9B19-C62A301AA2B7}" type="presParOf" srcId="{02EB54F6-052F-40B6-9F74-42A0235D2DAC}" destId="{54F62F59-2612-4FD5-8859-60346B91F8BC}" srcOrd="0" destOrd="0" presId="urn:microsoft.com/office/officeart/2005/8/layout/hierarchy3"/>
    <dgm:cxn modelId="{94267D86-4F85-4150-AF05-BAB8861C36E9}" type="presParOf" srcId="{54F62F59-2612-4FD5-8859-60346B91F8BC}" destId="{61457326-AA05-41A7-ACEB-B032381781E2}" srcOrd="0" destOrd="0" presId="urn:microsoft.com/office/officeart/2005/8/layout/hierarchy3"/>
    <dgm:cxn modelId="{9FAC034D-A199-44DA-9550-355EA5BF7A10}" type="presParOf" srcId="{61457326-AA05-41A7-ACEB-B032381781E2}" destId="{C20C61FD-CE3C-4F18-B1E5-DEA8E15B8BF7}" srcOrd="0" destOrd="0" presId="urn:microsoft.com/office/officeart/2005/8/layout/hierarchy3"/>
    <dgm:cxn modelId="{8B824693-ABB2-448D-A250-1CA560E4933E}" type="presParOf" srcId="{61457326-AA05-41A7-ACEB-B032381781E2}" destId="{D37F2E66-4937-43C7-9E1D-18F7A63191FD}" srcOrd="1" destOrd="0" presId="urn:microsoft.com/office/officeart/2005/8/layout/hierarchy3"/>
    <dgm:cxn modelId="{41F841B5-AAF2-4FFA-8D2E-B781D078320D}" type="presParOf" srcId="{54F62F59-2612-4FD5-8859-60346B91F8BC}" destId="{ABECEAB3-F620-4613-8148-2CA87382555C}" srcOrd="1" destOrd="0" presId="urn:microsoft.com/office/officeart/2005/8/layout/hierarchy3"/>
    <dgm:cxn modelId="{21CFD967-CD14-40DB-95E6-FA852FC8A570}" type="presParOf" srcId="{ABECEAB3-F620-4613-8148-2CA87382555C}" destId="{1DA0E2B0-B0F4-4B4A-8F45-3106A28E64A3}" srcOrd="0" destOrd="0" presId="urn:microsoft.com/office/officeart/2005/8/layout/hierarchy3"/>
    <dgm:cxn modelId="{921FD2AE-141F-437B-948F-358BE65FAD2C}" type="presParOf" srcId="{ABECEAB3-F620-4613-8148-2CA87382555C}" destId="{C984BB81-0018-4F78-AD79-C12F3A63EDAD}" srcOrd="1" destOrd="0" presId="urn:microsoft.com/office/officeart/2005/8/layout/hierarchy3"/>
    <dgm:cxn modelId="{61AC8413-0F56-4DE4-A980-F36E7E591F8F}" type="presParOf" srcId="{ABECEAB3-F620-4613-8148-2CA87382555C}" destId="{CCFDE2C4-65C7-4674-AAA7-C66AC71C65B9}" srcOrd="2" destOrd="0" presId="urn:microsoft.com/office/officeart/2005/8/layout/hierarchy3"/>
    <dgm:cxn modelId="{4241D0D5-7ACD-4513-A8EE-87366057F324}" type="presParOf" srcId="{ABECEAB3-F620-4613-8148-2CA87382555C}" destId="{6A0302F6-F5C1-46A9-B218-1891B4F42E6B}" srcOrd="3" destOrd="0" presId="urn:microsoft.com/office/officeart/2005/8/layout/hierarchy3"/>
    <dgm:cxn modelId="{3C845218-F90B-4F2A-B42D-C73647587BFC}" type="presParOf" srcId="{ABECEAB3-F620-4613-8148-2CA87382555C}" destId="{297CE570-0975-4292-8EC2-DDD4657C4012}" srcOrd="4" destOrd="0" presId="urn:microsoft.com/office/officeart/2005/8/layout/hierarchy3"/>
    <dgm:cxn modelId="{E6DFFB29-3D2B-4285-965C-66E784EBC0EF}" type="presParOf" srcId="{ABECEAB3-F620-4613-8148-2CA87382555C}" destId="{66849E55-3CE4-45FA-B5F2-020496E0E8D9}" srcOrd="5" destOrd="0" presId="urn:microsoft.com/office/officeart/2005/8/layout/hierarchy3"/>
    <dgm:cxn modelId="{4C590B32-4397-41C4-95F7-40E23FCF2D68}" type="presParOf" srcId="{ABECEAB3-F620-4613-8148-2CA87382555C}" destId="{6398C25A-590A-4962-A6FC-BD2E8AA78856}" srcOrd="6" destOrd="0" presId="urn:microsoft.com/office/officeart/2005/8/layout/hierarchy3"/>
    <dgm:cxn modelId="{A11E40DD-1509-47D6-A5F4-7398ED033A12}" type="presParOf" srcId="{ABECEAB3-F620-4613-8148-2CA87382555C}" destId="{1D82805B-BC0C-462D-B598-FBA179CE2E4F}"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E4378-0D7C-48B6-9E2A-6979CB7E8AEB}">
      <dsp:nvSpPr>
        <dsp:cNvPr id="0" name=""/>
        <dsp:cNvSpPr/>
      </dsp:nvSpPr>
      <dsp:spPr>
        <a:xfrm>
          <a:off x="5264895" y="2462506"/>
          <a:ext cx="2251680" cy="1932986"/>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tr-TR" sz="3300" kern="1200" dirty="0" err="1"/>
            <a:t>Hucurât</a:t>
          </a:r>
          <a:r>
            <a:rPr lang="tr-TR" sz="3300" kern="1200" dirty="0"/>
            <a:t> Suresi</a:t>
          </a:r>
        </a:p>
      </dsp:txBody>
      <dsp:txXfrm>
        <a:off x="5594646" y="2745585"/>
        <a:ext cx="1592178" cy="1366828"/>
      </dsp:txXfrm>
    </dsp:sp>
    <dsp:sp modelId="{1E670FA4-68F4-4DB5-8DCE-444914001F12}">
      <dsp:nvSpPr>
        <dsp:cNvPr id="0" name=""/>
        <dsp:cNvSpPr/>
      </dsp:nvSpPr>
      <dsp:spPr>
        <a:xfrm rot="16200000">
          <a:off x="6234212" y="1869394"/>
          <a:ext cx="313045" cy="6132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tr-TR" sz="2600" kern="1200"/>
        </a:p>
      </dsp:txBody>
      <dsp:txXfrm>
        <a:off x="6281169" y="2039009"/>
        <a:ext cx="219132" cy="367974"/>
      </dsp:txXfrm>
    </dsp:sp>
    <dsp:sp modelId="{298EB063-1065-4D6F-90CE-174FA3423B2A}">
      <dsp:nvSpPr>
        <dsp:cNvPr id="0" name=""/>
        <dsp:cNvSpPr/>
      </dsp:nvSpPr>
      <dsp:spPr>
        <a:xfrm>
          <a:off x="5264129" y="-62447"/>
          <a:ext cx="2253212" cy="1934301"/>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tr-TR" sz="2600" kern="1200" dirty="0"/>
            <a:t>Medine’de inmiştir</a:t>
          </a:r>
        </a:p>
      </dsp:txBody>
      <dsp:txXfrm>
        <a:off x="5594104" y="220825"/>
        <a:ext cx="1593262" cy="1367757"/>
      </dsp:txXfrm>
    </dsp:sp>
    <dsp:sp modelId="{873216BA-7E84-4210-9AC7-848B7166A2E5}">
      <dsp:nvSpPr>
        <dsp:cNvPr id="0" name=""/>
        <dsp:cNvSpPr/>
      </dsp:nvSpPr>
      <dsp:spPr>
        <a:xfrm>
          <a:off x="7622804" y="3122354"/>
          <a:ext cx="255913" cy="6132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tr-TR" sz="2600" kern="1200"/>
        </a:p>
      </dsp:txBody>
      <dsp:txXfrm>
        <a:off x="7622804" y="3245012"/>
        <a:ext cx="179139" cy="367974"/>
      </dsp:txXfrm>
    </dsp:sp>
    <dsp:sp modelId="{000B91A7-D7C1-4648-B963-418BA95B3B80}">
      <dsp:nvSpPr>
        <dsp:cNvPr id="0" name=""/>
        <dsp:cNvSpPr/>
      </dsp:nvSpPr>
      <dsp:spPr>
        <a:xfrm>
          <a:off x="7999432" y="2461849"/>
          <a:ext cx="2253212" cy="1934301"/>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tr-TR" sz="2600" kern="1200" dirty="0"/>
            <a:t>18 ayettir</a:t>
          </a:r>
        </a:p>
      </dsp:txBody>
      <dsp:txXfrm>
        <a:off x="8329407" y="2745121"/>
        <a:ext cx="1593262" cy="1367757"/>
      </dsp:txXfrm>
    </dsp:sp>
    <dsp:sp modelId="{48BA3D3C-0595-457E-AE4C-0C0F2B5CC455}">
      <dsp:nvSpPr>
        <dsp:cNvPr id="0" name=""/>
        <dsp:cNvSpPr/>
      </dsp:nvSpPr>
      <dsp:spPr>
        <a:xfrm rot="5400000">
          <a:off x="6234212" y="4375314"/>
          <a:ext cx="313045" cy="6132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tr-TR" sz="2600" kern="1200"/>
        </a:p>
      </dsp:txBody>
      <dsp:txXfrm>
        <a:off x="6281169" y="4451016"/>
        <a:ext cx="219132" cy="367974"/>
      </dsp:txXfrm>
    </dsp:sp>
    <dsp:sp modelId="{1662D751-2368-4A85-AF92-5EB0EA1FC5B8}">
      <dsp:nvSpPr>
        <dsp:cNvPr id="0" name=""/>
        <dsp:cNvSpPr/>
      </dsp:nvSpPr>
      <dsp:spPr>
        <a:xfrm>
          <a:off x="5264129" y="4986145"/>
          <a:ext cx="2253212" cy="1934301"/>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tr-TR" sz="2600" kern="1200" dirty="0"/>
            <a:t>49. suredir</a:t>
          </a:r>
        </a:p>
      </dsp:txBody>
      <dsp:txXfrm>
        <a:off x="5594104" y="5269417"/>
        <a:ext cx="1593262" cy="1367757"/>
      </dsp:txXfrm>
    </dsp:sp>
    <dsp:sp modelId="{A59DD485-C2C7-4D17-BC2D-EAC14505A3DA}">
      <dsp:nvSpPr>
        <dsp:cNvPr id="0" name=""/>
        <dsp:cNvSpPr/>
      </dsp:nvSpPr>
      <dsp:spPr>
        <a:xfrm rot="10800000">
          <a:off x="4862521" y="3122354"/>
          <a:ext cx="284344" cy="6132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tr-TR" sz="2600" kern="1200"/>
        </a:p>
      </dsp:txBody>
      <dsp:txXfrm rot="10800000">
        <a:off x="4947824" y="3245012"/>
        <a:ext cx="199041" cy="367974"/>
      </dsp:txXfrm>
    </dsp:sp>
    <dsp:sp modelId="{77206511-ED8A-43AA-A255-7D537AC7FD82}">
      <dsp:nvSpPr>
        <dsp:cNvPr id="0" name=""/>
        <dsp:cNvSpPr/>
      </dsp:nvSpPr>
      <dsp:spPr>
        <a:xfrm>
          <a:off x="1296239" y="1964452"/>
          <a:ext cx="3432156" cy="2929095"/>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tr-TR" sz="2600" kern="1200" dirty="0"/>
            <a:t>Sûre, adını dördüncü âyette geçen “Hucurât” kelimesinden almıştır</a:t>
          </a:r>
        </a:p>
      </dsp:txBody>
      <dsp:txXfrm>
        <a:off x="1798867" y="2393408"/>
        <a:ext cx="2426900" cy="20711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C61FD-CE3C-4F18-B1E5-DEA8E15B8BF7}">
      <dsp:nvSpPr>
        <dsp:cNvPr id="0" name=""/>
        <dsp:cNvSpPr/>
      </dsp:nvSpPr>
      <dsp:spPr>
        <a:xfrm>
          <a:off x="676689" y="2077"/>
          <a:ext cx="8788564" cy="1040398"/>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tr-TR" sz="4000" kern="1200" dirty="0" err="1"/>
            <a:t>Hucurât</a:t>
          </a:r>
          <a:r>
            <a:rPr lang="tr-TR" sz="4000" kern="1200" dirty="0"/>
            <a:t> Suresinin başlıca konuları</a:t>
          </a:r>
        </a:p>
      </dsp:txBody>
      <dsp:txXfrm>
        <a:off x="707161" y="32549"/>
        <a:ext cx="8727620" cy="979454"/>
      </dsp:txXfrm>
    </dsp:sp>
    <dsp:sp modelId="{1DA0E2B0-B0F4-4B4A-8F45-3106A28E64A3}">
      <dsp:nvSpPr>
        <dsp:cNvPr id="0" name=""/>
        <dsp:cNvSpPr/>
      </dsp:nvSpPr>
      <dsp:spPr>
        <a:xfrm>
          <a:off x="1555546" y="1042476"/>
          <a:ext cx="878856" cy="851668"/>
        </a:xfrm>
        <a:custGeom>
          <a:avLst/>
          <a:gdLst/>
          <a:ahLst/>
          <a:cxnLst/>
          <a:rect l="0" t="0" r="0" b="0"/>
          <a:pathLst>
            <a:path>
              <a:moveTo>
                <a:pt x="0" y="0"/>
              </a:moveTo>
              <a:lnTo>
                <a:pt x="0" y="851668"/>
              </a:lnTo>
              <a:lnTo>
                <a:pt x="878856" y="851668"/>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84BB81-0018-4F78-AD79-C12F3A63EDAD}">
      <dsp:nvSpPr>
        <dsp:cNvPr id="0" name=""/>
        <dsp:cNvSpPr/>
      </dsp:nvSpPr>
      <dsp:spPr>
        <a:xfrm>
          <a:off x="2434402" y="1326366"/>
          <a:ext cx="9080907" cy="1135558"/>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tr-TR" sz="2800" kern="1200" dirty="0" err="1"/>
            <a:t>Mü’minlerin</a:t>
          </a:r>
          <a:r>
            <a:rPr lang="tr-TR" sz="2800" kern="1200" dirty="0"/>
            <a:t>, gerek Hz. Peygambere karşı, gerek kendi aralarında uymaları gereken bazı görgü ve ahlâk kuralları </a:t>
          </a:r>
        </a:p>
      </dsp:txBody>
      <dsp:txXfrm>
        <a:off x="2467661" y="1359625"/>
        <a:ext cx="9014389" cy="1069040"/>
      </dsp:txXfrm>
    </dsp:sp>
    <dsp:sp modelId="{CCFDE2C4-65C7-4674-AAA7-C66AC71C65B9}">
      <dsp:nvSpPr>
        <dsp:cNvPr id="0" name=""/>
        <dsp:cNvSpPr/>
      </dsp:nvSpPr>
      <dsp:spPr>
        <a:xfrm>
          <a:off x="1555546" y="1042476"/>
          <a:ext cx="878856" cy="2271117"/>
        </a:xfrm>
        <a:custGeom>
          <a:avLst/>
          <a:gdLst/>
          <a:ahLst/>
          <a:cxnLst/>
          <a:rect l="0" t="0" r="0" b="0"/>
          <a:pathLst>
            <a:path>
              <a:moveTo>
                <a:pt x="0" y="0"/>
              </a:moveTo>
              <a:lnTo>
                <a:pt x="0" y="2271117"/>
              </a:lnTo>
              <a:lnTo>
                <a:pt x="878856" y="2271117"/>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0302F6-F5C1-46A9-B218-1891B4F42E6B}">
      <dsp:nvSpPr>
        <dsp:cNvPr id="0" name=""/>
        <dsp:cNvSpPr/>
      </dsp:nvSpPr>
      <dsp:spPr>
        <a:xfrm>
          <a:off x="2434402" y="2745814"/>
          <a:ext cx="9080907" cy="1135558"/>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tr-TR" sz="2800" kern="1200" dirty="0"/>
            <a:t>Müminler arasında çıkacak anlaşmazlıkların çözümü</a:t>
          </a:r>
        </a:p>
      </dsp:txBody>
      <dsp:txXfrm>
        <a:off x="2467661" y="2779073"/>
        <a:ext cx="9014389" cy="1069040"/>
      </dsp:txXfrm>
    </dsp:sp>
    <dsp:sp modelId="{297CE570-0975-4292-8EC2-DDD4657C4012}">
      <dsp:nvSpPr>
        <dsp:cNvPr id="0" name=""/>
        <dsp:cNvSpPr/>
      </dsp:nvSpPr>
      <dsp:spPr>
        <a:xfrm>
          <a:off x="1555546" y="1042476"/>
          <a:ext cx="878856" cy="3690565"/>
        </a:xfrm>
        <a:custGeom>
          <a:avLst/>
          <a:gdLst/>
          <a:ahLst/>
          <a:cxnLst/>
          <a:rect l="0" t="0" r="0" b="0"/>
          <a:pathLst>
            <a:path>
              <a:moveTo>
                <a:pt x="0" y="0"/>
              </a:moveTo>
              <a:lnTo>
                <a:pt x="0" y="3690565"/>
              </a:lnTo>
              <a:lnTo>
                <a:pt x="878856" y="3690565"/>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849E55-3CE4-45FA-B5F2-020496E0E8D9}">
      <dsp:nvSpPr>
        <dsp:cNvPr id="0" name=""/>
        <dsp:cNvSpPr/>
      </dsp:nvSpPr>
      <dsp:spPr>
        <a:xfrm>
          <a:off x="2434402" y="4165262"/>
          <a:ext cx="9080907" cy="1135558"/>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tr-TR" sz="2800" kern="1200" dirty="0"/>
            <a:t>İnsanların kök birliği ve eşitliği</a:t>
          </a:r>
        </a:p>
      </dsp:txBody>
      <dsp:txXfrm>
        <a:off x="2467661" y="4198521"/>
        <a:ext cx="9014389" cy="1069040"/>
      </dsp:txXfrm>
    </dsp:sp>
    <dsp:sp modelId="{6398C25A-590A-4962-A6FC-BD2E8AA78856}">
      <dsp:nvSpPr>
        <dsp:cNvPr id="0" name=""/>
        <dsp:cNvSpPr/>
      </dsp:nvSpPr>
      <dsp:spPr>
        <a:xfrm>
          <a:off x="1555546" y="1042476"/>
          <a:ext cx="878856" cy="5110013"/>
        </a:xfrm>
        <a:custGeom>
          <a:avLst/>
          <a:gdLst/>
          <a:ahLst/>
          <a:cxnLst/>
          <a:rect l="0" t="0" r="0" b="0"/>
          <a:pathLst>
            <a:path>
              <a:moveTo>
                <a:pt x="0" y="0"/>
              </a:moveTo>
              <a:lnTo>
                <a:pt x="0" y="5110013"/>
              </a:lnTo>
              <a:lnTo>
                <a:pt x="878856" y="5110013"/>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82805B-BC0C-462D-B598-FBA179CE2E4F}">
      <dsp:nvSpPr>
        <dsp:cNvPr id="0" name=""/>
        <dsp:cNvSpPr/>
      </dsp:nvSpPr>
      <dsp:spPr>
        <a:xfrm>
          <a:off x="2434402" y="5584710"/>
          <a:ext cx="9080907" cy="1135558"/>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tr-TR" sz="2800" kern="1200" dirty="0"/>
            <a:t>Üstünlüğün fırsat eşitliği içinde yapılacak yarışla elde edileceği</a:t>
          </a:r>
        </a:p>
      </dsp:txBody>
      <dsp:txXfrm>
        <a:off x="2467661" y="5617969"/>
        <a:ext cx="9014389" cy="1069040"/>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085490-303C-4848-B73A-065CB946B99C}" type="datetimeFigureOut">
              <a:rPr lang="tr-TR" smtClean="0"/>
              <a:t>19.05.2021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AFA7D9-4703-429B-B8BF-4F5A2B34CDAA}" type="slidenum">
              <a:rPr lang="tr-TR" smtClean="0"/>
              <a:t>‹#›</a:t>
            </a:fld>
            <a:endParaRPr lang="tr-TR"/>
          </a:p>
        </p:txBody>
      </p:sp>
    </p:spTree>
    <p:extLst>
      <p:ext uri="{BB962C8B-B14F-4D97-AF65-F5344CB8AC3E}">
        <p14:creationId xmlns:p14="http://schemas.microsoft.com/office/powerpoint/2010/main" val="387756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tr-TR"/>
              <a:t>Asıl başlık stili için tıklatın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2E793FFD-0A5D-4C97-BD27-B35CF8BE671F}" type="datetimeFigureOut">
              <a:rPr lang="tr-TR" smtClean="0"/>
              <a:t>19.05.2021</a:t>
            </a:fld>
            <a:endParaRPr lang="tr-T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831420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E793FFD-0A5D-4C97-BD27-B35CF8BE671F}" type="datetimeFigureOut">
              <a:rPr lang="tr-TR" smtClean="0"/>
              <a:t>19.05.2021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000000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2E793FFD-0A5D-4C97-BD27-B35CF8BE671F}" type="datetimeFigureOut">
              <a:rPr lang="tr-TR" smtClean="0"/>
              <a:t>19.05.2021</a:t>
            </a:fld>
            <a:endParaRPr lang="tr-TR"/>
          </a:p>
        </p:txBody>
      </p:sp>
      <p:sp>
        <p:nvSpPr>
          <p:cNvPr id="5" name="Footer Placeholder 4"/>
          <p:cNvSpPr>
            <a:spLocks noGrp="1"/>
          </p:cNvSpPr>
          <p:nvPr>
            <p:ph type="ftr" sz="quarter" idx="11"/>
          </p:nvPr>
        </p:nvSpPr>
        <p:spPr>
          <a:xfrm>
            <a:off x="774923" y="5951811"/>
            <a:ext cx="7896279" cy="365125"/>
          </a:xfrm>
        </p:spPr>
        <p:txBody>
          <a:bodyPr/>
          <a:lstStyle/>
          <a:p>
            <a:endParaRPr lang="tr-T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507134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tr-TR"/>
              <a:t>Asıl başlık stili için tıklatın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E793FFD-0A5D-4C97-BD27-B35CF8BE671F}" type="datetimeFigureOut">
              <a:rPr lang="tr-TR" smtClean="0"/>
              <a:t>19.05.2021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10558300" y="5956137"/>
            <a:ext cx="1052508" cy="365125"/>
          </a:xfrm>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782625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E793FFD-0A5D-4C97-BD27-B35CF8BE671F}" type="datetimeFigureOut">
              <a:rPr lang="tr-TR" smtClean="0"/>
              <a:t>19.05.2021</a:t>
            </a:fld>
            <a:endParaRPr lang="tr-T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3490940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tr-TR"/>
              <a:t>Asıl başlık stili için tıklatın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2E793FFD-0A5D-4C97-BD27-B35CF8BE671F}" type="datetimeFigureOut">
              <a:rPr lang="tr-TR" smtClean="0"/>
              <a:t>19.05.2021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281597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2E793FFD-0A5D-4C97-BD27-B35CF8BE671F}" type="datetimeFigureOut">
              <a:rPr lang="tr-TR" smtClean="0"/>
              <a:t>19.05.2021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731543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2E793FFD-0A5D-4C97-BD27-B35CF8BE671F}" type="datetimeFigureOut">
              <a:rPr lang="tr-TR" smtClean="0"/>
              <a:t>19.05.2021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4023617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793FFD-0A5D-4C97-BD27-B35CF8BE671F}" type="datetimeFigureOut">
              <a:rPr lang="tr-TR" smtClean="0"/>
              <a:t>19.05.2021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1642207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tr-TR"/>
              <a:t>Asıl başlık stili için tıklatın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2E793FFD-0A5D-4C97-BD27-B35CF8BE671F}" type="datetimeFigureOut">
              <a:rPr lang="tr-TR" smtClean="0"/>
              <a:t>19.05.2021</a:t>
            </a:fld>
            <a:endParaRPr lang="tr-T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342240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2E793FFD-0A5D-4C97-BD27-B35CF8BE671F}" type="datetimeFigureOut">
              <a:rPr lang="tr-TR" smtClean="0"/>
              <a:t>19.05.2021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631529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tr-TR"/>
              <a:t>Asıl başlık stili için tıklatın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2E793FFD-0A5D-4C97-BD27-B35CF8BE671F}" type="datetimeFigureOut">
              <a:rPr lang="tr-TR" smtClean="0"/>
              <a:t>19.05.2021</a:t>
            </a:fld>
            <a:endParaRPr lang="tr-T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tr-T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CCEB90C4-7313-4D23-B365-C0B992AB05B2}" type="slidenum">
              <a:rPr lang="tr-TR" smtClean="0"/>
              <a:t>‹#›</a:t>
            </a:fld>
            <a:endParaRPr lang="tr-T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44913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video" Target="https://www.youtube.com/embed/qO-sc_r1MBI?feature=oembed"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ideo" Target="https://www.youtube.com/embed/Unbea3IldLg?feature=oembed"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ctrTitle"/>
          </p:nvPr>
        </p:nvSpPr>
        <p:spPr>
          <a:xfrm>
            <a:off x="-500743" y="1542224"/>
            <a:ext cx="13193486" cy="1475013"/>
          </a:xfrm>
        </p:spPr>
        <p:txBody>
          <a:bodyPr>
            <a:noAutofit/>
          </a:bodyPr>
          <a:lstStyle/>
          <a:p>
            <a:pPr algn="ctr"/>
            <a:br>
              <a:rPr lang="tr-TR" sz="8000" cap="none" dirty="0">
                <a:ln w="0"/>
                <a:solidFill>
                  <a:schemeClr val="accent1">
                    <a:lumMod val="90000"/>
                    <a:lumOff val="10000"/>
                  </a:schemeClr>
                </a:solidFill>
                <a:effectLst>
                  <a:outerShdw blurRad="38100" dist="19050" dir="2700000" algn="tl" rotWithShape="0">
                    <a:schemeClr val="dk1">
                      <a:alpha val="40000"/>
                    </a:schemeClr>
                  </a:outerShdw>
                </a:effectLst>
              </a:rPr>
            </a:br>
            <a:r>
              <a:rPr lang="tr-TR" sz="8000" cap="none" dirty="0">
                <a:ln w="0"/>
                <a:solidFill>
                  <a:schemeClr val="accent1">
                    <a:lumMod val="90000"/>
                    <a:lumOff val="10000"/>
                  </a:schemeClr>
                </a:solidFill>
                <a:effectLst>
                  <a:outerShdw blurRad="38100" dist="19050" dir="2700000" algn="tl" rotWithShape="0">
                    <a:schemeClr val="dk1">
                      <a:alpha val="40000"/>
                    </a:schemeClr>
                  </a:outerShdw>
                </a:effectLst>
              </a:rPr>
              <a:t>Kur'an'dan Mesajlar</a:t>
            </a:r>
            <a:br>
              <a:rPr lang="tr-TR" sz="8000" cap="none" dirty="0">
                <a:ln w="0"/>
                <a:solidFill>
                  <a:schemeClr val="accent1">
                    <a:lumMod val="90000"/>
                    <a:lumOff val="10000"/>
                  </a:schemeClr>
                </a:solidFill>
                <a:effectLst>
                  <a:outerShdw blurRad="38100" dist="19050" dir="2700000" algn="tl" rotWithShape="0">
                    <a:schemeClr val="dk1">
                      <a:alpha val="40000"/>
                    </a:schemeClr>
                  </a:outerShdw>
                </a:effectLst>
              </a:rPr>
            </a:br>
            <a:r>
              <a:rPr lang="tr-TR" sz="8000" cap="none" dirty="0" err="1">
                <a:ln w="0"/>
                <a:solidFill>
                  <a:schemeClr val="accent1">
                    <a:lumMod val="90000"/>
                    <a:lumOff val="10000"/>
                  </a:schemeClr>
                </a:solidFill>
                <a:effectLst>
                  <a:outerShdw blurRad="38100" dist="19050" dir="2700000" algn="tl" rotWithShape="0">
                    <a:schemeClr val="dk1">
                      <a:alpha val="40000"/>
                    </a:schemeClr>
                  </a:outerShdw>
                </a:effectLst>
              </a:rPr>
              <a:t>Hucurat</a:t>
            </a:r>
            <a:r>
              <a:rPr lang="tr-TR" sz="8000" cap="none" dirty="0">
                <a:ln w="0"/>
                <a:solidFill>
                  <a:schemeClr val="accent1">
                    <a:lumMod val="90000"/>
                    <a:lumOff val="10000"/>
                  </a:schemeClr>
                </a:solidFill>
                <a:effectLst>
                  <a:outerShdw blurRad="38100" dist="19050" dir="2700000" algn="tl" rotWithShape="0">
                    <a:schemeClr val="dk1">
                      <a:alpha val="40000"/>
                    </a:schemeClr>
                  </a:outerShdw>
                </a:effectLst>
              </a:rPr>
              <a:t> Suresi 13. Ayet</a:t>
            </a:r>
            <a:endParaRPr lang="tr-TR" sz="11500" cap="none" dirty="0">
              <a:ln w="0"/>
              <a:solidFill>
                <a:schemeClr val="accent1">
                  <a:lumMod val="90000"/>
                  <a:lumOff val="10000"/>
                </a:schemeClr>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22481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3B9EB293-E393-4A8D-BFC3-9DC39520C87B}"/>
              </a:ext>
            </a:extLst>
          </p:cNvPr>
          <p:cNvPicPr>
            <a:picLocks noChangeAspect="1"/>
          </p:cNvPicPr>
          <p:nvPr/>
        </p:nvPicPr>
        <p:blipFill>
          <a:blip r:embed="rId2"/>
          <a:stretch>
            <a:fillRect/>
          </a:stretch>
        </p:blipFill>
        <p:spPr>
          <a:xfrm>
            <a:off x="0" y="-1"/>
            <a:ext cx="12192598" cy="6858001"/>
          </a:xfrm>
          <a:prstGeom prst="rect">
            <a:avLst/>
          </a:prstGeom>
        </p:spPr>
      </p:pic>
      <p:sp>
        <p:nvSpPr>
          <p:cNvPr id="2" name="Kaydırma: Dikey 1">
            <a:extLst>
              <a:ext uri="{FF2B5EF4-FFF2-40B4-BE49-F238E27FC236}">
                <a16:creationId xmlns:a16="http://schemas.microsoft.com/office/drawing/2014/main" id="{B19D6FCB-3D71-4ADF-8222-E653CB9EDC5C}"/>
              </a:ext>
            </a:extLst>
          </p:cNvPr>
          <p:cNvSpPr/>
          <p:nvPr/>
        </p:nvSpPr>
        <p:spPr>
          <a:xfrm>
            <a:off x="1277455" y="4795935"/>
            <a:ext cx="9637089" cy="193359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İnsanlar arasındaki tabii/doğal farklılaşma üstünlük sebebi değil, tanışma ve Yüce Allah’ı tanıma vesilesi olmalıdır.</a:t>
            </a:r>
          </a:p>
        </p:txBody>
      </p:sp>
      <p:sp>
        <p:nvSpPr>
          <p:cNvPr id="3" name="Ok: Aşağı 2">
            <a:extLst>
              <a:ext uri="{FF2B5EF4-FFF2-40B4-BE49-F238E27FC236}">
                <a16:creationId xmlns:a16="http://schemas.microsoft.com/office/drawing/2014/main" id="{94EA3563-BEB0-4051-AE46-240A5727C328}"/>
              </a:ext>
            </a:extLst>
          </p:cNvPr>
          <p:cNvSpPr/>
          <p:nvPr/>
        </p:nvSpPr>
        <p:spPr>
          <a:xfrm>
            <a:off x="3442157" y="3331028"/>
            <a:ext cx="5307684" cy="11943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Temel İlke </a:t>
            </a:r>
          </a:p>
          <a:p>
            <a:pPr algn="ctr"/>
            <a:r>
              <a:rPr lang="tr-TR" sz="3200" dirty="0"/>
              <a:t>-2-</a:t>
            </a:r>
          </a:p>
        </p:txBody>
      </p:sp>
    </p:spTree>
    <p:extLst>
      <p:ext uri="{BB962C8B-B14F-4D97-AF65-F5344CB8AC3E}">
        <p14:creationId xmlns:p14="http://schemas.microsoft.com/office/powerpoint/2010/main" val="3914696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74A54EA0-8D0F-4AD6-B782-38848E9B26FB}"/>
              </a:ext>
            </a:extLst>
          </p:cNvPr>
          <p:cNvPicPr>
            <a:picLocks noChangeAspect="1"/>
          </p:cNvPicPr>
          <p:nvPr/>
        </p:nvPicPr>
        <p:blipFill>
          <a:blip r:embed="rId2"/>
          <a:stretch>
            <a:fillRect/>
          </a:stretch>
        </p:blipFill>
        <p:spPr>
          <a:xfrm>
            <a:off x="0" y="0"/>
            <a:ext cx="12192000" cy="6858000"/>
          </a:xfrm>
          <a:prstGeom prst="rect">
            <a:avLst/>
          </a:prstGeom>
        </p:spPr>
      </p:pic>
      <p:sp>
        <p:nvSpPr>
          <p:cNvPr id="2" name="Kaydırma: Dikey 1">
            <a:extLst>
              <a:ext uri="{FF2B5EF4-FFF2-40B4-BE49-F238E27FC236}">
                <a16:creationId xmlns:a16="http://schemas.microsoft.com/office/drawing/2014/main" id="{B19D6FCB-3D71-4ADF-8222-E653CB9EDC5C}"/>
              </a:ext>
            </a:extLst>
          </p:cNvPr>
          <p:cNvSpPr/>
          <p:nvPr/>
        </p:nvSpPr>
        <p:spPr>
          <a:xfrm>
            <a:off x="361739" y="2564483"/>
            <a:ext cx="5290458" cy="3547068"/>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Üstünlük, tabii özelliklerde değil, dinî ve ahlaki duyarlılıkla (takva) bunun ürünü olan güzel fiillerdedir.</a:t>
            </a:r>
          </a:p>
        </p:txBody>
      </p:sp>
      <p:sp>
        <p:nvSpPr>
          <p:cNvPr id="3" name="Ok: Aşağı 2">
            <a:extLst>
              <a:ext uri="{FF2B5EF4-FFF2-40B4-BE49-F238E27FC236}">
                <a16:creationId xmlns:a16="http://schemas.microsoft.com/office/drawing/2014/main" id="{94EA3563-BEB0-4051-AE46-240A5727C328}"/>
              </a:ext>
            </a:extLst>
          </p:cNvPr>
          <p:cNvSpPr/>
          <p:nvPr/>
        </p:nvSpPr>
        <p:spPr>
          <a:xfrm>
            <a:off x="286377" y="382556"/>
            <a:ext cx="5441182" cy="18155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800" dirty="0"/>
              <a:t>Temel İlke </a:t>
            </a:r>
          </a:p>
          <a:p>
            <a:pPr algn="ctr"/>
            <a:r>
              <a:rPr lang="tr-TR" sz="4800" dirty="0"/>
              <a:t>-3-</a:t>
            </a:r>
          </a:p>
        </p:txBody>
      </p:sp>
    </p:spTree>
    <p:extLst>
      <p:ext uri="{BB962C8B-B14F-4D97-AF65-F5344CB8AC3E}">
        <p14:creationId xmlns:p14="http://schemas.microsoft.com/office/powerpoint/2010/main" val="345491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222EAA81-08A6-4DF9-B648-52AB9038A1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5928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09F40F5D-DC81-4FD2-BD64-6A090A5CECE3}"/>
              </a:ext>
            </a:extLst>
          </p:cNvPr>
          <p:cNvSpPr/>
          <p:nvPr/>
        </p:nvSpPr>
        <p:spPr>
          <a:xfrm>
            <a:off x="1856792" y="100965"/>
            <a:ext cx="9064570" cy="8329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a:solidFill>
                  <a:schemeClr val="bg1"/>
                </a:solidFill>
              </a:rPr>
              <a:t>Kişinin kavmini sevmesi ırkçılık mı?</a:t>
            </a:r>
          </a:p>
        </p:txBody>
      </p:sp>
      <p:pic>
        <p:nvPicPr>
          <p:cNvPr id="3" name="Resim 2">
            <a:extLst>
              <a:ext uri="{FF2B5EF4-FFF2-40B4-BE49-F238E27FC236}">
                <a16:creationId xmlns:a16="http://schemas.microsoft.com/office/drawing/2014/main" id="{8F5D8972-333E-4342-AF2D-90C0679F78DE}"/>
              </a:ext>
            </a:extLst>
          </p:cNvPr>
          <p:cNvPicPr>
            <a:picLocks noChangeAspect="1"/>
          </p:cNvPicPr>
          <p:nvPr/>
        </p:nvPicPr>
        <p:blipFill>
          <a:blip r:embed="rId2"/>
          <a:stretch>
            <a:fillRect/>
          </a:stretch>
        </p:blipFill>
        <p:spPr>
          <a:xfrm>
            <a:off x="2893292" y="1128712"/>
            <a:ext cx="6405415" cy="5729288"/>
          </a:xfrm>
          <a:prstGeom prst="rect">
            <a:avLst/>
          </a:prstGeom>
        </p:spPr>
      </p:pic>
    </p:spTree>
    <p:extLst>
      <p:ext uri="{BB962C8B-B14F-4D97-AF65-F5344CB8AC3E}">
        <p14:creationId xmlns:p14="http://schemas.microsoft.com/office/powerpoint/2010/main" val="693740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99DB7E56-37E0-4E64-BDD3-6C020AA7A015}"/>
              </a:ext>
            </a:extLst>
          </p:cNvPr>
          <p:cNvPicPr>
            <a:picLocks noChangeAspect="1"/>
          </p:cNvPicPr>
          <p:nvPr/>
        </p:nvPicPr>
        <p:blipFill>
          <a:blip r:embed="rId2"/>
          <a:stretch>
            <a:fillRect/>
          </a:stretch>
        </p:blipFill>
        <p:spPr>
          <a:xfrm>
            <a:off x="0" y="1"/>
            <a:ext cx="12192000" cy="6858000"/>
          </a:xfrm>
          <a:prstGeom prst="rect">
            <a:avLst/>
          </a:prstGeom>
        </p:spPr>
      </p:pic>
      <p:sp>
        <p:nvSpPr>
          <p:cNvPr id="3" name="Yuvarlatılmış Dikdörtgen 2">
            <a:extLst>
              <a:ext uri="{FF2B5EF4-FFF2-40B4-BE49-F238E27FC236}">
                <a16:creationId xmlns:a16="http://schemas.microsoft.com/office/drawing/2014/main" id="{34004DA1-CF6C-4526-A92E-9F221691E18E}"/>
              </a:ext>
            </a:extLst>
          </p:cNvPr>
          <p:cNvSpPr/>
          <p:nvPr/>
        </p:nvSpPr>
        <p:spPr>
          <a:xfrm>
            <a:off x="3312366" y="65315"/>
            <a:ext cx="5784979" cy="904350"/>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t>Veda Hutbesinden bir uyarı!</a:t>
            </a:r>
          </a:p>
        </p:txBody>
      </p:sp>
    </p:spTree>
    <p:extLst>
      <p:ext uri="{BB962C8B-B14F-4D97-AF65-F5344CB8AC3E}">
        <p14:creationId xmlns:p14="http://schemas.microsoft.com/office/powerpoint/2010/main" val="892199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5CA00C23-BE92-4CF0-B877-530022C15BA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918878" y="830423"/>
            <a:ext cx="6354241" cy="6027577"/>
          </a:xfrm>
          <a:prstGeom prst="rect">
            <a:avLst/>
          </a:prstGeom>
        </p:spPr>
      </p:pic>
      <p:sp>
        <p:nvSpPr>
          <p:cNvPr id="4" name="Metin kutusu 3">
            <a:extLst>
              <a:ext uri="{FF2B5EF4-FFF2-40B4-BE49-F238E27FC236}">
                <a16:creationId xmlns:a16="http://schemas.microsoft.com/office/drawing/2014/main" id="{0AA21299-45CF-44CF-AD15-9180E75F1CFD}"/>
              </a:ext>
            </a:extLst>
          </p:cNvPr>
          <p:cNvSpPr txBox="1"/>
          <p:nvPr/>
        </p:nvSpPr>
        <p:spPr>
          <a:xfrm>
            <a:off x="4302121" y="93305"/>
            <a:ext cx="3587753"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tr-TR" sz="3600" b="1" dirty="0" err="1">
                <a:ln w="9525">
                  <a:solidFill>
                    <a:schemeClr val="bg1"/>
                  </a:solidFill>
                  <a:prstDash val="solid"/>
                </a:ln>
                <a:solidFill>
                  <a:schemeClr val="tx1"/>
                </a:solidFill>
                <a:effectLst>
                  <a:outerShdw blurRad="12700" dist="38100" dir="2700000" algn="tl" rotWithShape="0">
                    <a:schemeClr val="bg1">
                      <a:lumMod val="50000"/>
                    </a:schemeClr>
                  </a:outerShdw>
                </a:effectLst>
              </a:rPr>
              <a:t>Nazargah</a:t>
            </a:r>
            <a:r>
              <a:rPr lang="tr-TR" sz="3600" b="1" dirty="0">
                <a:ln w="9525">
                  <a:solidFill>
                    <a:schemeClr val="bg1"/>
                  </a:solidFill>
                  <a:prstDash val="solid"/>
                </a:ln>
                <a:solidFill>
                  <a:schemeClr val="tx1"/>
                </a:solidFill>
                <a:effectLst>
                  <a:outerShdw blurRad="12700" dist="38100" dir="2700000" algn="tl" rotWithShape="0">
                    <a:schemeClr val="bg1">
                      <a:lumMod val="50000"/>
                    </a:schemeClr>
                  </a:outerShdw>
                </a:effectLst>
              </a:rPr>
              <a:t>-ı İlahi</a:t>
            </a:r>
          </a:p>
        </p:txBody>
      </p:sp>
    </p:spTree>
    <p:extLst>
      <p:ext uri="{BB962C8B-B14F-4D97-AF65-F5344CB8AC3E}">
        <p14:creationId xmlns:p14="http://schemas.microsoft.com/office/powerpoint/2010/main" val="3274941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56DEA30C-CEBB-4162-9887-EED61D0033FE}"/>
              </a:ext>
            </a:extLst>
          </p:cNvPr>
          <p:cNvSpPr txBox="1"/>
          <p:nvPr/>
        </p:nvSpPr>
        <p:spPr>
          <a:xfrm>
            <a:off x="3589954" y="71926"/>
            <a:ext cx="6097554" cy="369332"/>
          </a:xfrm>
          <a:prstGeom prst="rect">
            <a:avLst/>
          </a:prstGeom>
          <a:noFill/>
        </p:spPr>
        <p:txBody>
          <a:bodyPr wrap="square">
            <a:spAutoFit/>
          </a:bodyPr>
          <a:lstStyle/>
          <a:p>
            <a:r>
              <a:rPr lang="tr-TR" dirty="0"/>
              <a:t>https://www.youtube.com/watch?v=qO-sc_r1MBI</a:t>
            </a:r>
          </a:p>
        </p:txBody>
      </p:sp>
      <p:pic>
        <p:nvPicPr>
          <p:cNvPr id="2" name="Çevrimiçi Medya 1" title="Nazargah İlahi Grubu - Ey Rasuli Kibriya">
            <a:hlinkClick r:id="" action="ppaction://media"/>
            <a:extLst>
              <a:ext uri="{FF2B5EF4-FFF2-40B4-BE49-F238E27FC236}">
                <a16:creationId xmlns:a16="http://schemas.microsoft.com/office/drawing/2014/main" id="{0E55C8F9-74FE-4A77-927C-944047DF7AD0}"/>
              </a:ext>
            </a:extLst>
          </p:cNvPr>
          <p:cNvPicPr>
            <a:picLocks noRot="1" noChangeAspect="1"/>
          </p:cNvPicPr>
          <p:nvPr>
            <a:videoFile r:link="rId1"/>
          </p:nvPr>
        </p:nvPicPr>
        <p:blipFill>
          <a:blip r:embed="rId3"/>
          <a:stretch>
            <a:fillRect/>
          </a:stretch>
        </p:blipFill>
        <p:spPr>
          <a:xfrm>
            <a:off x="417467" y="441258"/>
            <a:ext cx="11357065" cy="6416742"/>
          </a:xfrm>
          <a:prstGeom prst="rect">
            <a:avLst/>
          </a:prstGeom>
        </p:spPr>
      </p:pic>
    </p:spTree>
    <p:extLst>
      <p:ext uri="{BB962C8B-B14F-4D97-AF65-F5344CB8AC3E}">
        <p14:creationId xmlns:p14="http://schemas.microsoft.com/office/powerpoint/2010/main" val="412820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704EE7FE-55FC-45C3-B09C-6DD89171CFD7}"/>
              </a:ext>
            </a:extLst>
          </p:cNvPr>
          <p:cNvSpPr/>
          <p:nvPr/>
        </p:nvSpPr>
        <p:spPr>
          <a:xfrm>
            <a:off x="1856792" y="100965"/>
            <a:ext cx="9064570" cy="14479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a:solidFill>
                  <a:schemeClr val="bg1"/>
                </a:solidFill>
              </a:rPr>
              <a:t>Allah insanları inanç ve davranışlarına göre mükafatlandıracak veya cezalandıracaktır.</a:t>
            </a:r>
          </a:p>
        </p:txBody>
      </p:sp>
      <p:sp>
        <p:nvSpPr>
          <p:cNvPr id="3" name="Dikdörtgen: Köşeleri Yuvarlatılmış 2">
            <a:extLst>
              <a:ext uri="{FF2B5EF4-FFF2-40B4-BE49-F238E27FC236}">
                <a16:creationId xmlns:a16="http://schemas.microsoft.com/office/drawing/2014/main" id="{88C57788-7F08-4697-981E-5E454A158AC6}"/>
              </a:ext>
            </a:extLst>
          </p:cNvPr>
          <p:cNvSpPr/>
          <p:nvPr/>
        </p:nvSpPr>
        <p:spPr>
          <a:xfrm>
            <a:off x="74645" y="2295331"/>
            <a:ext cx="6021356" cy="3200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Gerçek şu ki iman edip iyi işler yapanlara gelince, elbette biz iyi iş yapanların ecrini zayi etmeyiz. (</a:t>
            </a:r>
            <a:r>
              <a:rPr lang="tr-TR" sz="3600" dirty="0" err="1"/>
              <a:t>Kehf</a:t>
            </a:r>
            <a:r>
              <a:rPr lang="tr-TR" sz="3600" dirty="0"/>
              <a:t> Sûresi 30)  </a:t>
            </a:r>
          </a:p>
        </p:txBody>
      </p:sp>
      <p:sp>
        <p:nvSpPr>
          <p:cNvPr id="4" name="Yuvarlatılmış Dikdörtgen 2">
            <a:extLst>
              <a:ext uri="{FF2B5EF4-FFF2-40B4-BE49-F238E27FC236}">
                <a16:creationId xmlns:a16="http://schemas.microsoft.com/office/drawing/2014/main" id="{5B61A1F5-B0AF-4519-9436-D5832E99E98B}"/>
              </a:ext>
            </a:extLst>
          </p:cNvPr>
          <p:cNvSpPr/>
          <p:nvPr/>
        </p:nvSpPr>
        <p:spPr>
          <a:xfrm>
            <a:off x="6606074" y="2295330"/>
            <a:ext cx="5383764" cy="3200400"/>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ar-AE" sz="48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اِنَّ الَّذ۪ينَ اٰمَنُوا وَعَمِلُوا الصَّالِحَاتِ اِنَّا لَا نُض۪يعُ اَجْرَ مَنْ اَحْسَنَ عَمَلاًۚ ﴿٣٠﴾ </a:t>
            </a:r>
            <a:endParaRPr lang="tr-TR" sz="48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Tree>
    <p:extLst>
      <p:ext uri="{BB962C8B-B14F-4D97-AF65-F5344CB8AC3E}">
        <p14:creationId xmlns:p14="http://schemas.microsoft.com/office/powerpoint/2010/main" val="10133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7229634D-7647-4884-97DE-3AB9F78A570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335763" y="-1"/>
            <a:ext cx="7520474" cy="6858001"/>
          </a:xfrm>
          <a:prstGeom prst="rect">
            <a:avLst/>
          </a:prstGeom>
        </p:spPr>
      </p:pic>
    </p:spTree>
    <p:extLst>
      <p:ext uri="{BB962C8B-B14F-4D97-AF65-F5344CB8AC3E}">
        <p14:creationId xmlns:p14="http://schemas.microsoft.com/office/powerpoint/2010/main" val="4092664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65686" y="1801227"/>
            <a:ext cx="9260627" cy="325554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Metin kutusu 2"/>
          <p:cNvSpPr txBox="1"/>
          <p:nvPr/>
        </p:nvSpPr>
        <p:spPr>
          <a:xfrm>
            <a:off x="9005454" y="5929747"/>
            <a:ext cx="3034145" cy="830997"/>
          </a:xfrm>
          <a:prstGeom prst="rect">
            <a:avLst/>
          </a:prstGeom>
          <a:noFill/>
          <a:ln w="76200">
            <a:solidFill>
              <a:schemeClr val="tx1"/>
            </a:solidFill>
          </a:ln>
        </p:spPr>
        <p:txBody>
          <a:bodyPr wrap="square" rtlCol="0">
            <a:spAutoFit/>
          </a:bodyPr>
          <a:lstStyle/>
          <a:p>
            <a:pPr algn="ctr"/>
            <a:r>
              <a:rPr lang="tr-TR" sz="2400" b="1" dirty="0"/>
              <a:t>Tekirdağ/Çerkezköy</a:t>
            </a:r>
          </a:p>
          <a:p>
            <a:pPr algn="ctr"/>
            <a:r>
              <a:rPr lang="tr-TR" sz="2400" b="1" dirty="0"/>
              <a:t>19.05.2021</a:t>
            </a:r>
          </a:p>
        </p:txBody>
      </p:sp>
    </p:spTree>
    <p:extLst>
      <p:ext uri="{BB962C8B-B14F-4D97-AF65-F5344CB8AC3E}">
        <p14:creationId xmlns:p14="http://schemas.microsoft.com/office/powerpoint/2010/main" val="419958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400" dirty="0"/>
              <a:t>Neler öğreneceğiz?</a:t>
            </a:r>
          </a:p>
        </p:txBody>
      </p:sp>
      <p:sp>
        <p:nvSpPr>
          <p:cNvPr id="3" name="İçerik Yer Tutucusu 2"/>
          <p:cNvSpPr>
            <a:spLocks noGrp="1"/>
          </p:cNvSpPr>
          <p:nvPr>
            <p:ph idx="1"/>
          </p:nvPr>
        </p:nvSpPr>
        <p:spPr>
          <a:xfrm>
            <a:off x="581193" y="2477541"/>
            <a:ext cx="11029615" cy="3678303"/>
          </a:xfrm>
        </p:spPr>
        <p:txBody>
          <a:bodyPr>
            <a:normAutofit/>
          </a:bodyPr>
          <a:lstStyle/>
          <a:p>
            <a:r>
              <a:rPr lang="tr-TR" sz="6000" dirty="0" err="1">
                <a:solidFill>
                  <a:schemeClr val="accent1">
                    <a:lumMod val="90000"/>
                    <a:lumOff val="10000"/>
                  </a:schemeClr>
                </a:solidFill>
              </a:rPr>
              <a:t>Hucurat</a:t>
            </a:r>
            <a:r>
              <a:rPr lang="tr-TR" sz="6000" dirty="0">
                <a:solidFill>
                  <a:schemeClr val="accent1">
                    <a:lumMod val="90000"/>
                    <a:lumOff val="10000"/>
                  </a:schemeClr>
                </a:solidFill>
              </a:rPr>
              <a:t> suresi 13. ayette verilen mesajları değerlendirir.</a:t>
            </a:r>
          </a:p>
        </p:txBody>
      </p:sp>
    </p:spTree>
    <p:extLst>
      <p:ext uri="{BB962C8B-B14F-4D97-AF65-F5344CB8AC3E}">
        <p14:creationId xmlns:p14="http://schemas.microsoft.com/office/powerpoint/2010/main" val="4044009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03DFD077-BB07-4FB5-AE86-8245D340F65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937750" y="0"/>
            <a:ext cx="8316499" cy="6858000"/>
          </a:xfrm>
          <a:prstGeom prst="rect">
            <a:avLst/>
          </a:prstGeom>
        </p:spPr>
      </p:pic>
    </p:spTree>
    <p:extLst>
      <p:ext uri="{BB962C8B-B14F-4D97-AF65-F5344CB8AC3E}">
        <p14:creationId xmlns:p14="http://schemas.microsoft.com/office/powerpoint/2010/main" val="33143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0FD1EEE8-51EA-4B80-8B7F-48C79BC57230}"/>
              </a:ext>
            </a:extLst>
          </p:cNvPr>
          <p:cNvSpPr/>
          <p:nvPr/>
        </p:nvSpPr>
        <p:spPr>
          <a:xfrm>
            <a:off x="4001924" y="99918"/>
            <a:ext cx="4057521" cy="369332"/>
          </a:xfrm>
          <a:prstGeom prst="rect">
            <a:avLst/>
          </a:prstGeom>
        </p:spPr>
        <p:txBody>
          <a:bodyPr wrap="none">
            <a:spAutoFit/>
          </a:bodyPr>
          <a:lstStyle/>
          <a:p>
            <a:r>
              <a:rPr lang="tr-TR" dirty="0"/>
              <a:t>http://youtube.com/watch?v=Unbea3IldLg</a:t>
            </a:r>
          </a:p>
        </p:txBody>
      </p:sp>
      <p:pic>
        <p:nvPicPr>
          <p:cNvPr id="4" name="Çevrimiçi Medya 3" title="Hucurat Suresi - Ebubekir Şatıri">
            <a:hlinkClick r:id="" action="ppaction://media"/>
            <a:extLst>
              <a:ext uri="{FF2B5EF4-FFF2-40B4-BE49-F238E27FC236}">
                <a16:creationId xmlns:a16="http://schemas.microsoft.com/office/drawing/2014/main" id="{C0C9C5D5-F8D4-4846-9C34-C9B9912654D2}"/>
              </a:ext>
            </a:extLst>
          </p:cNvPr>
          <p:cNvPicPr>
            <a:picLocks noRot="1" noChangeAspect="1"/>
          </p:cNvPicPr>
          <p:nvPr>
            <a:videoFile r:link="rId1"/>
          </p:nvPr>
        </p:nvPicPr>
        <p:blipFill>
          <a:blip r:embed="rId3"/>
          <a:stretch>
            <a:fillRect/>
          </a:stretch>
        </p:blipFill>
        <p:spPr>
          <a:xfrm>
            <a:off x="442239" y="469250"/>
            <a:ext cx="11307522" cy="6388750"/>
          </a:xfrm>
          <a:prstGeom prst="rect">
            <a:avLst/>
          </a:prstGeom>
        </p:spPr>
      </p:pic>
    </p:spTree>
    <p:extLst>
      <p:ext uri="{BB962C8B-B14F-4D97-AF65-F5344CB8AC3E}">
        <p14:creationId xmlns:p14="http://schemas.microsoft.com/office/powerpoint/2010/main" val="2433808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a:extLst>
              <a:ext uri="{FF2B5EF4-FFF2-40B4-BE49-F238E27FC236}">
                <a16:creationId xmlns:a16="http://schemas.microsoft.com/office/drawing/2014/main" id="{00B239B4-EA2B-477A-9701-907C4A6E85DC}"/>
              </a:ext>
            </a:extLst>
          </p:cNvPr>
          <p:cNvGraphicFramePr/>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31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graphicEl>
                                              <a:dgm id="{EFCE4378-0D7C-48B6-9E2A-6979CB7E8AEB}"/>
                                            </p:graphicEl>
                                          </p:spTgt>
                                        </p:tgtEl>
                                        <p:attrNameLst>
                                          <p:attrName>style.visibility</p:attrName>
                                        </p:attrNameLst>
                                      </p:cBhvr>
                                      <p:to>
                                        <p:strVal val="visible"/>
                                      </p:to>
                                    </p:set>
                                    <p:animEffect transition="in" filter="fade">
                                      <p:cBhvr>
                                        <p:cTn id="7" dur="1000"/>
                                        <p:tgtEl>
                                          <p:spTgt spid="2">
                                            <p:graphicEl>
                                              <a:dgm id="{EFCE4378-0D7C-48B6-9E2A-6979CB7E8AEB}"/>
                                            </p:graphicEl>
                                          </p:spTgt>
                                        </p:tgtEl>
                                      </p:cBhvr>
                                    </p:animEffect>
                                    <p:anim calcmode="lin" valueType="num">
                                      <p:cBhvr>
                                        <p:cTn id="8" dur="1000" fill="hold"/>
                                        <p:tgtEl>
                                          <p:spTgt spid="2">
                                            <p:graphicEl>
                                              <a:dgm id="{EFCE4378-0D7C-48B6-9E2A-6979CB7E8AEB}"/>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EFCE4378-0D7C-48B6-9E2A-6979CB7E8AEB}"/>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graphicEl>
                                              <a:dgm id="{1E670FA4-68F4-4DB5-8DCE-444914001F12}"/>
                                            </p:graphicEl>
                                          </p:spTgt>
                                        </p:tgtEl>
                                        <p:attrNameLst>
                                          <p:attrName>style.visibility</p:attrName>
                                        </p:attrNameLst>
                                      </p:cBhvr>
                                      <p:to>
                                        <p:strVal val="visible"/>
                                      </p:to>
                                    </p:set>
                                    <p:animEffect transition="in" filter="fade">
                                      <p:cBhvr>
                                        <p:cTn id="14" dur="1000"/>
                                        <p:tgtEl>
                                          <p:spTgt spid="2">
                                            <p:graphicEl>
                                              <a:dgm id="{1E670FA4-68F4-4DB5-8DCE-444914001F12}"/>
                                            </p:graphicEl>
                                          </p:spTgt>
                                        </p:tgtEl>
                                      </p:cBhvr>
                                    </p:animEffect>
                                    <p:anim calcmode="lin" valueType="num">
                                      <p:cBhvr>
                                        <p:cTn id="15" dur="1000" fill="hold"/>
                                        <p:tgtEl>
                                          <p:spTgt spid="2">
                                            <p:graphicEl>
                                              <a:dgm id="{1E670FA4-68F4-4DB5-8DCE-444914001F12}"/>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1E670FA4-68F4-4DB5-8DCE-444914001F12}"/>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
                                            <p:graphicEl>
                                              <a:dgm id="{298EB063-1065-4D6F-90CE-174FA3423B2A}"/>
                                            </p:graphicEl>
                                          </p:spTgt>
                                        </p:tgtEl>
                                        <p:attrNameLst>
                                          <p:attrName>style.visibility</p:attrName>
                                        </p:attrNameLst>
                                      </p:cBhvr>
                                      <p:to>
                                        <p:strVal val="visible"/>
                                      </p:to>
                                    </p:set>
                                    <p:animEffect transition="in" filter="fade">
                                      <p:cBhvr>
                                        <p:cTn id="19" dur="1000"/>
                                        <p:tgtEl>
                                          <p:spTgt spid="2">
                                            <p:graphicEl>
                                              <a:dgm id="{298EB063-1065-4D6F-90CE-174FA3423B2A}"/>
                                            </p:graphicEl>
                                          </p:spTgt>
                                        </p:tgtEl>
                                      </p:cBhvr>
                                    </p:animEffect>
                                    <p:anim calcmode="lin" valueType="num">
                                      <p:cBhvr>
                                        <p:cTn id="20" dur="1000" fill="hold"/>
                                        <p:tgtEl>
                                          <p:spTgt spid="2">
                                            <p:graphicEl>
                                              <a:dgm id="{298EB063-1065-4D6F-90CE-174FA3423B2A}"/>
                                            </p:graphicEl>
                                          </p:spTgt>
                                        </p:tgtEl>
                                        <p:attrNameLst>
                                          <p:attrName>ppt_x</p:attrName>
                                        </p:attrNameLst>
                                      </p:cBhvr>
                                      <p:tavLst>
                                        <p:tav tm="0">
                                          <p:val>
                                            <p:strVal val="#ppt_x"/>
                                          </p:val>
                                        </p:tav>
                                        <p:tav tm="100000">
                                          <p:val>
                                            <p:strVal val="#ppt_x"/>
                                          </p:val>
                                        </p:tav>
                                      </p:tavLst>
                                    </p:anim>
                                    <p:anim calcmode="lin" valueType="num">
                                      <p:cBhvr>
                                        <p:cTn id="21" dur="1000" fill="hold"/>
                                        <p:tgtEl>
                                          <p:spTgt spid="2">
                                            <p:graphicEl>
                                              <a:dgm id="{298EB063-1065-4D6F-90CE-174FA3423B2A}"/>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graphicEl>
                                              <a:dgm id="{873216BA-7E84-4210-9AC7-848B7166A2E5}"/>
                                            </p:graphicEl>
                                          </p:spTgt>
                                        </p:tgtEl>
                                        <p:attrNameLst>
                                          <p:attrName>style.visibility</p:attrName>
                                        </p:attrNameLst>
                                      </p:cBhvr>
                                      <p:to>
                                        <p:strVal val="visible"/>
                                      </p:to>
                                    </p:set>
                                    <p:animEffect transition="in" filter="fade">
                                      <p:cBhvr>
                                        <p:cTn id="26" dur="1000"/>
                                        <p:tgtEl>
                                          <p:spTgt spid="2">
                                            <p:graphicEl>
                                              <a:dgm id="{873216BA-7E84-4210-9AC7-848B7166A2E5}"/>
                                            </p:graphicEl>
                                          </p:spTgt>
                                        </p:tgtEl>
                                      </p:cBhvr>
                                    </p:animEffect>
                                    <p:anim calcmode="lin" valueType="num">
                                      <p:cBhvr>
                                        <p:cTn id="27" dur="1000" fill="hold"/>
                                        <p:tgtEl>
                                          <p:spTgt spid="2">
                                            <p:graphicEl>
                                              <a:dgm id="{873216BA-7E84-4210-9AC7-848B7166A2E5}"/>
                                            </p:graphicEl>
                                          </p:spTgt>
                                        </p:tgtEl>
                                        <p:attrNameLst>
                                          <p:attrName>ppt_x</p:attrName>
                                        </p:attrNameLst>
                                      </p:cBhvr>
                                      <p:tavLst>
                                        <p:tav tm="0">
                                          <p:val>
                                            <p:strVal val="#ppt_x"/>
                                          </p:val>
                                        </p:tav>
                                        <p:tav tm="100000">
                                          <p:val>
                                            <p:strVal val="#ppt_x"/>
                                          </p:val>
                                        </p:tav>
                                      </p:tavLst>
                                    </p:anim>
                                    <p:anim calcmode="lin" valueType="num">
                                      <p:cBhvr>
                                        <p:cTn id="28" dur="1000" fill="hold"/>
                                        <p:tgtEl>
                                          <p:spTgt spid="2">
                                            <p:graphicEl>
                                              <a:dgm id="{873216BA-7E84-4210-9AC7-848B7166A2E5}"/>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
                                            <p:graphicEl>
                                              <a:dgm id="{000B91A7-D7C1-4648-B963-418BA95B3B80}"/>
                                            </p:graphicEl>
                                          </p:spTgt>
                                        </p:tgtEl>
                                        <p:attrNameLst>
                                          <p:attrName>style.visibility</p:attrName>
                                        </p:attrNameLst>
                                      </p:cBhvr>
                                      <p:to>
                                        <p:strVal val="visible"/>
                                      </p:to>
                                    </p:set>
                                    <p:animEffect transition="in" filter="fade">
                                      <p:cBhvr>
                                        <p:cTn id="31" dur="1000"/>
                                        <p:tgtEl>
                                          <p:spTgt spid="2">
                                            <p:graphicEl>
                                              <a:dgm id="{000B91A7-D7C1-4648-B963-418BA95B3B80}"/>
                                            </p:graphicEl>
                                          </p:spTgt>
                                        </p:tgtEl>
                                      </p:cBhvr>
                                    </p:animEffect>
                                    <p:anim calcmode="lin" valueType="num">
                                      <p:cBhvr>
                                        <p:cTn id="32" dur="1000" fill="hold"/>
                                        <p:tgtEl>
                                          <p:spTgt spid="2">
                                            <p:graphicEl>
                                              <a:dgm id="{000B91A7-D7C1-4648-B963-418BA95B3B80}"/>
                                            </p:graphicEl>
                                          </p:spTgt>
                                        </p:tgtEl>
                                        <p:attrNameLst>
                                          <p:attrName>ppt_x</p:attrName>
                                        </p:attrNameLst>
                                      </p:cBhvr>
                                      <p:tavLst>
                                        <p:tav tm="0">
                                          <p:val>
                                            <p:strVal val="#ppt_x"/>
                                          </p:val>
                                        </p:tav>
                                        <p:tav tm="100000">
                                          <p:val>
                                            <p:strVal val="#ppt_x"/>
                                          </p:val>
                                        </p:tav>
                                      </p:tavLst>
                                    </p:anim>
                                    <p:anim calcmode="lin" valueType="num">
                                      <p:cBhvr>
                                        <p:cTn id="33" dur="1000" fill="hold"/>
                                        <p:tgtEl>
                                          <p:spTgt spid="2">
                                            <p:graphicEl>
                                              <a:dgm id="{000B91A7-D7C1-4648-B963-418BA95B3B80}"/>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
                                            <p:graphicEl>
                                              <a:dgm id="{48BA3D3C-0595-457E-AE4C-0C0F2B5CC455}"/>
                                            </p:graphicEl>
                                          </p:spTgt>
                                        </p:tgtEl>
                                        <p:attrNameLst>
                                          <p:attrName>style.visibility</p:attrName>
                                        </p:attrNameLst>
                                      </p:cBhvr>
                                      <p:to>
                                        <p:strVal val="visible"/>
                                      </p:to>
                                    </p:set>
                                    <p:animEffect transition="in" filter="fade">
                                      <p:cBhvr>
                                        <p:cTn id="38" dur="1000"/>
                                        <p:tgtEl>
                                          <p:spTgt spid="2">
                                            <p:graphicEl>
                                              <a:dgm id="{48BA3D3C-0595-457E-AE4C-0C0F2B5CC455}"/>
                                            </p:graphicEl>
                                          </p:spTgt>
                                        </p:tgtEl>
                                      </p:cBhvr>
                                    </p:animEffect>
                                    <p:anim calcmode="lin" valueType="num">
                                      <p:cBhvr>
                                        <p:cTn id="39" dur="1000" fill="hold"/>
                                        <p:tgtEl>
                                          <p:spTgt spid="2">
                                            <p:graphicEl>
                                              <a:dgm id="{48BA3D3C-0595-457E-AE4C-0C0F2B5CC455}"/>
                                            </p:graphicEl>
                                          </p:spTgt>
                                        </p:tgtEl>
                                        <p:attrNameLst>
                                          <p:attrName>ppt_x</p:attrName>
                                        </p:attrNameLst>
                                      </p:cBhvr>
                                      <p:tavLst>
                                        <p:tav tm="0">
                                          <p:val>
                                            <p:strVal val="#ppt_x"/>
                                          </p:val>
                                        </p:tav>
                                        <p:tav tm="100000">
                                          <p:val>
                                            <p:strVal val="#ppt_x"/>
                                          </p:val>
                                        </p:tav>
                                      </p:tavLst>
                                    </p:anim>
                                    <p:anim calcmode="lin" valueType="num">
                                      <p:cBhvr>
                                        <p:cTn id="40" dur="1000" fill="hold"/>
                                        <p:tgtEl>
                                          <p:spTgt spid="2">
                                            <p:graphicEl>
                                              <a:dgm id="{48BA3D3C-0595-457E-AE4C-0C0F2B5CC455}"/>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
                                            <p:graphicEl>
                                              <a:dgm id="{1662D751-2368-4A85-AF92-5EB0EA1FC5B8}"/>
                                            </p:graphicEl>
                                          </p:spTgt>
                                        </p:tgtEl>
                                        <p:attrNameLst>
                                          <p:attrName>style.visibility</p:attrName>
                                        </p:attrNameLst>
                                      </p:cBhvr>
                                      <p:to>
                                        <p:strVal val="visible"/>
                                      </p:to>
                                    </p:set>
                                    <p:animEffect transition="in" filter="fade">
                                      <p:cBhvr>
                                        <p:cTn id="43" dur="1000"/>
                                        <p:tgtEl>
                                          <p:spTgt spid="2">
                                            <p:graphicEl>
                                              <a:dgm id="{1662D751-2368-4A85-AF92-5EB0EA1FC5B8}"/>
                                            </p:graphicEl>
                                          </p:spTgt>
                                        </p:tgtEl>
                                      </p:cBhvr>
                                    </p:animEffect>
                                    <p:anim calcmode="lin" valueType="num">
                                      <p:cBhvr>
                                        <p:cTn id="44" dur="1000" fill="hold"/>
                                        <p:tgtEl>
                                          <p:spTgt spid="2">
                                            <p:graphicEl>
                                              <a:dgm id="{1662D751-2368-4A85-AF92-5EB0EA1FC5B8}"/>
                                            </p:graphicEl>
                                          </p:spTgt>
                                        </p:tgtEl>
                                        <p:attrNameLst>
                                          <p:attrName>ppt_x</p:attrName>
                                        </p:attrNameLst>
                                      </p:cBhvr>
                                      <p:tavLst>
                                        <p:tav tm="0">
                                          <p:val>
                                            <p:strVal val="#ppt_x"/>
                                          </p:val>
                                        </p:tav>
                                        <p:tav tm="100000">
                                          <p:val>
                                            <p:strVal val="#ppt_x"/>
                                          </p:val>
                                        </p:tav>
                                      </p:tavLst>
                                    </p:anim>
                                    <p:anim calcmode="lin" valueType="num">
                                      <p:cBhvr>
                                        <p:cTn id="45" dur="1000" fill="hold"/>
                                        <p:tgtEl>
                                          <p:spTgt spid="2">
                                            <p:graphicEl>
                                              <a:dgm id="{1662D751-2368-4A85-AF92-5EB0EA1FC5B8}"/>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
                                            <p:graphicEl>
                                              <a:dgm id="{A59DD485-C2C7-4D17-BC2D-EAC14505A3DA}"/>
                                            </p:graphicEl>
                                          </p:spTgt>
                                        </p:tgtEl>
                                        <p:attrNameLst>
                                          <p:attrName>style.visibility</p:attrName>
                                        </p:attrNameLst>
                                      </p:cBhvr>
                                      <p:to>
                                        <p:strVal val="visible"/>
                                      </p:to>
                                    </p:set>
                                    <p:animEffect transition="in" filter="fade">
                                      <p:cBhvr>
                                        <p:cTn id="50" dur="1000"/>
                                        <p:tgtEl>
                                          <p:spTgt spid="2">
                                            <p:graphicEl>
                                              <a:dgm id="{A59DD485-C2C7-4D17-BC2D-EAC14505A3DA}"/>
                                            </p:graphicEl>
                                          </p:spTgt>
                                        </p:tgtEl>
                                      </p:cBhvr>
                                    </p:animEffect>
                                    <p:anim calcmode="lin" valueType="num">
                                      <p:cBhvr>
                                        <p:cTn id="51" dur="1000" fill="hold"/>
                                        <p:tgtEl>
                                          <p:spTgt spid="2">
                                            <p:graphicEl>
                                              <a:dgm id="{A59DD485-C2C7-4D17-BC2D-EAC14505A3DA}"/>
                                            </p:graphicEl>
                                          </p:spTgt>
                                        </p:tgtEl>
                                        <p:attrNameLst>
                                          <p:attrName>ppt_x</p:attrName>
                                        </p:attrNameLst>
                                      </p:cBhvr>
                                      <p:tavLst>
                                        <p:tav tm="0">
                                          <p:val>
                                            <p:strVal val="#ppt_x"/>
                                          </p:val>
                                        </p:tav>
                                        <p:tav tm="100000">
                                          <p:val>
                                            <p:strVal val="#ppt_x"/>
                                          </p:val>
                                        </p:tav>
                                      </p:tavLst>
                                    </p:anim>
                                    <p:anim calcmode="lin" valueType="num">
                                      <p:cBhvr>
                                        <p:cTn id="52" dur="1000" fill="hold"/>
                                        <p:tgtEl>
                                          <p:spTgt spid="2">
                                            <p:graphicEl>
                                              <a:dgm id="{A59DD485-C2C7-4D17-BC2D-EAC14505A3DA}"/>
                                            </p:graphic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
                                            <p:graphicEl>
                                              <a:dgm id="{77206511-ED8A-43AA-A255-7D537AC7FD82}"/>
                                            </p:graphicEl>
                                          </p:spTgt>
                                        </p:tgtEl>
                                        <p:attrNameLst>
                                          <p:attrName>style.visibility</p:attrName>
                                        </p:attrNameLst>
                                      </p:cBhvr>
                                      <p:to>
                                        <p:strVal val="visible"/>
                                      </p:to>
                                    </p:set>
                                    <p:animEffect transition="in" filter="fade">
                                      <p:cBhvr>
                                        <p:cTn id="55" dur="1000"/>
                                        <p:tgtEl>
                                          <p:spTgt spid="2">
                                            <p:graphicEl>
                                              <a:dgm id="{77206511-ED8A-43AA-A255-7D537AC7FD82}"/>
                                            </p:graphicEl>
                                          </p:spTgt>
                                        </p:tgtEl>
                                      </p:cBhvr>
                                    </p:animEffect>
                                    <p:anim calcmode="lin" valueType="num">
                                      <p:cBhvr>
                                        <p:cTn id="56" dur="1000" fill="hold"/>
                                        <p:tgtEl>
                                          <p:spTgt spid="2">
                                            <p:graphicEl>
                                              <a:dgm id="{77206511-ED8A-43AA-A255-7D537AC7FD82}"/>
                                            </p:graphicEl>
                                          </p:spTgt>
                                        </p:tgtEl>
                                        <p:attrNameLst>
                                          <p:attrName>ppt_x</p:attrName>
                                        </p:attrNameLst>
                                      </p:cBhvr>
                                      <p:tavLst>
                                        <p:tav tm="0">
                                          <p:val>
                                            <p:strVal val="#ppt_x"/>
                                          </p:val>
                                        </p:tav>
                                        <p:tav tm="100000">
                                          <p:val>
                                            <p:strVal val="#ppt_x"/>
                                          </p:val>
                                        </p:tav>
                                      </p:tavLst>
                                    </p:anim>
                                    <p:anim calcmode="lin" valueType="num">
                                      <p:cBhvr>
                                        <p:cTn id="57" dur="1000" fill="hold"/>
                                        <p:tgtEl>
                                          <p:spTgt spid="2">
                                            <p:graphicEl>
                                              <a:dgm id="{77206511-ED8A-43AA-A255-7D537AC7FD82}"/>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a:extLst>
              <a:ext uri="{FF2B5EF4-FFF2-40B4-BE49-F238E27FC236}">
                <a16:creationId xmlns:a16="http://schemas.microsoft.com/office/drawing/2014/main" id="{AAB351F0-8FDC-41D2-8374-497C1D31D2B2}"/>
              </a:ext>
            </a:extLst>
          </p:cNvPr>
          <p:cNvGraphicFramePr/>
          <p:nvPr/>
        </p:nvGraphicFramePr>
        <p:xfrm>
          <a:off x="0" y="0"/>
          <a:ext cx="12192000" cy="6722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359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graphicEl>
                                              <a:dgm id="{C20C61FD-CE3C-4F18-B1E5-DEA8E15B8BF7}"/>
                                            </p:graphicEl>
                                          </p:spTgt>
                                        </p:tgtEl>
                                        <p:attrNameLst>
                                          <p:attrName>style.visibility</p:attrName>
                                        </p:attrNameLst>
                                      </p:cBhvr>
                                      <p:to>
                                        <p:strVal val="visible"/>
                                      </p:to>
                                    </p:set>
                                    <p:anim calcmode="lin" valueType="num">
                                      <p:cBhvr additive="base">
                                        <p:cTn id="7" dur="500" fill="hold"/>
                                        <p:tgtEl>
                                          <p:spTgt spid="2">
                                            <p:graphicEl>
                                              <a:dgm id="{C20C61FD-CE3C-4F18-B1E5-DEA8E15B8BF7}"/>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graphicEl>
                                              <a:dgm id="{C20C61FD-CE3C-4F18-B1E5-DEA8E15B8BF7}"/>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graphicEl>
                                              <a:dgm id="{1DA0E2B0-B0F4-4B4A-8F45-3106A28E64A3}"/>
                                            </p:graphicEl>
                                          </p:spTgt>
                                        </p:tgtEl>
                                        <p:attrNameLst>
                                          <p:attrName>style.visibility</p:attrName>
                                        </p:attrNameLst>
                                      </p:cBhvr>
                                      <p:to>
                                        <p:strVal val="visible"/>
                                      </p:to>
                                    </p:set>
                                    <p:anim calcmode="lin" valueType="num">
                                      <p:cBhvr additive="base">
                                        <p:cTn id="13" dur="500" fill="hold"/>
                                        <p:tgtEl>
                                          <p:spTgt spid="2">
                                            <p:graphicEl>
                                              <a:dgm id="{1DA0E2B0-B0F4-4B4A-8F45-3106A28E64A3}"/>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graphicEl>
                                              <a:dgm id="{1DA0E2B0-B0F4-4B4A-8F45-3106A28E64A3}"/>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graphicEl>
                                              <a:dgm id="{C984BB81-0018-4F78-AD79-C12F3A63EDAD}"/>
                                            </p:graphicEl>
                                          </p:spTgt>
                                        </p:tgtEl>
                                        <p:attrNameLst>
                                          <p:attrName>style.visibility</p:attrName>
                                        </p:attrNameLst>
                                      </p:cBhvr>
                                      <p:to>
                                        <p:strVal val="visible"/>
                                      </p:to>
                                    </p:set>
                                    <p:anim calcmode="lin" valueType="num">
                                      <p:cBhvr additive="base">
                                        <p:cTn id="17" dur="500" fill="hold"/>
                                        <p:tgtEl>
                                          <p:spTgt spid="2">
                                            <p:graphicEl>
                                              <a:dgm id="{C984BB81-0018-4F78-AD79-C12F3A63EDAD}"/>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graphicEl>
                                              <a:dgm id="{C984BB81-0018-4F78-AD79-C12F3A63EDAD}"/>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graphicEl>
                                              <a:dgm id="{CCFDE2C4-65C7-4674-AAA7-C66AC71C65B9}"/>
                                            </p:graphicEl>
                                          </p:spTgt>
                                        </p:tgtEl>
                                        <p:attrNameLst>
                                          <p:attrName>style.visibility</p:attrName>
                                        </p:attrNameLst>
                                      </p:cBhvr>
                                      <p:to>
                                        <p:strVal val="visible"/>
                                      </p:to>
                                    </p:set>
                                    <p:anim calcmode="lin" valueType="num">
                                      <p:cBhvr additive="base">
                                        <p:cTn id="23" dur="500" fill="hold"/>
                                        <p:tgtEl>
                                          <p:spTgt spid="2">
                                            <p:graphicEl>
                                              <a:dgm id="{CCFDE2C4-65C7-4674-AAA7-C66AC71C65B9}"/>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graphicEl>
                                              <a:dgm id="{CCFDE2C4-65C7-4674-AAA7-C66AC71C65B9}"/>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
                                            <p:graphicEl>
                                              <a:dgm id="{6A0302F6-F5C1-46A9-B218-1891B4F42E6B}"/>
                                            </p:graphicEl>
                                          </p:spTgt>
                                        </p:tgtEl>
                                        <p:attrNameLst>
                                          <p:attrName>style.visibility</p:attrName>
                                        </p:attrNameLst>
                                      </p:cBhvr>
                                      <p:to>
                                        <p:strVal val="visible"/>
                                      </p:to>
                                    </p:set>
                                    <p:anim calcmode="lin" valueType="num">
                                      <p:cBhvr additive="base">
                                        <p:cTn id="27" dur="500" fill="hold"/>
                                        <p:tgtEl>
                                          <p:spTgt spid="2">
                                            <p:graphicEl>
                                              <a:dgm id="{6A0302F6-F5C1-46A9-B218-1891B4F42E6B}"/>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graphicEl>
                                              <a:dgm id="{6A0302F6-F5C1-46A9-B218-1891B4F42E6B}"/>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graphicEl>
                                              <a:dgm id="{297CE570-0975-4292-8EC2-DDD4657C4012}"/>
                                            </p:graphicEl>
                                          </p:spTgt>
                                        </p:tgtEl>
                                        <p:attrNameLst>
                                          <p:attrName>style.visibility</p:attrName>
                                        </p:attrNameLst>
                                      </p:cBhvr>
                                      <p:to>
                                        <p:strVal val="visible"/>
                                      </p:to>
                                    </p:set>
                                    <p:anim calcmode="lin" valueType="num">
                                      <p:cBhvr additive="base">
                                        <p:cTn id="33" dur="500" fill="hold"/>
                                        <p:tgtEl>
                                          <p:spTgt spid="2">
                                            <p:graphicEl>
                                              <a:dgm id="{297CE570-0975-4292-8EC2-DDD4657C4012}"/>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graphicEl>
                                              <a:dgm id="{297CE570-0975-4292-8EC2-DDD4657C4012}"/>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
                                            <p:graphicEl>
                                              <a:dgm id="{66849E55-3CE4-45FA-B5F2-020496E0E8D9}"/>
                                            </p:graphicEl>
                                          </p:spTgt>
                                        </p:tgtEl>
                                        <p:attrNameLst>
                                          <p:attrName>style.visibility</p:attrName>
                                        </p:attrNameLst>
                                      </p:cBhvr>
                                      <p:to>
                                        <p:strVal val="visible"/>
                                      </p:to>
                                    </p:set>
                                    <p:anim calcmode="lin" valueType="num">
                                      <p:cBhvr additive="base">
                                        <p:cTn id="37" dur="500" fill="hold"/>
                                        <p:tgtEl>
                                          <p:spTgt spid="2">
                                            <p:graphicEl>
                                              <a:dgm id="{66849E55-3CE4-45FA-B5F2-020496E0E8D9}"/>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graphicEl>
                                              <a:dgm id="{66849E55-3CE4-45FA-B5F2-020496E0E8D9}"/>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graphicEl>
                                              <a:dgm id="{6398C25A-590A-4962-A6FC-BD2E8AA78856}"/>
                                            </p:graphicEl>
                                          </p:spTgt>
                                        </p:tgtEl>
                                        <p:attrNameLst>
                                          <p:attrName>style.visibility</p:attrName>
                                        </p:attrNameLst>
                                      </p:cBhvr>
                                      <p:to>
                                        <p:strVal val="visible"/>
                                      </p:to>
                                    </p:set>
                                    <p:anim calcmode="lin" valueType="num">
                                      <p:cBhvr additive="base">
                                        <p:cTn id="43" dur="500" fill="hold"/>
                                        <p:tgtEl>
                                          <p:spTgt spid="2">
                                            <p:graphicEl>
                                              <a:dgm id="{6398C25A-590A-4962-A6FC-BD2E8AA78856}"/>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graphicEl>
                                              <a:dgm id="{6398C25A-590A-4962-A6FC-BD2E8AA78856}"/>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graphicEl>
                                              <a:dgm id="{1D82805B-BC0C-462D-B598-FBA179CE2E4F}"/>
                                            </p:graphicEl>
                                          </p:spTgt>
                                        </p:tgtEl>
                                        <p:attrNameLst>
                                          <p:attrName>style.visibility</p:attrName>
                                        </p:attrNameLst>
                                      </p:cBhvr>
                                      <p:to>
                                        <p:strVal val="visible"/>
                                      </p:to>
                                    </p:set>
                                    <p:anim calcmode="lin" valueType="num">
                                      <p:cBhvr additive="base">
                                        <p:cTn id="47" dur="500" fill="hold"/>
                                        <p:tgtEl>
                                          <p:spTgt spid="2">
                                            <p:graphicEl>
                                              <a:dgm id="{1D82805B-BC0C-462D-B598-FBA179CE2E4F}"/>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graphicEl>
                                              <a:dgm id="{1D82805B-BC0C-462D-B598-FBA179CE2E4F}"/>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B9E04200-AA13-4CF1-83EB-F01CB9A0A574}"/>
              </a:ext>
            </a:extLst>
          </p:cNvPr>
          <p:cNvPicPr>
            <a:picLocks noChangeAspect="1"/>
          </p:cNvPicPr>
          <p:nvPr/>
        </p:nvPicPr>
        <p:blipFill>
          <a:blip r:embed="rId2"/>
          <a:stretch>
            <a:fillRect/>
          </a:stretch>
        </p:blipFill>
        <p:spPr>
          <a:xfrm>
            <a:off x="0" y="0"/>
            <a:ext cx="12192000" cy="6858000"/>
          </a:xfrm>
          <a:prstGeom prst="rect">
            <a:avLst/>
          </a:prstGeom>
        </p:spPr>
      </p:pic>
      <p:sp>
        <p:nvSpPr>
          <p:cNvPr id="2" name="Yuvarlatılmış Dikdörtgen 2">
            <a:extLst>
              <a:ext uri="{FF2B5EF4-FFF2-40B4-BE49-F238E27FC236}">
                <a16:creationId xmlns:a16="http://schemas.microsoft.com/office/drawing/2014/main" id="{92889D55-29DC-4E43-902E-69E0CEE89899}"/>
              </a:ext>
            </a:extLst>
          </p:cNvPr>
          <p:cNvSpPr/>
          <p:nvPr/>
        </p:nvSpPr>
        <p:spPr>
          <a:xfrm>
            <a:off x="6686941" y="1567544"/>
            <a:ext cx="5365100" cy="4413378"/>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ar-AE" sz="44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يَٓا اَيُّهَا النَّاسُ اِنَّا خَلَقْنَاكُمْ مِنْ ذَكَرٍ وَاُنْثٰى وَجَعَلْنَاكُمْ شُعُوباً وَقَـبَٓائِلَ لِتَعَارَفُواۜ اِنَّ اَكْرَمَكُمْ عِنْدَ اللّٰهِ اَتْقٰيكُمْۜ اِنَّ اللّٰهَ عَل۪يمٌ خَب۪يرٌ ﴿١٣﴾ </a:t>
            </a:r>
            <a:endParaRPr lang="tr-TR" sz="44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
        <p:nvSpPr>
          <p:cNvPr id="5" name="Dikdörtgen: Köşeleri Yuvarlatılmış 4">
            <a:extLst>
              <a:ext uri="{FF2B5EF4-FFF2-40B4-BE49-F238E27FC236}">
                <a16:creationId xmlns:a16="http://schemas.microsoft.com/office/drawing/2014/main" id="{CF0A51DA-9DB2-4378-96D9-A6BDE407D712}"/>
              </a:ext>
            </a:extLst>
          </p:cNvPr>
          <p:cNvSpPr/>
          <p:nvPr/>
        </p:nvSpPr>
        <p:spPr>
          <a:xfrm>
            <a:off x="2614246" y="147619"/>
            <a:ext cx="6963508" cy="8329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800" dirty="0" err="1">
                <a:solidFill>
                  <a:schemeClr val="bg1"/>
                </a:solidFill>
              </a:rPr>
              <a:t>Hucurat</a:t>
            </a:r>
            <a:r>
              <a:rPr lang="tr-TR" sz="4800" dirty="0">
                <a:solidFill>
                  <a:schemeClr val="bg1"/>
                </a:solidFill>
              </a:rPr>
              <a:t> suresi 13. ayet</a:t>
            </a:r>
          </a:p>
        </p:txBody>
      </p:sp>
      <p:sp>
        <p:nvSpPr>
          <p:cNvPr id="7" name="Dikdörtgen: Köşeleri Yuvarlatılmış 6">
            <a:extLst>
              <a:ext uri="{FF2B5EF4-FFF2-40B4-BE49-F238E27FC236}">
                <a16:creationId xmlns:a16="http://schemas.microsoft.com/office/drawing/2014/main" id="{1E549DD2-8BA9-42F2-BA84-118431540657}"/>
              </a:ext>
            </a:extLst>
          </p:cNvPr>
          <p:cNvSpPr/>
          <p:nvPr/>
        </p:nvSpPr>
        <p:spPr>
          <a:xfrm>
            <a:off x="74644" y="1567544"/>
            <a:ext cx="6472337" cy="44133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Ey insanlar! Şüphe yok ki, biz sizi bir erkek ve bir dişiden yarattık ve birbirinizi tanımanız için sizi boylara ve kabilelere ayırdık. Allah katında en değerli olanınız, O'na karşı gelmekten en çok sakınanınızdır. Şüphesiz Allah hakkıyla bilendir, hakkıyla </a:t>
            </a:r>
            <a:r>
              <a:rPr lang="tr-TR" sz="3200" dirty="0" err="1"/>
              <a:t>haberdâr</a:t>
            </a:r>
            <a:r>
              <a:rPr lang="tr-TR" sz="3200" dirty="0"/>
              <a:t> olandır. </a:t>
            </a:r>
          </a:p>
        </p:txBody>
      </p:sp>
    </p:spTree>
    <p:extLst>
      <p:ext uri="{BB962C8B-B14F-4D97-AF65-F5344CB8AC3E}">
        <p14:creationId xmlns:p14="http://schemas.microsoft.com/office/powerpoint/2010/main" val="92717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Ä°lgili resim">
            <a:extLst>
              <a:ext uri="{FF2B5EF4-FFF2-40B4-BE49-F238E27FC236}">
                <a16:creationId xmlns:a16="http://schemas.microsoft.com/office/drawing/2014/main" id="{CDCD8C7C-2431-48B9-99A6-210FD9701A1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35396" y="4361516"/>
            <a:ext cx="1319444" cy="1773003"/>
          </a:xfrm>
          <a:prstGeom prst="rect">
            <a:avLst/>
          </a:prstGeom>
          <a:noFill/>
          <a:extLst>
            <a:ext uri="{909E8E84-426E-40DD-AFC4-6F175D3DCCD1}">
              <a14:hiddenFill xmlns:a14="http://schemas.microsoft.com/office/drawing/2010/main">
                <a:solidFill>
                  <a:srgbClr val="FFFFFF"/>
                </a:solidFill>
              </a14:hiddenFill>
            </a:ext>
          </a:extLst>
        </p:spPr>
      </p:pic>
      <p:sp>
        <p:nvSpPr>
          <p:cNvPr id="5" name="Bulut Belirtme Çizgisi 5">
            <a:extLst>
              <a:ext uri="{FF2B5EF4-FFF2-40B4-BE49-F238E27FC236}">
                <a16:creationId xmlns:a16="http://schemas.microsoft.com/office/drawing/2014/main" id="{50136CD2-2AB8-40B7-83C1-985E1F19591C}"/>
              </a:ext>
            </a:extLst>
          </p:cNvPr>
          <p:cNvSpPr/>
          <p:nvPr/>
        </p:nvSpPr>
        <p:spPr>
          <a:xfrm>
            <a:off x="0" y="643095"/>
            <a:ext cx="5637126" cy="3034602"/>
          </a:xfrm>
          <a:prstGeom prst="cloudCallout">
            <a:avLst>
              <a:gd name="adj1" fmla="val 33475"/>
              <a:gd name="adj2" fmla="val 78237"/>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ea typeface="Shaikh Hamdullah Mushaf" panose="03020500000000020004" pitchFamily="66" charset="-78"/>
                <a:cs typeface="Shaikh Hamdullah Mushaf" panose="03020500000000020004" pitchFamily="66" charset="-78"/>
              </a:rPr>
              <a:t>Sıra Sizde</a:t>
            </a:r>
          </a:p>
          <a:p>
            <a:pPr algn="ctr"/>
            <a:r>
              <a:rPr lang="tr-TR" sz="3600" dirty="0">
                <a:ea typeface="Shaikh Hamdullah Mushaf" panose="03020500000000020004" pitchFamily="66" charset="-78"/>
                <a:cs typeface="Shaikh Hamdullah Mushaf" panose="03020500000000020004" pitchFamily="66" charset="-78"/>
              </a:rPr>
              <a:t>Bu ayetten ne gibi ilkeler çıkarılabilir?</a:t>
            </a:r>
          </a:p>
        </p:txBody>
      </p:sp>
      <p:sp>
        <p:nvSpPr>
          <p:cNvPr id="7" name="Yuvarlatılmış Dikdörtgen 2">
            <a:extLst>
              <a:ext uri="{FF2B5EF4-FFF2-40B4-BE49-F238E27FC236}">
                <a16:creationId xmlns:a16="http://schemas.microsoft.com/office/drawing/2014/main" id="{E8DEFA9D-4448-4F17-84FD-E727D17E7783}"/>
              </a:ext>
            </a:extLst>
          </p:cNvPr>
          <p:cNvSpPr/>
          <p:nvPr/>
        </p:nvSpPr>
        <p:spPr>
          <a:xfrm>
            <a:off x="6420899" y="1077686"/>
            <a:ext cx="5395964" cy="4702628"/>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5400" dirty="0"/>
              <a:t>1.………………2…………….…3.…………….....</a:t>
            </a:r>
          </a:p>
          <a:p>
            <a:pPr algn="ctr"/>
            <a:r>
              <a:rPr lang="tr-TR" sz="5400" dirty="0"/>
              <a:t>4.…………..........</a:t>
            </a:r>
          </a:p>
          <a:p>
            <a:pPr algn="ctr"/>
            <a:r>
              <a:rPr lang="tr-TR" sz="5400" dirty="0"/>
              <a:t>5……………….</a:t>
            </a:r>
          </a:p>
        </p:txBody>
      </p:sp>
    </p:spTree>
    <p:extLst>
      <p:ext uri="{BB962C8B-B14F-4D97-AF65-F5344CB8AC3E}">
        <p14:creationId xmlns:p14="http://schemas.microsoft.com/office/powerpoint/2010/main" val="110193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Kaydırma: Dikey 1">
            <a:extLst>
              <a:ext uri="{FF2B5EF4-FFF2-40B4-BE49-F238E27FC236}">
                <a16:creationId xmlns:a16="http://schemas.microsoft.com/office/drawing/2014/main" id="{B19D6FCB-3D71-4ADF-8222-E653CB9EDC5C}"/>
              </a:ext>
            </a:extLst>
          </p:cNvPr>
          <p:cNvSpPr/>
          <p:nvPr/>
        </p:nvSpPr>
        <p:spPr>
          <a:xfrm>
            <a:off x="2" y="2853732"/>
            <a:ext cx="4469362" cy="3547068"/>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Bütün insanların aslı birdir. Aynı maddeden yaratılmıştır. Doğal farklılaşması ise ilahi bir fiildir. </a:t>
            </a:r>
          </a:p>
        </p:txBody>
      </p:sp>
      <p:sp>
        <p:nvSpPr>
          <p:cNvPr id="3" name="Ok: Aşağı 2">
            <a:extLst>
              <a:ext uri="{FF2B5EF4-FFF2-40B4-BE49-F238E27FC236}">
                <a16:creationId xmlns:a16="http://schemas.microsoft.com/office/drawing/2014/main" id="{94EA3563-BEB0-4051-AE46-240A5727C328}"/>
              </a:ext>
            </a:extLst>
          </p:cNvPr>
          <p:cNvSpPr/>
          <p:nvPr/>
        </p:nvSpPr>
        <p:spPr>
          <a:xfrm>
            <a:off x="1" y="457201"/>
            <a:ext cx="4376056" cy="19221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Temel İlke </a:t>
            </a:r>
          </a:p>
          <a:p>
            <a:pPr algn="ctr"/>
            <a:r>
              <a:rPr lang="tr-TR" sz="3200" dirty="0"/>
              <a:t>-1-</a:t>
            </a:r>
          </a:p>
        </p:txBody>
      </p:sp>
      <p:pic>
        <p:nvPicPr>
          <p:cNvPr id="5" name="Resim 4">
            <a:extLst>
              <a:ext uri="{FF2B5EF4-FFF2-40B4-BE49-F238E27FC236}">
                <a16:creationId xmlns:a16="http://schemas.microsoft.com/office/drawing/2014/main" id="{6C6057DB-F386-4781-A3B6-6DF67202F222}"/>
              </a:ext>
            </a:extLst>
          </p:cNvPr>
          <p:cNvPicPr>
            <a:picLocks noChangeAspect="1"/>
          </p:cNvPicPr>
          <p:nvPr/>
        </p:nvPicPr>
        <p:blipFill>
          <a:blip r:embed="rId2"/>
          <a:stretch>
            <a:fillRect/>
          </a:stretch>
        </p:blipFill>
        <p:spPr>
          <a:xfrm>
            <a:off x="4469364" y="457200"/>
            <a:ext cx="7620000" cy="5943600"/>
          </a:xfrm>
          <a:prstGeom prst="rect">
            <a:avLst/>
          </a:prstGeom>
        </p:spPr>
      </p:pic>
    </p:spTree>
    <p:extLst>
      <p:ext uri="{BB962C8B-B14F-4D97-AF65-F5344CB8AC3E}">
        <p14:creationId xmlns:p14="http://schemas.microsoft.com/office/powerpoint/2010/main" val="306962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theme1.xml><?xml version="1.0" encoding="utf-8"?>
<a:theme xmlns:a="http://schemas.openxmlformats.org/drawingml/2006/main" name="Kar Payı">
  <a:themeElements>
    <a:clrScheme name="Kar Payı">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Kar Payı">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r Payı">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10106</TotalTime>
  <Words>333</Words>
  <Application>Microsoft Office PowerPoint</Application>
  <PresentationFormat>Geniş ekran</PresentationFormat>
  <Paragraphs>40</Paragraphs>
  <Slides>19</Slides>
  <Notes>0</Notes>
  <HiddenSlides>0</HiddenSlides>
  <MMClips>2</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19</vt:i4>
      </vt:variant>
    </vt:vector>
  </HeadingPairs>
  <TitlesOfParts>
    <vt:vector size="24" baseType="lpstr">
      <vt:lpstr>Calibri</vt:lpstr>
      <vt:lpstr>Gill Sans MT</vt:lpstr>
      <vt:lpstr>Shaikh Hamdullah Mushaf</vt:lpstr>
      <vt:lpstr>Wingdings 2</vt:lpstr>
      <vt:lpstr>Kar Payı</vt:lpstr>
      <vt:lpstr> Kur'an'dan Mesajlar Hucurat Suresi 13. Ayet</vt:lpstr>
      <vt:lpstr>Neler öğreneceğiz?</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ALLAH İNANCI VE İNSAN</dc:title>
  <dc:creator>Nurullah Yalçın</dc:creator>
  <cp:lastModifiedBy>Nurullah Yalçın</cp:lastModifiedBy>
  <cp:revision>662</cp:revision>
  <dcterms:created xsi:type="dcterms:W3CDTF">2019-07-15T06:01:13Z</dcterms:created>
  <dcterms:modified xsi:type="dcterms:W3CDTF">2021-05-19T09:35:47Z</dcterms:modified>
</cp:coreProperties>
</file>