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308" r:id="rId2"/>
    <p:sldId id="315" r:id="rId3"/>
    <p:sldId id="671" r:id="rId4"/>
    <p:sldId id="763" r:id="rId5"/>
    <p:sldId id="800" r:id="rId6"/>
    <p:sldId id="798" r:id="rId7"/>
    <p:sldId id="801" r:id="rId8"/>
    <p:sldId id="802" r:id="rId9"/>
    <p:sldId id="799" r:id="rId10"/>
    <p:sldId id="803" r:id="rId11"/>
    <p:sldId id="672" r:id="rId12"/>
    <p:sldId id="804" r:id="rId13"/>
    <p:sldId id="765" r:id="rId14"/>
    <p:sldId id="805" r:id="rId15"/>
    <p:sldId id="806" r:id="rId16"/>
    <p:sldId id="807" r:id="rId17"/>
    <p:sldId id="808" r:id="rId18"/>
    <p:sldId id="809" r:id="rId19"/>
    <p:sldId id="818" r:id="rId20"/>
    <p:sldId id="810" r:id="rId21"/>
    <p:sldId id="817" r:id="rId22"/>
    <p:sldId id="811" r:id="rId23"/>
    <p:sldId id="812" r:id="rId24"/>
    <p:sldId id="813" r:id="rId25"/>
    <p:sldId id="814" r:id="rId26"/>
    <p:sldId id="815" r:id="rId27"/>
    <p:sldId id="816" r:id="rId28"/>
    <p:sldId id="796" r:id="rId29"/>
    <p:sldId id="260" r:id="rId3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4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  <p:cmAuthor id="2" name="DELL" initials="D" lastIdx="1" clrIdx="1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4" autoAdjust="0"/>
    <p:restoredTop sz="88000" autoAdjust="0"/>
  </p:normalViewPr>
  <p:slideViewPr>
    <p:cSldViewPr snapToGrid="0">
      <p:cViewPr varScale="1">
        <p:scale>
          <a:sx n="76" d="100"/>
          <a:sy n="76" d="100"/>
        </p:scale>
        <p:origin x="103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779F42-4F86-4828-B83A-2FA27103DF3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BC74EF3-50CC-4475-971E-1364379844A6}">
      <dgm:prSet phldrT="[Metin]"/>
      <dgm:spPr/>
      <dgm:t>
        <a:bodyPr/>
        <a:lstStyle/>
        <a:p>
          <a:pPr>
            <a:buNone/>
          </a:pPr>
          <a:r>
            <a:rPr lang="tr-TR" dirty="0"/>
            <a:t>Kültürün pek çok tanımı yapılmıştır. Bazıları:</a:t>
          </a:r>
        </a:p>
      </dgm:t>
    </dgm:pt>
    <dgm:pt modelId="{820A407D-CA3A-4E9E-A3EA-59D1F719EBA0}" type="parTrans" cxnId="{ECCB3845-F450-4545-84FA-A9291C7B20D4}">
      <dgm:prSet/>
      <dgm:spPr/>
      <dgm:t>
        <a:bodyPr/>
        <a:lstStyle/>
        <a:p>
          <a:endParaRPr lang="tr-TR"/>
        </a:p>
      </dgm:t>
    </dgm:pt>
    <dgm:pt modelId="{53757A6E-7E7B-414A-A688-C0424F0AC37C}" type="sibTrans" cxnId="{ECCB3845-F450-4545-84FA-A9291C7B20D4}">
      <dgm:prSet/>
      <dgm:spPr/>
      <dgm:t>
        <a:bodyPr/>
        <a:lstStyle/>
        <a:p>
          <a:endParaRPr lang="tr-TR"/>
        </a:p>
      </dgm:t>
    </dgm:pt>
    <dgm:pt modelId="{08EC3255-EF93-4B62-AC4E-07B2358FB3EB}">
      <dgm:prSet phldrT="[Metin]"/>
      <dgm:spPr/>
      <dgm:t>
        <a:bodyPr/>
        <a:lstStyle/>
        <a:p>
          <a:pPr>
            <a:buNone/>
          </a:pPr>
          <a:r>
            <a:rPr lang="tr-TR" dirty="0"/>
            <a:t>Bir toplumun sahip olduğu, tarih boyunca meydana getirdiği fikir, sanat, duyuş ve değerlerin tümüdür.</a:t>
          </a:r>
        </a:p>
      </dgm:t>
    </dgm:pt>
    <dgm:pt modelId="{670838E2-3D73-4D96-AAE0-30C2DB2BA194}" type="parTrans" cxnId="{95C38ECA-E5E6-4867-8A2E-E5C57C762D8F}">
      <dgm:prSet/>
      <dgm:spPr/>
      <dgm:t>
        <a:bodyPr/>
        <a:lstStyle/>
        <a:p>
          <a:endParaRPr lang="tr-TR"/>
        </a:p>
      </dgm:t>
    </dgm:pt>
    <dgm:pt modelId="{DFF04E86-E888-42A4-8507-484AADB63E79}" type="sibTrans" cxnId="{95C38ECA-E5E6-4867-8A2E-E5C57C762D8F}">
      <dgm:prSet/>
      <dgm:spPr/>
      <dgm:t>
        <a:bodyPr/>
        <a:lstStyle/>
        <a:p>
          <a:endParaRPr lang="tr-TR"/>
        </a:p>
      </dgm:t>
    </dgm:pt>
    <dgm:pt modelId="{72589964-3726-481A-A5CA-4A0362838698}">
      <dgm:prSet phldrT="[Metin]"/>
      <dgm:spPr/>
      <dgm:t>
        <a:bodyPr/>
        <a:lstStyle/>
        <a:p>
          <a:pPr>
            <a:buNone/>
          </a:pPr>
          <a:r>
            <a:rPr lang="tr-TR" dirty="0"/>
            <a:t>Bir toplumun yaşam tarzıdır.</a:t>
          </a:r>
        </a:p>
      </dgm:t>
    </dgm:pt>
    <dgm:pt modelId="{D4DBDB56-06AA-4FA2-B363-9E41036BD832}" type="parTrans" cxnId="{1B7A9281-6602-4565-9321-27B05486CA95}">
      <dgm:prSet/>
      <dgm:spPr/>
      <dgm:t>
        <a:bodyPr/>
        <a:lstStyle/>
        <a:p>
          <a:endParaRPr lang="tr-TR"/>
        </a:p>
      </dgm:t>
    </dgm:pt>
    <dgm:pt modelId="{1600ADF1-E0D7-4ED1-A852-2686724F59BD}" type="sibTrans" cxnId="{1B7A9281-6602-4565-9321-27B05486CA95}">
      <dgm:prSet/>
      <dgm:spPr/>
      <dgm:t>
        <a:bodyPr/>
        <a:lstStyle/>
        <a:p>
          <a:endParaRPr lang="tr-TR"/>
        </a:p>
      </dgm:t>
    </dgm:pt>
    <dgm:pt modelId="{A4FFB382-4F70-42F4-B5F1-39855254EAD8}">
      <dgm:prSet/>
      <dgm:spPr/>
      <dgm:t>
        <a:bodyPr/>
        <a:lstStyle/>
        <a:p>
          <a:r>
            <a:rPr lang="tr-TR" dirty="0"/>
            <a:t>Yaşayış ve düşünüş tarzımızda, günlük münasebetlerimizde, sanatta, dinde, edebiyatta, sevinç ve eğlencelerimizde tabiatımızın kendisini ifade etmesidir.</a:t>
          </a:r>
        </a:p>
      </dgm:t>
    </dgm:pt>
    <dgm:pt modelId="{8D856031-E4DB-4CDC-B404-5A809BCE66CF}" type="parTrans" cxnId="{B170FE2E-FB03-4A1E-AAF1-333A08FF26C1}">
      <dgm:prSet/>
      <dgm:spPr/>
      <dgm:t>
        <a:bodyPr/>
        <a:lstStyle/>
        <a:p>
          <a:endParaRPr lang="tr-TR"/>
        </a:p>
      </dgm:t>
    </dgm:pt>
    <dgm:pt modelId="{B742DD0C-5A75-4D4E-9ED9-074DD69F347E}" type="sibTrans" cxnId="{B170FE2E-FB03-4A1E-AAF1-333A08FF26C1}">
      <dgm:prSet/>
      <dgm:spPr/>
      <dgm:t>
        <a:bodyPr/>
        <a:lstStyle/>
        <a:p>
          <a:endParaRPr lang="tr-TR"/>
        </a:p>
      </dgm:t>
    </dgm:pt>
    <dgm:pt modelId="{D3D2C342-3348-4B8D-94B0-F5309A3A7168}">
      <dgm:prSet/>
      <dgm:spPr/>
      <dgm:t>
        <a:bodyPr/>
        <a:lstStyle/>
        <a:p>
          <a:r>
            <a:rPr lang="tr-TR" dirty="0"/>
            <a:t>Bir toplumda varlığını sürdüren ve gelenek hâlinde devam eden her türlü duygu, düşünce dil, sanat ve yaşayış unsurların tamamıdır.</a:t>
          </a:r>
        </a:p>
      </dgm:t>
    </dgm:pt>
    <dgm:pt modelId="{3541FD46-C00D-4CE5-8A19-30A733F1706E}" type="parTrans" cxnId="{EB414835-4933-4F0C-9E75-FB6453AADC4F}">
      <dgm:prSet/>
      <dgm:spPr/>
      <dgm:t>
        <a:bodyPr/>
        <a:lstStyle/>
        <a:p>
          <a:endParaRPr lang="tr-TR"/>
        </a:p>
      </dgm:t>
    </dgm:pt>
    <dgm:pt modelId="{DB376490-340D-4E2E-B0FD-A7ED43FE932D}" type="sibTrans" cxnId="{EB414835-4933-4F0C-9E75-FB6453AADC4F}">
      <dgm:prSet/>
      <dgm:spPr/>
      <dgm:t>
        <a:bodyPr/>
        <a:lstStyle/>
        <a:p>
          <a:endParaRPr lang="tr-TR"/>
        </a:p>
      </dgm:t>
    </dgm:pt>
    <dgm:pt modelId="{3C581063-1867-438F-B2A3-AB8636E5EDBD}">
      <dgm:prSet/>
      <dgm:spPr/>
      <dgm:t>
        <a:bodyPr/>
        <a:lstStyle/>
        <a:p>
          <a:r>
            <a:rPr lang="tr-TR" dirty="0"/>
            <a:t>Sosyal hayatın dil, düşünce, gelenek, görenek, kurumlar, yasalar, sanat yapıtları gibi her türlü maddi ve manevi ürünlerin toplamıdır.</a:t>
          </a:r>
        </a:p>
      </dgm:t>
    </dgm:pt>
    <dgm:pt modelId="{905A604D-0A37-499F-A118-BCE01EC6FE80}" type="parTrans" cxnId="{DBDB881F-98FE-41BA-9D79-6F7FA41D9941}">
      <dgm:prSet/>
      <dgm:spPr/>
      <dgm:t>
        <a:bodyPr/>
        <a:lstStyle/>
        <a:p>
          <a:endParaRPr lang="tr-TR"/>
        </a:p>
      </dgm:t>
    </dgm:pt>
    <dgm:pt modelId="{59C56CF8-D7B4-4E80-BE46-26F56C0411A5}" type="sibTrans" cxnId="{DBDB881F-98FE-41BA-9D79-6F7FA41D9941}">
      <dgm:prSet/>
      <dgm:spPr/>
      <dgm:t>
        <a:bodyPr/>
        <a:lstStyle/>
        <a:p>
          <a:endParaRPr lang="tr-TR"/>
        </a:p>
      </dgm:t>
    </dgm:pt>
    <dgm:pt modelId="{9FF2D29E-FEF8-42A6-9EE1-6A3EA1641944}" type="pres">
      <dgm:prSet presAssocID="{C6779F42-4F86-4828-B83A-2FA27103DF3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34CC5E4-8F20-4018-A538-8CC154FA53E4}" type="pres">
      <dgm:prSet presAssocID="{2BC74EF3-50CC-4475-971E-1364379844A6}" presName="root" presStyleCnt="0"/>
      <dgm:spPr/>
    </dgm:pt>
    <dgm:pt modelId="{0931B81C-3DF0-4F89-8522-B13F7F453399}" type="pres">
      <dgm:prSet presAssocID="{2BC74EF3-50CC-4475-971E-1364379844A6}" presName="rootComposite" presStyleCnt="0"/>
      <dgm:spPr/>
    </dgm:pt>
    <dgm:pt modelId="{5FCA30ED-4654-4CF2-B3F5-9431AD780D86}" type="pres">
      <dgm:prSet presAssocID="{2BC74EF3-50CC-4475-971E-1364379844A6}" presName="rootText" presStyleLbl="node1" presStyleIdx="0" presStyleCnt="1" custScaleX="514705"/>
      <dgm:spPr/>
    </dgm:pt>
    <dgm:pt modelId="{89AD7AC2-8C92-44D6-9D5A-9A41FF8748D9}" type="pres">
      <dgm:prSet presAssocID="{2BC74EF3-50CC-4475-971E-1364379844A6}" presName="rootConnector" presStyleLbl="node1" presStyleIdx="0" presStyleCnt="1"/>
      <dgm:spPr/>
    </dgm:pt>
    <dgm:pt modelId="{F16B0CBB-6FCE-43CD-967F-8FFD01EA797A}" type="pres">
      <dgm:prSet presAssocID="{2BC74EF3-50CC-4475-971E-1364379844A6}" presName="childShape" presStyleCnt="0"/>
      <dgm:spPr/>
    </dgm:pt>
    <dgm:pt modelId="{9A070E13-5037-4C91-9DC2-CB48FD1D0293}" type="pres">
      <dgm:prSet presAssocID="{670838E2-3D73-4D96-AAE0-30C2DB2BA194}" presName="Name13" presStyleLbl="parChTrans1D2" presStyleIdx="0" presStyleCnt="5"/>
      <dgm:spPr/>
    </dgm:pt>
    <dgm:pt modelId="{AF0791B9-A718-487A-8D22-AC7EB0369823}" type="pres">
      <dgm:prSet presAssocID="{08EC3255-EF93-4B62-AC4E-07B2358FB3EB}" presName="childText" presStyleLbl="bgAcc1" presStyleIdx="0" presStyleCnt="5" custScaleX="535396">
        <dgm:presLayoutVars>
          <dgm:bulletEnabled val="1"/>
        </dgm:presLayoutVars>
      </dgm:prSet>
      <dgm:spPr/>
    </dgm:pt>
    <dgm:pt modelId="{07FA544F-F455-4615-9214-E67A4993A8CF}" type="pres">
      <dgm:prSet presAssocID="{3541FD46-C00D-4CE5-8A19-30A733F1706E}" presName="Name13" presStyleLbl="parChTrans1D2" presStyleIdx="1" presStyleCnt="5"/>
      <dgm:spPr/>
    </dgm:pt>
    <dgm:pt modelId="{257C6F15-634E-4CCB-8AC6-D3F523F8837D}" type="pres">
      <dgm:prSet presAssocID="{D3D2C342-3348-4B8D-94B0-F5309A3A7168}" presName="childText" presStyleLbl="bgAcc1" presStyleIdx="1" presStyleCnt="5" custScaleX="535396">
        <dgm:presLayoutVars>
          <dgm:bulletEnabled val="1"/>
        </dgm:presLayoutVars>
      </dgm:prSet>
      <dgm:spPr/>
    </dgm:pt>
    <dgm:pt modelId="{73CA875C-028D-42E1-B636-25A7F54F92A6}" type="pres">
      <dgm:prSet presAssocID="{905A604D-0A37-499F-A118-BCE01EC6FE80}" presName="Name13" presStyleLbl="parChTrans1D2" presStyleIdx="2" presStyleCnt="5"/>
      <dgm:spPr/>
    </dgm:pt>
    <dgm:pt modelId="{765FCF99-03C9-44C0-93DE-3EA78EB80F4B}" type="pres">
      <dgm:prSet presAssocID="{3C581063-1867-438F-B2A3-AB8636E5EDBD}" presName="childText" presStyleLbl="bgAcc1" presStyleIdx="2" presStyleCnt="5" custScaleX="535396">
        <dgm:presLayoutVars>
          <dgm:bulletEnabled val="1"/>
        </dgm:presLayoutVars>
      </dgm:prSet>
      <dgm:spPr/>
    </dgm:pt>
    <dgm:pt modelId="{3FA84257-E08F-4BE5-882E-6AC0E101B5B3}" type="pres">
      <dgm:prSet presAssocID="{D4DBDB56-06AA-4FA2-B363-9E41036BD832}" presName="Name13" presStyleLbl="parChTrans1D2" presStyleIdx="3" presStyleCnt="5"/>
      <dgm:spPr/>
    </dgm:pt>
    <dgm:pt modelId="{859AA5B2-6AFF-433A-9E2C-87FCDAC95F98}" type="pres">
      <dgm:prSet presAssocID="{72589964-3726-481A-A5CA-4A0362838698}" presName="childText" presStyleLbl="bgAcc1" presStyleIdx="3" presStyleCnt="5" custScaleX="535396">
        <dgm:presLayoutVars>
          <dgm:bulletEnabled val="1"/>
        </dgm:presLayoutVars>
      </dgm:prSet>
      <dgm:spPr/>
    </dgm:pt>
    <dgm:pt modelId="{A0050DF4-46A9-4613-902E-8B766A72F749}" type="pres">
      <dgm:prSet presAssocID="{8D856031-E4DB-4CDC-B404-5A809BCE66CF}" presName="Name13" presStyleLbl="parChTrans1D2" presStyleIdx="4" presStyleCnt="5"/>
      <dgm:spPr/>
    </dgm:pt>
    <dgm:pt modelId="{7793FAE7-0EF6-449E-A482-5DB348BD4B2D}" type="pres">
      <dgm:prSet presAssocID="{A4FFB382-4F70-42F4-B5F1-39855254EAD8}" presName="childText" presStyleLbl="bgAcc1" presStyleIdx="4" presStyleCnt="5" custScaleX="535396">
        <dgm:presLayoutVars>
          <dgm:bulletEnabled val="1"/>
        </dgm:presLayoutVars>
      </dgm:prSet>
      <dgm:spPr/>
    </dgm:pt>
  </dgm:ptLst>
  <dgm:cxnLst>
    <dgm:cxn modelId="{DBDB881F-98FE-41BA-9D79-6F7FA41D9941}" srcId="{2BC74EF3-50CC-4475-971E-1364379844A6}" destId="{3C581063-1867-438F-B2A3-AB8636E5EDBD}" srcOrd="2" destOrd="0" parTransId="{905A604D-0A37-499F-A118-BCE01EC6FE80}" sibTransId="{59C56CF8-D7B4-4E80-BE46-26F56C0411A5}"/>
    <dgm:cxn modelId="{B170FE2E-FB03-4A1E-AAF1-333A08FF26C1}" srcId="{2BC74EF3-50CC-4475-971E-1364379844A6}" destId="{A4FFB382-4F70-42F4-B5F1-39855254EAD8}" srcOrd="4" destOrd="0" parTransId="{8D856031-E4DB-4CDC-B404-5A809BCE66CF}" sibTransId="{B742DD0C-5A75-4D4E-9ED9-074DD69F347E}"/>
    <dgm:cxn modelId="{EB414835-4933-4F0C-9E75-FB6453AADC4F}" srcId="{2BC74EF3-50CC-4475-971E-1364379844A6}" destId="{D3D2C342-3348-4B8D-94B0-F5309A3A7168}" srcOrd="1" destOrd="0" parTransId="{3541FD46-C00D-4CE5-8A19-30A733F1706E}" sibTransId="{DB376490-340D-4E2E-B0FD-A7ED43FE932D}"/>
    <dgm:cxn modelId="{15681A5C-F33B-4D39-AB5D-FEE4A64724BB}" type="presOf" srcId="{905A604D-0A37-499F-A118-BCE01EC6FE80}" destId="{73CA875C-028D-42E1-B636-25A7F54F92A6}" srcOrd="0" destOrd="0" presId="urn:microsoft.com/office/officeart/2005/8/layout/hierarchy3"/>
    <dgm:cxn modelId="{6770B95C-10CB-40A8-A318-325D7C5E4BE9}" type="presOf" srcId="{2BC74EF3-50CC-4475-971E-1364379844A6}" destId="{5FCA30ED-4654-4CF2-B3F5-9431AD780D86}" srcOrd="0" destOrd="0" presId="urn:microsoft.com/office/officeart/2005/8/layout/hierarchy3"/>
    <dgm:cxn modelId="{ECCB3845-F450-4545-84FA-A9291C7B20D4}" srcId="{C6779F42-4F86-4828-B83A-2FA27103DF3C}" destId="{2BC74EF3-50CC-4475-971E-1364379844A6}" srcOrd="0" destOrd="0" parTransId="{820A407D-CA3A-4E9E-A3EA-59D1F719EBA0}" sibTransId="{53757A6E-7E7B-414A-A688-C0424F0AC37C}"/>
    <dgm:cxn modelId="{D111D167-8A14-4CE5-B487-C7FD5CCB586C}" type="presOf" srcId="{C6779F42-4F86-4828-B83A-2FA27103DF3C}" destId="{9FF2D29E-FEF8-42A6-9EE1-6A3EA1641944}" srcOrd="0" destOrd="0" presId="urn:microsoft.com/office/officeart/2005/8/layout/hierarchy3"/>
    <dgm:cxn modelId="{26A25B6F-4568-4911-99C9-D1D4638FB653}" type="presOf" srcId="{08EC3255-EF93-4B62-AC4E-07B2358FB3EB}" destId="{AF0791B9-A718-487A-8D22-AC7EB0369823}" srcOrd="0" destOrd="0" presId="urn:microsoft.com/office/officeart/2005/8/layout/hierarchy3"/>
    <dgm:cxn modelId="{EA3D9572-B153-4FA4-AAE4-D2F04F0BD7F8}" type="presOf" srcId="{3C581063-1867-438F-B2A3-AB8636E5EDBD}" destId="{765FCF99-03C9-44C0-93DE-3EA78EB80F4B}" srcOrd="0" destOrd="0" presId="urn:microsoft.com/office/officeart/2005/8/layout/hierarchy3"/>
    <dgm:cxn modelId="{336F3B56-E971-4FD8-A236-51F6059015A3}" type="presOf" srcId="{D3D2C342-3348-4B8D-94B0-F5309A3A7168}" destId="{257C6F15-634E-4CCB-8AC6-D3F523F8837D}" srcOrd="0" destOrd="0" presId="urn:microsoft.com/office/officeart/2005/8/layout/hierarchy3"/>
    <dgm:cxn modelId="{1B7A9281-6602-4565-9321-27B05486CA95}" srcId="{2BC74EF3-50CC-4475-971E-1364379844A6}" destId="{72589964-3726-481A-A5CA-4A0362838698}" srcOrd="3" destOrd="0" parTransId="{D4DBDB56-06AA-4FA2-B363-9E41036BD832}" sibTransId="{1600ADF1-E0D7-4ED1-A852-2686724F59BD}"/>
    <dgm:cxn modelId="{AE123788-18E4-4E3A-AF58-EB6B6360E440}" type="presOf" srcId="{3541FD46-C00D-4CE5-8A19-30A733F1706E}" destId="{07FA544F-F455-4615-9214-E67A4993A8CF}" srcOrd="0" destOrd="0" presId="urn:microsoft.com/office/officeart/2005/8/layout/hierarchy3"/>
    <dgm:cxn modelId="{464CBE8A-2FC8-46C1-9F18-E46D25070592}" type="presOf" srcId="{A4FFB382-4F70-42F4-B5F1-39855254EAD8}" destId="{7793FAE7-0EF6-449E-A482-5DB348BD4B2D}" srcOrd="0" destOrd="0" presId="urn:microsoft.com/office/officeart/2005/8/layout/hierarchy3"/>
    <dgm:cxn modelId="{BC771891-10AE-4B23-B0B7-06C10667C3F5}" type="presOf" srcId="{D4DBDB56-06AA-4FA2-B363-9E41036BD832}" destId="{3FA84257-E08F-4BE5-882E-6AC0E101B5B3}" srcOrd="0" destOrd="0" presId="urn:microsoft.com/office/officeart/2005/8/layout/hierarchy3"/>
    <dgm:cxn modelId="{F338EC99-D3E8-419C-A7F3-C6C2C4D002C5}" type="presOf" srcId="{8D856031-E4DB-4CDC-B404-5A809BCE66CF}" destId="{A0050DF4-46A9-4613-902E-8B766A72F749}" srcOrd="0" destOrd="0" presId="urn:microsoft.com/office/officeart/2005/8/layout/hierarchy3"/>
    <dgm:cxn modelId="{CA6FD69F-E609-454A-A157-EDFECDFE74C7}" type="presOf" srcId="{72589964-3726-481A-A5CA-4A0362838698}" destId="{859AA5B2-6AFF-433A-9E2C-87FCDAC95F98}" srcOrd="0" destOrd="0" presId="urn:microsoft.com/office/officeart/2005/8/layout/hierarchy3"/>
    <dgm:cxn modelId="{95C38ECA-E5E6-4867-8A2E-E5C57C762D8F}" srcId="{2BC74EF3-50CC-4475-971E-1364379844A6}" destId="{08EC3255-EF93-4B62-AC4E-07B2358FB3EB}" srcOrd="0" destOrd="0" parTransId="{670838E2-3D73-4D96-AAE0-30C2DB2BA194}" sibTransId="{DFF04E86-E888-42A4-8507-484AADB63E79}"/>
    <dgm:cxn modelId="{5A8735D2-41B9-46F9-95BC-307BF14BE0DE}" type="presOf" srcId="{2BC74EF3-50CC-4475-971E-1364379844A6}" destId="{89AD7AC2-8C92-44D6-9D5A-9A41FF8748D9}" srcOrd="1" destOrd="0" presId="urn:microsoft.com/office/officeart/2005/8/layout/hierarchy3"/>
    <dgm:cxn modelId="{43E295FB-7B3B-409D-92E4-E9BCDF9D0B48}" type="presOf" srcId="{670838E2-3D73-4D96-AAE0-30C2DB2BA194}" destId="{9A070E13-5037-4C91-9DC2-CB48FD1D0293}" srcOrd="0" destOrd="0" presId="urn:microsoft.com/office/officeart/2005/8/layout/hierarchy3"/>
    <dgm:cxn modelId="{F6B8F96A-BACD-4D84-84D3-8736CC027973}" type="presParOf" srcId="{9FF2D29E-FEF8-42A6-9EE1-6A3EA1641944}" destId="{734CC5E4-8F20-4018-A538-8CC154FA53E4}" srcOrd="0" destOrd="0" presId="urn:microsoft.com/office/officeart/2005/8/layout/hierarchy3"/>
    <dgm:cxn modelId="{698B2F30-3701-442A-92DF-C87BE3E285D8}" type="presParOf" srcId="{734CC5E4-8F20-4018-A538-8CC154FA53E4}" destId="{0931B81C-3DF0-4F89-8522-B13F7F453399}" srcOrd="0" destOrd="0" presId="urn:microsoft.com/office/officeart/2005/8/layout/hierarchy3"/>
    <dgm:cxn modelId="{7739F3C5-5709-4B85-8E0E-9691554042EC}" type="presParOf" srcId="{0931B81C-3DF0-4F89-8522-B13F7F453399}" destId="{5FCA30ED-4654-4CF2-B3F5-9431AD780D86}" srcOrd="0" destOrd="0" presId="urn:microsoft.com/office/officeart/2005/8/layout/hierarchy3"/>
    <dgm:cxn modelId="{EE525A36-1D14-4FBC-837C-36E9E4C77EB4}" type="presParOf" srcId="{0931B81C-3DF0-4F89-8522-B13F7F453399}" destId="{89AD7AC2-8C92-44D6-9D5A-9A41FF8748D9}" srcOrd="1" destOrd="0" presId="urn:microsoft.com/office/officeart/2005/8/layout/hierarchy3"/>
    <dgm:cxn modelId="{8149C501-7D17-4CC6-B148-E13FC084D660}" type="presParOf" srcId="{734CC5E4-8F20-4018-A538-8CC154FA53E4}" destId="{F16B0CBB-6FCE-43CD-967F-8FFD01EA797A}" srcOrd="1" destOrd="0" presId="urn:microsoft.com/office/officeart/2005/8/layout/hierarchy3"/>
    <dgm:cxn modelId="{530A98D9-2922-4ADB-9E2C-6B67FC32B7B0}" type="presParOf" srcId="{F16B0CBB-6FCE-43CD-967F-8FFD01EA797A}" destId="{9A070E13-5037-4C91-9DC2-CB48FD1D0293}" srcOrd="0" destOrd="0" presId="urn:microsoft.com/office/officeart/2005/8/layout/hierarchy3"/>
    <dgm:cxn modelId="{7E028890-1A1D-4A42-B256-A48C8594835F}" type="presParOf" srcId="{F16B0CBB-6FCE-43CD-967F-8FFD01EA797A}" destId="{AF0791B9-A718-487A-8D22-AC7EB0369823}" srcOrd="1" destOrd="0" presId="urn:microsoft.com/office/officeart/2005/8/layout/hierarchy3"/>
    <dgm:cxn modelId="{CF012C43-DC78-44EB-82B8-274302E0070E}" type="presParOf" srcId="{F16B0CBB-6FCE-43CD-967F-8FFD01EA797A}" destId="{07FA544F-F455-4615-9214-E67A4993A8CF}" srcOrd="2" destOrd="0" presId="urn:microsoft.com/office/officeart/2005/8/layout/hierarchy3"/>
    <dgm:cxn modelId="{6BF5F93B-69D8-4ECF-9277-E9EA6E634884}" type="presParOf" srcId="{F16B0CBB-6FCE-43CD-967F-8FFD01EA797A}" destId="{257C6F15-634E-4CCB-8AC6-D3F523F8837D}" srcOrd="3" destOrd="0" presId="urn:microsoft.com/office/officeart/2005/8/layout/hierarchy3"/>
    <dgm:cxn modelId="{2831CCA9-AF93-4267-A844-82C4632D1BF2}" type="presParOf" srcId="{F16B0CBB-6FCE-43CD-967F-8FFD01EA797A}" destId="{73CA875C-028D-42E1-B636-25A7F54F92A6}" srcOrd="4" destOrd="0" presId="urn:microsoft.com/office/officeart/2005/8/layout/hierarchy3"/>
    <dgm:cxn modelId="{C4CADB67-6EFE-4634-A578-FB9290F37D78}" type="presParOf" srcId="{F16B0CBB-6FCE-43CD-967F-8FFD01EA797A}" destId="{765FCF99-03C9-44C0-93DE-3EA78EB80F4B}" srcOrd="5" destOrd="0" presId="urn:microsoft.com/office/officeart/2005/8/layout/hierarchy3"/>
    <dgm:cxn modelId="{BCCCB442-0812-4F93-83D2-8BF8772A9D6B}" type="presParOf" srcId="{F16B0CBB-6FCE-43CD-967F-8FFD01EA797A}" destId="{3FA84257-E08F-4BE5-882E-6AC0E101B5B3}" srcOrd="6" destOrd="0" presId="urn:microsoft.com/office/officeart/2005/8/layout/hierarchy3"/>
    <dgm:cxn modelId="{2C49C3ED-2E7F-4707-971F-2C6FF1247FB3}" type="presParOf" srcId="{F16B0CBB-6FCE-43CD-967F-8FFD01EA797A}" destId="{859AA5B2-6AFF-433A-9E2C-87FCDAC95F98}" srcOrd="7" destOrd="0" presId="urn:microsoft.com/office/officeart/2005/8/layout/hierarchy3"/>
    <dgm:cxn modelId="{9EFD2174-AA37-41AD-8EA7-0449C324302D}" type="presParOf" srcId="{F16B0CBB-6FCE-43CD-967F-8FFD01EA797A}" destId="{A0050DF4-46A9-4613-902E-8B766A72F749}" srcOrd="8" destOrd="0" presId="urn:microsoft.com/office/officeart/2005/8/layout/hierarchy3"/>
    <dgm:cxn modelId="{8BECECA5-E377-4346-B635-EC64616EDCAC}" type="presParOf" srcId="{F16B0CBB-6FCE-43CD-967F-8FFD01EA797A}" destId="{7793FAE7-0EF6-449E-A482-5DB348BD4B2D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779F42-4F86-4828-B83A-2FA27103DF3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BC74EF3-50CC-4475-971E-1364379844A6}">
      <dgm:prSet phldrT="[Metin]"/>
      <dgm:spPr/>
      <dgm:t>
        <a:bodyPr/>
        <a:lstStyle/>
        <a:p>
          <a:pPr>
            <a:buNone/>
          </a:pPr>
          <a:r>
            <a:rPr lang="tr-TR" dirty="0"/>
            <a:t>Medeniyetin de pek çok tanımı yapılmıştır. Bazıları:</a:t>
          </a:r>
        </a:p>
      </dgm:t>
    </dgm:pt>
    <dgm:pt modelId="{820A407D-CA3A-4E9E-A3EA-59D1F719EBA0}" type="parTrans" cxnId="{ECCB3845-F450-4545-84FA-A9291C7B20D4}">
      <dgm:prSet/>
      <dgm:spPr/>
      <dgm:t>
        <a:bodyPr/>
        <a:lstStyle/>
        <a:p>
          <a:endParaRPr lang="tr-TR"/>
        </a:p>
      </dgm:t>
    </dgm:pt>
    <dgm:pt modelId="{53757A6E-7E7B-414A-A688-C0424F0AC37C}" type="sibTrans" cxnId="{ECCB3845-F450-4545-84FA-A9291C7B20D4}">
      <dgm:prSet/>
      <dgm:spPr/>
      <dgm:t>
        <a:bodyPr/>
        <a:lstStyle/>
        <a:p>
          <a:endParaRPr lang="tr-TR"/>
        </a:p>
      </dgm:t>
    </dgm:pt>
    <dgm:pt modelId="{08EC3255-EF93-4B62-AC4E-07B2358FB3EB}">
      <dgm:prSet phldrT="[Metin]"/>
      <dgm:spPr/>
      <dgm:t>
        <a:bodyPr/>
        <a:lstStyle/>
        <a:p>
          <a:pPr>
            <a:buNone/>
          </a:pPr>
          <a:r>
            <a:rPr lang="tr-TR" dirty="0"/>
            <a:t>Farklı milletlerin birlikte yaşayarak veya katkı sağlayarak oluşturdukları değerlerdir</a:t>
          </a:r>
        </a:p>
      </dgm:t>
    </dgm:pt>
    <dgm:pt modelId="{670838E2-3D73-4D96-AAE0-30C2DB2BA194}" type="parTrans" cxnId="{95C38ECA-E5E6-4867-8A2E-E5C57C762D8F}">
      <dgm:prSet/>
      <dgm:spPr/>
      <dgm:t>
        <a:bodyPr/>
        <a:lstStyle/>
        <a:p>
          <a:endParaRPr lang="tr-TR"/>
        </a:p>
      </dgm:t>
    </dgm:pt>
    <dgm:pt modelId="{DFF04E86-E888-42A4-8507-484AADB63E79}" type="sibTrans" cxnId="{95C38ECA-E5E6-4867-8A2E-E5C57C762D8F}">
      <dgm:prSet/>
      <dgm:spPr/>
      <dgm:t>
        <a:bodyPr/>
        <a:lstStyle/>
        <a:p>
          <a:endParaRPr lang="tr-TR"/>
        </a:p>
      </dgm:t>
    </dgm:pt>
    <dgm:pt modelId="{72589964-3726-481A-A5CA-4A0362838698}">
      <dgm:prSet phldrT="[Metin]"/>
      <dgm:spPr/>
      <dgm:t>
        <a:bodyPr/>
        <a:lstStyle/>
        <a:p>
          <a:pPr>
            <a:buNone/>
          </a:pPr>
          <a:r>
            <a:rPr lang="tr-TR" dirty="0"/>
            <a:t>Kültürün yükselmesiyle oluşan ve evrensel nitelik taşıyan olgudur</a:t>
          </a:r>
        </a:p>
      </dgm:t>
    </dgm:pt>
    <dgm:pt modelId="{D4DBDB56-06AA-4FA2-B363-9E41036BD832}" type="parTrans" cxnId="{1B7A9281-6602-4565-9321-27B05486CA95}">
      <dgm:prSet/>
      <dgm:spPr/>
      <dgm:t>
        <a:bodyPr/>
        <a:lstStyle/>
        <a:p>
          <a:endParaRPr lang="tr-TR"/>
        </a:p>
      </dgm:t>
    </dgm:pt>
    <dgm:pt modelId="{1600ADF1-E0D7-4ED1-A852-2686724F59BD}" type="sibTrans" cxnId="{1B7A9281-6602-4565-9321-27B05486CA95}">
      <dgm:prSet/>
      <dgm:spPr/>
      <dgm:t>
        <a:bodyPr/>
        <a:lstStyle/>
        <a:p>
          <a:endParaRPr lang="tr-TR"/>
        </a:p>
      </dgm:t>
    </dgm:pt>
    <dgm:pt modelId="{A4FFB382-4F70-42F4-B5F1-39855254EAD8}">
      <dgm:prSet/>
      <dgm:spPr/>
      <dgm:t>
        <a:bodyPr/>
        <a:lstStyle/>
        <a:p>
          <a:r>
            <a:rPr lang="tr-TR" dirty="0"/>
            <a:t>İnsanlığın çalışarak ortaya koyduğu teknik eserlerin bütünüdür</a:t>
          </a:r>
        </a:p>
      </dgm:t>
    </dgm:pt>
    <dgm:pt modelId="{8D856031-E4DB-4CDC-B404-5A809BCE66CF}" type="parTrans" cxnId="{B170FE2E-FB03-4A1E-AAF1-333A08FF26C1}">
      <dgm:prSet/>
      <dgm:spPr/>
      <dgm:t>
        <a:bodyPr/>
        <a:lstStyle/>
        <a:p>
          <a:endParaRPr lang="tr-TR"/>
        </a:p>
      </dgm:t>
    </dgm:pt>
    <dgm:pt modelId="{B742DD0C-5A75-4D4E-9ED9-074DD69F347E}" type="sibTrans" cxnId="{B170FE2E-FB03-4A1E-AAF1-333A08FF26C1}">
      <dgm:prSet/>
      <dgm:spPr/>
      <dgm:t>
        <a:bodyPr/>
        <a:lstStyle/>
        <a:p>
          <a:endParaRPr lang="tr-TR"/>
        </a:p>
      </dgm:t>
    </dgm:pt>
    <dgm:pt modelId="{D3D2C342-3348-4B8D-94B0-F5309A3A7168}">
      <dgm:prSet/>
      <dgm:spPr/>
      <dgm:t>
        <a:bodyPr/>
        <a:lstStyle/>
        <a:p>
          <a:r>
            <a:rPr lang="tr-TR" dirty="0"/>
            <a:t>Evrensel düzeye ulaşmış bir kültür veya benzer kültürlerin oluşturdukları anlama, yaşama, bilgi, teknoloji ve maddi-manevi kurumların bütünüdür</a:t>
          </a:r>
        </a:p>
      </dgm:t>
    </dgm:pt>
    <dgm:pt modelId="{3541FD46-C00D-4CE5-8A19-30A733F1706E}" type="parTrans" cxnId="{EB414835-4933-4F0C-9E75-FB6453AADC4F}">
      <dgm:prSet/>
      <dgm:spPr/>
      <dgm:t>
        <a:bodyPr/>
        <a:lstStyle/>
        <a:p>
          <a:endParaRPr lang="tr-TR"/>
        </a:p>
      </dgm:t>
    </dgm:pt>
    <dgm:pt modelId="{DB376490-340D-4E2E-B0FD-A7ED43FE932D}" type="sibTrans" cxnId="{EB414835-4933-4F0C-9E75-FB6453AADC4F}">
      <dgm:prSet/>
      <dgm:spPr/>
      <dgm:t>
        <a:bodyPr/>
        <a:lstStyle/>
        <a:p>
          <a:endParaRPr lang="tr-TR"/>
        </a:p>
      </dgm:t>
    </dgm:pt>
    <dgm:pt modelId="{3C581063-1867-438F-B2A3-AB8636E5EDBD}">
      <dgm:prSet/>
      <dgm:spPr/>
      <dgm:t>
        <a:bodyPr/>
        <a:lstStyle/>
        <a:p>
          <a:r>
            <a:rPr lang="tr-TR" dirty="0"/>
            <a:t>Maddi-manevi bütün yansımaları ile yaşam tarzıdır</a:t>
          </a:r>
        </a:p>
      </dgm:t>
    </dgm:pt>
    <dgm:pt modelId="{905A604D-0A37-499F-A118-BCE01EC6FE80}" type="parTrans" cxnId="{DBDB881F-98FE-41BA-9D79-6F7FA41D9941}">
      <dgm:prSet/>
      <dgm:spPr/>
      <dgm:t>
        <a:bodyPr/>
        <a:lstStyle/>
        <a:p>
          <a:endParaRPr lang="tr-TR"/>
        </a:p>
      </dgm:t>
    </dgm:pt>
    <dgm:pt modelId="{59C56CF8-D7B4-4E80-BE46-26F56C0411A5}" type="sibTrans" cxnId="{DBDB881F-98FE-41BA-9D79-6F7FA41D9941}">
      <dgm:prSet/>
      <dgm:spPr/>
      <dgm:t>
        <a:bodyPr/>
        <a:lstStyle/>
        <a:p>
          <a:endParaRPr lang="tr-TR"/>
        </a:p>
      </dgm:t>
    </dgm:pt>
    <dgm:pt modelId="{9FF2D29E-FEF8-42A6-9EE1-6A3EA1641944}" type="pres">
      <dgm:prSet presAssocID="{C6779F42-4F86-4828-B83A-2FA27103DF3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34CC5E4-8F20-4018-A538-8CC154FA53E4}" type="pres">
      <dgm:prSet presAssocID="{2BC74EF3-50CC-4475-971E-1364379844A6}" presName="root" presStyleCnt="0"/>
      <dgm:spPr/>
    </dgm:pt>
    <dgm:pt modelId="{0931B81C-3DF0-4F89-8522-B13F7F453399}" type="pres">
      <dgm:prSet presAssocID="{2BC74EF3-50CC-4475-971E-1364379844A6}" presName="rootComposite" presStyleCnt="0"/>
      <dgm:spPr/>
    </dgm:pt>
    <dgm:pt modelId="{5FCA30ED-4654-4CF2-B3F5-9431AD780D86}" type="pres">
      <dgm:prSet presAssocID="{2BC74EF3-50CC-4475-971E-1364379844A6}" presName="rootText" presStyleLbl="node1" presStyleIdx="0" presStyleCnt="1" custScaleX="514705"/>
      <dgm:spPr/>
    </dgm:pt>
    <dgm:pt modelId="{89AD7AC2-8C92-44D6-9D5A-9A41FF8748D9}" type="pres">
      <dgm:prSet presAssocID="{2BC74EF3-50CC-4475-971E-1364379844A6}" presName="rootConnector" presStyleLbl="node1" presStyleIdx="0" presStyleCnt="1"/>
      <dgm:spPr/>
    </dgm:pt>
    <dgm:pt modelId="{F16B0CBB-6FCE-43CD-967F-8FFD01EA797A}" type="pres">
      <dgm:prSet presAssocID="{2BC74EF3-50CC-4475-971E-1364379844A6}" presName="childShape" presStyleCnt="0"/>
      <dgm:spPr/>
    </dgm:pt>
    <dgm:pt modelId="{9A070E13-5037-4C91-9DC2-CB48FD1D0293}" type="pres">
      <dgm:prSet presAssocID="{670838E2-3D73-4D96-AAE0-30C2DB2BA194}" presName="Name13" presStyleLbl="parChTrans1D2" presStyleIdx="0" presStyleCnt="5"/>
      <dgm:spPr/>
    </dgm:pt>
    <dgm:pt modelId="{AF0791B9-A718-487A-8D22-AC7EB0369823}" type="pres">
      <dgm:prSet presAssocID="{08EC3255-EF93-4B62-AC4E-07B2358FB3EB}" presName="childText" presStyleLbl="bgAcc1" presStyleIdx="0" presStyleCnt="5" custScaleX="535396">
        <dgm:presLayoutVars>
          <dgm:bulletEnabled val="1"/>
        </dgm:presLayoutVars>
      </dgm:prSet>
      <dgm:spPr/>
    </dgm:pt>
    <dgm:pt modelId="{07FA544F-F455-4615-9214-E67A4993A8CF}" type="pres">
      <dgm:prSet presAssocID="{3541FD46-C00D-4CE5-8A19-30A733F1706E}" presName="Name13" presStyleLbl="parChTrans1D2" presStyleIdx="1" presStyleCnt="5"/>
      <dgm:spPr/>
    </dgm:pt>
    <dgm:pt modelId="{257C6F15-634E-4CCB-8AC6-D3F523F8837D}" type="pres">
      <dgm:prSet presAssocID="{D3D2C342-3348-4B8D-94B0-F5309A3A7168}" presName="childText" presStyleLbl="bgAcc1" presStyleIdx="1" presStyleCnt="5" custScaleX="535396">
        <dgm:presLayoutVars>
          <dgm:bulletEnabled val="1"/>
        </dgm:presLayoutVars>
      </dgm:prSet>
      <dgm:spPr/>
    </dgm:pt>
    <dgm:pt modelId="{73CA875C-028D-42E1-B636-25A7F54F92A6}" type="pres">
      <dgm:prSet presAssocID="{905A604D-0A37-499F-A118-BCE01EC6FE80}" presName="Name13" presStyleLbl="parChTrans1D2" presStyleIdx="2" presStyleCnt="5"/>
      <dgm:spPr/>
    </dgm:pt>
    <dgm:pt modelId="{765FCF99-03C9-44C0-93DE-3EA78EB80F4B}" type="pres">
      <dgm:prSet presAssocID="{3C581063-1867-438F-B2A3-AB8636E5EDBD}" presName="childText" presStyleLbl="bgAcc1" presStyleIdx="2" presStyleCnt="5" custScaleX="535396">
        <dgm:presLayoutVars>
          <dgm:bulletEnabled val="1"/>
        </dgm:presLayoutVars>
      </dgm:prSet>
      <dgm:spPr/>
    </dgm:pt>
    <dgm:pt modelId="{3FA84257-E08F-4BE5-882E-6AC0E101B5B3}" type="pres">
      <dgm:prSet presAssocID="{D4DBDB56-06AA-4FA2-B363-9E41036BD832}" presName="Name13" presStyleLbl="parChTrans1D2" presStyleIdx="3" presStyleCnt="5"/>
      <dgm:spPr/>
    </dgm:pt>
    <dgm:pt modelId="{859AA5B2-6AFF-433A-9E2C-87FCDAC95F98}" type="pres">
      <dgm:prSet presAssocID="{72589964-3726-481A-A5CA-4A0362838698}" presName="childText" presStyleLbl="bgAcc1" presStyleIdx="3" presStyleCnt="5" custScaleX="535396">
        <dgm:presLayoutVars>
          <dgm:bulletEnabled val="1"/>
        </dgm:presLayoutVars>
      </dgm:prSet>
      <dgm:spPr/>
    </dgm:pt>
    <dgm:pt modelId="{A0050DF4-46A9-4613-902E-8B766A72F749}" type="pres">
      <dgm:prSet presAssocID="{8D856031-E4DB-4CDC-B404-5A809BCE66CF}" presName="Name13" presStyleLbl="parChTrans1D2" presStyleIdx="4" presStyleCnt="5"/>
      <dgm:spPr/>
    </dgm:pt>
    <dgm:pt modelId="{7793FAE7-0EF6-449E-A482-5DB348BD4B2D}" type="pres">
      <dgm:prSet presAssocID="{A4FFB382-4F70-42F4-B5F1-39855254EAD8}" presName="childText" presStyleLbl="bgAcc1" presStyleIdx="4" presStyleCnt="5" custScaleX="535396">
        <dgm:presLayoutVars>
          <dgm:bulletEnabled val="1"/>
        </dgm:presLayoutVars>
      </dgm:prSet>
      <dgm:spPr/>
    </dgm:pt>
  </dgm:ptLst>
  <dgm:cxnLst>
    <dgm:cxn modelId="{DBDB881F-98FE-41BA-9D79-6F7FA41D9941}" srcId="{2BC74EF3-50CC-4475-971E-1364379844A6}" destId="{3C581063-1867-438F-B2A3-AB8636E5EDBD}" srcOrd="2" destOrd="0" parTransId="{905A604D-0A37-499F-A118-BCE01EC6FE80}" sibTransId="{59C56CF8-D7B4-4E80-BE46-26F56C0411A5}"/>
    <dgm:cxn modelId="{B170FE2E-FB03-4A1E-AAF1-333A08FF26C1}" srcId="{2BC74EF3-50CC-4475-971E-1364379844A6}" destId="{A4FFB382-4F70-42F4-B5F1-39855254EAD8}" srcOrd="4" destOrd="0" parTransId="{8D856031-E4DB-4CDC-B404-5A809BCE66CF}" sibTransId="{B742DD0C-5A75-4D4E-9ED9-074DD69F347E}"/>
    <dgm:cxn modelId="{EB414835-4933-4F0C-9E75-FB6453AADC4F}" srcId="{2BC74EF3-50CC-4475-971E-1364379844A6}" destId="{D3D2C342-3348-4B8D-94B0-F5309A3A7168}" srcOrd="1" destOrd="0" parTransId="{3541FD46-C00D-4CE5-8A19-30A733F1706E}" sibTransId="{DB376490-340D-4E2E-B0FD-A7ED43FE932D}"/>
    <dgm:cxn modelId="{15681A5C-F33B-4D39-AB5D-FEE4A64724BB}" type="presOf" srcId="{905A604D-0A37-499F-A118-BCE01EC6FE80}" destId="{73CA875C-028D-42E1-B636-25A7F54F92A6}" srcOrd="0" destOrd="0" presId="urn:microsoft.com/office/officeart/2005/8/layout/hierarchy3"/>
    <dgm:cxn modelId="{6770B95C-10CB-40A8-A318-325D7C5E4BE9}" type="presOf" srcId="{2BC74EF3-50CC-4475-971E-1364379844A6}" destId="{5FCA30ED-4654-4CF2-B3F5-9431AD780D86}" srcOrd="0" destOrd="0" presId="urn:microsoft.com/office/officeart/2005/8/layout/hierarchy3"/>
    <dgm:cxn modelId="{ECCB3845-F450-4545-84FA-A9291C7B20D4}" srcId="{C6779F42-4F86-4828-B83A-2FA27103DF3C}" destId="{2BC74EF3-50CC-4475-971E-1364379844A6}" srcOrd="0" destOrd="0" parTransId="{820A407D-CA3A-4E9E-A3EA-59D1F719EBA0}" sibTransId="{53757A6E-7E7B-414A-A688-C0424F0AC37C}"/>
    <dgm:cxn modelId="{D111D167-8A14-4CE5-B487-C7FD5CCB586C}" type="presOf" srcId="{C6779F42-4F86-4828-B83A-2FA27103DF3C}" destId="{9FF2D29E-FEF8-42A6-9EE1-6A3EA1641944}" srcOrd="0" destOrd="0" presId="urn:microsoft.com/office/officeart/2005/8/layout/hierarchy3"/>
    <dgm:cxn modelId="{26A25B6F-4568-4911-99C9-D1D4638FB653}" type="presOf" srcId="{08EC3255-EF93-4B62-AC4E-07B2358FB3EB}" destId="{AF0791B9-A718-487A-8D22-AC7EB0369823}" srcOrd="0" destOrd="0" presId="urn:microsoft.com/office/officeart/2005/8/layout/hierarchy3"/>
    <dgm:cxn modelId="{EA3D9572-B153-4FA4-AAE4-D2F04F0BD7F8}" type="presOf" srcId="{3C581063-1867-438F-B2A3-AB8636E5EDBD}" destId="{765FCF99-03C9-44C0-93DE-3EA78EB80F4B}" srcOrd="0" destOrd="0" presId="urn:microsoft.com/office/officeart/2005/8/layout/hierarchy3"/>
    <dgm:cxn modelId="{336F3B56-E971-4FD8-A236-51F6059015A3}" type="presOf" srcId="{D3D2C342-3348-4B8D-94B0-F5309A3A7168}" destId="{257C6F15-634E-4CCB-8AC6-D3F523F8837D}" srcOrd="0" destOrd="0" presId="urn:microsoft.com/office/officeart/2005/8/layout/hierarchy3"/>
    <dgm:cxn modelId="{1B7A9281-6602-4565-9321-27B05486CA95}" srcId="{2BC74EF3-50CC-4475-971E-1364379844A6}" destId="{72589964-3726-481A-A5CA-4A0362838698}" srcOrd="3" destOrd="0" parTransId="{D4DBDB56-06AA-4FA2-B363-9E41036BD832}" sibTransId="{1600ADF1-E0D7-4ED1-A852-2686724F59BD}"/>
    <dgm:cxn modelId="{AE123788-18E4-4E3A-AF58-EB6B6360E440}" type="presOf" srcId="{3541FD46-C00D-4CE5-8A19-30A733F1706E}" destId="{07FA544F-F455-4615-9214-E67A4993A8CF}" srcOrd="0" destOrd="0" presId="urn:microsoft.com/office/officeart/2005/8/layout/hierarchy3"/>
    <dgm:cxn modelId="{464CBE8A-2FC8-46C1-9F18-E46D25070592}" type="presOf" srcId="{A4FFB382-4F70-42F4-B5F1-39855254EAD8}" destId="{7793FAE7-0EF6-449E-A482-5DB348BD4B2D}" srcOrd="0" destOrd="0" presId="urn:microsoft.com/office/officeart/2005/8/layout/hierarchy3"/>
    <dgm:cxn modelId="{BC771891-10AE-4B23-B0B7-06C10667C3F5}" type="presOf" srcId="{D4DBDB56-06AA-4FA2-B363-9E41036BD832}" destId="{3FA84257-E08F-4BE5-882E-6AC0E101B5B3}" srcOrd="0" destOrd="0" presId="urn:microsoft.com/office/officeart/2005/8/layout/hierarchy3"/>
    <dgm:cxn modelId="{F338EC99-D3E8-419C-A7F3-C6C2C4D002C5}" type="presOf" srcId="{8D856031-E4DB-4CDC-B404-5A809BCE66CF}" destId="{A0050DF4-46A9-4613-902E-8B766A72F749}" srcOrd="0" destOrd="0" presId="urn:microsoft.com/office/officeart/2005/8/layout/hierarchy3"/>
    <dgm:cxn modelId="{CA6FD69F-E609-454A-A157-EDFECDFE74C7}" type="presOf" srcId="{72589964-3726-481A-A5CA-4A0362838698}" destId="{859AA5B2-6AFF-433A-9E2C-87FCDAC95F98}" srcOrd="0" destOrd="0" presId="urn:microsoft.com/office/officeart/2005/8/layout/hierarchy3"/>
    <dgm:cxn modelId="{95C38ECA-E5E6-4867-8A2E-E5C57C762D8F}" srcId="{2BC74EF3-50CC-4475-971E-1364379844A6}" destId="{08EC3255-EF93-4B62-AC4E-07B2358FB3EB}" srcOrd="0" destOrd="0" parTransId="{670838E2-3D73-4D96-AAE0-30C2DB2BA194}" sibTransId="{DFF04E86-E888-42A4-8507-484AADB63E79}"/>
    <dgm:cxn modelId="{5A8735D2-41B9-46F9-95BC-307BF14BE0DE}" type="presOf" srcId="{2BC74EF3-50CC-4475-971E-1364379844A6}" destId="{89AD7AC2-8C92-44D6-9D5A-9A41FF8748D9}" srcOrd="1" destOrd="0" presId="urn:microsoft.com/office/officeart/2005/8/layout/hierarchy3"/>
    <dgm:cxn modelId="{43E295FB-7B3B-409D-92E4-E9BCDF9D0B48}" type="presOf" srcId="{670838E2-3D73-4D96-AAE0-30C2DB2BA194}" destId="{9A070E13-5037-4C91-9DC2-CB48FD1D0293}" srcOrd="0" destOrd="0" presId="urn:microsoft.com/office/officeart/2005/8/layout/hierarchy3"/>
    <dgm:cxn modelId="{F6B8F96A-BACD-4D84-84D3-8736CC027973}" type="presParOf" srcId="{9FF2D29E-FEF8-42A6-9EE1-6A3EA1641944}" destId="{734CC5E4-8F20-4018-A538-8CC154FA53E4}" srcOrd="0" destOrd="0" presId="urn:microsoft.com/office/officeart/2005/8/layout/hierarchy3"/>
    <dgm:cxn modelId="{698B2F30-3701-442A-92DF-C87BE3E285D8}" type="presParOf" srcId="{734CC5E4-8F20-4018-A538-8CC154FA53E4}" destId="{0931B81C-3DF0-4F89-8522-B13F7F453399}" srcOrd="0" destOrd="0" presId="urn:microsoft.com/office/officeart/2005/8/layout/hierarchy3"/>
    <dgm:cxn modelId="{7739F3C5-5709-4B85-8E0E-9691554042EC}" type="presParOf" srcId="{0931B81C-3DF0-4F89-8522-B13F7F453399}" destId="{5FCA30ED-4654-4CF2-B3F5-9431AD780D86}" srcOrd="0" destOrd="0" presId="urn:microsoft.com/office/officeart/2005/8/layout/hierarchy3"/>
    <dgm:cxn modelId="{EE525A36-1D14-4FBC-837C-36E9E4C77EB4}" type="presParOf" srcId="{0931B81C-3DF0-4F89-8522-B13F7F453399}" destId="{89AD7AC2-8C92-44D6-9D5A-9A41FF8748D9}" srcOrd="1" destOrd="0" presId="urn:microsoft.com/office/officeart/2005/8/layout/hierarchy3"/>
    <dgm:cxn modelId="{8149C501-7D17-4CC6-B148-E13FC084D660}" type="presParOf" srcId="{734CC5E4-8F20-4018-A538-8CC154FA53E4}" destId="{F16B0CBB-6FCE-43CD-967F-8FFD01EA797A}" srcOrd="1" destOrd="0" presId="urn:microsoft.com/office/officeart/2005/8/layout/hierarchy3"/>
    <dgm:cxn modelId="{530A98D9-2922-4ADB-9E2C-6B67FC32B7B0}" type="presParOf" srcId="{F16B0CBB-6FCE-43CD-967F-8FFD01EA797A}" destId="{9A070E13-5037-4C91-9DC2-CB48FD1D0293}" srcOrd="0" destOrd="0" presId="urn:microsoft.com/office/officeart/2005/8/layout/hierarchy3"/>
    <dgm:cxn modelId="{7E028890-1A1D-4A42-B256-A48C8594835F}" type="presParOf" srcId="{F16B0CBB-6FCE-43CD-967F-8FFD01EA797A}" destId="{AF0791B9-A718-487A-8D22-AC7EB0369823}" srcOrd="1" destOrd="0" presId="urn:microsoft.com/office/officeart/2005/8/layout/hierarchy3"/>
    <dgm:cxn modelId="{CF012C43-DC78-44EB-82B8-274302E0070E}" type="presParOf" srcId="{F16B0CBB-6FCE-43CD-967F-8FFD01EA797A}" destId="{07FA544F-F455-4615-9214-E67A4993A8CF}" srcOrd="2" destOrd="0" presId="urn:microsoft.com/office/officeart/2005/8/layout/hierarchy3"/>
    <dgm:cxn modelId="{6BF5F93B-69D8-4ECF-9277-E9EA6E634884}" type="presParOf" srcId="{F16B0CBB-6FCE-43CD-967F-8FFD01EA797A}" destId="{257C6F15-634E-4CCB-8AC6-D3F523F8837D}" srcOrd="3" destOrd="0" presId="urn:microsoft.com/office/officeart/2005/8/layout/hierarchy3"/>
    <dgm:cxn modelId="{2831CCA9-AF93-4267-A844-82C4632D1BF2}" type="presParOf" srcId="{F16B0CBB-6FCE-43CD-967F-8FFD01EA797A}" destId="{73CA875C-028D-42E1-B636-25A7F54F92A6}" srcOrd="4" destOrd="0" presId="urn:microsoft.com/office/officeart/2005/8/layout/hierarchy3"/>
    <dgm:cxn modelId="{C4CADB67-6EFE-4634-A578-FB9290F37D78}" type="presParOf" srcId="{F16B0CBB-6FCE-43CD-967F-8FFD01EA797A}" destId="{765FCF99-03C9-44C0-93DE-3EA78EB80F4B}" srcOrd="5" destOrd="0" presId="urn:microsoft.com/office/officeart/2005/8/layout/hierarchy3"/>
    <dgm:cxn modelId="{BCCCB442-0812-4F93-83D2-8BF8772A9D6B}" type="presParOf" srcId="{F16B0CBB-6FCE-43CD-967F-8FFD01EA797A}" destId="{3FA84257-E08F-4BE5-882E-6AC0E101B5B3}" srcOrd="6" destOrd="0" presId="urn:microsoft.com/office/officeart/2005/8/layout/hierarchy3"/>
    <dgm:cxn modelId="{2C49C3ED-2E7F-4707-971F-2C6FF1247FB3}" type="presParOf" srcId="{F16B0CBB-6FCE-43CD-967F-8FFD01EA797A}" destId="{859AA5B2-6AFF-433A-9E2C-87FCDAC95F98}" srcOrd="7" destOrd="0" presId="urn:microsoft.com/office/officeart/2005/8/layout/hierarchy3"/>
    <dgm:cxn modelId="{9EFD2174-AA37-41AD-8EA7-0449C324302D}" type="presParOf" srcId="{F16B0CBB-6FCE-43CD-967F-8FFD01EA797A}" destId="{A0050DF4-46A9-4613-902E-8B766A72F749}" srcOrd="8" destOrd="0" presId="urn:microsoft.com/office/officeart/2005/8/layout/hierarchy3"/>
    <dgm:cxn modelId="{8BECECA5-E377-4346-B635-EC64616EDCAC}" type="presParOf" srcId="{F16B0CBB-6FCE-43CD-967F-8FFD01EA797A}" destId="{7793FAE7-0EF6-449E-A482-5DB348BD4B2D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8C6555-87E9-42BF-884D-669727C3A07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2E519D5-AEE3-43ED-9B27-9858EE66E3C9}">
      <dgm:prSet phldrT="[Metin]"/>
      <dgm:spPr/>
      <dgm:t>
        <a:bodyPr/>
        <a:lstStyle/>
        <a:p>
          <a:r>
            <a:rPr lang="tr-TR" dirty="0"/>
            <a:t>Kültür</a:t>
          </a:r>
        </a:p>
      </dgm:t>
    </dgm:pt>
    <dgm:pt modelId="{F0488D21-9BCB-4860-9833-4FFA2EDBC6FD}" type="parTrans" cxnId="{54208898-CD2A-49DF-89C0-5E58C7D5EEC7}">
      <dgm:prSet/>
      <dgm:spPr/>
      <dgm:t>
        <a:bodyPr/>
        <a:lstStyle/>
        <a:p>
          <a:endParaRPr lang="tr-TR"/>
        </a:p>
      </dgm:t>
    </dgm:pt>
    <dgm:pt modelId="{8112FDE0-AD98-4471-A511-C9B16CEC5270}" type="sibTrans" cxnId="{54208898-CD2A-49DF-89C0-5E58C7D5EEC7}">
      <dgm:prSet/>
      <dgm:spPr/>
      <dgm:t>
        <a:bodyPr/>
        <a:lstStyle/>
        <a:p>
          <a:endParaRPr lang="tr-TR"/>
        </a:p>
      </dgm:t>
    </dgm:pt>
    <dgm:pt modelId="{EE5CA407-09F9-4B06-A73F-59B6B96C11F6}">
      <dgm:prSet phldrT="[Metin]"/>
      <dgm:spPr/>
      <dgm:t>
        <a:bodyPr/>
        <a:lstStyle/>
        <a:p>
          <a:r>
            <a:rPr lang="tr-TR" dirty="0"/>
            <a:t>Millîdir</a:t>
          </a:r>
        </a:p>
      </dgm:t>
    </dgm:pt>
    <dgm:pt modelId="{E3AD6C98-CED9-4395-BA2C-805277F0B979}" type="parTrans" cxnId="{EEF78610-B18B-46AA-8EB0-3C4B341A4F78}">
      <dgm:prSet/>
      <dgm:spPr/>
      <dgm:t>
        <a:bodyPr/>
        <a:lstStyle/>
        <a:p>
          <a:endParaRPr lang="tr-TR"/>
        </a:p>
      </dgm:t>
    </dgm:pt>
    <dgm:pt modelId="{B2D36B2D-DC7D-482F-A1AC-CCB35EF6C8FB}" type="sibTrans" cxnId="{EEF78610-B18B-46AA-8EB0-3C4B341A4F78}">
      <dgm:prSet/>
      <dgm:spPr/>
      <dgm:t>
        <a:bodyPr/>
        <a:lstStyle/>
        <a:p>
          <a:endParaRPr lang="tr-TR"/>
        </a:p>
      </dgm:t>
    </dgm:pt>
    <dgm:pt modelId="{53301A68-9CA2-4CD2-880E-7DAC3DEADDD9}">
      <dgm:prSet phldrT="[Metin]"/>
      <dgm:spPr/>
      <dgm:t>
        <a:bodyPr/>
        <a:lstStyle/>
        <a:p>
          <a:r>
            <a:rPr lang="tr-TR" dirty="0"/>
            <a:t>İlham ve duygu vasıtasıyla meydana gelir ve gelişir</a:t>
          </a:r>
        </a:p>
      </dgm:t>
    </dgm:pt>
    <dgm:pt modelId="{D7596A47-D6B7-4B4D-98E4-C7E4117B9841}" type="parTrans" cxnId="{707A76B5-A24B-4333-BED9-0C25E909133D}">
      <dgm:prSet/>
      <dgm:spPr/>
      <dgm:t>
        <a:bodyPr/>
        <a:lstStyle/>
        <a:p>
          <a:endParaRPr lang="tr-TR"/>
        </a:p>
      </dgm:t>
    </dgm:pt>
    <dgm:pt modelId="{4F04EFBF-482D-4E0C-832D-021C77E8257D}" type="sibTrans" cxnId="{707A76B5-A24B-4333-BED9-0C25E909133D}">
      <dgm:prSet/>
      <dgm:spPr/>
      <dgm:t>
        <a:bodyPr/>
        <a:lstStyle/>
        <a:p>
          <a:endParaRPr lang="tr-TR"/>
        </a:p>
      </dgm:t>
    </dgm:pt>
    <dgm:pt modelId="{424A38E7-6FC9-437C-B1A3-E90C478EAEA3}">
      <dgm:prSet phldrT="[Metin]"/>
      <dgm:spPr/>
      <dgm:t>
        <a:bodyPr/>
        <a:lstStyle/>
        <a:p>
          <a:r>
            <a:rPr lang="tr-TR" dirty="0"/>
            <a:t>Medeniyet</a:t>
          </a:r>
        </a:p>
      </dgm:t>
    </dgm:pt>
    <dgm:pt modelId="{9556E439-953B-444C-ADCF-02BAC5095379}" type="parTrans" cxnId="{8EB1E56C-C1A1-4005-91B0-AAB3FF3E94B9}">
      <dgm:prSet/>
      <dgm:spPr/>
      <dgm:t>
        <a:bodyPr/>
        <a:lstStyle/>
        <a:p>
          <a:endParaRPr lang="tr-TR"/>
        </a:p>
      </dgm:t>
    </dgm:pt>
    <dgm:pt modelId="{9770E3ED-AE0E-4FDD-891A-ED11C9475E1B}" type="sibTrans" cxnId="{8EB1E56C-C1A1-4005-91B0-AAB3FF3E94B9}">
      <dgm:prSet/>
      <dgm:spPr/>
      <dgm:t>
        <a:bodyPr/>
        <a:lstStyle/>
        <a:p>
          <a:endParaRPr lang="tr-TR"/>
        </a:p>
      </dgm:t>
    </dgm:pt>
    <dgm:pt modelId="{1769D12A-3ED8-42FE-8338-DC1DBE8A6E5B}">
      <dgm:prSet phldrT="[Metin]"/>
      <dgm:spPr/>
      <dgm:t>
        <a:bodyPr/>
        <a:lstStyle/>
        <a:p>
          <a:r>
            <a:rPr lang="tr-TR" dirty="0"/>
            <a:t>Evrenseldir</a:t>
          </a:r>
        </a:p>
      </dgm:t>
    </dgm:pt>
    <dgm:pt modelId="{186B22B4-311D-43A4-A0A6-667276D0DA10}" type="parTrans" cxnId="{75B55705-D510-486A-BA09-CA84756319A7}">
      <dgm:prSet/>
      <dgm:spPr/>
      <dgm:t>
        <a:bodyPr/>
        <a:lstStyle/>
        <a:p>
          <a:endParaRPr lang="tr-TR"/>
        </a:p>
      </dgm:t>
    </dgm:pt>
    <dgm:pt modelId="{39DB34D5-BB60-47FD-B183-8B133321AEB8}" type="sibTrans" cxnId="{75B55705-D510-486A-BA09-CA84756319A7}">
      <dgm:prSet/>
      <dgm:spPr/>
      <dgm:t>
        <a:bodyPr/>
        <a:lstStyle/>
        <a:p>
          <a:endParaRPr lang="tr-TR"/>
        </a:p>
      </dgm:t>
    </dgm:pt>
    <dgm:pt modelId="{880E5072-73F6-4B4C-9050-35ED4B2FC8F8}">
      <dgm:prSet phldrT="[Metin]"/>
      <dgm:spPr/>
      <dgm:t>
        <a:bodyPr/>
        <a:lstStyle/>
        <a:p>
          <a:r>
            <a:rPr lang="tr-TR" dirty="0"/>
            <a:t>Kişisel irade, yöntem ve akıl yürütmelerle oluşan sosyal olaylar bütünüdür.</a:t>
          </a:r>
        </a:p>
      </dgm:t>
    </dgm:pt>
    <dgm:pt modelId="{78C8A1DA-41D2-4329-8499-991D2A32A5E1}" type="parTrans" cxnId="{CFB963DD-92EE-47C2-A8B4-54A5FED224F2}">
      <dgm:prSet/>
      <dgm:spPr/>
      <dgm:t>
        <a:bodyPr/>
        <a:lstStyle/>
        <a:p>
          <a:endParaRPr lang="tr-TR"/>
        </a:p>
      </dgm:t>
    </dgm:pt>
    <dgm:pt modelId="{4C347861-0123-48C8-80BF-E5C652ADCCB2}" type="sibTrans" cxnId="{CFB963DD-92EE-47C2-A8B4-54A5FED224F2}">
      <dgm:prSet/>
      <dgm:spPr/>
      <dgm:t>
        <a:bodyPr/>
        <a:lstStyle/>
        <a:p>
          <a:endParaRPr lang="tr-TR"/>
        </a:p>
      </dgm:t>
    </dgm:pt>
    <dgm:pt modelId="{1BF6BE5D-1169-4A79-95B8-4392BFCD592C}">
      <dgm:prSet/>
      <dgm:spPr/>
      <dgm:t>
        <a:bodyPr/>
        <a:lstStyle/>
        <a:p>
          <a:r>
            <a:rPr lang="tr-TR" dirty="0"/>
            <a:t>Farklı milletler tarafından benimsenebilir</a:t>
          </a:r>
        </a:p>
      </dgm:t>
    </dgm:pt>
    <dgm:pt modelId="{F786E1C9-B494-4FFC-946B-2FA9726F279C}" type="parTrans" cxnId="{D3544780-55E6-4DDA-B0DA-6B2DE6661C7D}">
      <dgm:prSet/>
      <dgm:spPr/>
      <dgm:t>
        <a:bodyPr/>
        <a:lstStyle/>
        <a:p>
          <a:endParaRPr lang="tr-TR"/>
        </a:p>
      </dgm:t>
    </dgm:pt>
    <dgm:pt modelId="{08281E78-6CCC-4411-9B9B-B4081AE01659}" type="sibTrans" cxnId="{D3544780-55E6-4DDA-B0DA-6B2DE6661C7D}">
      <dgm:prSet/>
      <dgm:spPr/>
      <dgm:t>
        <a:bodyPr/>
        <a:lstStyle/>
        <a:p>
          <a:endParaRPr lang="tr-TR"/>
        </a:p>
      </dgm:t>
    </dgm:pt>
    <dgm:pt modelId="{CAB44162-7CCC-44C6-89E4-FC30EFDFC9AF}">
      <dgm:prSet/>
      <dgm:spPr/>
      <dgm:t>
        <a:bodyPr/>
        <a:lstStyle/>
        <a:p>
          <a:r>
            <a:rPr lang="tr-TR" dirty="0"/>
            <a:t>Ancak ait olduğu millet tarafından benimsenir</a:t>
          </a:r>
        </a:p>
      </dgm:t>
    </dgm:pt>
    <dgm:pt modelId="{1F25C6EA-978E-46E5-803D-2603D153525C}" type="parTrans" cxnId="{E975C94F-C36E-4D4D-95F2-DB5A13E02D96}">
      <dgm:prSet/>
      <dgm:spPr/>
      <dgm:t>
        <a:bodyPr/>
        <a:lstStyle/>
        <a:p>
          <a:endParaRPr lang="tr-TR"/>
        </a:p>
      </dgm:t>
    </dgm:pt>
    <dgm:pt modelId="{C3C3B5E8-E378-48D8-A0B4-CCA3FE44CA81}" type="sibTrans" cxnId="{E975C94F-C36E-4D4D-95F2-DB5A13E02D96}">
      <dgm:prSet/>
      <dgm:spPr/>
      <dgm:t>
        <a:bodyPr/>
        <a:lstStyle/>
        <a:p>
          <a:endParaRPr lang="tr-TR"/>
        </a:p>
      </dgm:t>
    </dgm:pt>
    <dgm:pt modelId="{A59FD7FF-0D7C-4FD2-B349-C03B2CAD3D0B}">
      <dgm:prSet/>
      <dgm:spPr/>
      <dgm:t>
        <a:bodyPr/>
        <a:lstStyle/>
        <a:p>
          <a:r>
            <a:rPr lang="tr-TR" dirty="0"/>
            <a:t>Kendi başına amaçtır</a:t>
          </a:r>
        </a:p>
      </dgm:t>
    </dgm:pt>
    <dgm:pt modelId="{1E02906C-1359-4482-8C1C-CD9DE11A8B60}" type="parTrans" cxnId="{CBD81EE3-7C89-4DEC-9497-B040A4F3330A}">
      <dgm:prSet/>
      <dgm:spPr/>
      <dgm:t>
        <a:bodyPr/>
        <a:lstStyle/>
        <a:p>
          <a:endParaRPr lang="tr-TR"/>
        </a:p>
      </dgm:t>
    </dgm:pt>
    <dgm:pt modelId="{0BC3E682-C361-4442-9040-558DA8EB0DD1}" type="sibTrans" cxnId="{CBD81EE3-7C89-4DEC-9497-B040A4F3330A}">
      <dgm:prSet/>
      <dgm:spPr/>
      <dgm:t>
        <a:bodyPr/>
        <a:lstStyle/>
        <a:p>
          <a:endParaRPr lang="tr-TR"/>
        </a:p>
      </dgm:t>
    </dgm:pt>
    <dgm:pt modelId="{D3B7D5C9-9A46-454E-8DD6-4E440E8C8BD9}">
      <dgm:prSet/>
      <dgm:spPr/>
      <dgm:t>
        <a:bodyPr/>
        <a:lstStyle/>
        <a:p>
          <a:r>
            <a:rPr lang="tr-TR" dirty="0"/>
            <a:t>Bir yarar elde etmek veya bir amaca ulaşmak için kullanılan araç ve vasıtaların bütünüdür</a:t>
          </a:r>
        </a:p>
      </dgm:t>
    </dgm:pt>
    <dgm:pt modelId="{0F348C88-2FE8-43CE-BC4F-676864B74BA2}" type="parTrans" cxnId="{29DF764B-037F-4196-99DD-5BDB82038317}">
      <dgm:prSet/>
      <dgm:spPr/>
      <dgm:t>
        <a:bodyPr/>
        <a:lstStyle/>
        <a:p>
          <a:endParaRPr lang="tr-TR"/>
        </a:p>
      </dgm:t>
    </dgm:pt>
    <dgm:pt modelId="{AB505BC2-DD1D-4F71-80B3-AFB65454A195}" type="sibTrans" cxnId="{29DF764B-037F-4196-99DD-5BDB82038317}">
      <dgm:prSet/>
      <dgm:spPr/>
      <dgm:t>
        <a:bodyPr/>
        <a:lstStyle/>
        <a:p>
          <a:endParaRPr lang="tr-TR"/>
        </a:p>
      </dgm:t>
    </dgm:pt>
    <dgm:pt modelId="{41D84D02-5B73-4262-AE81-44D19417196F}">
      <dgm:prSet/>
      <dgm:spPr/>
      <dgm:t>
        <a:bodyPr/>
        <a:lstStyle/>
        <a:p>
          <a:r>
            <a:rPr lang="tr-TR" dirty="0"/>
            <a:t>Dinî, ahlaki, estetik duyguların bütünüdür</a:t>
          </a:r>
        </a:p>
      </dgm:t>
    </dgm:pt>
    <dgm:pt modelId="{E74284F6-08B9-4A96-BC79-EDE110106752}" type="parTrans" cxnId="{14AD074E-FD58-44FD-BCB5-36C36F40977D}">
      <dgm:prSet/>
      <dgm:spPr/>
      <dgm:t>
        <a:bodyPr/>
        <a:lstStyle/>
        <a:p>
          <a:endParaRPr lang="tr-TR"/>
        </a:p>
      </dgm:t>
    </dgm:pt>
    <dgm:pt modelId="{D7797FB3-9AA0-498F-B62B-FB0C60386A37}" type="sibTrans" cxnId="{14AD074E-FD58-44FD-BCB5-36C36F40977D}">
      <dgm:prSet/>
      <dgm:spPr/>
      <dgm:t>
        <a:bodyPr/>
        <a:lstStyle/>
        <a:p>
          <a:endParaRPr lang="tr-TR"/>
        </a:p>
      </dgm:t>
    </dgm:pt>
    <dgm:pt modelId="{4A9C1FAF-248F-476E-BBA1-2DEFD9A28D42}">
      <dgm:prSet/>
      <dgm:spPr/>
      <dgm:t>
        <a:bodyPr/>
        <a:lstStyle/>
        <a:p>
          <a:r>
            <a:rPr lang="tr-TR" dirty="0"/>
            <a:t>Ekonomik, dinî, ahlaki vb. fikirlerin bütünüdür</a:t>
          </a:r>
        </a:p>
      </dgm:t>
    </dgm:pt>
    <dgm:pt modelId="{F5E1512C-7A56-4E68-BC5C-796C89E7505F}" type="parTrans" cxnId="{052192CB-78D2-4BF7-A475-08C6C4F721D8}">
      <dgm:prSet/>
      <dgm:spPr/>
      <dgm:t>
        <a:bodyPr/>
        <a:lstStyle/>
        <a:p>
          <a:endParaRPr lang="tr-TR"/>
        </a:p>
      </dgm:t>
    </dgm:pt>
    <dgm:pt modelId="{3DBFD993-01C5-491B-90B5-A9CC5229D1D9}" type="sibTrans" cxnId="{052192CB-78D2-4BF7-A475-08C6C4F721D8}">
      <dgm:prSet/>
      <dgm:spPr/>
      <dgm:t>
        <a:bodyPr/>
        <a:lstStyle/>
        <a:p>
          <a:endParaRPr lang="tr-TR"/>
        </a:p>
      </dgm:t>
    </dgm:pt>
    <dgm:pt modelId="{A7608184-90EC-4612-92EB-4B014679F4F2}" type="pres">
      <dgm:prSet presAssocID="{9C8C6555-87E9-42BF-884D-669727C3A07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C236ADC-B1E7-4DEE-83FE-9B5511D221AD}" type="pres">
      <dgm:prSet presAssocID="{82E519D5-AEE3-43ED-9B27-9858EE66E3C9}" presName="root" presStyleCnt="0"/>
      <dgm:spPr/>
    </dgm:pt>
    <dgm:pt modelId="{367A257B-72F9-4D50-8A5A-B2C5A2BC7600}" type="pres">
      <dgm:prSet presAssocID="{82E519D5-AEE3-43ED-9B27-9858EE66E3C9}" presName="rootComposite" presStyleCnt="0"/>
      <dgm:spPr/>
    </dgm:pt>
    <dgm:pt modelId="{E9EBD8B6-9A7A-41A6-AD51-8B26FABA2E66}" type="pres">
      <dgm:prSet presAssocID="{82E519D5-AEE3-43ED-9B27-9858EE66E3C9}" presName="rootText" presStyleLbl="node1" presStyleIdx="0" presStyleCnt="2" custScaleX="226368" custLinFactNeighborX="-35087" custLinFactNeighborY="-335"/>
      <dgm:spPr/>
    </dgm:pt>
    <dgm:pt modelId="{B623DF69-2A88-40F1-9804-4C84514BDA44}" type="pres">
      <dgm:prSet presAssocID="{82E519D5-AEE3-43ED-9B27-9858EE66E3C9}" presName="rootConnector" presStyleLbl="node1" presStyleIdx="0" presStyleCnt="2"/>
      <dgm:spPr/>
    </dgm:pt>
    <dgm:pt modelId="{6FDADC3E-65AF-43E3-9A4D-18BDCF0C9B8E}" type="pres">
      <dgm:prSet presAssocID="{82E519D5-AEE3-43ED-9B27-9858EE66E3C9}" presName="childShape" presStyleCnt="0"/>
      <dgm:spPr/>
    </dgm:pt>
    <dgm:pt modelId="{D07645E8-E4AF-4027-A895-A19DA088D02E}" type="pres">
      <dgm:prSet presAssocID="{E3AD6C98-CED9-4395-BA2C-805277F0B979}" presName="Name13" presStyleLbl="parChTrans1D2" presStyleIdx="0" presStyleCnt="10"/>
      <dgm:spPr/>
    </dgm:pt>
    <dgm:pt modelId="{A106D422-FF9C-42A5-A4C1-D4B93B07446E}" type="pres">
      <dgm:prSet presAssocID="{EE5CA407-09F9-4B06-A73F-59B6B96C11F6}" presName="childText" presStyleLbl="bgAcc1" presStyleIdx="0" presStyleCnt="10" custScaleX="354834" custLinFactNeighborX="-43859" custLinFactNeighborY="-335">
        <dgm:presLayoutVars>
          <dgm:bulletEnabled val="1"/>
        </dgm:presLayoutVars>
      </dgm:prSet>
      <dgm:spPr/>
    </dgm:pt>
    <dgm:pt modelId="{37794FE8-9834-4F79-A0B9-0EFB4D3DFEA8}" type="pres">
      <dgm:prSet presAssocID="{E74284F6-08B9-4A96-BC79-EDE110106752}" presName="Name13" presStyleLbl="parChTrans1D2" presStyleIdx="1" presStyleCnt="10"/>
      <dgm:spPr/>
    </dgm:pt>
    <dgm:pt modelId="{FEA55B8A-444B-4C45-9ADB-F42AE91101B8}" type="pres">
      <dgm:prSet presAssocID="{41D84D02-5B73-4262-AE81-44D19417196F}" presName="childText" presStyleLbl="bgAcc1" presStyleIdx="1" presStyleCnt="10" custScaleX="354834" custLinFactNeighborX="-43859" custLinFactNeighborY="-335">
        <dgm:presLayoutVars>
          <dgm:bulletEnabled val="1"/>
        </dgm:presLayoutVars>
      </dgm:prSet>
      <dgm:spPr/>
    </dgm:pt>
    <dgm:pt modelId="{225B26D3-4198-4408-8033-C6BB45016FC0}" type="pres">
      <dgm:prSet presAssocID="{1E02906C-1359-4482-8C1C-CD9DE11A8B60}" presName="Name13" presStyleLbl="parChTrans1D2" presStyleIdx="2" presStyleCnt="10"/>
      <dgm:spPr/>
    </dgm:pt>
    <dgm:pt modelId="{D4BE44ED-6484-4290-BC0B-60C0C03F1BA5}" type="pres">
      <dgm:prSet presAssocID="{A59FD7FF-0D7C-4FD2-B349-C03B2CAD3D0B}" presName="childText" presStyleLbl="bgAcc1" presStyleIdx="2" presStyleCnt="10" custScaleX="354834" custLinFactNeighborX="-43859" custLinFactNeighborY="-335">
        <dgm:presLayoutVars>
          <dgm:bulletEnabled val="1"/>
        </dgm:presLayoutVars>
      </dgm:prSet>
      <dgm:spPr/>
    </dgm:pt>
    <dgm:pt modelId="{84AF564F-0426-4D5C-B5A7-F456350C127F}" type="pres">
      <dgm:prSet presAssocID="{1F25C6EA-978E-46E5-803D-2603D153525C}" presName="Name13" presStyleLbl="parChTrans1D2" presStyleIdx="3" presStyleCnt="10"/>
      <dgm:spPr/>
    </dgm:pt>
    <dgm:pt modelId="{7CFEEB0B-F2FD-4269-B193-8A650F261C6F}" type="pres">
      <dgm:prSet presAssocID="{CAB44162-7CCC-44C6-89E4-FC30EFDFC9AF}" presName="childText" presStyleLbl="bgAcc1" presStyleIdx="3" presStyleCnt="10" custScaleX="354834" custLinFactNeighborX="-43859" custLinFactNeighborY="-335">
        <dgm:presLayoutVars>
          <dgm:bulletEnabled val="1"/>
        </dgm:presLayoutVars>
      </dgm:prSet>
      <dgm:spPr/>
    </dgm:pt>
    <dgm:pt modelId="{1B13C9FC-313E-45EB-BB95-98836AE8663B}" type="pres">
      <dgm:prSet presAssocID="{D7596A47-D6B7-4B4D-98E4-C7E4117B9841}" presName="Name13" presStyleLbl="parChTrans1D2" presStyleIdx="4" presStyleCnt="10"/>
      <dgm:spPr/>
    </dgm:pt>
    <dgm:pt modelId="{A098B87A-3A89-4201-A0B4-D7D59DA6547B}" type="pres">
      <dgm:prSet presAssocID="{53301A68-9CA2-4CD2-880E-7DAC3DEADDD9}" presName="childText" presStyleLbl="bgAcc1" presStyleIdx="4" presStyleCnt="10" custScaleX="354834" custLinFactNeighborX="-43859" custLinFactNeighborY="-335">
        <dgm:presLayoutVars>
          <dgm:bulletEnabled val="1"/>
        </dgm:presLayoutVars>
      </dgm:prSet>
      <dgm:spPr/>
    </dgm:pt>
    <dgm:pt modelId="{F51F20E8-871B-4144-B282-0D7A35A0FFE6}" type="pres">
      <dgm:prSet presAssocID="{424A38E7-6FC9-437C-B1A3-E90C478EAEA3}" presName="root" presStyleCnt="0"/>
      <dgm:spPr/>
    </dgm:pt>
    <dgm:pt modelId="{1D10F783-390A-4A9D-852C-F6B04523B2D2}" type="pres">
      <dgm:prSet presAssocID="{424A38E7-6FC9-437C-B1A3-E90C478EAEA3}" presName="rootComposite" presStyleCnt="0"/>
      <dgm:spPr/>
    </dgm:pt>
    <dgm:pt modelId="{D253EDC8-12C0-4C08-AAB8-58F1CA055CCC}" type="pres">
      <dgm:prSet presAssocID="{424A38E7-6FC9-437C-B1A3-E90C478EAEA3}" presName="rootText" presStyleLbl="node1" presStyleIdx="1" presStyleCnt="2" custScaleX="197468" custLinFactNeighborX="18607" custLinFactNeighborY="335"/>
      <dgm:spPr/>
    </dgm:pt>
    <dgm:pt modelId="{D71FC6F0-6F14-4B98-9A04-62AF5ACC9707}" type="pres">
      <dgm:prSet presAssocID="{424A38E7-6FC9-437C-B1A3-E90C478EAEA3}" presName="rootConnector" presStyleLbl="node1" presStyleIdx="1" presStyleCnt="2"/>
      <dgm:spPr/>
    </dgm:pt>
    <dgm:pt modelId="{A09027FE-6B0D-4A55-93A0-754662CD9C58}" type="pres">
      <dgm:prSet presAssocID="{424A38E7-6FC9-437C-B1A3-E90C478EAEA3}" presName="childShape" presStyleCnt="0"/>
      <dgm:spPr/>
    </dgm:pt>
    <dgm:pt modelId="{9630D0A1-2753-474C-A820-DA54CAA51BB9}" type="pres">
      <dgm:prSet presAssocID="{186B22B4-311D-43A4-A0A6-667276D0DA10}" presName="Name13" presStyleLbl="parChTrans1D2" presStyleIdx="5" presStyleCnt="10"/>
      <dgm:spPr/>
    </dgm:pt>
    <dgm:pt modelId="{9217F9F4-075D-49AA-BB1B-466082D5C323}" type="pres">
      <dgm:prSet presAssocID="{1769D12A-3ED8-42FE-8338-DC1DBE8A6E5B}" presName="childText" presStyleLbl="bgAcc1" presStyleIdx="5" presStyleCnt="10" custScaleX="320718" custLinFactNeighborX="20490" custLinFactNeighborY="335">
        <dgm:presLayoutVars>
          <dgm:bulletEnabled val="1"/>
        </dgm:presLayoutVars>
      </dgm:prSet>
      <dgm:spPr/>
    </dgm:pt>
    <dgm:pt modelId="{CE3FFCA1-D014-4755-8879-483F5CBD9F10}" type="pres">
      <dgm:prSet presAssocID="{F5E1512C-7A56-4E68-BC5C-796C89E7505F}" presName="Name13" presStyleLbl="parChTrans1D2" presStyleIdx="6" presStyleCnt="10"/>
      <dgm:spPr/>
    </dgm:pt>
    <dgm:pt modelId="{745FE1D2-0DDE-4495-875C-B106DFD95664}" type="pres">
      <dgm:prSet presAssocID="{4A9C1FAF-248F-476E-BBA1-2DEFD9A28D42}" presName="childText" presStyleLbl="bgAcc1" presStyleIdx="6" presStyleCnt="10" custScaleX="320718" custLinFactNeighborX="20490" custLinFactNeighborY="335">
        <dgm:presLayoutVars>
          <dgm:bulletEnabled val="1"/>
        </dgm:presLayoutVars>
      </dgm:prSet>
      <dgm:spPr/>
    </dgm:pt>
    <dgm:pt modelId="{0CB77CAC-3A67-403B-A188-9962FCA6B3F5}" type="pres">
      <dgm:prSet presAssocID="{0F348C88-2FE8-43CE-BC4F-676864B74BA2}" presName="Name13" presStyleLbl="parChTrans1D2" presStyleIdx="7" presStyleCnt="10"/>
      <dgm:spPr/>
    </dgm:pt>
    <dgm:pt modelId="{B5A4A93C-9255-4A91-AE4A-B31DE493D51B}" type="pres">
      <dgm:prSet presAssocID="{D3B7D5C9-9A46-454E-8DD6-4E440E8C8BD9}" presName="childText" presStyleLbl="bgAcc1" presStyleIdx="7" presStyleCnt="10" custScaleX="320718" custLinFactNeighborX="20490" custLinFactNeighborY="335">
        <dgm:presLayoutVars>
          <dgm:bulletEnabled val="1"/>
        </dgm:presLayoutVars>
      </dgm:prSet>
      <dgm:spPr/>
    </dgm:pt>
    <dgm:pt modelId="{F9E04F5E-A29F-43AB-830C-7977DAA7E634}" type="pres">
      <dgm:prSet presAssocID="{F786E1C9-B494-4FFC-946B-2FA9726F279C}" presName="Name13" presStyleLbl="parChTrans1D2" presStyleIdx="8" presStyleCnt="10"/>
      <dgm:spPr/>
    </dgm:pt>
    <dgm:pt modelId="{667A530C-8B3A-4C9E-9E93-2B7E7DE68FE2}" type="pres">
      <dgm:prSet presAssocID="{1BF6BE5D-1169-4A79-95B8-4392BFCD592C}" presName="childText" presStyleLbl="bgAcc1" presStyleIdx="8" presStyleCnt="10" custScaleX="320718" custLinFactNeighborX="20490" custLinFactNeighborY="335">
        <dgm:presLayoutVars>
          <dgm:bulletEnabled val="1"/>
        </dgm:presLayoutVars>
      </dgm:prSet>
      <dgm:spPr/>
    </dgm:pt>
    <dgm:pt modelId="{DD71D78B-88B6-415F-8207-01284A98C979}" type="pres">
      <dgm:prSet presAssocID="{78C8A1DA-41D2-4329-8499-991D2A32A5E1}" presName="Name13" presStyleLbl="parChTrans1D2" presStyleIdx="9" presStyleCnt="10"/>
      <dgm:spPr/>
    </dgm:pt>
    <dgm:pt modelId="{C408201F-1CAE-483A-B892-F4CF8DD99590}" type="pres">
      <dgm:prSet presAssocID="{880E5072-73F6-4B4C-9050-35ED4B2FC8F8}" presName="childText" presStyleLbl="bgAcc1" presStyleIdx="9" presStyleCnt="10" custScaleX="320718" custLinFactNeighborX="20490" custLinFactNeighborY="335">
        <dgm:presLayoutVars>
          <dgm:bulletEnabled val="1"/>
        </dgm:presLayoutVars>
      </dgm:prSet>
      <dgm:spPr/>
    </dgm:pt>
  </dgm:ptLst>
  <dgm:cxnLst>
    <dgm:cxn modelId="{75B55705-D510-486A-BA09-CA84756319A7}" srcId="{424A38E7-6FC9-437C-B1A3-E90C478EAEA3}" destId="{1769D12A-3ED8-42FE-8338-DC1DBE8A6E5B}" srcOrd="0" destOrd="0" parTransId="{186B22B4-311D-43A4-A0A6-667276D0DA10}" sibTransId="{39DB34D5-BB60-47FD-B183-8B133321AEB8}"/>
    <dgm:cxn modelId="{8DE21E06-6C03-4444-8D2A-DFB09CC2A3D7}" type="presOf" srcId="{186B22B4-311D-43A4-A0A6-667276D0DA10}" destId="{9630D0A1-2753-474C-A820-DA54CAA51BB9}" srcOrd="0" destOrd="0" presId="urn:microsoft.com/office/officeart/2005/8/layout/hierarchy3"/>
    <dgm:cxn modelId="{7CE9EE0B-8EC9-447A-AA35-15305477CC9E}" type="presOf" srcId="{41D84D02-5B73-4262-AE81-44D19417196F}" destId="{FEA55B8A-444B-4C45-9ADB-F42AE91101B8}" srcOrd="0" destOrd="0" presId="urn:microsoft.com/office/officeart/2005/8/layout/hierarchy3"/>
    <dgm:cxn modelId="{EEF78610-B18B-46AA-8EB0-3C4B341A4F78}" srcId="{82E519D5-AEE3-43ED-9B27-9858EE66E3C9}" destId="{EE5CA407-09F9-4B06-A73F-59B6B96C11F6}" srcOrd="0" destOrd="0" parTransId="{E3AD6C98-CED9-4395-BA2C-805277F0B979}" sibTransId="{B2D36B2D-DC7D-482F-A1AC-CCB35EF6C8FB}"/>
    <dgm:cxn modelId="{0940E916-6670-49F3-BC46-193BA953CE51}" type="presOf" srcId="{53301A68-9CA2-4CD2-880E-7DAC3DEADDD9}" destId="{A098B87A-3A89-4201-A0B4-D7D59DA6547B}" srcOrd="0" destOrd="0" presId="urn:microsoft.com/office/officeart/2005/8/layout/hierarchy3"/>
    <dgm:cxn modelId="{1603AD18-BFE1-4722-942F-AACFB74FE400}" type="presOf" srcId="{CAB44162-7CCC-44C6-89E4-FC30EFDFC9AF}" destId="{7CFEEB0B-F2FD-4269-B193-8A650F261C6F}" srcOrd="0" destOrd="0" presId="urn:microsoft.com/office/officeart/2005/8/layout/hierarchy3"/>
    <dgm:cxn modelId="{8E42BF1F-1180-4BD8-97C6-576035E4466F}" type="presOf" srcId="{A59FD7FF-0D7C-4FD2-B349-C03B2CAD3D0B}" destId="{D4BE44ED-6484-4290-BC0B-60C0C03F1BA5}" srcOrd="0" destOrd="0" presId="urn:microsoft.com/office/officeart/2005/8/layout/hierarchy3"/>
    <dgm:cxn modelId="{ABC34F23-2129-4B38-8FF3-71919BDC208E}" type="presOf" srcId="{F786E1C9-B494-4FFC-946B-2FA9726F279C}" destId="{F9E04F5E-A29F-43AB-830C-7977DAA7E634}" srcOrd="0" destOrd="0" presId="urn:microsoft.com/office/officeart/2005/8/layout/hierarchy3"/>
    <dgm:cxn modelId="{A0F02730-C07F-41FE-97F6-7A99026960F6}" type="presOf" srcId="{D3B7D5C9-9A46-454E-8DD6-4E440E8C8BD9}" destId="{B5A4A93C-9255-4A91-AE4A-B31DE493D51B}" srcOrd="0" destOrd="0" presId="urn:microsoft.com/office/officeart/2005/8/layout/hierarchy3"/>
    <dgm:cxn modelId="{AB2E3541-1415-442B-8BDC-916451687CF6}" type="presOf" srcId="{78C8A1DA-41D2-4329-8499-991D2A32A5E1}" destId="{DD71D78B-88B6-415F-8207-01284A98C979}" srcOrd="0" destOrd="0" presId="urn:microsoft.com/office/officeart/2005/8/layout/hierarchy3"/>
    <dgm:cxn modelId="{15D24D65-C33B-446C-89B8-89C670BD68E9}" type="presOf" srcId="{424A38E7-6FC9-437C-B1A3-E90C478EAEA3}" destId="{D71FC6F0-6F14-4B98-9A04-62AF5ACC9707}" srcOrd="1" destOrd="0" presId="urn:microsoft.com/office/officeart/2005/8/layout/hierarchy3"/>
    <dgm:cxn modelId="{8B61176B-2915-48CE-BAD9-6F9025E03FE2}" type="presOf" srcId="{F5E1512C-7A56-4E68-BC5C-796C89E7505F}" destId="{CE3FFCA1-D014-4755-8879-483F5CBD9F10}" srcOrd="0" destOrd="0" presId="urn:microsoft.com/office/officeart/2005/8/layout/hierarchy3"/>
    <dgm:cxn modelId="{29DF764B-037F-4196-99DD-5BDB82038317}" srcId="{424A38E7-6FC9-437C-B1A3-E90C478EAEA3}" destId="{D3B7D5C9-9A46-454E-8DD6-4E440E8C8BD9}" srcOrd="2" destOrd="0" parTransId="{0F348C88-2FE8-43CE-BC4F-676864B74BA2}" sibTransId="{AB505BC2-DD1D-4F71-80B3-AFB65454A195}"/>
    <dgm:cxn modelId="{8EB1E56C-C1A1-4005-91B0-AAB3FF3E94B9}" srcId="{9C8C6555-87E9-42BF-884D-669727C3A077}" destId="{424A38E7-6FC9-437C-B1A3-E90C478EAEA3}" srcOrd="1" destOrd="0" parTransId="{9556E439-953B-444C-ADCF-02BAC5095379}" sibTransId="{9770E3ED-AE0E-4FDD-891A-ED11C9475E1B}"/>
    <dgm:cxn modelId="{14AD074E-FD58-44FD-BCB5-36C36F40977D}" srcId="{82E519D5-AEE3-43ED-9B27-9858EE66E3C9}" destId="{41D84D02-5B73-4262-AE81-44D19417196F}" srcOrd="1" destOrd="0" parTransId="{E74284F6-08B9-4A96-BC79-EDE110106752}" sibTransId="{D7797FB3-9AA0-498F-B62B-FB0C60386A37}"/>
    <dgm:cxn modelId="{27088F6E-D35B-403A-A080-DDEF4AB46AF3}" type="presOf" srcId="{4A9C1FAF-248F-476E-BBA1-2DEFD9A28D42}" destId="{745FE1D2-0DDE-4495-875C-B106DFD95664}" srcOrd="0" destOrd="0" presId="urn:microsoft.com/office/officeart/2005/8/layout/hierarchy3"/>
    <dgm:cxn modelId="{E975C94F-C36E-4D4D-95F2-DB5A13E02D96}" srcId="{82E519D5-AEE3-43ED-9B27-9858EE66E3C9}" destId="{CAB44162-7CCC-44C6-89E4-FC30EFDFC9AF}" srcOrd="3" destOrd="0" parTransId="{1F25C6EA-978E-46E5-803D-2603D153525C}" sibTransId="{C3C3B5E8-E378-48D8-A0B4-CCA3FE44CA81}"/>
    <dgm:cxn modelId="{08ED1B71-B05B-40A6-A760-E48003C923DF}" type="presOf" srcId="{E3AD6C98-CED9-4395-BA2C-805277F0B979}" destId="{D07645E8-E4AF-4027-A895-A19DA088D02E}" srcOrd="0" destOrd="0" presId="urn:microsoft.com/office/officeart/2005/8/layout/hierarchy3"/>
    <dgm:cxn modelId="{F5E1C151-D60F-4431-A18D-FEA2AEB2019F}" type="presOf" srcId="{82E519D5-AEE3-43ED-9B27-9858EE66E3C9}" destId="{E9EBD8B6-9A7A-41A6-AD51-8B26FABA2E66}" srcOrd="0" destOrd="0" presId="urn:microsoft.com/office/officeart/2005/8/layout/hierarchy3"/>
    <dgm:cxn modelId="{E59DA755-2AB3-41E4-A6EB-496E513B65B2}" type="presOf" srcId="{EE5CA407-09F9-4B06-A73F-59B6B96C11F6}" destId="{A106D422-FF9C-42A5-A4C1-D4B93B07446E}" srcOrd="0" destOrd="0" presId="urn:microsoft.com/office/officeart/2005/8/layout/hierarchy3"/>
    <dgm:cxn modelId="{814B3F77-AAD7-467C-864F-9EBAF64A6500}" type="presOf" srcId="{82E519D5-AEE3-43ED-9B27-9858EE66E3C9}" destId="{B623DF69-2A88-40F1-9804-4C84514BDA44}" srcOrd="1" destOrd="0" presId="urn:microsoft.com/office/officeart/2005/8/layout/hierarchy3"/>
    <dgm:cxn modelId="{2D8A417D-EE3E-43D1-A2B8-80607CF00D3B}" type="presOf" srcId="{0F348C88-2FE8-43CE-BC4F-676864B74BA2}" destId="{0CB77CAC-3A67-403B-A188-9962FCA6B3F5}" srcOrd="0" destOrd="0" presId="urn:microsoft.com/office/officeart/2005/8/layout/hierarchy3"/>
    <dgm:cxn modelId="{D3544780-55E6-4DDA-B0DA-6B2DE6661C7D}" srcId="{424A38E7-6FC9-437C-B1A3-E90C478EAEA3}" destId="{1BF6BE5D-1169-4A79-95B8-4392BFCD592C}" srcOrd="3" destOrd="0" parTransId="{F786E1C9-B494-4FFC-946B-2FA9726F279C}" sibTransId="{08281E78-6CCC-4411-9B9B-B4081AE01659}"/>
    <dgm:cxn modelId="{D36BD894-9013-4494-BD99-D436DCD94053}" type="presOf" srcId="{1BF6BE5D-1169-4A79-95B8-4392BFCD592C}" destId="{667A530C-8B3A-4C9E-9E93-2B7E7DE68FE2}" srcOrd="0" destOrd="0" presId="urn:microsoft.com/office/officeart/2005/8/layout/hierarchy3"/>
    <dgm:cxn modelId="{54208898-CD2A-49DF-89C0-5E58C7D5EEC7}" srcId="{9C8C6555-87E9-42BF-884D-669727C3A077}" destId="{82E519D5-AEE3-43ED-9B27-9858EE66E3C9}" srcOrd="0" destOrd="0" parTransId="{F0488D21-9BCB-4860-9833-4FFA2EDBC6FD}" sibTransId="{8112FDE0-AD98-4471-A511-C9B16CEC5270}"/>
    <dgm:cxn modelId="{E1F868B0-92C4-4A36-8A4F-1D06DFABED67}" type="presOf" srcId="{424A38E7-6FC9-437C-B1A3-E90C478EAEA3}" destId="{D253EDC8-12C0-4C08-AAB8-58F1CA055CCC}" srcOrd="0" destOrd="0" presId="urn:microsoft.com/office/officeart/2005/8/layout/hierarchy3"/>
    <dgm:cxn modelId="{2EBCA7B3-8D69-4594-B767-E91328A3769C}" type="presOf" srcId="{1F25C6EA-978E-46E5-803D-2603D153525C}" destId="{84AF564F-0426-4D5C-B5A7-F456350C127F}" srcOrd="0" destOrd="0" presId="urn:microsoft.com/office/officeart/2005/8/layout/hierarchy3"/>
    <dgm:cxn modelId="{707A76B5-A24B-4333-BED9-0C25E909133D}" srcId="{82E519D5-AEE3-43ED-9B27-9858EE66E3C9}" destId="{53301A68-9CA2-4CD2-880E-7DAC3DEADDD9}" srcOrd="4" destOrd="0" parTransId="{D7596A47-D6B7-4B4D-98E4-C7E4117B9841}" sibTransId="{4F04EFBF-482D-4E0C-832D-021C77E8257D}"/>
    <dgm:cxn modelId="{A6681FB8-2D83-42D8-8AD5-05F4C8A22CF3}" type="presOf" srcId="{880E5072-73F6-4B4C-9050-35ED4B2FC8F8}" destId="{C408201F-1CAE-483A-B892-F4CF8DD99590}" srcOrd="0" destOrd="0" presId="urn:microsoft.com/office/officeart/2005/8/layout/hierarchy3"/>
    <dgm:cxn modelId="{379798BA-E38B-4719-8FAD-2A95A495DB86}" type="presOf" srcId="{1769D12A-3ED8-42FE-8338-DC1DBE8A6E5B}" destId="{9217F9F4-075D-49AA-BB1B-466082D5C323}" srcOrd="0" destOrd="0" presId="urn:microsoft.com/office/officeart/2005/8/layout/hierarchy3"/>
    <dgm:cxn modelId="{052192CB-78D2-4BF7-A475-08C6C4F721D8}" srcId="{424A38E7-6FC9-437C-B1A3-E90C478EAEA3}" destId="{4A9C1FAF-248F-476E-BBA1-2DEFD9A28D42}" srcOrd="1" destOrd="0" parTransId="{F5E1512C-7A56-4E68-BC5C-796C89E7505F}" sibTransId="{3DBFD993-01C5-491B-90B5-A9CC5229D1D9}"/>
    <dgm:cxn modelId="{B6A133CE-EE4A-4143-989C-9F678D61FD57}" type="presOf" srcId="{D7596A47-D6B7-4B4D-98E4-C7E4117B9841}" destId="{1B13C9FC-313E-45EB-BB95-98836AE8663B}" srcOrd="0" destOrd="0" presId="urn:microsoft.com/office/officeart/2005/8/layout/hierarchy3"/>
    <dgm:cxn modelId="{1E7532D9-FE02-437D-9E92-91B1FE54515F}" type="presOf" srcId="{1E02906C-1359-4482-8C1C-CD9DE11A8B60}" destId="{225B26D3-4198-4408-8033-C6BB45016FC0}" srcOrd="0" destOrd="0" presId="urn:microsoft.com/office/officeart/2005/8/layout/hierarchy3"/>
    <dgm:cxn modelId="{CFB963DD-92EE-47C2-A8B4-54A5FED224F2}" srcId="{424A38E7-6FC9-437C-B1A3-E90C478EAEA3}" destId="{880E5072-73F6-4B4C-9050-35ED4B2FC8F8}" srcOrd="4" destOrd="0" parTransId="{78C8A1DA-41D2-4329-8499-991D2A32A5E1}" sibTransId="{4C347861-0123-48C8-80BF-E5C652ADCCB2}"/>
    <dgm:cxn modelId="{CBD81EE3-7C89-4DEC-9497-B040A4F3330A}" srcId="{82E519D5-AEE3-43ED-9B27-9858EE66E3C9}" destId="{A59FD7FF-0D7C-4FD2-B349-C03B2CAD3D0B}" srcOrd="2" destOrd="0" parTransId="{1E02906C-1359-4482-8C1C-CD9DE11A8B60}" sibTransId="{0BC3E682-C361-4442-9040-558DA8EB0DD1}"/>
    <dgm:cxn modelId="{28A68FE3-8EA5-412D-9351-057EB3C3F246}" type="presOf" srcId="{E74284F6-08B9-4A96-BC79-EDE110106752}" destId="{37794FE8-9834-4F79-A0B9-0EFB4D3DFEA8}" srcOrd="0" destOrd="0" presId="urn:microsoft.com/office/officeart/2005/8/layout/hierarchy3"/>
    <dgm:cxn modelId="{EC79F1FB-60D8-4928-9B72-FA94392B31E3}" type="presOf" srcId="{9C8C6555-87E9-42BF-884D-669727C3A077}" destId="{A7608184-90EC-4612-92EB-4B014679F4F2}" srcOrd="0" destOrd="0" presId="urn:microsoft.com/office/officeart/2005/8/layout/hierarchy3"/>
    <dgm:cxn modelId="{96C11BB3-0858-43B4-914A-7A4AD786266F}" type="presParOf" srcId="{A7608184-90EC-4612-92EB-4B014679F4F2}" destId="{BC236ADC-B1E7-4DEE-83FE-9B5511D221AD}" srcOrd="0" destOrd="0" presId="urn:microsoft.com/office/officeart/2005/8/layout/hierarchy3"/>
    <dgm:cxn modelId="{5D4CD429-9AB2-44E1-95A3-3635634D05D9}" type="presParOf" srcId="{BC236ADC-B1E7-4DEE-83FE-9B5511D221AD}" destId="{367A257B-72F9-4D50-8A5A-B2C5A2BC7600}" srcOrd="0" destOrd="0" presId="urn:microsoft.com/office/officeart/2005/8/layout/hierarchy3"/>
    <dgm:cxn modelId="{A17ECA42-3566-4420-9A56-B73E1C2D9E60}" type="presParOf" srcId="{367A257B-72F9-4D50-8A5A-B2C5A2BC7600}" destId="{E9EBD8B6-9A7A-41A6-AD51-8B26FABA2E66}" srcOrd="0" destOrd="0" presId="urn:microsoft.com/office/officeart/2005/8/layout/hierarchy3"/>
    <dgm:cxn modelId="{8A7BE52D-0342-4F25-A5AD-8E141E5FEA80}" type="presParOf" srcId="{367A257B-72F9-4D50-8A5A-B2C5A2BC7600}" destId="{B623DF69-2A88-40F1-9804-4C84514BDA44}" srcOrd="1" destOrd="0" presId="urn:microsoft.com/office/officeart/2005/8/layout/hierarchy3"/>
    <dgm:cxn modelId="{877B2537-DAF5-498D-9848-86918D0AE932}" type="presParOf" srcId="{BC236ADC-B1E7-4DEE-83FE-9B5511D221AD}" destId="{6FDADC3E-65AF-43E3-9A4D-18BDCF0C9B8E}" srcOrd="1" destOrd="0" presId="urn:microsoft.com/office/officeart/2005/8/layout/hierarchy3"/>
    <dgm:cxn modelId="{56B0DD9D-A898-4CAC-9B54-2407EDC2359E}" type="presParOf" srcId="{6FDADC3E-65AF-43E3-9A4D-18BDCF0C9B8E}" destId="{D07645E8-E4AF-4027-A895-A19DA088D02E}" srcOrd="0" destOrd="0" presId="urn:microsoft.com/office/officeart/2005/8/layout/hierarchy3"/>
    <dgm:cxn modelId="{DBDACE6E-831F-4EAF-8844-35D0BA3D8EC4}" type="presParOf" srcId="{6FDADC3E-65AF-43E3-9A4D-18BDCF0C9B8E}" destId="{A106D422-FF9C-42A5-A4C1-D4B93B07446E}" srcOrd="1" destOrd="0" presId="urn:microsoft.com/office/officeart/2005/8/layout/hierarchy3"/>
    <dgm:cxn modelId="{3945ED2C-35BE-4EC5-9C90-D3525AF39655}" type="presParOf" srcId="{6FDADC3E-65AF-43E3-9A4D-18BDCF0C9B8E}" destId="{37794FE8-9834-4F79-A0B9-0EFB4D3DFEA8}" srcOrd="2" destOrd="0" presId="urn:microsoft.com/office/officeart/2005/8/layout/hierarchy3"/>
    <dgm:cxn modelId="{C54FE7C2-3EFF-41D5-B084-E711AE4F0333}" type="presParOf" srcId="{6FDADC3E-65AF-43E3-9A4D-18BDCF0C9B8E}" destId="{FEA55B8A-444B-4C45-9ADB-F42AE91101B8}" srcOrd="3" destOrd="0" presId="urn:microsoft.com/office/officeart/2005/8/layout/hierarchy3"/>
    <dgm:cxn modelId="{C35184E2-081F-4CBB-A3A3-A1EAEB7FCB8A}" type="presParOf" srcId="{6FDADC3E-65AF-43E3-9A4D-18BDCF0C9B8E}" destId="{225B26D3-4198-4408-8033-C6BB45016FC0}" srcOrd="4" destOrd="0" presId="urn:microsoft.com/office/officeart/2005/8/layout/hierarchy3"/>
    <dgm:cxn modelId="{02B26298-2E0F-4454-AC4D-9B23EA1077CF}" type="presParOf" srcId="{6FDADC3E-65AF-43E3-9A4D-18BDCF0C9B8E}" destId="{D4BE44ED-6484-4290-BC0B-60C0C03F1BA5}" srcOrd="5" destOrd="0" presId="urn:microsoft.com/office/officeart/2005/8/layout/hierarchy3"/>
    <dgm:cxn modelId="{CA33205F-3501-4528-9C5C-BFBBBED823C3}" type="presParOf" srcId="{6FDADC3E-65AF-43E3-9A4D-18BDCF0C9B8E}" destId="{84AF564F-0426-4D5C-B5A7-F456350C127F}" srcOrd="6" destOrd="0" presId="urn:microsoft.com/office/officeart/2005/8/layout/hierarchy3"/>
    <dgm:cxn modelId="{99E4979C-537D-4B04-AD03-8FC28B77ACE5}" type="presParOf" srcId="{6FDADC3E-65AF-43E3-9A4D-18BDCF0C9B8E}" destId="{7CFEEB0B-F2FD-4269-B193-8A650F261C6F}" srcOrd="7" destOrd="0" presId="urn:microsoft.com/office/officeart/2005/8/layout/hierarchy3"/>
    <dgm:cxn modelId="{6CB8EFAC-7EAA-4D91-86A4-86384D258D6B}" type="presParOf" srcId="{6FDADC3E-65AF-43E3-9A4D-18BDCF0C9B8E}" destId="{1B13C9FC-313E-45EB-BB95-98836AE8663B}" srcOrd="8" destOrd="0" presId="urn:microsoft.com/office/officeart/2005/8/layout/hierarchy3"/>
    <dgm:cxn modelId="{9E0429B5-4018-410F-AE7C-2FCDB12F98AD}" type="presParOf" srcId="{6FDADC3E-65AF-43E3-9A4D-18BDCF0C9B8E}" destId="{A098B87A-3A89-4201-A0B4-D7D59DA6547B}" srcOrd="9" destOrd="0" presId="urn:microsoft.com/office/officeart/2005/8/layout/hierarchy3"/>
    <dgm:cxn modelId="{AE3EBC9C-BE4D-4927-A5CF-EF4D9C8942F3}" type="presParOf" srcId="{A7608184-90EC-4612-92EB-4B014679F4F2}" destId="{F51F20E8-871B-4144-B282-0D7A35A0FFE6}" srcOrd="1" destOrd="0" presId="urn:microsoft.com/office/officeart/2005/8/layout/hierarchy3"/>
    <dgm:cxn modelId="{69D6B34C-478D-4484-993A-498E8B4F8F45}" type="presParOf" srcId="{F51F20E8-871B-4144-B282-0D7A35A0FFE6}" destId="{1D10F783-390A-4A9D-852C-F6B04523B2D2}" srcOrd="0" destOrd="0" presId="urn:microsoft.com/office/officeart/2005/8/layout/hierarchy3"/>
    <dgm:cxn modelId="{6A64AB34-8712-4DE0-BD51-B9A2E8D0DE69}" type="presParOf" srcId="{1D10F783-390A-4A9D-852C-F6B04523B2D2}" destId="{D253EDC8-12C0-4C08-AAB8-58F1CA055CCC}" srcOrd="0" destOrd="0" presId="urn:microsoft.com/office/officeart/2005/8/layout/hierarchy3"/>
    <dgm:cxn modelId="{BB14632D-46D8-406E-8DBB-CC6D27FC9156}" type="presParOf" srcId="{1D10F783-390A-4A9D-852C-F6B04523B2D2}" destId="{D71FC6F0-6F14-4B98-9A04-62AF5ACC9707}" srcOrd="1" destOrd="0" presId="urn:microsoft.com/office/officeart/2005/8/layout/hierarchy3"/>
    <dgm:cxn modelId="{5BFDF17E-D133-4059-AD0D-7C8CA9ED5AF2}" type="presParOf" srcId="{F51F20E8-871B-4144-B282-0D7A35A0FFE6}" destId="{A09027FE-6B0D-4A55-93A0-754662CD9C58}" srcOrd="1" destOrd="0" presId="urn:microsoft.com/office/officeart/2005/8/layout/hierarchy3"/>
    <dgm:cxn modelId="{E4A0787C-E89F-4F6E-AB0D-828D73B49061}" type="presParOf" srcId="{A09027FE-6B0D-4A55-93A0-754662CD9C58}" destId="{9630D0A1-2753-474C-A820-DA54CAA51BB9}" srcOrd="0" destOrd="0" presId="urn:microsoft.com/office/officeart/2005/8/layout/hierarchy3"/>
    <dgm:cxn modelId="{826BFDE1-21C6-42D5-8978-A48BC84E30AD}" type="presParOf" srcId="{A09027FE-6B0D-4A55-93A0-754662CD9C58}" destId="{9217F9F4-075D-49AA-BB1B-466082D5C323}" srcOrd="1" destOrd="0" presId="urn:microsoft.com/office/officeart/2005/8/layout/hierarchy3"/>
    <dgm:cxn modelId="{CE7AF1B8-7428-43D4-B9A5-4C9591E56FC7}" type="presParOf" srcId="{A09027FE-6B0D-4A55-93A0-754662CD9C58}" destId="{CE3FFCA1-D014-4755-8879-483F5CBD9F10}" srcOrd="2" destOrd="0" presId="urn:microsoft.com/office/officeart/2005/8/layout/hierarchy3"/>
    <dgm:cxn modelId="{543E9CB4-4088-4EC1-952B-78C618CE9279}" type="presParOf" srcId="{A09027FE-6B0D-4A55-93A0-754662CD9C58}" destId="{745FE1D2-0DDE-4495-875C-B106DFD95664}" srcOrd="3" destOrd="0" presId="urn:microsoft.com/office/officeart/2005/8/layout/hierarchy3"/>
    <dgm:cxn modelId="{44189AAC-A2D6-4883-9D2D-BDBFD050D79A}" type="presParOf" srcId="{A09027FE-6B0D-4A55-93A0-754662CD9C58}" destId="{0CB77CAC-3A67-403B-A188-9962FCA6B3F5}" srcOrd="4" destOrd="0" presId="urn:microsoft.com/office/officeart/2005/8/layout/hierarchy3"/>
    <dgm:cxn modelId="{F27CA783-5595-4ED5-9F70-4E0136C9FEF0}" type="presParOf" srcId="{A09027FE-6B0D-4A55-93A0-754662CD9C58}" destId="{B5A4A93C-9255-4A91-AE4A-B31DE493D51B}" srcOrd="5" destOrd="0" presId="urn:microsoft.com/office/officeart/2005/8/layout/hierarchy3"/>
    <dgm:cxn modelId="{81A0736A-D108-4A50-802F-33B4C6047DC0}" type="presParOf" srcId="{A09027FE-6B0D-4A55-93A0-754662CD9C58}" destId="{F9E04F5E-A29F-43AB-830C-7977DAA7E634}" srcOrd="6" destOrd="0" presId="urn:microsoft.com/office/officeart/2005/8/layout/hierarchy3"/>
    <dgm:cxn modelId="{214B6D0D-B1F1-4BC0-92BE-3EEC0CEAF7CF}" type="presParOf" srcId="{A09027FE-6B0D-4A55-93A0-754662CD9C58}" destId="{667A530C-8B3A-4C9E-9E93-2B7E7DE68FE2}" srcOrd="7" destOrd="0" presId="urn:microsoft.com/office/officeart/2005/8/layout/hierarchy3"/>
    <dgm:cxn modelId="{4BEF4E6B-A5C5-400A-B39A-BAD9418FC89A}" type="presParOf" srcId="{A09027FE-6B0D-4A55-93A0-754662CD9C58}" destId="{DD71D78B-88B6-415F-8207-01284A98C979}" srcOrd="8" destOrd="0" presId="urn:microsoft.com/office/officeart/2005/8/layout/hierarchy3"/>
    <dgm:cxn modelId="{1988159E-56C8-4E79-B823-3C6F2CDD38DC}" type="presParOf" srcId="{A09027FE-6B0D-4A55-93A0-754662CD9C58}" destId="{C408201F-1CAE-483A-B892-F4CF8DD99590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2551E4-D8F8-437B-9090-D0D450388FA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19067B9-88E0-4B11-8E2E-1D265CA733D4}">
      <dgm:prSet phldrT="[Metin]"/>
      <dgm:spPr/>
      <dgm:t>
        <a:bodyPr/>
        <a:lstStyle/>
        <a:p>
          <a:r>
            <a:rPr lang="tr-TR" dirty="0"/>
            <a:t>İslam medeniyetinin doğuşunda etkili olan kaynakları:</a:t>
          </a:r>
        </a:p>
      </dgm:t>
    </dgm:pt>
    <dgm:pt modelId="{8802F9AB-657B-4305-8C3B-FE9C479A2753}" type="parTrans" cxnId="{4F383D48-26A3-41BE-B1EB-8600D07BAAAB}">
      <dgm:prSet/>
      <dgm:spPr/>
      <dgm:t>
        <a:bodyPr/>
        <a:lstStyle/>
        <a:p>
          <a:endParaRPr lang="tr-TR"/>
        </a:p>
      </dgm:t>
    </dgm:pt>
    <dgm:pt modelId="{243277D3-96A4-417D-A9D0-0159B04AC6CB}" type="sibTrans" cxnId="{4F383D48-26A3-41BE-B1EB-8600D07BAAAB}">
      <dgm:prSet/>
      <dgm:spPr/>
      <dgm:t>
        <a:bodyPr/>
        <a:lstStyle/>
        <a:p>
          <a:endParaRPr lang="tr-TR"/>
        </a:p>
      </dgm:t>
    </dgm:pt>
    <dgm:pt modelId="{6F244BA8-B0E2-43B5-BAA0-8BEF67196184}">
      <dgm:prSet phldrT="[Metin]"/>
      <dgm:spPr/>
      <dgm:t>
        <a:bodyPr/>
        <a:lstStyle/>
        <a:p>
          <a:r>
            <a:rPr lang="tr-TR" b="1" dirty="0"/>
            <a:t>Kur’ân- Kerîm</a:t>
          </a:r>
        </a:p>
      </dgm:t>
    </dgm:pt>
    <dgm:pt modelId="{2196C735-9CF1-4476-8EBE-04B448A9FB94}" type="parTrans" cxnId="{DA3255F3-7B2F-4E2A-83A2-956D56829175}">
      <dgm:prSet/>
      <dgm:spPr/>
      <dgm:t>
        <a:bodyPr/>
        <a:lstStyle/>
        <a:p>
          <a:endParaRPr lang="tr-TR"/>
        </a:p>
      </dgm:t>
    </dgm:pt>
    <dgm:pt modelId="{1AAD225E-A852-4325-BB2E-6D3BDB13E329}" type="sibTrans" cxnId="{DA3255F3-7B2F-4E2A-83A2-956D56829175}">
      <dgm:prSet/>
      <dgm:spPr/>
      <dgm:t>
        <a:bodyPr/>
        <a:lstStyle/>
        <a:p>
          <a:endParaRPr lang="tr-TR"/>
        </a:p>
      </dgm:t>
    </dgm:pt>
    <dgm:pt modelId="{7489E730-1331-41D8-A415-70F6F8507C9D}">
      <dgm:prSet phldrT="[Metin]"/>
      <dgm:spPr/>
      <dgm:t>
        <a:bodyPr/>
        <a:lstStyle/>
        <a:p>
          <a:r>
            <a:rPr lang="tr-TR" b="1" dirty="0"/>
            <a:t>Sünnet</a:t>
          </a:r>
        </a:p>
      </dgm:t>
    </dgm:pt>
    <dgm:pt modelId="{D338EF3B-F692-46D6-8364-71C39983F3DB}" type="parTrans" cxnId="{D3EADA63-F45C-4070-885E-B2D468F27DFA}">
      <dgm:prSet/>
      <dgm:spPr/>
      <dgm:t>
        <a:bodyPr/>
        <a:lstStyle/>
        <a:p>
          <a:endParaRPr lang="tr-TR"/>
        </a:p>
      </dgm:t>
    </dgm:pt>
    <dgm:pt modelId="{CC72F10C-A273-44E1-B979-2704BE39FCB9}" type="sibTrans" cxnId="{D3EADA63-F45C-4070-885E-B2D468F27DFA}">
      <dgm:prSet/>
      <dgm:spPr/>
      <dgm:t>
        <a:bodyPr/>
        <a:lstStyle/>
        <a:p>
          <a:endParaRPr lang="tr-TR"/>
        </a:p>
      </dgm:t>
    </dgm:pt>
    <dgm:pt modelId="{EABAFDCE-580D-42FB-95AB-2461D04C9956}">
      <dgm:prSet/>
      <dgm:spPr/>
      <dgm:t>
        <a:bodyPr/>
        <a:lstStyle/>
        <a:p>
          <a:r>
            <a:rPr lang="tr-TR" dirty="0"/>
            <a:t>Selim akıl</a:t>
          </a:r>
        </a:p>
      </dgm:t>
    </dgm:pt>
    <dgm:pt modelId="{1D85DB1B-FD2D-4507-A578-2451A56C5607}" type="parTrans" cxnId="{CC46032C-6C17-49C8-AE34-2F37E43CA563}">
      <dgm:prSet/>
      <dgm:spPr/>
      <dgm:t>
        <a:bodyPr/>
        <a:lstStyle/>
        <a:p>
          <a:endParaRPr lang="tr-TR"/>
        </a:p>
      </dgm:t>
    </dgm:pt>
    <dgm:pt modelId="{2B0B07E8-98AB-430B-8721-E50A5E296EF4}" type="sibTrans" cxnId="{CC46032C-6C17-49C8-AE34-2F37E43CA563}">
      <dgm:prSet/>
      <dgm:spPr/>
      <dgm:t>
        <a:bodyPr/>
        <a:lstStyle/>
        <a:p>
          <a:endParaRPr lang="tr-TR"/>
        </a:p>
      </dgm:t>
    </dgm:pt>
    <dgm:pt modelId="{4E287F36-BF92-4FA9-84FA-66141FE84A4F}">
      <dgm:prSet/>
      <dgm:spPr/>
      <dgm:t>
        <a:bodyPr/>
        <a:lstStyle/>
        <a:p>
          <a:r>
            <a:rPr lang="tr-TR" dirty="0"/>
            <a:t>Salim duyular</a:t>
          </a:r>
        </a:p>
      </dgm:t>
    </dgm:pt>
    <dgm:pt modelId="{EC9C0AA2-C336-40B1-9DCA-3C9EEB448339}" type="parTrans" cxnId="{84558D73-1B10-4595-B87F-8240E0896AD0}">
      <dgm:prSet/>
      <dgm:spPr/>
      <dgm:t>
        <a:bodyPr/>
        <a:lstStyle/>
        <a:p>
          <a:endParaRPr lang="tr-TR"/>
        </a:p>
      </dgm:t>
    </dgm:pt>
    <dgm:pt modelId="{7CE58444-6B4D-4D11-8978-AC5B8E4BF803}" type="sibTrans" cxnId="{84558D73-1B10-4595-B87F-8240E0896AD0}">
      <dgm:prSet/>
      <dgm:spPr/>
      <dgm:t>
        <a:bodyPr/>
        <a:lstStyle/>
        <a:p>
          <a:endParaRPr lang="tr-TR"/>
        </a:p>
      </dgm:t>
    </dgm:pt>
    <dgm:pt modelId="{866B1A08-1BEF-47A8-AAA9-1828C7EE2704}">
      <dgm:prSet/>
      <dgm:spPr/>
      <dgm:t>
        <a:bodyPr/>
        <a:lstStyle/>
        <a:p>
          <a:r>
            <a:rPr lang="tr-TR" dirty="0"/>
            <a:t>Örf ve adetler</a:t>
          </a:r>
        </a:p>
      </dgm:t>
    </dgm:pt>
    <dgm:pt modelId="{D29BC72E-AF3A-496A-9F54-09B01281209A}" type="parTrans" cxnId="{A428FFA2-3DA2-4898-BEBC-A3B7BD211FAE}">
      <dgm:prSet/>
      <dgm:spPr/>
      <dgm:t>
        <a:bodyPr/>
        <a:lstStyle/>
        <a:p>
          <a:endParaRPr lang="tr-TR"/>
        </a:p>
      </dgm:t>
    </dgm:pt>
    <dgm:pt modelId="{1883670A-3176-422A-8DCB-DA605C9B2F86}" type="sibTrans" cxnId="{A428FFA2-3DA2-4898-BEBC-A3B7BD211FAE}">
      <dgm:prSet/>
      <dgm:spPr/>
      <dgm:t>
        <a:bodyPr/>
        <a:lstStyle/>
        <a:p>
          <a:endParaRPr lang="tr-TR"/>
        </a:p>
      </dgm:t>
    </dgm:pt>
    <dgm:pt modelId="{F0604DF6-604B-4410-8DE8-195302A6E1E4}">
      <dgm:prSet/>
      <dgm:spPr/>
      <dgm:t>
        <a:bodyPr/>
        <a:lstStyle/>
        <a:p>
          <a:r>
            <a:rPr lang="tr-TR" dirty="0"/>
            <a:t>Diğer kültür ve medeniyetlerden elde edilen tecrübeler</a:t>
          </a:r>
        </a:p>
      </dgm:t>
    </dgm:pt>
    <dgm:pt modelId="{BAACC900-5933-4D3F-836F-451CEEB17DFD}" type="parTrans" cxnId="{4F3B368E-3446-44F4-AFD2-3AD9F6F289B1}">
      <dgm:prSet/>
      <dgm:spPr/>
      <dgm:t>
        <a:bodyPr/>
        <a:lstStyle/>
        <a:p>
          <a:endParaRPr lang="tr-TR"/>
        </a:p>
      </dgm:t>
    </dgm:pt>
    <dgm:pt modelId="{D0EFCBE8-83A3-47AA-BBEE-3B86E9D5E475}" type="sibTrans" cxnId="{4F3B368E-3446-44F4-AFD2-3AD9F6F289B1}">
      <dgm:prSet/>
      <dgm:spPr/>
      <dgm:t>
        <a:bodyPr/>
        <a:lstStyle/>
        <a:p>
          <a:endParaRPr lang="tr-TR"/>
        </a:p>
      </dgm:t>
    </dgm:pt>
    <dgm:pt modelId="{D96486D3-B549-47AE-8A36-EBA9FDEC5AD2}" type="pres">
      <dgm:prSet presAssocID="{812551E4-D8F8-437B-9090-D0D450388FA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4BC6D0D-C631-4617-BB4D-937F81570B03}" type="pres">
      <dgm:prSet presAssocID="{319067B9-88E0-4B11-8E2E-1D265CA733D4}" presName="root" presStyleCnt="0"/>
      <dgm:spPr/>
    </dgm:pt>
    <dgm:pt modelId="{F20E3F65-FBFF-4990-9486-D5980489764C}" type="pres">
      <dgm:prSet presAssocID="{319067B9-88E0-4B11-8E2E-1D265CA733D4}" presName="rootComposite" presStyleCnt="0"/>
      <dgm:spPr/>
    </dgm:pt>
    <dgm:pt modelId="{EB94FBEB-8D0A-429D-B164-61512E242855}" type="pres">
      <dgm:prSet presAssocID="{319067B9-88E0-4B11-8E2E-1D265CA733D4}" presName="rootText" presStyleLbl="node1" presStyleIdx="0" presStyleCnt="1" custScaleX="607983"/>
      <dgm:spPr/>
    </dgm:pt>
    <dgm:pt modelId="{164894FC-05B8-460D-8679-69322C418C43}" type="pres">
      <dgm:prSet presAssocID="{319067B9-88E0-4B11-8E2E-1D265CA733D4}" presName="rootConnector" presStyleLbl="node1" presStyleIdx="0" presStyleCnt="1"/>
      <dgm:spPr/>
    </dgm:pt>
    <dgm:pt modelId="{B0201B31-D555-45B8-B9B3-23DFA12F9D7C}" type="pres">
      <dgm:prSet presAssocID="{319067B9-88E0-4B11-8E2E-1D265CA733D4}" presName="childShape" presStyleCnt="0"/>
      <dgm:spPr/>
    </dgm:pt>
    <dgm:pt modelId="{A96D4B0A-ED34-4AD5-951F-BFBD4B3989FE}" type="pres">
      <dgm:prSet presAssocID="{2196C735-9CF1-4476-8EBE-04B448A9FB94}" presName="Name13" presStyleLbl="parChTrans1D2" presStyleIdx="0" presStyleCnt="6"/>
      <dgm:spPr/>
    </dgm:pt>
    <dgm:pt modelId="{C647C71D-DDD0-4D0B-8722-5478C4AAF8E7}" type="pres">
      <dgm:prSet presAssocID="{6F244BA8-B0E2-43B5-BAA0-8BEF67196184}" presName="childText" presStyleLbl="bgAcc1" presStyleIdx="0" presStyleCnt="6" custScaleX="607983">
        <dgm:presLayoutVars>
          <dgm:bulletEnabled val="1"/>
        </dgm:presLayoutVars>
      </dgm:prSet>
      <dgm:spPr/>
    </dgm:pt>
    <dgm:pt modelId="{0BFF4007-D9A0-4F0C-B792-224A34899BFE}" type="pres">
      <dgm:prSet presAssocID="{D338EF3B-F692-46D6-8364-71C39983F3DB}" presName="Name13" presStyleLbl="parChTrans1D2" presStyleIdx="1" presStyleCnt="6"/>
      <dgm:spPr/>
    </dgm:pt>
    <dgm:pt modelId="{9E1CA45C-0D1A-457C-90E0-6AD57888B073}" type="pres">
      <dgm:prSet presAssocID="{7489E730-1331-41D8-A415-70F6F8507C9D}" presName="childText" presStyleLbl="bgAcc1" presStyleIdx="1" presStyleCnt="6" custScaleX="607983">
        <dgm:presLayoutVars>
          <dgm:bulletEnabled val="1"/>
        </dgm:presLayoutVars>
      </dgm:prSet>
      <dgm:spPr/>
    </dgm:pt>
    <dgm:pt modelId="{9BE1ECD6-4F21-4E95-AAD3-0470CD866786}" type="pres">
      <dgm:prSet presAssocID="{1D85DB1B-FD2D-4507-A578-2451A56C5607}" presName="Name13" presStyleLbl="parChTrans1D2" presStyleIdx="2" presStyleCnt="6"/>
      <dgm:spPr/>
    </dgm:pt>
    <dgm:pt modelId="{9687B57E-66C7-43F3-BB67-3B60CCF06931}" type="pres">
      <dgm:prSet presAssocID="{EABAFDCE-580D-42FB-95AB-2461D04C9956}" presName="childText" presStyleLbl="bgAcc1" presStyleIdx="2" presStyleCnt="6" custScaleX="607983">
        <dgm:presLayoutVars>
          <dgm:bulletEnabled val="1"/>
        </dgm:presLayoutVars>
      </dgm:prSet>
      <dgm:spPr/>
    </dgm:pt>
    <dgm:pt modelId="{F33EBA95-869C-4D03-BD15-AB9B9AD40F8A}" type="pres">
      <dgm:prSet presAssocID="{EC9C0AA2-C336-40B1-9DCA-3C9EEB448339}" presName="Name13" presStyleLbl="parChTrans1D2" presStyleIdx="3" presStyleCnt="6"/>
      <dgm:spPr/>
    </dgm:pt>
    <dgm:pt modelId="{B5DDF7E6-CF30-4BAB-A211-F0E0975EE028}" type="pres">
      <dgm:prSet presAssocID="{4E287F36-BF92-4FA9-84FA-66141FE84A4F}" presName="childText" presStyleLbl="bgAcc1" presStyleIdx="3" presStyleCnt="6" custScaleX="607983">
        <dgm:presLayoutVars>
          <dgm:bulletEnabled val="1"/>
        </dgm:presLayoutVars>
      </dgm:prSet>
      <dgm:spPr/>
    </dgm:pt>
    <dgm:pt modelId="{5A4456E2-4084-4016-9516-8D74FBCFE716}" type="pres">
      <dgm:prSet presAssocID="{D29BC72E-AF3A-496A-9F54-09B01281209A}" presName="Name13" presStyleLbl="parChTrans1D2" presStyleIdx="4" presStyleCnt="6"/>
      <dgm:spPr/>
    </dgm:pt>
    <dgm:pt modelId="{2756C6C8-66EA-403E-AFF6-0A442457A02B}" type="pres">
      <dgm:prSet presAssocID="{866B1A08-1BEF-47A8-AAA9-1828C7EE2704}" presName="childText" presStyleLbl="bgAcc1" presStyleIdx="4" presStyleCnt="6" custScaleX="607983">
        <dgm:presLayoutVars>
          <dgm:bulletEnabled val="1"/>
        </dgm:presLayoutVars>
      </dgm:prSet>
      <dgm:spPr/>
    </dgm:pt>
    <dgm:pt modelId="{4E4BF1D1-8E9F-4C25-8329-47C98363D427}" type="pres">
      <dgm:prSet presAssocID="{BAACC900-5933-4D3F-836F-451CEEB17DFD}" presName="Name13" presStyleLbl="parChTrans1D2" presStyleIdx="5" presStyleCnt="6"/>
      <dgm:spPr/>
    </dgm:pt>
    <dgm:pt modelId="{E09705B5-92F8-468D-B275-F1EA843F68CF}" type="pres">
      <dgm:prSet presAssocID="{F0604DF6-604B-4410-8DE8-195302A6E1E4}" presName="childText" presStyleLbl="bgAcc1" presStyleIdx="5" presStyleCnt="6" custScaleX="607983">
        <dgm:presLayoutVars>
          <dgm:bulletEnabled val="1"/>
        </dgm:presLayoutVars>
      </dgm:prSet>
      <dgm:spPr/>
    </dgm:pt>
  </dgm:ptLst>
  <dgm:cxnLst>
    <dgm:cxn modelId="{CC46032C-6C17-49C8-AE34-2F37E43CA563}" srcId="{319067B9-88E0-4B11-8E2E-1D265CA733D4}" destId="{EABAFDCE-580D-42FB-95AB-2461D04C9956}" srcOrd="2" destOrd="0" parTransId="{1D85DB1B-FD2D-4507-A578-2451A56C5607}" sibTransId="{2B0B07E8-98AB-430B-8721-E50A5E296EF4}"/>
    <dgm:cxn modelId="{BE57E82E-DED9-494E-BA31-AC0B8EB2C30A}" type="presOf" srcId="{4E287F36-BF92-4FA9-84FA-66141FE84A4F}" destId="{B5DDF7E6-CF30-4BAB-A211-F0E0975EE028}" srcOrd="0" destOrd="0" presId="urn:microsoft.com/office/officeart/2005/8/layout/hierarchy3"/>
    <dgm:cxn modelId="{CBB4215C-4CF2-4AE2-8E9D-8ABA79D9839A}" type="presOf" srcId="{6F244BA8-B0E2-43B5-BAA0-8BEF67196184}" destId="{C647C71D-DDD0-4D0B-8722-5478C4AAF8E7}" srcOrd="0" destOrd="0" presId="urn:microsoft.com/office/officeart/2005/8/layout/hierarchy3"/>
    <dgm:cxn modelId="{D3EADA63-F45C-4070-885E-B2D468F27DFA}" srcId="{319067B9-88E0-4B11-8E2E-1D265CA733D4}" destId="{7489E730-1331-41D8-A415-70F6F8507C9D}" srcOrd="1" destOrd="0" parTransId="{D338EF3B-F692-46D6-8364-71C39983F3DB}" sibTransId="{CC72F10C-A273-44E1-B979-2704BE39FCB9}"/>
    <dgm:cxn modelId="{4F383D48-26A3-41BE-B1EB-8600D07BAAAB}" srcId="{812551E4-D8F8-437B-9090-D0D450388FAF}" destId="{319067B9-88E0-4B11-8E2E-1D265CA733D4}" srcOrd="0" destOrd="0" parTransId="{8802F9AB-657B-4305-8C3B-FE9C479A2753}" sibTransId="{243277D3-96A4-417D-A9D0-0159B04AC6CB}"/>
    <dgm:cxn modelId="{C9174151-6D1B-449D-BF7A-10AC3D0C2A14}" type="presOf" srcId="{2196C735-9CF1-4476-8EBE-04B448A9FB94}" destId="{A96D4B0A-ED34-4AD5-951F-BFBD4B3989FE}" srcOrd="0" destOrd="0" presId="urn:microsoft.com/office/officeart/2005/8/layout/hierarchy3"/>
    <dgm:cxn modelId="{84558D73-1B10-4595-B87F-8240E0896AD0}" srcId="{319067B9-88E0-4B11-8E2E-1D265CA733D4}" destId="{4E287F36-BF92-4FA9-84FA-66141FE84A4F}" srcOrd="3" destOrd="0" parTransId="{EC9C0AA2-C336-40B1-9DCA-3C9EEB448339}" sibTransId="{7CE58444-6B4D-4D11-8978-AC5B8E4BF803}"/>
    <dgm:cxn modelId="{55B8B176-9B79-4C55-8CDA-B80B955C8DFC}" type="presOf" srcId="{D338EF3B-F692-46D6-8364-71C39983F3DB}" destId="{0BFF4007-D9A0-4F0C-B792-224A34899BFE}" srcOrd="0" destOrd="0" presId="urn:microsoft.com/office/officeart/2005/8/layout/hierarchy3"/>
    <dgm:cxn modelId="{4AB07C77-8AB1-473F-9034-78F261A8D010}" type="presOf" srcId="{D29BC72E-AF3A-496A-9F54-09B01281209A}" destId="{5A4456E2-4084-4016-9516-8D74FBCFE716}" srcOrd="0" destOrd="0" presId="urn:microsoft.com/office/officeart/2005/8/layout/hierarchy3"/>
    <dgm:cxn modelId="{00330958-98F0-4DEA-87CE-8DB5B6C1F2AC}" type="presOf" srcId="{7489E730-1331-41D8-A415-70F6F8507C9D}" destId="{9E1CA45C-0D1A-457C-90E0-6AD57888B073}" srcOrd="0" destOrd="0" presId="urn:microsoft.com/office/officeart/2005/8/layout/hierarchy3"/>
    <dgm:cxn modelId="{F5DFC381-84EF-47AC-A9DB-2D325ABE247A}" type="presOf" srcId="{319067B9-88E0-4B11-8E2E-1D265CA733D4}" destId="{EB94FBEB-8D0A-429D-B164-61512E242855}" srcOrd="0" destOrd="0" presId="urn:microsoft.com/office/officeart/2005/8/layout/hierarchy3"/>
    <dgm:cxn modelId="{52285686-C913-4AA1-A253-4D37D94F43F3}" type="presOf" srcId="{1D85DB1B-FD2D-4507-A578-2451A56C5607}" destId="{9BE1ECD6-4F21-4E95-AAD3-0470CD866786}" srcOrd="0" destOrd="0" presId="urn:microsoft.com/office/officeart/2005/8/layout/hierarchy3"/>
    <dgm:cxn modelId="{A2DC5788-1572-45CA-ADC9-1E09DB82EF9F}" type="presOf" srcId="{812551E4-D8F8-437B-9090-D0D450388FAF}" destId="{D96486D3-B549-47AE-8A36-EBA9FDEC5AD2}" srcOrd="0" destOrd="0" presId="urn:microsoft.com/office/officeart/2005/8/layout/hierarchy3"/>
    <dgm:cxn modelId="{4F3B368E-3446-44F4-AFD2-3AD9F6F289B1}" srcId="{319067B9-88E0-4B11-8E2E-1D265CA733D4}" destId="{F0604DF6-604B-4410-8DE8-195302A6E1E4}" srcOrd="5" destOrd="0" parTransId="{BAACC900-5933-4D3F-836F-451CEEB17DFD}" sibTransId="{D0EFCBE8-83A3-47AA-BBEE-3B86E9D5E475}"/>
    <dgm:cxn modelId="{C560DD92-EEF0-496E-9EF3-61C62249C7F2}" type="presOf" srcId="{EC9C0AA2-C336-40B1-9DCA-3C9EEB448339}" destId="{F33EBA95-869C-4D03-BD15-AB9B9AD40F8A}" srcOrd="0" destOrd="0" presId="urn:microsoft.com/office/officeart/2005/8/layout/hierarchy3"/>
    <dgm:cxn modelId="{4115FA98-FF42-48C3-967A-21B7CFDDE3C0}" type="presOf" srcId="{319067B9-88E0-4B11-8E2E-1D265CA733D4}" destId="{164894FC-05B8-460D-8679-69322C418C43}" srcOrd="1" destOrd="0" presId="urn:microsoft.com/office/officeart/2005/8/layout/hierarchy3"/>
    <dgm:cxn modelId="{14A748A0-8761-4CA3-AE86-D2BA7DED51AE}" type="presOf" srcId="{F0604DF6-604B-4410-8DE8-195302A6E1E4}" destId="{E09705B5-92F8-468D-B275-F1EA843F68CF}" srcOrd="0" destOrd="0" presId="urn:microsoft.com/office/officeart/2005/8/layout/hierarchy3"/>
    <dgm:cxn modelId="{A428FFA2-3DA2-4898-BEBC-A3B7BD211FAE}" srcId="{319067B9-88E0-4B11-8E2E-1D265CA733D4}" destId="{866B1A08-1BEF-47A8-AAA9-1828C7EE2704}" srcOrd="4" destOrd="0" parTransId="{D29BC72E-AF3A-496A-9F54-09B01281209A}" sibTransId="{1883670A-3176-422A-8DCB-DA605C9B2F86}"/>
    <dgm:cxn modelId="{C22C82A4-4EB5-4B17-BB90-0A1C8E583ADD}" type="presOf" srcId="{866B1A08-1BEF-47A8-AAA9-1828C7EE2704}" destId="{2756C6C8-66EA-403E-AFF6-0A442457A02B}" srcOrd="0" destOrd="0" presId="urn:microsoft.com/office/officeart/2005/8/layout/hierarchy3"/>
    <dgm:cxn modelId="{0754B2E7-BB5F-4CFD-8FF1-F89CC5F0A51F}" type="presOf" srcId="{BAACC900-5933-4D3F-836F-451CEEB17DFD}" destId="{4E4BF1D1-8E9F-4C25-8329-47C98363D427}" srcOrd="0" destOrd="0" presId="urn:microsoft.com/office/officeart/2005/8/layout/hierarchy3"/>
    <dgm:cxn modelId="{E35577F2-DCB6-4B84-B518-33377C66770B}" type="presOf" srcId="{EABAFDCE-580D-42FB-95AB-2461D04C9956}" destId="{9687B57E-66C7-43F3-BB67-3B60CCF06931}" srcOrd="0" destOrd="0" presId="urn:microsoft.com/office/officeart/2005/8/layout/hierarchy3"/>
    <dgm:cxn modelId="{DA3255F3-7B2F-4E2A-83A2-956D56829175}" srcId="{319067B9-88E0-4B11-8E2E-1D265CA733D4}" destId="{6F244BA8-B0E2-43B5-BAA0-8BEF67196184}" srcOrd="0" destOrd="0" parTransId="{2196C735-9CF1-4476-8EBE-04B448A9FB94}" sibTransId="{1AAD225E-A852-4325-BB2E-6D3BDB13E329}"/>
    <dgm:cxn modelId="{6A464738-1715-4251-8969-FF1FE530875A}" type="presParOf" srcId="{D96486D3-B549-47AE-8A36-EBA9FDEC5AD2}" destId="{F4BC6D0D-C631-4617-BB4D-937F81570B03}" srcOrd="0" destOrd="0" presId="urn:microsoft.com/office/officeart/2005/8/layout/hierarchy3"/>
    <dgm:cxn modelId="{F6069BF6-F368-44C3-B652-EA72263916BB}" type="presParOf" srcId="{F4BC6D0D-C631-4617-BB4D-937F81570B03}" destId="{F20E3F65-FBFF-4990-9486-D5980489764C}" srcOrd="0" destOrd="0" presId="urn:microsoft.com/office/officeart/2005/8/layout/hierarchy3"/>
    <dgm:cxn modelId="{8045AC82-DEBB-4C48-9600-1D37EC82E1B2}" type="presParOf" srcId="{F20E3F65-FBFF-4990-9486-D5980489764C}" destId="{EB94FBEB-8D0A-429D-B164-61512E242855}" srcOrd="0" destOrd="0" presId="urn:microsoft.com/office/officeart/2005/8/layout/hierarchy3"/>
    <dgm:cxn modelId="{33DF521B-6D58-43D1-9D18-72DF6A4231EE}" type="presParOf" srcId="{F20E3F65-FBFF-4990-9486-D5980489764C}" destId="{164894FC-05B8-460D-8679-69322C418C43}" srcOrd="1" destOrd="0" presId="urn:microsoft.com/office/officeart/2005/8/layout/hierarchy3"/>
    <dgm:cxn modelId="{6FE5CBAB-0D3F-437E-8CA6-77A5AB9BCE1C}" type="presParOf" srcId="{F4BC6D0D-C631-4617-BB4D-937F81570B03}" destId="{B0201B31-D555-45B8-B9B3-23DFA12F9D7C}" srcOrd="1" destOrd="0" presId="urn:microsoft.com/office/officeart/2005/8/layout/hierarchy3"/>
    <dgm:cxn modelId="{5BA1E2DB-964A-4BAF-BBC9-FE1E29B30067}" type="presParOf" srcId="{B0201B31-D555-45B8-B9B3-23DFA12F9D7C}" destId="{A96D4B0A-ED34-4AD5-951F-BFBD4B3989FE}" srcOrd="0" destOrd="0" presId="urn:microsoft.com/office/officeart/2005/8/layout/hierarchy3"/>
    <dgm:cxn modelId="{17088756-13AE-4E6E-9EC6-AE8BBCD586FA}" type="presParOf" srcId="{B0201B31-D555-45B8-B9B3-23DFA12F9D7C}" destId="{C647C71D-DDD0-4D0B-8722-5478C4AAF8E7}" srcOrd="1" destOrd="0" presId="urn:microsoft.com/office/officeart/2005/8/layout/hierarchy3"/>
    <dgm:cxn modelId="{4CD8A7AB-8B9F-40BF-B857-AE579230494A}" type="presParOf" srcId="{B0201B31-D555-45B8-B9B3-23DFA12F9D7C}" destId="{0BFF4007-D9A0-4F0C-B792-224A34899BFE}" srcOrd="2" destOrd="0" presId="urn:microsoft.com/office/officeart/2005/8/layout/hierarchy3"/>
    <dgm:cxn modelId="{3EC5464D-5CA8-4F24-883C-1827D881B8C5}" type="presParOf" srcId="{B0201B31-D555-45B8-B9B3-23DFA12F9D7C}" destId="{9E1CA45C-0D1A-457C-90E0-6AD57888B073}" srcOrd="3" destOrd="0" presId="urn:microsoft.com/office/officeart/2005/8/layout/hierarchy3"/>
    <dgm:cxn modelId="{11161337-1ED5-478A-8905-A7987607F8AA}" type="presParOf" srcId="{B0201B31-D555-45B8-B9B3-23DFA12F9D7C}" destId="{9BE1ECD6-4F21-4E95-AAD3-0470CD866786}" srcOrd="4" destOrd="0" presId="urn:microsoft.com/office/officeart/2005/8/layout/hierarchy3"/>
    <dgm:cxn modelId="{409E728E-5C77-4373-8A03-010A32331C37}" type="presParOf" srcId="{B0201B31-D555-45B8-B9B3-23DFA12F9D7C}" destId="{9687B57E-66C7-43F3-BB67-3B60CCF06931}" srcOrd="5" destOrd="0" presId="urn:microsoft.com/office/officeart/2005/8/layout/hierarchy3"/>
    <dgm:cxn modelId="{4865DEAC-6191-4EFA-BCDF-5C9711B2F52B}" type="presParOf" srcId="{B0201B31-D555-45B8-B9B3-23DFA12F9D7C}" destId="{F33EBA95-869C-4D03-BD15-AB9B9AD40F8A}" srcOrd="6" destOrd="0" presId="urn:microsoft.com/office/officeart/2005/8/layout/hierarchy3"/>
    <dgm:cxn modelId="{0AD2B2CC-30CA-4263-980C-D1BB905D97D9}" type="presParOf" srcId="{B0201B31-D555-45B8-B9B3-23DFA12F9D7C}" destId="{B5DDF7E6-CF30-4BAB-A211-F0E0975EE028}" srcOrd="7" destOrd="0" presId="urn:microsoft.com/office/officeart/2005/8/layout/hierarchy3"/>
    <dgm:cxn modelId="{D68EF90A-6CA6-4E2C-9911-67ECACDE3949}" type="presParOf" srcId="{B0201B31-D555-45B8-B9B3-23DFA12F9D7C}" destId="{5A4456E2-4084-4016-9516-8D74FBCFE716}" srcOrd="8" destOrd="0" presId="urn:microsoft.com/office/officeart/2005/8/layout/hierarchy3"/>
    <dgm:cxn modelId="{0C525A84-7208-45C6-933D-23DD23819508}" type="presParOf" srcId="{B0201B31-D555-45B8-B9B3-23DFA12F9D7C}" destId="{2756C6C8-66EA-403E-AFF6-0A442457A02B}" srcOrd="9" destOrd="0" presId="urn:microsoft.com/office/officeart/2005/8/layout/hierarchy3"/>
    <dgm:cxn modelId="{2E59C9FA-2F74-4C67-8FE6-879E64BCF6A2}" type="presParOf" srcId="{B0201B31-D555-45B8-B9B3-23DFA12F9D7C}" destId="{4E4BF1D1-8E9F-4C25-8329-47C98363D427}" srcOrd="10" destOrd="0" presId="urn:microsoft.com/office/officeart/2005/8/layout/hierarchy3"/>
    <dgm:cxn modelId="{99983969-C6C9-4086-8EEF-AE81FA139BA4}" type="presParOf" srcId="{B0201B31-D555-45B8-B9B3-23DFA12F9D7C}" destId="{E09705B5-92F8-468D-B275-F1EA843F68CF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CD7069-7013-44AD-B5B6-A60FA85B23B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C109C16-3BE1-40CB-93E1-A6B51CDE1B79}">
      <dgm:prSet phldrT="[Metin]" custT="1"/>
      <dgm:spPr/>
      <dgm:t>
        <a:bodyPr/>
        <a:lstStyle/>
        <a:p>
          <a:r>
            <a:rPr lang="tr-TR" sz="4000" dirty="0"/>
            <a:t>İslam medeniyetinin temel özellikleri:</a:t>
          </a:r>
        </a:p>
      </dgm:t>
    </dgm:pt>
    <dgm:pt modelId="{9B2A917B-A447-443E-844A-D099AA1FA5D5}" type="parTrans" cxnId="{9ECD9D2E-D839-4179-8D60-856586262DB0}">
      <dgm:prSet/>
      <dgm:spPr/>
      <dgm:t>
        <a:bodyPr/>
        <a:lstStyle/>
        <a:p>
          <a:endParaRPr lang="tr-TR"/>
        </a:p>
      </dgm:t>
    </dgm:pt>
    <dgm:pt modelId="{07FE0720-454F-4DC5-8EED-DE68675128F2}" type="sibTrans" cxnId="{9ECD9D2E-D839-4179-8D60-856586262DB0}">
      <dgm:prSet/>
      <dgm:spPr/>
      <dgm:t>
        <a:bodyPr/>
        <a:lstStyle/>
        <a:p>
          <a:endParaRPr lang="tr-TR"/>
        </a:p>
      </dgm:t>
    </dgm:pt>
    <dgm:pt modelId="{61531DF0-4B2F-42A8-8E49-AAC3A4592997}">
      <dgm:prSet phldrT="[Metin]" custT="1"/>
      <dgm:spPr/>
      <dgm:t>
        <a:bodyPr/>
        <a:lstStyle/>
        <a:p>
          <a:r>
            <a:rPr lang="tr-TR" sz="2800" dirty="0"/>
            <a:t>Evrensel değerlere vurgu yapan </a:t>
          </a:r>
          <a:r>
            <a:rPr lang="tr-TR" sz="2800" b="1" dirty="0"/>
            <a:t>vahye</a:t>
          </a:r>
          <a:r>
            <a:rPr lang="tr-TR" sz="2800" dirty="0"/>
            <a:t> dayanır</a:t>
          </a:r>
        </a:p>
      </dgm:t>
    </dgm:pt>
    <dgm:pt modelId="{D1BD149D-E9E7-4B00-B1C1-B5941678C9C2}" type="parTrans" cxnId="{9FA08BD0-1761-4464-9503-4C36339FC577}">
      <dgm:prSet custT="1"/>
      <dgm:spPr/>
      <dgm:t>
        <a:bodyPr/>
        <a:lstStyle/>
        <a:p>
          <a:endParaRPr lang="tr-TR" sz="1400"/>
        </a:p>
      </dgm:t>
    </dgm:pt>
    <dgm:pt modelId="{C9C7C60D-E220-4D67-989E-BF5C955C156E}" type="sibTrans" cxnId="{9FA08BD0-1761-4464-9503-4C36339FC577}">
      <dgm:prSet/>
      <dgm:spPr/>
      <dgm:t>
        <a:bodyPr/>
        <a:lstStyle/>
        <a:p>
          <a:endParaRPr lang="tr-TR"/>
        </a:p>
      </dgm:t>
    </dgm:pt>
    <dgm:pt modelId="{D5B6FD86-DCD6-44C7-AD9B-224259D154D9}">
      <dgm:prSet phldrT="[Metin]" custT="1"/>
      <dgm:spPr/>
      <dgm:t>
        <a:bodyPr/>
        <a:lstStyle/>
        <a:p>
          <a:r>
            <a:rPr lang="tr-TR" sz="2800" dirty="0"/>
            <a:t>Evrenseldir</a:t>
          </a:r>
        </a:p>
      </dgm:t>
    </dgm:pt>
    <dgm:pt modelId="{AEA3435E-205D-4571-A948-9542D221DBF0}" type="parTrans" cxnId="{3E066C1D-1972-4554-83A2-7CBDBE1D0952}">
      <dgm:prSet custT="1"/>
      <dgm:spPr/>
      <dgm:t>
        <a:bodyPr/>
        <a:lstStyle/>
        <a:p>
          <a:endParaRPr lang="tr-TR" sz="900"/>
        </a:p>
      </dgm:t>
    </dgm:pt>
    <dgm:pt modelId="{DA449062-D810-44B9-8706-352D238C9448}" type="sibTrans" cxnId="{3E066C1D-1972-4554-83A2-7CBDBE1D0952}">
      <dgm:prSet/>
      <dgm:spPr/>
      <dgm:t>
        <a:bodyPr/>
        <a:lstStyle/>
        <a:p>
          <a:endParaRPr lang="tr-TR"/>
        </a:p>
      </dgm:t>
    </dgm:pt>
    <dgm:pt modelId="{120D82DA-4E5C-4CED-A600-A37DFBF3D3F7}">
      <dgm:prSet phldrT="[Metin]" custT="1"/>
      <dgm:spPr/>
      <dgm:t>
        <a:bodyPr/>
        <a:lstStyle/>
        <a:p>
          <a:r>
            <a:rPr lang="tr-TR" sz="2800" dirty="0"/>
            <a:t>Barındırdığı farklı kültürleri yok etmez, korur. Sömürgeci değildir</a:t>
          </a:r>
        </a:p>
      </dgm:t>
    </dgm:pt>
    <dgm:pt modelId="{AF708FA6-E294-4155-B702-ABDCE34D79EC}" type="parTrans" cxnId="{4B9793F4-748F-4BD2-B833-58476F4F48DF}">
      <dgm:prSet custT="1"/>
      <dgm:spPr/>
      <dgm:t>
        <a:bodyPr/>
        <a:lstStyle/>
        <a:p>
          <a:endParaRPr lang="tr-TR" sz="900"/>
        </a:p>
      </dgm:t>
    </dgm:pt>
    <dgm:pt modelId="{FB98F8F8-7456-42FB-884C-504015BE1F6C}" type="sibTrans" cxnId="{4B9793F4-748F-4BD2-B833-58476F4F48DF}">
      <dgm:prSet/>
      <dgm:spPr/>
      <dgm:t>
        <a:bodyPr/>
        <a:lstStyle/>
        <a:p>
          <a:endParaRPr lang="tr-TR"/>
        </a:p>
      </dgm:t>
    </dgm:pt>
    <dgm:pt modelId="{70EFFD62-A0EB-4FCE-AE34-1DDF33824E0D}">
      <dgm:prSet custT="1"/>
      <dgm:spPr/>
      <dgm:t>
        <a:bodyPr/>
        <a:lstStyle/>
        <a:p>
          <a:r>
            <a:rPr lang="tr-TR" sz="2800" dirty="0"/>
            <a:t>Ahlakiliği ve adaleti ön planda tutar</a:t>
          </a:r>
        </a:p>
      </dgm:t>
    </dgm:pt>
    <dgm:pt modelId="{DBA7CDD0-6165-4AB8-98D9-421F0FB8CC83}" type="parTrans" cxnId="{A9A99222-6FC3-4171-BD5E-296659939216}">
      <dgm:prSet custT="1"/>
      <dgm:spPr/>
      <dgm:t>
        <a:bodyPr/>
        <a:lstStyle/>
        <a:p>
          <a:endParaRPr lang="tr-TR" sz="1400"/>
        </a:p>
      </dgm:t>
    </dgm:pt>
    <dgm:pt modelId="{C4AA84FB-DB3E-45E1-9DAD-F3DFF8F27E42}" type="sibTrans" cxnId="{A9A99222-6FC3-4171-BD5E-296659939216}">
      <dgm:prSet/>
      <dgm:spPr/>
      <dgm:t>
        <a:bodyPr/>
        <a:lstStyle/>
        <a:p>
          <a:endParaRPr lang="tr-TR"/>
        </a:p>
      </dgm:t>
    </dgm:pt>
    <dgm:pt modelId="{7B36F7AA-0E51-47C8-908B-D4906F195E34}">
      <dgm:prSet custT="1"/>
      <dgm:spPr/>
      <dgm:t>
        <a:bodyPr/>
        <a:lstStyle/>
        <a:p>
          <a:r>
            <a:rPr lang="tr-TR" sz="2800" dirty="0"/>
            <a:t>İnsan merkezlidir</a:t>
          </a:r>
        </a:p>
      </dgm:t>
    </dgm:pt>
    <dgm:pt modelId="{A0C2B205-B382-4C9F-995B-019D8DC5A0BE}" type="parTrans" cxnId="{B8DD1706-A1AC-4545-B869-E59C35D9C101}">
      <dgm:prSet custT="1"/>
      <dgm:spPr/>
      <dgm:t>
        <a:bodyPr/>
        <a:lstStyle/>
        <a:p>
          <a:endParaRPr lang="tr-TR" sz="700"/>
        </a:p>
      </dgm:t>
    </dgm:pt>
    <dgm:pt modelId="{BB618AF5-B825-4819-B73B-97726DA52027}" type="sibTrans" cxnId="{B8DD1706-A1AC-4545-B869-E59C35D9C101}">
      <dgm:prSet/>
      <dgm:spPr/>
      <dgm:t>
        <a:bodyPr/>
        <a:lstStyle/>
        <a:p>
          <a:endParaRPr lang="tr-TR"/>
        </a:p>
      </dgm:t>
    </dgm:pt>
    <dgm:pt modelId="{88857482-B844-4AD9-8D64-40DC1E4EA96F}">
      <dgm:prSet custT="1"/>
      <dgm:spPr/>
      <dgm:t>
        <a:bodyPr/>
        <a:lstStyle/>
        <a:p>
          <a:r>
            <a:rPr lang="tr-TR" sz="2800" dirty="0"/>
            <a:t>Sentezler bütünüdür</a:t>
          </a:r>
        </a:p>
      </dgm:t>
    </dgm:pt>
    <dgm:pt modelId="{264A39DB-1AB8-4E4F-BDC1-A02BC7B829AE}" type="parTrans" cxnId="{CCE17037-6FB3-4E6A-BB06-9DEB4D76291F}">
      <dgm:prSet custT="1"/>
      <dgm:spPr/>
      <dgm:t>
        <a:bodyPr/>
        <a:lstStyle/>
        <a:p>
          <a:endParaRPr lang="tr-TR" sz="700"/>
        </a:p>
      </dgm:t>
    </dgm:pt>
    <dgm:pt modelId="{0F71B5B4-F8BC-4001-88A7-5175D09BE6EB}" type="sibTrans" cxnId="{CCE17037-6FB3-4E6A-BB06-9DEB4D76291F}">
      <dgm:prSet/>
      <dgm:spPr/>
      <dgm:t>
        <a:bodyPr/>
        <a:lstStyle/>
        <a:p>
          <a:endParaRPr lang="tr-TR"/>
        </a:p>
      </dgm:t>
    </dgm:pt>
    <dgm:pt modelId="{7F01BAEF-0A73-4559-8CB6-4D7D5F4AF963}">
      <dgm:prSet custT="1"/>
      <dgm:spPr/>
      <dgm:t>
        <a:bodyPr/>
        <a:lstStyle/>
        <a:p>
          <a:r>
            <a:rPr lang="tr-TR" sz="2800" dirty="0"/>
            <a:t>İlim medeniyetidir</a:t>
          </a:r>
        </a:p>
      </dgm:t>
    </dgm:pt>
    <dgm:pt modelId="{2634FEC8-1B62-42C9-8461-60B3FB5D9EFF}" type="parTrans" cxnId="{1DAC863C-0F4A-4B7F-8371-D30A9A0A8307}">
      <dgm:prSet custT="1"/>
      <dgm:spPr/>
      <dgm:t>
        <a:bodyPr/>
        <a:lstStyle/>
        <a:p>
          <a:endParaRPr lang="tr-TR" sz="700"/>
        </a:p>
      </dgm:t>
    </dgm:pt>
    <dgm:pt modelId="{8F3FF266-093E-4B6D-AC87-6B2C6856FB61}" type="sibTrans" cxnId="{1DAC863C-0F4A-4B7F-8371-D30A9A0A8307}">
      <dgm:prSet/>
      <dgm:spPr/>
      <dgm:t>
        <a:bodyPr/>
        <a:lstStyle/>
        <a:p>
          <a:endParaRPr lang="tr-TR"/>
        </a:p>
      </dgm:t>
    </dgm:pt>
    <dgm:pt modelId="{D77E347B-4F2E-4B8B-988F-E09FFB48FA0E}" type="pres">
      <dgm:prSet presAssocID="{49CD7069-7013-44AD-B5B6-A60FA85B23B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0A9736E-E5E1-4F8C-9A89-71FAF90E6F1A}" type="pres">
      <dgm:prSet presAssocID="{BC109C16-3BE1-40CB-93E1-A6B51CDE1B79}" presName="root1" presStyleCnt="0"/>
      <dgm:spPr/>
    </dgm:pt>
    <dgm:pt modelId="{D99FCF60-C279-4E25-9D47-EB547E9EB3BA}" type="pres">
      <dgm:prSet presAssocID="{BC109C16-3BE1-40CB-93E1-A6B51CDE1B79}" presName="LevelOneTextNode" presStyleLbl="node0" presStyleIdx="0" presStyleCnt="1" custScaleX="130742" custScaleY="156729">
        <dgm:presLayoutVars>
          <dgm:chPref val="3"/>
        </dgm:presLayoutVars>
      </dgm:prSet>
      <dgm:spPr/>
    </dgm:pt>
    <dgm:pt modelId="{58B1F26D-065D-48A0-BEDE-27F530D8C5FB}" type="pres">
      <dgm:prSet presAssocID="{BC109C16-3BE1-40CB-93E1-A6B51CDE1B79}" presName="level2hierChild" presStyleCnt="0"/>
      <dgm:spPr/>
    </dgm:pt>
    <dgm:pt modelId="{846F07B6-170C-4881-BB21-8CF0CE13EBFC}" type="pres">
      <dgm:prSet presAssocID="{D1BD149D-E9E7-4B00-B1C1-B5941678C9C2}" presName="conn2-1" presStyleLbl="parChTrans1D2" presStyleIdx="0" presStyleCnt="7"/>
      <dgm:spPr/>
    </dgm:pt>
    <dgm:pt modelId="{920AC42F-D1AD-4729-BF67-447EB455A637}" type="pres">
      <dgm:prSet presAssocID="{D1BD149D-E9E7-4B00-B1C1-B5941678C9C2}" presName="connTx" presStyleLbl="parChTrans1D2" presStyleIdx="0" presStyleCnt="7"/>
      <dgm:spPr/>
    </dgm:pt>
    <dgm:pt modelId="{D54C5DD7-8D8D-44EE-9C6A-35C1171FE340}" type="pres">
      <dgm:prSet presAssocID="{61531DF0-4B2F-42A8-8E49-AAC3A4592997}" presName="root2" presStyleCnt="0"/>
      <dgm:spPr/>
    </dgm:pt>
    <dgm:pt modelId="{45EF69F2-D80F-4EF9-BF82-58033EC45F7D}" type="pres">
      <dgm:prSet presAssocID="{61531DF0-4B2F-42A8-8E49-AAC3A4592997}" presName="LevelTwoTextNode" presStyleLbl="node2" presStyleIdx="0" presStyleCnt="7" custScaleX="291673">
        <dgm:presLayoutVars>
          <dgm:chPref val="3"/>
        </dgm:presLayoutVars>
      </dgm:prSet>
      <dgm:spPr/>
    </dgm:pt>
    <dgm:pt modelId="{5B9CDC84-266D-4116-9FB8-40FE90C970FB}" type="pres">
      <dgm:prSet presAssocID="{61531DF0-4B2F-42A8-8E49-AAC3A4592997}" presName="level3hierChild" presStyleCnt="0"/>
      <dgm:spPr/>
    </dgm:pt>
    <dgm:pt modelId="{DAD487F7-DFC1-4F1F-980C-F261B8532663}" type="pres">
      <dgm:prSet presAssocID="{AEA3435E-205D-4571-A948-9542D221DBF0}" presName="conn2-1" presStyleLbl="parChTrans1D2" presStyleIdx="1" presStyleCnt="7"/>
      <dgm:spPr/>
    </dgm:pt>
    <dgm:pt modelId="{9D1F8059-4E00-4999-B134-98FFCFE00747}" type="pres">
      <dgm:prSet presAssocID="{AEA3435E-205D-4571-A948-9542D221DBF0}" presName="connTx" presStyleLbl="parChTrans1D2" presStyleIdx="1" presStyleCnt="7"/>
      <dgm:spPr/>
    </dgm:pt>
    <dgm:pt modelId="{1879390C-A9F5-48AF-AB8E-BAF2AAD7B3B3}" type="pres">
      <dgm:prSet presAssocID="{D5B6FD86-DCD6-44C7-AD9B-224259D154D9}" presName="root2" presStyleCnt="0"/>
      <dgm:spPr/>
    </dgm:pt>
    <dgm:pt modelId="{41670CE9-F6C5-4611-8A74-0BC96FCA95D5}" type="pres">
      <dgm:prSet presAssocID="{D5B6FD86-DCD6-44C7-AD9B-224259D154D9}" presName="LevelTwoTextNode" presStyleLbl="node2" presStyleIdx="1" presStyleCnt="7" custScaleX="291673">
        <dgm:presLayoutVars>
          <dgm:chPref val="3"/>
        </dgm:presLayoutVars>
      </dgm:prSet>
      <dgm:spPr/>
    </dgm:pt>
    <dgm:pt modelId="{39185B94-5A9B-46E6-A43B-5F5D8548AD6D}" type="pres">
      <dgm:prSet presAssocID="{D5B6FD86-DCD6-44C7-AD9B-224259D154D9}" presName="level3hierChild" presStyleCnt="0"/>
      <dgm:spPr/>
    </dgm:pt>
    <dgm:pt modelId="{6F17470C-906D-4133-AB17-F258567A0710}" type="pres">
      <dgm:prSet presAssocID="{A0C2B205-B382-4C9F-995B-019D8DC5A0BE}" presName="conn2-1" presStyleLbl="parChTrans1D2" presStyleIdx="2" presStyleCnt="7"/>
      <dgm:spPr/>
    </dgm:pt>
    <dgm:pt modelId="{EED798F1-3E1A-4F74-AFA6-AF3F7433BBB3}" type="pres">
      <dgm:prSet presAssocID="{A0C2B205-B382-4C9F-995B-019D8DC5A0BE}" presName="connTx" presStyleLbl="parChTrans1D2" presStyleIdx="2" presStyleCnt="7"/>
      <dgm:spPr/>
    </dgm:pt>
    <dgm:pt modelId="{72555E59-BAAC-4899-934D-0B5999437817}" type="pres">
      <dgm:prSet presAssocID="{7B36F7AA-0E51-47C8-908B-D4906F195E34}" presName="root2" presStyleCnt="0"/>
      <dgm:spPr/>
    </dgm:pt>
    <dgm:pt modelId="{0C764182-5D8C-4E13-96D3-122220575FB2}" type="pres">
      <dgm:prSet presAssocID="{7B36F7AA-0E51-47C8-908B-D4906F195E34}" presName="LevelTwoTextNode" presStyleLbl="node2" presStyleIdx="2" presStyleCnt="7" custScaleX="291673">
        <dgm:presLayoutVars>
          <dgm:chPref val="3"/>
        </dgm:presLayoutVars>
      </dgm:prSet>
      <dgm:spPr/>
    </dgm:pt>
    <dgm:pt modelId="{F219109A-6064-40DD-9E4C-2A463FA329A1}" type="pres">
      <dgm:prSet presAssocID="{7B36F7AA-0E51-47C8-908B-D4906F195E34}" presName="level3hierChild" presStyleCnt="0"/>
      <dgm:spPr/>
    </dgm:pt>
    <dgm:pt modelId="{24CD7D98-F70D-4155-94B5-5156D1EAA52B}" type="pres">
      <dgm:prSet presAssocID="{2634FEC8-1B62-42C9-8461-60B3FB5D9EFF}" presName="conn2-1" presStyleLbl="parChTrans1D2" presStyleIdx="3" presStyleCnt="7"/>
      <dgm:spPr/>
    </dgm:pt>
    <dgm:pt modelId="{B9CE9A1A-5540-43D3-B2DC-D7075B242AE4}" type="pres">
      <dgm:prSet presAssocID="{2634FEC8-1B62-42C9-8461-60B3FB5D9EFF}" presName="connTx" presStyleLbl="parChTrans1D2" presStyleIdx="3" presStyleCnt="7"/>
      <dgm:spPr/>
    </dgm:pt>
    <dgm:pt modelId="{2D8F748D-7E97-40AD-8D20-D34611FF3027}" type="pres">
      <dgm:prSet presAssocID="{7F01BAEF-0A73-4559-8CB6-4D7D5F4AF963}" presName="root2" presStyleCnt="0"/>
      <dgm:spPr/>
    </dgm:pt>
    <dgm:pt modelId="{E314282A-B301-4752-9E5E-ECE7B68D9E39}" type="pres">
      <dgm:prSet presAssocID="{7F01BAEF-0A73-4559-8CB6-4D7D5F4AF963}" presName="LevelTwoTextNode" presStyleLbl="node2" presStyleIdx="3" presStyleCnt="7" custScaleX="291673">
        <dgm:presLayoutVars>
          <dgm:chPref val="3"/>
        </dgm:presLayoutVars>
      </dgm:prSet>
      <dgm:spPr/>
    </dgm:pt>
    <dgm:pt modelId="{4CFEE6A0-6FA6-45B9-9047-9C1C29B18102}" type="pres">
      <dgm:prSet presAssocID="{7F01BAEF-0A73-4559-8CB6-4D7D5F4AF963}" presName="level3hierChild" presStyleCnt="0"/>
      <dgm:spPr/>
    </dgm:pt>
    <dgm:pt modelId="{EFE7AD32-E00F-4AD1-9DD3-CAC59826C61F}" type="pres">
      <dgm:prSet presAssocID="{264A39DB-1AB8-4E4F-BDC1-A02BC7B829AE}" presName="conn2-1" presStyleLbl="parChTrans1D2" presStyleIdx="4" presStyleCnt="7"/>
      <dgm:spPr/>
    </dgm:pt>
    <dgm:pt modelId="{17BB93B5-F2A3-4DAF-A0A1-BCC519F2A1A7}" type="pres">
      <dgm:prSet presAssocID="{264A39DB-1AB8-4E4F-BDC1-A02BC7B829AE}" presName="connTx" presStyleLbl="parChTrans1D2" presStyleIdx="4" presStyleCnt="7"/>
      <dgm:spPr/>
    </dgm:pt>
    <dgm:pt modelId="{CE6A8BE2-8E19-434E-B797-8609DCC48DF1}" type="pres">
      <dgm:prSet presAssocID="{88857482-B844-4AD9-8D64-40DC1E4EA96F}" presName="root2" presStyleCnt="0"/>
      <dgm:spPr/>
    </dgm:pt>
    <dgm:pt modelId="{19074939-1623-4F54-9BA7-348C1CE18CAD}" type="pres">
      <dgm:prSet presAssocID="{88857482-B844-4AD9-8D64-40DC1E4EA96F}" presName="LevelTwoTextNode" presStyleLbl="node2" presStyleIdx="4" presStyleCnt="7" custScaleX="291673">
        <dgm:presLayoutVars>
          <dgm:chPref val="3"/>
        </dgm:presLayoutVars>
      </dgm:prSet>
      <dgm:spPr/>
    </dgm:pt>
    <dgm:pt modelId="{1373327F-62CF-4902-BB22-DC5C3E71E00F}" type="pres">
      <dgm:prSet presAssocID="{88857482-B844-4AD9-8D64-40DC1E4EA96F}" presName="level3hierChild" presStyleCnt="0"/>
      <dgm:spPr/>
    </dgm:pt>
    <dgm:pt modelId="{C3F065BA-B6D7-4DB2-8C3D-0957B9AC2DC5}" type="pres">
      <dgm:prSet presAssocID="{AF708FA6-E294-4155-B702-ABDCE34D79EC}" presName="conn2-1" presStyleLbl="parChTrans1D2" presStyleIdx="5" presStyleCnt="7"/>
      <dgm:spPr/>
    </dgm:pt>
    <dgm:pt modelId="{DC6CC3DC-97A3-4A14-B416-65D8AF4EDAB5}" type="pres">
      <dgm:prSet presAssocID="{AF708FA6-E294-4155-B702-ABDCE34D79EC}" presName="connTx" presStyleLbl="parChTrans1D2" presStyleIdx="5" presStyleCnt="7"/>
      <dgm:spPr/>
    </dgm:pt>
    <dgm:pt modelId="{F58274ED-E1F0-4D56-8F22-470ECB9A4AE1}" type="pres">
      <dgm:prSet presAssocID="{120D82DA-4E5C-4CED-A600-A37DFBF3D3F7}" presName="root2" presStyleCnt="0"/>
      <dgm:spPr/>
    </dgm:pt>
    <dgm:pt modelId="{C7794506-F71E-4384-9423-25593DAD21E3}" type="pres">
      <dgm:prSet presAssocID="{120D82DA-4E5C-4CED-A600-A37DFBF3D3F7}" presName="LevelTwoTextNode" presStyleLbl="node2" presStyleIdx="5" presStyleCnt="7" custScaleX="291673">
        <dgm:presLayoutVars>
          <dgm:chPref val="3"/>
        </dgm:presLayoutVars>
      </dgm:prSet>
      <dgm:spPr/>
    </dgm:pt>
    <dgm:pt modelId="{B66164A1-D2B6-486A-990F-0F7DA1E49C96}" type="pres">
      <dgm:prSet presAssocID="{120D82DA-4E5C-4CED-A600-A37DFBF3D3F7}" presName="level3hierChild" presStyleCnt="0"/>
      <dgm:spPr/>
    </dgm:pt>
    <dgm:pt modelId="{53E8BD89-6E2C-4DE5-92C6-4207BFFB07C3}" type="pres">
      <dgm:prSet presAssocID="{DBA7CDD0-6165-4AB8-98D9-421F0FB8CC83}" presName="conn2-1" presStyleLbl="parChTrans1D2" presStyleIdx="6" presStyleCnt="7"/>
      <dgm:spPr/>
    </dgm:pt>
    <dgm:pt modelId="{9CBF1D40-FD5C-4BA0-8D8D-F75B72A1109E}" type="pres">
      <dgm:prSet presAssocID="{DBA7CDD0-6165-4AB8-98D9-421F0FB8CC83}" presName="connTx" presStyleLbl="parChTrans1D2" presStyleIdx="6" presStyleCnt="7"/>
      <dgm:spPr/>
    </dgm:pt>
    <dgm:pt modelId="{F52903BA-4CA8-46E6-96FA-0B448C9A7FD3}" type="pres">
      <dgm:prSet presAssocID="{70EFFD62-A0EB-4FCE-AE34-1DDF33824E0D}" presName="root2" presStyleCnt="0"/>
      <dgm:spPr/>
    </dgm:pt>
    <dgm:pt modelId="{28CEA870-B53F-4A70-910F-56BF10462F0B}" type="pres">
      <dgm:prSet presAssocID="{70EFFD62-A0EB-4FCE-AE34-1DDF33824E0D}" presName="LevelTwoTextNode" presStyleLbl="node2" presStyleIdx="6" presStyleCnt="7" custScaleX="291673">
        <dgm:presLayoutVars>
          <dgm:chPref val="3"/>
        </dgm:presLayoutVars>
      </dgm:prSet>
      <dgm:spPr/>
    </dgm:pt>
    <dgm:pt modelId="{5E6D87D4-C651-4FA9-874E-58451183ACE3}" type="pres">
      <dgm:prSet presAssocID="{70EFFD62-A0EB-4FCE-AE34-1DDF33824E0D}" presName="level3hierChild" presStyleCnt="0"/>
      <dgm:spPr/>
    </dgm:pt>
  </dgm:ptLst>
  <dgm:cxnLst>
    <dgm:cxn modelId="{7645EE03-38CC-42E8-9C4A-FB7D247FD2E0}" type="presOf" srcId="{88857482-B844-4AD9-8D64-40DC1E4EA96F}" destId="{19074939-1623-4F54-9BA7-348C1CE18CAD}" srcOrd="0" destOrd="0" presId="urn:microsoft.com/office/officeart/2008/layout/HorizontalMultiLevelHierarchy"/>
    <dgm:cxn modelId="{521A6A04-280C-42E5-AC47-342908564FE4}" type="presOf" srcId="{AF708FA6-E294-4155-B702-ABDCE34D79EC}" destId="{DC6CC3DC-97A3-4A14-B416-65D8AF4EDAB5}" srcOrd="1" destOrd="0" presId="urn:microsoft.com/office/officeart/2008/layout/HorizontalMultiLevelHierarchy"/>
    <dgm:cxn modelId="{B8DD1706-A1AC-4545-B869-E59C35D9C101}" srcId="{BC109C16-3BE1-40CB-93E1-A6B51CDE1B79}" destId="{7B36F7AA-0E51-47C8-908B-D4906F195E34}" srcOrd="2" destOrd="0" parTransId="{A0C2B205-B382-4C9F-995B-019D8DC5A0BE}" sibTransId="{BB618AF5-B825-4819-B73B-97726DA52027}"/>
    <dgm:cxn modelId="{67365813-5548-42E2-A6C8-7CCBB2B46CF1}" type="presOf" srcId="{AEA3435E-205D-4571-A948-9542D221DBF0}" destId="{DAD487F7-DFC1-4F1F-980C-F261B8532663}" srcOrd="0" destOrd="0" presId="urn:microsoft.com/office/officeart/2008/layout/HorizontalMultiLevelHierarchy"/>
    <dgm:cxn modelId="{3E066C1D-1972-4554-83A2-7CBDBE1D0952}" srcId="{BC109C16-3BE1-40CB-93E1-A6B51CDE1B79}" destId="{D5B6FD86-DCD6-44C7-AD9B-224259D154D9}" srcOrd="1" destOrd="0" parTransId="{AEA3435E-205D-4571-A948-9542D221DBF0}" sibTransId="{DA449062-D810-44B9-8706-352D238C9448}"/>
    <dgm:cxn modelId="{A9A99222-6FC3-4171-BD5E-296659939216}" srcId="{BC109C16-3BE1-40CB-93E1-A6B51CDE1B79}" destId="{70EFFD62-A0EB-4FCE-AE34-1DDF33824E0D}" srcOrd="6" destOrd="0" parTransId="{DBA7CDD0-6165-4AB8-98D9-421F0FB8CC83}" sibTransId="{C4AA84FB-DB3E-45E1-9DAD-F3DFF8F27E42}"/>
    <dgm:cxn modelId="{AE7F7128-3558-422D-8221-23DB85ECC703}" type="presOf" srcId="{A0C2B205-B382-4C9F-995B-019D8DC5A0BE}" destId="{6F17470C-906D-4133-AB17-F258567A0710}" srcOrd="0" destOrd="0" presId="urn:microsoft.com/office/officeart/2008/layout/HorizontalMultiLevelHierarchy"/>
    <dgm:cxn modelId="{DA220229-4A3A-4B9F-AA20-3643E8D409BE}" type="presOf" srcId="{DBA7CDD0-6165-4AB8-98D9-421F0FB8CC83}" destId="{53E8BD89-6E2C-4DE5-92C6-4207BFFB07C3}" srcOrd="0" destOrd="0" presId="urn:microsoft.com/office/officeart/2008/layout/HorizontalMultiLevelHierarchy"/>
    <dgm:cxn modelId="{14D51A2A-93C1-4433-B313-070053708622}" type="presOf" srcId="{264A39DB-1AB8-4E4F-BDC1-A02BC7B829AE}" destId="{EFE7AD32-E00F-4AD1-9DD3-CAC59826C61F}" srcOrd="0" destOrd="0" presId="urn:microsoft.com/office/officeart/2008/layout/HorizontalMultiLevelHierarchy"/>
    <dgm:cxn modelId="{14139D2A-A58C-4D4C-BAEE-B49C656D8081}" type="presOf" srcId="{DBA7CDD0-6165-4AB8-98D9-421F0FB8CC83}" destId="{9CBF1D40-FD5C-4BA0-8D8D-F75B72A1109E}" srcOrd="1" destOrd="0" presId="urn:microsoft.com/office/officeart/2008/layout/HorizontalMultiLevelHierarchy"/>
    <dgm:cxn modelId="{9ECD9D2E-D839-4179-8D60-856586262DB0}" srcId="{49CD7069-7013-44AD-B5B6-A60FA85B23B5}" destId="{BC109C16-3BE1-40CB-93E1-A6B51CDE1B79}" srcOrd="0" destOrd="0" parTransId="{9B2A917B-A447-443E-844A-D099AA1FA5D5}" sibTransId="{07FE0720-454F-4DC5-8EED-DE68675128F2}"/>
    <dgm:cxn modelId="{156FCF31-2036-4A6D-B59F-20258A330F04}" type="presOf" srcId="{7B36F7AA-0E51-47C8-908B-D4906F195E34}" destId="{0C764182-5D8C-4E13-96D3-122220575FB2}" srcOrd="0" destOrd="0" presId="urn:microsoft.com/office/officeart/2008/layout/HorizontalMultiLevelHierarchy"/>
    <dgm:cxn modelId="{FCD3A936-C13F-43C6-A6FD-89C58C7B9CC9}" type="presOf" srcId="{120D82DA-4E5C-4CED-A600-A37DFBF3D3F7}" destId="{C7794506-F71E-4384-9423-25593DAD21E3}" srcOrd="0" destOrd="0" presId="urn:microsoft.com/office/officeart/2008/layout/HorizontalMultiLevelHierarchy"/>
    <dgm:cxn modelId="{CCE17037-6FB3-4E6A-BB06-9DEB4D76291F}" srcId="{BC109C16-3BE1-40CB-93E1-A6B51CDE1B79}" destId="{88857482-B844-4AD9-8D64-40DC1E4EA96F}" srcOrd="4" destOrd="0" parTransId="{264A39DB-1AB8-4E4F-BDC1-A02BC7B829AE}" sibTransId="{0F71B5B4-F8BC-4001-88A7-5175D09BE6EB}"/>
    <dgm:cxn modelId="{9F6CB63A-BEB1-4EFB-803D-5B1559B7ABC6}" type="presOf" srcId="{70EFFD62-A0EB-4FCE-AE34-1DDF33824E0D}" destId="{28CEA870-B53F-4A70-910F-56BF10462F0B}" srcOrd="0" destOrd="0" presId="urn:microsoft.com/office/officeart/2008/layout/HorizontalMultiLevelHierarchy"/>
    <dgm:cxn modelId="{1DAC863C-0F4A-4B7F-8371-D30A9A0A8307}" srcId="{BC109C16-3BE1-40CB-93E1-A6B51CDE1B79}" destId="{7F01BAEF-0A73-4559-8CB6-4D7D5F4AF963}" srcOrd="3" destOrd="0" parTransId="{2634FEC8-1B62-42C9-8461-60B3FB5D9EFF}" sibTransId="{8F3FF266-093E-4B6D-AC87-6B2C6856FB61}"/>
    <dgm:cxn modelId="{9DB7ED3D-9D58-4E4B-B062-F4B17CAF23C1}" type="presOf" srcId="{AEA3435E-205D-4571-A948-9542D221DBF0}" destId="{9D1F8059-4E00-4999-B134-98FFCFE00747}" srcOrd="1" destOrd="0" presId="urn:microsoft.com/office/officeart/2008/layout/HorizontalMultiLevelHierarchy"/>
    <dgm:cxn modelId="{E5F38741-EEDE-46CC-88B4-F5EA7E15072C}" type="presOf" srcId="{7F01BAEF-0A73-4559-8CB6-4D7D5F4AF963}" destId="{E314282A-B301-4752-9E5E-ECE7B68D9E39}" srcOrd="0" destOrd="0" presId="urn:microsoft.com/office/officeart/2008/layout/HorizontalMultiLevelHierarchy"/>
    <dgm:cxn modelId="{EBEE6071-0423-4C88-AFBD-3CB84A0C6E26}" type="presOf" srcId="{BC109C16-3BE1-40CB-93E1-A6B51CDE1B79}" destId="{D99FCF60-C279-4E25-9D47-EB547E9EB3BA}" srcOrd="0" destOrd="0" presId="urn:microsoft.com/office/officeart/2008/layout/HorizontalMultiLevelHierarchy"/>
    <dgm:cxn modelId="{E0A91284-08D6-46B5-98E1-DC18ABBA927B}" type="presOf" srcId="{61531DF0-4B2F-42A8-8E49-AAC3A4592997}" destId="{45EF69F2-D80F-4EF9-BF82-58033EC45F7D}" srcOrd="0" destOrd="0" presId="urn:microsoft.com/office/officeart/2008/layout/HorizontalMultiLevelHierarchy"/>
    <dgm:cxn modelId="{D684AC86-358B-4655-A6E9-521F4C87D5F0}" type="presOf" srcId="{D1BD149D-E9E7-4B00-B1C1-B5941678C9C2}" destId="{920AC42F-D1AD-4729-BF67-447EB455A637}" srcOrd="1" destOrd="0" presId="urn:microsoft.com/office/officeart/2008/layout/HorizontalMultiLevelHierarchy"/>
    <dgm:cxn modelId="{73AA958D-D9BE-4702-9A28-7C5B7C4CDBF3}" type="presOf" srcId="{49CD7069-7013-44AD-B5B6-A60FA85B23B5}" destId="{D77E347B-4F2E-4B8B-988F-E09FFB48FA0E}" srcOrd="0" destOrd="0" presId="urn:microsoft.com/office/officeart/2008/layout/HorizontalMultiLevelHierarchy"/>
    <dgm:cxn modelId="{6D90DF96-1207-4048-9954-64AA3B6F5E26}" type="presOf" srcId="{A0C2B205-B382-4C9F-995B-019D8DC5A0BE}" destId="{EED798F1-3E1A-4F74-AFA6-AF3F7433BBB3}" srcOrd="1" destOrd="0" presId="urn:microsoft.com/office/officeart/2008/layout/HorizontalMultiLevelHierarchy"/>
    <dgm:cxn modelId="{F0CF989F-4E13-48C0-AFC7-A304E9AFC1AB}" type="presOf" srcId="{2634FEC8-1B62-42C9-8461-60B3FB5D9EFF}" destId="{B9CE9A1A-5540-43D3-B2DC-D7075B242AE4}" srcOrd="1" destOrd="0" presId="urn:microsoft.com/office/officeart/2008/layout/HorizontalMultiLevelHierarchy"/>
    <dgm:cxn modelId="{3AABC6B2-20F1-4069-845C-B5888784C79E}" type="presOf" srcId="{264A39DB-1AB8-4E4F-BDC1-A02BC7B829AE}" destId="{17BB93B5-F2A3-4DAF-A0A1-BCC519F2A1A7}" srcOrd="1" destOrd="0" presId="urn:microsoft.com/office/officeart/2008/layout/HorizontalMultiLevelHierarchy"/>
    <dgm:cxn modelId="{70AD30BD-A75C-466F-93EA-D8EA42D67412}" type="presOf" srcId="{2634FEC8-1B62-42C9-8461-60B3FB5D9EFF}" destId="{24CD7D98-F70D-4155-94B5-5156D1EAA52B}" srcOrd="0" destOrd="0" presId="urn:microsoft.com/office/officeart/2008/layout/HorizontalMultiLevelHierarchy"/>
    <dgm:cxn modelId="{FC8C48CC-37AE-4ADA-B914-9A5BDC0752DA}" type="presOf" srcId="{D5B6FD86-DCD6-44C7-AD9B-224259D154D9}" destId="{41670CE9-F6C5-4611-8A74-0BC96FCA95D5}" srcOrd="0" destOrd="0" presId="urn:microsoft.com/office/officeart/2008/layout/HorizontalMultiLevelHierarchy"/>
    <dgm:cxn modelId="{409AECCC-335B-4254-AB83-C42375484D1C}" type="presOf" srcId="{AF708FA6-E294-4155-B702-ABDCE34D79EC}" destId="{C3F065BA-B6D7-4DB2-8C3D-0957B9AC2DC5}" srcOrd="0" destOrd="0" presId="urn:microsoft.com/office/officeart/2008/layout/HorizontalMultiLevelHierarchy"/>
    <dgm:cxn modelId="{9FA08BD0-1761-4464-9503-4C36339FC577}" srcId="{BC109C16-3BE1-40CB-93E1-A6B51CDE1B79}" destId="{61531DF0-4B2F-42A8-8E49-AAC3A4592997}" srcOrd="0" destOrd="0" parTransId="{D1BD149D-E9E7-4B00-B1C1-B5941678C9C2}" sibTransId="{C9C7C60D-E220-4D67-989E-BF5C955C156E}"/>
    <dgm:cxn modelId="{4A418FDC-7093-4EE8-89BA-F6C86B5DF761}" type="presOf" srcId="{D1BD149D-E9E7-4B00-B1C1-B5941678C9C2}" destId="{846F07B6-170C-4881-BB21-8CF0CE13EBFC}" srcOrd="0" destOrd="0" presId="urn:microsoft.com/office/officeart/2008/layout/HorizontalMultiLevelHierarchy"/>
    <dgm:cxn modelId="{4B9793F4-748F-4BD2-B833-58476F4F48DF}" srcId="{BC109C16-3BE1-40CB-93E1-A6B51CDE1B79}" destId="{120D82DA-4E5C-4CED-A600-A37DFBF3D3F7}" srcOrd="5" destOrd="0" parTransId="{AF708FA6-E294-4155-B702-ABDCE34D79EC}" sibTransId="{FB98F8F8-7456-42FB-884C-504015BE1F6C}"/>
    <dgm:cxn modelId="{2DB08DC6-9E06-4B0B-9817-293974422661}" type="presParOf" srcId="{D77E347B-4F2E-4B8B-988F-E09FFB48FA0E}" destId="{A0A9736E-E5E1-4F8C-9A89-71FAF90E6F1A}" srcOrd="0" destOrd="0" presId="urn:microsoft.com/office/officeart/2008/layout/HorizontalMultiLevelHierarchy"/>
    <dgm:cxn modelId="{657625C0-C454-4E2A-99BA-A26D1E184DD3}" type="presParOf" srcId="{A0A9736E-E5E1-4F8C-9A89-71FAF90E6F1A}" destId="{D99FCF60-C279-4E25-9D47-EB547E9EB3BA}" srcOrd="0" destOrd="0" presId="urn:microsoft.com/office/officeart/2008/layout/HorizontalMultiLevelHierarchy"/>
    <dgm:cxn modelId="{4A47FDF7-C5C8-4E11-8169-EDFCCA8739D9}" type="presParOf" srcId="{A0A9736E-E5E1-4F8C-9A89-71FAF90E6F1A}" destId="{58B1F26D-065D-48A0-BEDE-27F530D8C5FB}" srcOrd="1" destOrd="0" presId="urn:microsoft.com/office/officeart/2008/layout/HorizontalMultiLevelHierarchy"/>
    <dgm:cxn modelId="{9CDA581A-B10B-429E-BB33-E12C3262FD9A}" type="presParOf" srcId="{58B1F26D-065D-48A0-BEDE-27F530D8C5FB}" destId="{846F07B6-170C-4881-BB21-8CF0CE13EBFC}" srcOrd="0" destOrd="0" presId="urn:microsoft.com/office/officeart/2008/layout/HorizontalMultiLevelHierarchy"/>
    <dgm:cxn modelId="{FF84CF38-D8E1-43BA-82BA-535C2BBB3620}" type="presParOf" srcId="{846F07B6-170C-4881-BB21-8CF0CE13EBFC}" destId="{920AC42F-D1AD-4729-BF67-447EB455A637}" srcOrd="0" destOrd="0" presId="urn:microsoft.com/office/officeart/2008/layout/HorizontalMultiLevelHierarchy"/>
    <dgm:cxn modelId="{1F1F339B-47C4-410F-BAC9-26FC2D8BAB7A}" type="presParOf" srcId="{58B1F26D-065D-48A0-BEDE-27F530D8C5FB}" destId="{D54C5DD7-8D8D-44EE-9C6A-35C1171FE340}" srcOrd="1" destOrd="0" presId="urn:microsoft.com/office/officeart/2008/layout/HorizontalMultiLevelHierarchy"/>
    <dgm:cxn modelId="{CDD7460A-F8D9-4C79-9018-8E656A5A250E}" type="presParOf" srcId="{D54C5DD7-8D8D-44EE-9C6A-35C1171FE340}" destId="{45EF69F2-D80F-4EF9-BF82-58033EC45F7D}" srcOrd="0" destOrd="0" presId="urn:microsoft.com/office/officeart/2008/layout/HorizontalMultiLevelHierarchy"/>
    <dgm:cxn modelId="{85359D36-9230-4C96-BF94-6606D14586F5}" type="presParOf" srcId="{D54C5DD7-8D8D-44EE-9C6A-35C1171FE340}" destId="{5B9CDC84-266D-4116-9FB8-40FE90C970FB}" srcOrd="1" destOrd="0" presId="urn:microsoft.com/office/officeart/2008/layout/HorizontalMultiLevelHierarchy"/>
    <dgm:cxn modelId="{08AF0D7C-8BF5-4417-99FE-596CEF963E53}" type="presParOf" srcId="{58B1F26D-065D-48A0-BEDE-27F530D8C5FB}" destId="{DAD487F7-DFC1-4F1F-980C-F261B8532663}" srcOrd="2" destOrd="0" presId="urn:microsoft.com/office/officeart/2008/layout/HorizontalMultiLevelHierarchy"/>
    <dgm:cxn modelId="{30508AB0-557C-488B-8CE9-B5EDDBACA999}" type="presParOf" srcId="{DAD487F7-DFC1-4F1F-980C-F261B8532663}" destId="{9D1F8059-4E00-4999-B134-98FFCFE00747}" srcOrd="0" destOrd="0" presId="urn:microsoft.com/office/officeart/2008/layout/HorizontalMultiLevelHierarchy"/>
    <dgm:cxn modelId="{DA5FFB3C-9EBA-4B47-97FB-8DF37D08F8A6}" type="presParOf" srcId="{58B1F26D-065D-48A0-BEDE-27F530D8C5FB}" destId="{1879390C-A9F5-48AF-AB8E-BAF2AAD7B3B3}" srcOrd="3" destOrd="0" presId="urn:microsoft.com/office/officeart/2008/layout/HorizontalMultiLevelHierarchy"/>
    <dgm:cxn modelId="{E96A5602-5B77-4E9D-BA29-4CE287CBAA33}" type="presParOf" srcId="{1879390C-A9F5-48AF-AB8E-BAF2AAD7B3B3}" destId="{41670CE9-F6C5-4611-8A74-0BC96FCA95D5}" srcOrd="0" destOrd="0" presId="urn:microsoft.com/office/officeart/2008/layout/HorizontalMultiLevelHierarchy"/>
    <dgm:cxn modelId="{D1AA9B85-213B-4CC9-9886-3123208EC26D}" type="presParOf" srcId="{1879390C-A9F5-48AF-AB8E-BAF2AAD7B3B3}" destId="{39185B94-5A9B-46E6-A43B-5F5D8548AD6D}" srcOrd="1" destOrd="0" presId="urn:microsoft.com/office/officeart/2008/layout/HorizontalMultiLevelHierarchy"/>
    <dgm:cxn modelId="{04F66CCB-E445-44BC-9241-D8C7D1927A9C}" type="presParOf" srcId="{58B1F26D-065D-48A0-BEDE-27F530D8C5FB}" destId="{6F17470C-906D-4133-AB17-F258567A0710}" srcOrd="4" destOrd="0" presId="urn:microsoft.com/office/officeart/2008/layout/HorizontalMultiLevelHierarchy"/>
    <dgm:cxn modelId="{114D1029-19F6-4716-B1EA-5D4A246B3D58}" type="presParOf" srcId="{6F17470C-906D-4133-AB17-F258567A0710}" destId="{EED798F1-3E1A-4F74-AFA6-AF3F7433BBB3}" srcOrd="0" destOrd="0" presId="urn:microsoft.com/office/officeart/2008/layout/HorizontalMultiLevelHierarchy"/>
    <dgm:cxn modelId="{59AFE40D-DD61-4590-815A-FD5BAD7C2685}" type="presParOf" srcId="{58B1F26D-065D-48A0-BEDE-27F530D8C5FB}" destId="{72555E59-BAAC-4899-934D-0B5999437817}" srcOrd="5" destOrd="0" presId="urn:microsoft.com/office/officeart/2008/layout/HorizontalMultiLevelHierarchy"/>
    <dgm:cxn modelId="{445F2BC6-406D-4552-A7C3-4B8ACC67747B}" type="presParOf" srcId="{72555E59-BAAC-4899-934D-0B5999437817}" destId="{0C764182-5D8C-4E13-96D3-122220575FB2}" srcOrd="0" destOrd="0" presId="urn:microsoft.com/office/officeart/2008/layout/HorizontalMultiLevelHierarchy"/>
    <dgm:cxn modelId="{B4FDFA90-AA45-4C7E-9520-E8CE6ED00634}" type="presParOf" srcId="{72555E59-BAAC-4899-934D-0B5999437817}" destId="{F219109A-6064-40DD-9E4C-2A463FA329A1}" srcOrd="1" destOrd="0" presId="urn:microsoft.com/office/officeart/2008/layout/HorizontalMultiLevelHierarchy"/>
    <dgm:cxn modelId="{E2C94AD9-369F-4B7E-B06E-D64DE9B3D185}" type="presParOf" srcId="{58B1F26D-065D-48A0-BEDE-27F530D8C5FB}" destId="{24CD7D98-F70D-4155-94B5-5156D1EAA52B}" srcOrd="6" destOrd="0" presId="urn:microsoft.com/office/officeart/2008/layout/HorizontalMultiLevelHierarchy"/>
    <dgm:cxn modelId="{D193A678-258A-4257-825F-ECE741ACAD73}" type="presParOf" srcId="{24CD7D98-F70D-4155-94B5-5156D1EAA52B}" destId="{B9CE9A1A-5540-43D3-B2DC-D7075B242AE4}" srcOrd="0" destOrd="0" presId="urn:microsoft.com/office/officeart/2008/layout/HorizontalMultiLevelHierarchy"/>
    <dgm:cxn modelId="{DBC1DDD6-E3BA-4118-A6AD-5FA88FE3FED9}" type="presParOf" srcId="{58B1F26D-065D-48A0-BEDE-27F530D8C5FB}" destId="{2D8F748D-7E97-40AD-8D20-D34611FF3027}" srcOrd="7" destOrd="0" presId="urn:microsoft.com/office/officeart/2008/layout/HorizontalMultiLevelHierarchy"/>
    <dgm:cxn modelId="{AA05C5C5-88F3-451D-967A-5E1A4E48147E}" type="presParOf" srcId="{2D8F748D-7E97-40AD-8D20-D34611FF3027}" destId="{E314282A-B301-4752-9E5E-ECE7B68D9E39}" srcOrd="0" destOrd="0" presId="urn:microsoft.com/office/officeart/2008/layout/HorizontalMultiLevelHierarchy"/>
    <dgm:cxn modelId="{8A773D27-8E99-44FF-8CEB-530498A7737A}" type="presParOf" srcId="{2D8F748D-7E97-40AD-8D20-D34611FF3027}" destId="{4CFEE6A0-6FA6-45B9-9047-9C1C29B18102}" srcOrd="1" destOrd="0" presId="urn:microsoft.com/office/officeart/2008/layout/HorizontalMultiLevelHierarchy"/>
    <dgm:cxn modelId="{3D65219B-4631-4551-AAD2-0CE0166C847F}" type="presParOf" srcId="{58B1F26D-065D-48A0-BEDE-27F530D8C5FB}" destId="{EFE7AD32-E00F-4AD1-9DD3-CAC59826C61F}" srcOrd="8" destOrd="0" presId="urn:microsoft.com/office/officeart/2008/layout/HorizontalMultiLevelHierarchy"/>
    <dgm:cxn modelId="{5B231380-19D3-4F52-BBCD-A758FCF3C25C}" type="presParOf" srcId="{EFE7AD32-E00F-4AD1-9DD3-CAC59826C61F}" destId="{17BB93B5-F2A3-4DAF-A0A1-BCC519F2A1A7}" srcOrd="0" destOrd="0" presId="urn:microsoft.com/office/officeart/2008/layout/HorizontalMultiLevelHierarchy"/>
    <dgm:cxn modelId="{18AEFE38-DFF9-4AFE-B406-3CCD86FDE3BE}" type="presParOf" srcId="{58B1F26D-065D-48A0-BEDE-27F530D8C5FB}" destId="{CE6A8BE2-8E19-434E-B797-8609DCC48DF1}" srcOrd="9" destOrd="0" presId="urn:microsoft.com/office/officeart/2008/layout/HorizontalMultiLevelHierarchy"/>
    <dgm:cxn modelId="{39AD0D28-6BC6-48E9-985C-9FECB3C4D2C1}" type="presParOf" srcId="{CE6A8BE2-8E19-434E-B797-8609DCC48DF1}" destId="{19074939-1623-4F54-9BA7-348C1CE18CAD}" srcOrd="0" destOrd="0" presId="urn:microsoft.com/office/officeart/2008/layout/HorizontalMultiLevelHierarchy"/>
    <dgm:cxn modelId="{0C819AB6-8B18-4699-B3EE-4952EDD528F0}" type="presParOf" srcId="{CE6A8BE2-8E19-434E-B797-8609DCC48DF1}" destId="{1373327F-62CF-4902-BB22-DC5C3E71E00F}" srcOrd="1" destOrd="0" presId="urn:microsoft.com/office/officeart/2008/layout/HorizontalMultiLevelHierarchy"/>
    <dgm:cxn modelId="{BD34113F-D7CA-4B12-A9E5-46AA9CDC3409}" type="presParOf" srcId="{58B1F26D-065D-48A0-BEDE-27F530D8C5FB}" destId="{C3F065BA-B6D7-4DB2-8C3D-0957B9AC2DC5}" srcOrd="10" destOrd="0" presId="urn:microsoft.com/office/officeart/2008/layout/HorizontalMultiLevelHierarchy"/>
    <dgm:cxn modelId="{C47A705D-85E6-4AEE-BCA7-141F409D0853}" type="presParOf" srcId="{C3F065BA-B6D7-4DB2-8C3D-0957B9AC2DC5}" destId="{DC6CC3DC-97A3-4A14-B416-65D8AF4EDAB5}" srcOrd="0" destOrd="0" presId="urn:microsoft.com/office/officeart/2008/layout/HorizontalMultiLevelHierarchy"/>
    <dgm:cxn modelId="{5BAD5E68-13E7-40C1-92BE-A492E777BDD2}" type="presParOf" srcId="{58B1F26D-065D-48A0-BEDE-27F530D8C5FB}" destId="{F58274ED-E1F0-4D56-8F22-470ECB9A4AE1}" srcOrd="11" destOrd="0" presId="urn:microsoft.com/office/officeart/2008/layout/HorizontalMultiLevelHierarchy"/>
    <dgm:cxn modelId="{6E9844BD-A9CD-4603-93CA-93D915806260}" type="presParOf" srcId="{F58274ED-E1F0-4D56-8F22-470ECB9A4AE1}" destId="{C7794506-F71E-4384-9423-25593DAD21E3}" srcOrd="0" destOrd="0" presId="urn:microsoft.com/office/officeart/2008/layout/HorizontalMultiLevelHierarchy"/>
    <dgm:cxn modelId="{AE159CAC-8856-48D5-ADB7-0BFBE3107DED}" type="presParOf" srcId="{F58274ED-E1F0-4D56-8F22-470ECB9A4AE1}" destId="{B66164A1-D2B6-486A-990F-0F7DA1E49C96}" srcOrd="1" destOrd="0" presId="urn:microsoft.com/office/officeart/2008/layout/HorizontalMultiLevelHierarchy"/>
    <dgm:cxn modelId="{7E7BC404-9D1F-47EA-AE63-A5AEFC5CCCDC}" type="presParOf" srcId="{58B1F26D-065D-48A0-BEDE-27F530D8C5FB}" destId="{53E8BD89-6E2C-4DE5-92C6-4207BFFB07C3}" srcOrd="12" destOrd="0" presId="urn:microsoft.com/office/officeart/2008/layout/HorizontalMultiLevelHierarchy"/>
    <dgm:cxn modelId="{871556CC-94E3-47A3-8397-EFB1CC23556C}" type="presParOf" srcId="{53E8BD89-6E2C-4DE5-92C6-4207BFFB07C3}" destId="{9CBF1D40-FD5C-4BA0-8D8D-F75B72A1109E}" srcOrd="0" destOrd="0" presId="urn:microsoft.com/office/officeart/2008/layout/HorizontalMultiLevelHierarchy"/>
    <dgm:cxn modelId="{52DEFFCE-4D5A-4BDC-B0D1-9D39459D1306}" type="presParOf" srcId="{58B1F26D-065D-48A0-BEDE-27F530D8C5FB}" destId="{F52903BA-4CA8-46E6-96FA-0B448C9A7FD3}" srcOrd="13" destOrd="0" presId="urn:microsoft.com/office/officeart/2008/layout/HorizontalMultiLevelHierarchy"/>
    <dgm:cxn modelId="{DA71CB9B-617F-49ED-BD45-98659F36535A}" type="presParOf" srcId="{F52903BA-4CA8-46E6-96FA-0B448C9A7FD3}" destId="{28CEA870-B53F-4A70-910F-56BF10462F0B}" srcOrd="0" destOrd="0" presId="urn:microsoft.com/office/officeart/2008/layout/HorizontalMultiLevelHierarchy"/>
    <dgm:cxn modelId="{F43B47C7-616B-4839-9728-F260D45E2A40}" type="presParOf" srcId="{F52903BA-4CA8-46E6-96FA-0B448C9A7FD3}" destId="{5E6D87D4-C651-4FA9-874E-58451183ACE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A30ED-4654-4CF2-B3F5-9431AD780D86}">
      <dsp:nvSpPr>
        <dsp:cNvPr id="0" name=""/>
        <dsp:cNvSpPr/>
      </dsp:nvSpPr>
      <dsp:spPr>
        <a:xfrm>
          <a:off x="1075302" y="3162"/>
          <a:ext cx="9728527" cy="9450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200" kern="1200" dirty="0"/>
            <a:t>Kültürün pek çok tanımı yapılmıştır. Bazıları:</a:t>
          </a:r>
        </a:p>
      </dsp:txBody>
      <dsp:txXfrm>
        <a:off x="1102982" y="30842"/>
        <a:ext cx="9673167" cy="889698"/>
      </dsp:txXfrm>
    </dsp:sp>
    <dsp:sp modelId="{9A070E13-5037-4C91-9DC2-CB48FD1D0293}">
      <dsp:nvSpPr>
        <dsp:cNvPr id="0" name=""/>
        <dsp:cNvSpPr/>
      </dsp:nvSpPr>
      <dsp:spPr>
        <a:xfrm>
          <a:off x="2048155" y="948221"/>
          <a:ext cx="972852" cy="708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8793"/>
              </a:lnTo>
              <a:lnTo>
                <a:pt x="972852" y="708793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791B9-A718-487A-8D22-AC7EB0369823}">
      <dsp:nvSpPr>
        <dsp:cNvPr id="0" name=""/>
        <dsp:cNvSpPr/>
      </dsp:nvSpPr>
      <dsp:spPr>
        <a:xfrm>
          <a:off x="3021008" y="1184485"/>
          <a:ext cx="8095689" cy="945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Bir toplumun sahip olduğu, tarih boyunca meydana getirdiği fikir, sanat, duyuş ve değerlerin tümüdür.</a:t>
          </a:r>
        </a:p>
      </dsp:txBody>
      <dsp:txXfrm>
        <a:off x="3048688" y="1212165"/>
        <a:ext cx="8040329" cy="889698"/>
      </dsp:txXfrm>
    </dsp:sp>
    <dsp:sp modelId="{07FA544F-F455-4615-9214-E67A4993A8CF}">
      <dsp:nvSpPr>
        <dsp:cNvPr id="0" name=""/>
        <dsp:cNvSpPr/>
      </dsp:nvSpPr>
      <dsp:spPr>
        <a:xfrm>
          <a:off x="2048155" y="948221"/>
          <a:ext cx="972852" cy="1890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0117"/>
              </a:lnTo>
              <a:lnTo>
                <a:pt x="972852" y="1890117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7C6F15-634E-4CCB-8AC6-D3F523F8837D}">
      <dsp:nvSpPr>
        <dsp:cNvPr id="0" name=""/>
        <dsp:cNvSpPr/>
      </dsp:nvSpPr>
      <dsp:spPr>
        <a:xfrm>
          <a:off x="3021008" y="2365809"/>
          <a:ext cx="8095689" cy="945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Bir toplumda varlığını sürdüren ve gelenek hâlinde devam eden her türlü duygu, düşünce dil, sanat ve yaşayış unsurların tamamıdır.</a:t>
          </a:r>
        </a:p>
      </dsp:txBody>
      <dsp:txXfrm>
        <a:off x="3048688" y="2393489"/>
        <a:ext cx="8040329" cy="889698"/>
      </dsp:txXfrm>
    </dsp:sp>
    <dsp:sp modelId="{73CA875C-028D-42E1-B636-25A7F54F92A6}">
      <dsp:nvSpPr>
        <dsp:cNvPr id="0" name=""/>
        <dsp:cNvSpPr/>
      </dsp:nvSpPr>
      <dsp:spPr>
        <a:xfrm>
          <a:off x="2048155" y="948221"/>
          <a:ext cx="972852" cy="3071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1440"/>
              </a:lnTo>
              <a:lnTo>
                <a:pt x="972852" y="307144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5FCF99-03C9-44C0-93DE-3EA78EB80F4B}">
      <dsp:nvSpPr>
        <dsp:cNvPr id="0" name=""/>
        <dsp:cNvSpPr/>
      </dsp:nvSpPr>
      <dsp:spPr>
        <a:xfrm>
          <a:off x="3021008" y="3547132"/>
          <a:ext cx="8095689" cy="945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Sosyal hayatın dil, düşünce, gelenek, görenek, kurumlar, yasalar, sanat yapıtları gibi her türlü maddi ve manevi ürünlerin toplamıdır.</a:t>
          </a:r>
        </a:p>
      </dsp:txBody>
      <dsp:txXfrm>
        <a:off x="3048688" y="3574812"/>
        <a:ext cx="8040329" cy="889698"/>
      </dsp:txXfrm>
    </dsp:sp>
    <dsp:sp modelId="{3FA84257-E08F-4BE5-882E-6AC0E101B5B3}">
      <dsp:nvSpPr>
        <dsp:cNvPr id="0" name=""/>
        <dsp:cNvSpPr/>
      </dsp:nvSpPr>
      <dsp:spPr>
        <a:xfrm>
          <a:off x="2048155" y="948221"/>
          <a:ext cx="972852" cy="4252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52763"/>
              </a:lnTo>
              <a:lnTo>
                <a:pt x="972852" y="4252763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9AA5B2-6AFF-433A-9E2C-87FCDAC95F98}">
      <dsp:nvSpPr>
        <dsp:cNvPr id="0" name=""/>
        <dsp:cNvSpPr/>
      </dsp:nvSpPr>
      <dsp:spPr>
        <a:xfrm>
          <a:off x="3021008" y="4728455"/>
          <a:ext cx="8095689" cy="945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Bir toplumun yaşam tarzıdır.</a:t>
          </a:r>
        </a:p>
      </dsp:txBody>
      <dsp:txXfrm>
        <a:off x="3048688" y="4756135"/>
        <a:ext cx="8040329" cy="889698"/>
      </dsp:txXfrm>
    </dsp:sp>
    <dsp:sp modelId="{A0050DF4-46A9-4613-902E-8B766A72F749}">
      <dsp:nvSpPr>
        <dsp:cNvPr id="0" name=""/>
        <dsp:cNvSpPr/>
      </dsp:nvSpPr>
      <dsp:spPr>
        <a:xfrm>
          <a:off x="2048155" y="948221"/>
          <a:ext cx="972852" cy="5434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34086"/>
              </a:lnTo>
              <a:lnTo>
                <a:pt x="972852" y="5434086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93FAE7-0EF6-449E-A482-5DB348BD4B2D}">
      <dsp:nvSpPr>
        <dsp:cNvPr id="0" name=""/>
        <dsp:cNvSpPr/>
      </dsp:nvSpPr>
      <dsp:spPr>
        <a:xfrm>
          <a:off x="3021008" y="5909778"/>
          <a:ext cx="8095689" cy="945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Yaşayış ve düşünüş tarzımızda, günlük münasebetlerimizde, sanatta, dinde, edebiyatta, sevinç ve eğlencelerimizde tabiatımızın kendisini ifade etmesidir.</a:t>
          </a:r>
        </a:p>
      </dsp:txBody>
      <dsp:txXfrm>
        <a:off x="3048688" y="5937458"/>
        <a:ext cx="8040329" cy="8896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A30ED-4654-4CF2-B3F5-9431AD780D86}">
      <dsp:nvSpPr>
        <dsp:cNvPr id="0" name=""/>
        <dsp:cNvSpPr/>
      </dsp:nvSpPr>
      <dsp:spPr>
        <a:xfrm>
          <a:off x="1075302" y="3162"/>
          <a:ext cx="9728527" cy="9450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700" kern="1200" dirty="0"/>
            <a:t>Medeniyetin de pek çok tanımı yapılmıştır. Bazıları:</a:t>
          </a:r>
        </a:p>
      </dsp:txBody>
      <dsp:txXfrm>
        <a:off x="1102982" y="30842"/>
        <a:ext cx="9673167" cy="889698"/>
      </dsp:txXfrm>
    </dsp:sp>
    <dsp:sp modelId="{9A070E13-5037-4C91-9DC2-CB48FD1D0293}">
      <dsp:nvSpPr>
        <dsp:cNvPr id="0" name=""/>
        <dsp:cNvSpPr/>
      </dsp:nvSpPr>
      <dsp:spPr>
        <a:xfrm>
          <a:off x="2048155" y="948221"/>
          <a:ext cx="972852" cy="708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8793"/>
              </a:lnTo>
              <a:lnTo>
                <a:pt x="972852" y="708793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791B9-A718-487A-8D22-AC7EB0369823}">
      <dsp:nvSpPr>
        <dsp:cNvPr id="0" name=""/>
        <dsp:cNvSpPr/>
      </dsp:nvSpPr>
      <dsp:spPr>
        <a:xfrm>
          <a:off x="3021008" y="1184485"/>
          <a:ext cx="8095689" cy="945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Farklı milletlerin birlikte yaşayarak veya katkı sağlayarak oluşturdukları değerlerdir</a:t>
          </a:r>
        </a:p>
      </dsp:txBody>
      <dsp:txXfrm>
        <a:off x="3048688" y="1212165"/>
        <a:ext cx="8040329" cy="889698"/>
      </dsp:txXfrm>
    </dsp:sp>
    <dsp:sp modelId="{07FA544F-F455-4615-9214-E67A4993A8CF}">
      <dsp:nvSpPr>
        <dsp:cNvPr id="0" name=""/>
        <dsp:cNvSpPr/>
      </dsp:nvSpPr>
      <dsp:spPr>
        <a:xfrm>
          <a:off x="2048155" y="948221"/>
          <a:ext cx="972852" cy="1890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0117"/>
              </a:lnTo>
              <a:lnTo>
                <a:pt x="972852" y="1890117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7C6F15-634E-4CCB-8AC6-D3F523F8837D}">
      <dsp:nvSpPr>
        <dsp:cNvPr id="0" name=""/>
        <dsp:cNvSpPr/>
      </dsp:nvSpPr>
      <dsp:spPr>
        <a:xfrm>
          <a:off x="3021008" y="2365809"/>
          <a:ext cx="8095689" cy="945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Evrensel düzeye ulaşmış bir kültür veya benzer kültürlerin oluşturdukları anlama, yaşama, bilgi, teknoloji ve maddi-manevi kurumların bütünüdür</a:t>
          </a:r>
        </a:p>
      </dsp:txBody>
      <dsp:txXfrm>
        <a:off x="3048688" y="2393489"/>
        <a:ext cx="8040329" cy="889698"/>
      </dsp:txXfrm>
    </dsp:sp>
    <dsp:sp modelId="{73CA875C-028D-42E1-B636-25A7F54F92A6}">
      <dsp:nvSpPr>
        <dsp:cNvPr id="0" name=""/>
        <dsp:cNvSpPr/>
      </dsp:nvSpPr>
      <dsp:spPr>
        <a:xfrm>
          <a:off x="2048155" y="948221"/>
          <a:ext cx="972852" cy="3071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1440"/>
              </a:lnTo>
              <a:lnTo>
                <a:pt x="972852" y="307144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5FCF99-03C9-44C0-93DE-3EA78EB80F4B}">
      <dsp:nvSpPr>
        <dsp:cNvPr id="0" name=""/>
        <dsp:cNvSpPr/>
      </dsp:nvSpPr>
      <dsp:spPr>
        <a:xfrm>
          <a:off x="3021008" y="3547132"/>
          <a:ext cx="8095689" cy="945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Maddi-manevi bütün yansımaları ile yaşam tarzıdır</a:t>
          </a:r>
        </a:p>
      </dsp:txBody>
      <dsp:txXfrm>
        <a:off x="3048688" y="3574812"/>
        <a:ext cx="8040329" cy="889698"/>
      </dsp:txXfrm>
    </dsp:sp>
    <dsp:sp modelId="{3FA84257-E08F-4BE5-882E-6AC0E101B5B3}">
      <dsp:nvSpPr>
        <dsp:cNvPr id="0" name=""/>
        <dsp:cNvSpPr/>
      </dsp:nvSpPr>
      <dsp:spPr>
        <a:xfrm>
          <a:off x="2048155" y="948221"/>
          <a:ext cx="972852" cy="4252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52763"/>
              </a:lnTo>
              <a:lnTo>
                <a:pt x="972852" y="4252763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9AA5B2-6AFF-433A-9E2C-87FCDAC95F98}">
      <dsp:nvSpPr>
        <dsp:cNvPr id="0" name=""/>
        <dsp:cNvSpPr/>
      </dsp:nvSpPr>
      <dsp:spPr>
        <a:xfrm>
          <a:off x="3021008" y="4728455"/>
          <a:ext cx="8095689" cy="945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Kültürün yükselmesiyle oluşan ve evrensel nitelik taşıyan olgudur</a:t>
          </a:r>
        </a:p>
      </dsp:txBody>
      <dsp:txXfrm>
        <a:off x="3048688" y="4756135"/>
        <a:ext cx="8040329" cy="889698"/>
      </dsp:txXfrm>
    </dsp:sp>
    <dsp:sp modelId="{A0050DF4-46A9-4613-902E-8B766A72F749}">
      <dsp:nvSpPr>
        <dsp:cNvPr id="0" name=""/>
        <dsp:cNvSpPr/>
      </dsp:nvSpPr>
      <dsp:spPr>
        <a:xfrm>
          <a:off x="2048155" y="948221"/>
          <a:ext cx="972852" cy="5434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34086"/>
              </a:lnTo>
              <a:lnTo>
                <a:pt x="972852" y="5434086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93FAE7-0EF6-449E-A482-5DB348BD4B2D}">
      <dsp:nvSpPr>
        <dsp:cNvPr id="0" name=""/>
        <dsp:cNvSpPr/>
      </dsp:nvSpPr>
      <dsp:spPr>
        <a:xfrm>
          <a:off x="3021008" y="5909778"/>
          <a:ext cx="8095689" cy="945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İnsanlığın çalışarak ortaya koyduğu teknik eserlerin bütünüdür</a:t>
          </a:r>
        </a:p>
      </dsp:txBody>
      <dsp:txXfrm>
        <a:off x="3048688" y="5937458"/>
        <a:ext cx="8040329" cy="8896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BD8B6-9A7A-41A6-AD51-8B26FABA2E66}">
      <dsp:nvSpPr>
        <dsp:cNvPr id="0" name=""/>
        <dsp:cNvSpPr/>
      </dsp:nvSpPr>
      <dsp:spPr>
        <a:xfrm>
          <a:off x="0" y="0"/>
          <a:ext cx="4278620" cy="9450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71120" rIns="10668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600" kern="1200" dirty="0"/>
            <a:t>Kültür</a:t>
          </a:r>
        </a:p>
      </dsp:txBody>
      <dsp:txXfrm>
        <a:off x="27680" y="27680"/>
        <a:ext cx="4223260" cy="889698"/>
      </dsp:txXfrm>
    </dsp:sp>
    <dsp:sp modelId="{D07645E8-E4AF-4027-A895-A19DA088D02E}">
      <dsp:nvSpPr>
        <dsp:cNvPr id="0" name=""/>
        <dsp:cNvSpPr/>
      </dsp:nvSpPr>
      <dsp:spPr>
        <a:xfrm>
          <a:off x="382142" y="945058"/>
          <a:ext cx="91440" cy="7087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08790"/>
              </a:lnTo>
              <a:lnTo>
                <a:pt x="134776" y="70879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06D422-FF9C-42A5-A4C1-D4B93B07446E}">
      <dsp:nvSpPr>
        <dsp:cNvPr id="0" name=""/>
        <dsp:cNvSpPr/>
      </dsp:nvSpPr>
      <dsp:spPr>
        <a:xfrm>
          <a:off x="516918" y="1181319"/>
          <a:ext cx="5365422" cy="945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Millîdir</a:t>
          </a:r>
        </a:p>
      </dsp:txBody>
      <dsp:txXfrm>
        <a:off x="544598" y="1208999"/>
        <a:ext cx="5310062" cy="889698"/>
      </dsp:txXfrm>
    </dsp:sp>
    <dsp:sp modelId="{37794FE8-9834-4F79-A0B9-0EFB4D3DFEA8}">
      <dsp:nvSpPr>
        <dsp:cNvPr id="0" name=""/>
        <dsp:cNvSpPr/>
      </dsp:nvSpPr>
      <dsp:spPr>
        <a:xfrm>
          <a:off x="382142" y="945058"/>
          <a:ext cx="91440" cy="18901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90113"/>
              </a:lnTo>
              <a:lnTo>
                <a:pt x="134776" y="1890113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A55B8A-444B-4C45-9ADB-F42AE91101B8}">
      <dsp:nvSpPr>
        <dsp:cNvPr id="0" name=""/>
        <dsp:cNvSpPr/>
      </dsp:nvSpPr>
      <dsp:spPr>
        <a:xfrm>
          <a:off x="516918" y="2362643"/>
          <a:ext cx="5365422" cy="945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Dinî, ahlaki, estetik duyguların bütünüdür</a:t>
          </a:r>
        </a:p>
      </dsp:txBody>
      <dsp:txXfrm>
        <a:off x="544598" y="2390323"/>
        <a:ext cx="5310062" cy="889698"/>
      </dsp:txXfrm>
    </dsp:sp>
    <dsp:sp modelId="{225B26D3-4198-4408-8033-C6BB45016FC0}">
      <dsp:nvSpPr>
        <dsp:cNvPr id="0" name=""/>
        <dsp:cNvSpPr/>
      </dsp:nvSpPr>
      <dsp:spPr>
        <a:xfrm>
          <a:off x="382142" y="945058"/>
          <a:ext cx="91440" cy="30714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71437"/>
              </a:lnTo>
              <a:lnTo>
                <a:pt x="134776" y="3071437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E44ED-6484-4290-BC0B-60C0C03F1BA5}">
      <dsp:nvSpPr>
        <dsp:cNvPr id="0" name=""/>
        <dsp:cNvSpPr/>
      </dsp:nvSpPr>
      <dsp:spPr>
        <a:xfrm>
          <a:off x="516918" y="3543966"/>
          <a:ext cx="5365422" cy="945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Kendi başına amaçtır</a:t>
          </a:r>
        </a:p>
      </dsp:txBody>
      <dsp:txXfrm>
        <a:off x="544598" y="3571646"/>
        <a:ext cx="5310062" cy="889698"/>
      </dsp:txXfrm>
    </dsp:sp>
    <dsp:sp modelId="{84AF564F-0426-4D5C-B5A7-F456350C127F}">
      <dsp:nvSpPr>
        <dsp:cNvPr id="0" name=""/>
        <dsp:cNvSpPr/>
      </dsp:nvSpPr>
      <dsp:spPr>
        <a:xfrm>
          <a:off x="382142" y="945058"/>
          <a:ext cx="91440" cy="42527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52760"/>
              </a:lnTo>
              <a:lnTo>
                <a:pt x="134776" y="425276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FEEB0B-F2FD-4269-B193-8A650F261C6F}">
      <dsp:nvSpPr>
        <dsp:cNvPr id="0" name=""/>
        <dsp:cNvSpPr/>
      </dsp:nvSpPr>
      <dsp:spPr>
        <a:xfrm>
          <a:off x="516918" y="4725289"/>
          <a:ext cx="5365422" cy="945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Ancak ait olduğu millet tarafından benimsenir</a:t>
          </a:r>
        </a:p>
      </dsp:txBody>
      <dsp:txXfrm>
        <a:off x="544598" y="4752969"/>
        <a:ext cx="5310062" cy="889698"/>
      </dsp:txXfrm>
    </dsp:sp>
    <dsp:sp modelId="{1B13C9FC-313E-45EB-BB95-98836AE8663B}">
      <dsp:nvSpPr>
        <dsp:cNvPr id="0" name=""/>
        <dsp:cNvSpPr/>
      </dsp:nvSpPr>
      <dsp:spPr>
        <a:xfrm>
          <a:off x="382142" y="945058"/>
          <a:ext cx="91440" cy="54340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34083"/>
              </a:lnTo>
              <a:lnTo>
                <a:pt x="134776" y="5434083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98B87A-3A89-4201-A0B4-D7D59DA6547B}">
      <dsp:nvSpPr>
        <dsp:cNvPr id="0" name=""/>
        <dsp:cNvSpPr/>
      </dsp:nvSpPr>
      <dsp:spPr>
        <a:xfrm>
          <a:off x="516918" y="5906612"/>
          <a:ext cx="5365422" cy="945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İlham ve duygu vasıtasıyla meydana gelir ve gelişir</a:t>
          </a:r>
        </a:p>
      </dsp:txBody>
      <dsp:txXfrm>
        <a:off x="544598" y="5934292"/>
        <a:ext cx="5310062" cy="889698"/>
      </dsp:txXfrm>
    </dsp:sp>
    <dsp:sp modelId="{D253EDC8-12C0-4C08-AAB8-58F1CA055CCC}">
      <dsp:nvSpPr>
        <dsp:cNvPr id="0" name=""/>
        <dsp:cNvSpPr/>
      </dsp:nvSpPr>
      <dsp:spPr>
        <a:xfrm>
          <a:off x="6623278" y="6328"/>
          <a:ext cx="3732376" cy="9450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71120" rIns="10668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600" kern="1200" dirty="0"/>
            <a:t>Medeniyet</a:t>
          </a:r>
        </a:p>
      </dsp:txBody>
      <dsp:txXfrm>
        <a:off x="6650958" y="34008"/>
        <a:ext cx="3677016" cy="889698"/>
      </dsp:txXfrm>
    </dsp:sp>
    <dsp:sp modelId="{9630D0A1-2753-474C-A820-DA54CAA51BB9}">
      <dsp:nvSpPr>
        <dsp:cNvPr id="0" name=""/>
        <dsp:cNvSpPr/>
      </dsp:nvSpPr>
      <dsp:spPr>
        <a:xfrm>
          <a:off x="6996516" y="951387"/>
          <a:ext cx="331371" cy="708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8793"/>
              </a:lnTo>
              <a:lnTo>
                <a:pt x="331371" y="708793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17F9F4-075D-49AA-BB1B-466082D5C323}">
      <dsp:nvSpPr>
        <dsp:cNvPr id="0" name=""/>
        <dsp:cNvSpPr/>
      </dsp:nvSpPr>
      <dsp:spPr>
        <a:xfrm>
          <a:off x="7327887" y="1187651"/>
          <a:ext cx="4849556" cy="945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Evrenseldir</a:t>
          </a:r>
        </a:p>
      </dsp:txBody>
      <dsp:txXfrm>
        <a:off x="7355567" y="1215331"/>
        <a:ext cx="4794196" cy="889698"/>
      </dsp:txXfrm>
    </dsp:sp>
    <dsp:sp modelId="{CE3FFCA1-D014-4755-8879-483F5CBD9F10}">
      <dsp:nvSpPr>
        <dsp:cNvPr id="0" name=""/>
        <dsp:cNvSpPr/>
      </dsp:nvSpPr>
      <dsp:spPr>
        <a:xfrm>
          <a:off x="6996516" y="951387"/>
          <a:ext cx="331371" cy="1890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0117"/>
              </a:lnTo>
              <a:lnTo>
                <a:pt x="331371" y="1890117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5FE1D2-0DDE-4495-875C-B106DFD95664}">
      <dsp:nvSpPr>
        <dsp:cNvPr id="0" name=""/>
        <dsp:cNvSpPr/>
      </dsp:nvSpPr>
      <dsp:spPr>
        <a:xfrm>
          <a:off x="7327887" y="2368975"/>
          <a:ext cx="4849556" cy="945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Ekonomik, dinî, ahlaki vb. fikirlerin bütünüdür</a:t>
          </a:r>
        </a:p>
      </dsp:txBody>
      <dsp:txXfrm>
        <a:off x="7355567" y="2396655"/>
        <a:ext cx="4794196" cy="889698"/>
      </dsp:txXfrm>
    </dsp:sp>
    <dsp:sp modelId="{0CB77CAC-3A67-403B-A188-9962FCA6B3F5}">
      <dsp:nvSpPr>
        <dsp:cNvPr id="0" name=""/>
        <dsp:cNvSpPr/>
      </dsp:nvSpPr>
      <dsp:spPr>
        <a:xfrm>
          <a:off x="6996516" y="951387"/>
          <a:ext cx="331371" cy="3071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1440"/>
              </a:lnTo>
              <a:lnTo>
                <a:pt x="331371" y="307144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4A93C-9255-4A91-AE4A-B31DE493D51B}">
      <dsp:nvSpPr>
        <dsp:cNvPr id="0" name=""/>
        <dsp:cNvSpPr/>
      </dsp:nvSpPr>
      <dsp:spPr>
        <a:xfrm>
          <a:off x="7327887" y="3550298"/>
          <a:ext cx="4849556" cy="945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Bir yarar elde etmek veya bir amaca ulaşmak için kullanılan araç ve vasıtaların bütünüdür</a:t>
          </a:r>
        </a:p>
      </dsp:txBody>
      <dsp:txXfrm>
        <a:off x="7355567" y="3577978"/>
        <a:ext cx="4794196" cy="889698"/>
      </dsp:txXfrm>
    </dsp:sp>
    <dsp:sp modelId="{F9E04F5E-A29F-43AB-830C-7977DAA7E634}">
      <dsp:nvSpPr>
        <dsp:cNvPr id="0" name=""/>
        <dsp:cNvSpPr/>
      </dsp:nvSpPr>
      <dsp:spPr>
        <a:xfrm>
          <a:off x="6996516" y="951387"/>
          <a:ext cx="331371" cy="4252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52763"/>
              </a:lnTo>
              <a:lnTo>
                <a:pt x="331371" y="4252763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7A530C-8B3A-4C9E-9E93-2B7E7DE68FE2}">
      <dsp:nvSpPr>
        <dsp:cNvPr id="0" name=""/>
        <dsp:cNvSpPr/>
      </dsp:nvSpPr>
      <dsp:spPr>
        <a:xfrm>
          <a:off x="7327887" y="4731621"/>
          <a:ext cx="4849556" cy="945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Farklı milletler tarafından benimsenebilir</a:t>
          </a:r>
        </a:p>
      </dsp:txBody>
      <dsp:txXfrm>
        <a:off x="7355567" y="4759301"/>
        <a:ext cx="4794196" cy="889698"/>
      </dsp:txXfrm>
    </dsp:sp>
    <dsp:sp modelId="{DD71D78B-88B6-415F-8207-01284A98C979}">
      <dsp:nvSpPr>
        <dsp:cNvPr id="0" name=""/>
        <dsp:cNvSpPr/>
      </dsp:nvSpPr>
      <dsp:spPr>
        <a:xfrm>
          <a:off x="6996516" y="951387"/>
          <a:ext cx="331371" cy="5434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34083"/>
              </a:lnTo>
              <a:lnTo>
                <a:pt x="331371" y="5434083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08201F-1CAE-483A-B892-F4CF8DD99590}">
      <dsp:nvSpPr>
        <dsp:cNvPr id="0" name=""/>
        <dsp:cNvSpPr/>
      </dsp:nvSpPr>
      <dsp:spPr>
        <a:xfrm>
          <a:off x="7327887" y="5912941"/>
          <a:ext cx="4849556" cy="945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Kişisel irade, yöntem ve akıl yürütmelerle oluşan sosyal olaylar bütünüdür.</a:t>
          </a:r>
        </a:p>
      </dsp:txBody>
      <dsp:txXfrm>
        <a:off x="7355567" y="5940621"/>
        <a:ext cx="4794196" cy="8896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94FBEB-8D0A-429D-B164-61512E242855}">
      <dsp:nvSpPr>
        <dsp:cNvPr id="0" name=""/>
        <dsp:cNvSpPr/>
      </dsp:nvSpPr>
      <dsp:spPr>
        <a:xfrm>
          <a:off x="1191714" y="744"/>
          <a:ext cx="9808570" cy="8066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500" kern="1200" dirty="0"/>
            <a:t>İslam medeniyetinin doğuşunda etkili olan kaynakları:</a:t>
          </a:r>
        </a:p>
      </dsp:txBody>
      <dsp:txXfrm>
        <a:off x="1215340" y="24370"/>
        <a:ext cx="9761318" cy="759396"/>
      </dsp:txXfrm>
    </dsp:sp>
    <dsp:sp modelId="{A96D4B0A-ED34-4AD5-951F-BFBD4B3989FE}">
      <dsp:nvSpPr>
        <dsp:cNvPr id="0" name=""/>
        <dsp:cNvSpPr/>
      </dsp:nvSpPr>
      <dsp:spPr>
        <a:xfrm>
          <a:off x="2172571" y="807392"/>
          <a:ext cx="980857" cy="604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4986"/>
              </a:lnTo>
              <a:lnTo>
                <a:pt x="980857" y="604986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47C71D-DDD0-4D0B-8722-5478C4AAF8E7}">
      <dsp:nvSpPr>
        <dsp:cNvPr id="0" name=""/>
        <dsp:cNvSpPr/>
      </dsp:nvSpPr>
      <dsp:spPr>
        <a:xfrm>
          <a:off x="3153428" y="1009054"/>
          <a:ext cx="7846856" cy="806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b="1" kern="1200" dirty="0"/>
            <a:t>Kur’ân- Kerîm</a:t>
          </a:r>
        </a:p>
      </dsp:txBody>
      <dsp:txXfrm>
        <a:off x="3177054" y="1032680"/>
        <a:ext cx="7799604" cy="759396"/>
      </dsp:txXfrm>
    </dsp:sp>
    <dsp:sp modelId="{0BFF4007-D9A0-4F0C-B792-224A34899BFE}">
      <dsp:nvSpPr>
        <dsp:cNvPr id="0" name=""/>
        <dsp:cNvSpPr/>
      </dsp:nvSpPr>
      <dsp:spPr>
        <a:xfrm>
          <a:off x="2172571" y="807392"/>
          <a:ext cx="980857" cy="1613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3296"/>
              </a:lnTo>
              <a:lnTo>
                <a:pt x="980857" y="1613296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1CA45C-0D1A-457C-90E0-6AD57888B073}">
      <dsp:nvSpPr>
        <dsp:cNvPr id="0" name=""/>
        <dsp:cNvSpPr/>
      </dsp:nvSpPr>
      <dsp:spPr>
        <a:xfrm>
          <a:off x="3153428" y="2017365"/>
          <a:ext cx="7846856" cy="806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b="1" kern="1200" dirty="0"/>
            <a:t>Sünnet</a:t>
          </a:r>
        </a:p>
      </dsp:txBody>
      <dsp:txXfrm>
        <a:off x="3177054" y="2040991"/>
        <a:ext cx="7799604" cy="759396"/>
      </dsp:txXfrm>
    </dsp:sp>
    <dsp:sp modelId="{9BE1ECD6-4F21-4E95-AAD3-0470CD866786}">
      <dsp:nvSpPr>
        <dsp:cNvPr id="0" name=""/>
        <dsp:cNvSpPr/>
      </dsp:nvSpPr>
      <dsp:spPr>
        <a:xfrm>
          <a:off x="2172571" y="807392"/>
          <a:ext cx="980857" cy="2621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1607"/>
              </a:lnTo>
              <a:lnTo>
                <a:pt x="980857" y="2621607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87B57E-66C7-43F3-BB67-3B60CCF06931}">
      <dsp:nvSpPr>
        <dsp:cNvPr id="0" name=""/>
        <dsp:cNvSpPr/>
      </dsp:nvSpPr>
      <dsp:spPr>
        <a:xfrm>
          <a:off x="3153428" y="3025675"/>
          <a:ext cx="7846856" cy="806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kern="1200" dirty="0"/>
            <a:t>Selim akıl</a:t>
          </a:r>
        </a:p>
      </dsp:txBody>
      <dsp:txXfrm>
        <a:off x="3177054" y="3049301"/>
        <a:ext cx="7799604" cy="759396"/>
      </dsp:txXfrm>
    </dsp:sp>
    <dsp:sp modelId="{F33EBA95-869C-4D03-BD15-AB9B9AD40F8A}">
      <dsp:nvSpPr>
        <dsp:cNvPr id="0" name=""/>
        <dsp:cNvSpPr/>
      </dsp:nvSpPr>
      <dsp:spPr>
        <a:xfrm>
          <a:off x="2172571" y="807392"/>
          <a:ext cx="980857" cy="3629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9917"/>
              </a:lnTo>
              <a:lnTo>
                <a:pt x="980857" y="3629917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DDF7E6-CF30-4BAB-A211-F0E0975EE028}">
      <dsp:nvSpPr>
        <dsp:cNvPr id="0" name=""/>
        <dsp:cNvSpPr/>
      </dsp:nvSpPr>
      <dsp:spPr>
        <a:xfrm>
          <a:off x="3153428" y="4033986"/>
          <a:ext cx="7846856" cy="806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kern="1200" dirty="0"/>
            <a:t>Salim duyular</a:t>
          </a:r>
        </a:p>
      </dsp:txBody>
      <dsp:txXfrm>
        <a:off x="3177054" y="4057612"/>
        <a:ext cx="7799604" cy="759396"/>
      </dsp:txXfrm>
    </dsp:sp>
    <dsp:sp modelId="{5A4456E2-4084-4016-9516-8D74FBCFE716}">
      <dsp:nvSpPr>
        <dsp:cNvPr id="0" name=""/>
        <dsp:cNvSpPr/>
      </dsp:nvSpPr>
      <dsp:spPr>
        <a:xfrm>
          <a:off x="2172571" y="807392"/>
          <a:ext cx="980857" cy="4638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8228"/>
              </a:lnTo>
              <a:lnTo>
                <a:pt x="980857" y="4638228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56C6C8-66EA-403E-AFF6-0A442457A02B}">
      <dsp:nvSpPr>
        <dsp:cNvPr id="0" name=""/>
        <dsp:cNvSpPr/>
      </dsp:nvSpPr>
      <dsp:spPr>
        <a:xfrm>
          <a:off x="3153428" y="5042296"/>
          <a:ext cx="7846856" cy="806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kern="1200" dirty="0"/>
            <a:t>Örf ve adetler</a:t>
          </a:r>
        </a:p>
      </dsp:txBody>
      <dsp:txXfrm>
        <a:off x="3177054" y="5065922"/>
        <a:ext cx="7799604" cy="759396"/>
      </dsp:txXfrm>
    </dsp:sp>
    <dsp:sp modelId="{4E4BF1D1-8E9F-4C25-8329-47C98363D427}">
      <dsp:nvSpPr>
        <dsp:cNvPr id="0" name=""/>
        <dsp:cNvSpPr/>
      </dsp:nvSpPr>
      <dsp:spPr>
        <a:xfrm>
          <a:off x="2172571" y="807392"/>
          <a:ext cx="980857" cy="5646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46539"/>
              </a:lnTo>
              <a:lnTo>
                <a:pt x="980857" y="5646539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9705B5-92F8-468D-B275-F1EA843F68CF}">
      <dsp:nvSpPr>
        <dsp:cNvPr id="0" name=""/>
        <dsp:cNvSpPr/>
      </dsp:nvSpPr>
      <dsp:spPr>
        <a:xfrm>
          <a:off x="3153428" y="6050607"/>
          <a:ext cx="7846856" cy="806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kern="1200" dirty="0"/>
            <a:t>Diğer kültür ve medeniyetlerden elde edilen tecrübeler</a:t>
          </a:r>
        </a:p>
      </dsp:txBody>
      <dsp:txXfrm>
        <a:off x="3177054" y="6074233"/>
        <a:ext cx="7799604" cy="759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8BD89-6E2C-4DE5-92C6-4207BFFB07C3}">
      <dsp:nvSpPr>
        <dsp:cNvPr id="0" name=""/>
        <dsp:cNvSpPr/>
      </dsp:nvSpPr>
      <dsp:spPr>
        <a:xfrm>
          <a:off x="2542710" y="3391318"/>
          <a:ext cx="522902" cy="29891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1451" y="0"/>
              </a:lnTo>
              <a:lnTo>
                <a:pt x="261451" y="2989154"/>
              </a:lnTo>
              <a:lnTo>
                <a:pt x="522902" y="2989154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400" kern="1200"/>
        </a:p>
      </dsp:txBody>
      <dsp:txXfrm>
        <a:off x="2728297" y="4810032"/>
        <a:ext cx="151727" cy="151727"/>
      </dsp:txXfrm>
    </dsp:sp>
    <dsp:sp modelId="{C3F065BA-B6D7-4DB2-8C3D-0957B9AC2DC5}">
      <dsp:nvSpPr>
        <dsp:cNvPr id="0" name=""/>
        <dsp:cNvSpPr/>
      </dsp:nvSpPr>
      <dsp:spPr>
        <a:xfrm>
          <a:off x="2542710" y="3391318"/>
          <a:ext cx="522902" cy="1992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1451" y="0"/>
              </a:lnTo>
              <a:lnTo>
                <a:pt x="261451" y="1992769"/>
              </a:lnTo>
              <a:lnTo>
                <a:pt x="522902" y="1992769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900" kern="1200"/>
        </a:p>
      </dsp:txBody>
      <dsp:txXfrm>
        <a:off x="2752655" y="4336197"/>
        <a:ext cx="103011" cy="103011"/>
      </dsp:txXfrm>
    </dsp:sp>
    <dsp:sp modelId="{EFE7AD32-E00F-4AD1-9DD3-CAC59826C61F}">
      <dsp:nvSpPr>
        <dsp:cNvPr id="0" name=""/>
        <dsp:cNvSpPr/>
      </dsp:nvSpPr>
      <dsp:spPr>
        <a:xfrm>
          <a:off x="2542710" y="3391318"/>
          <a:ext cx="522902" cy="996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1451" y="0"/>
              </a:lnTo>
              <a:lnTo>
                <a:pt x="261451" y="996384"/>
              </a:lnTo>
              <a:lnTo>
                <a:pt x="522902" y="996384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700" kern="1200"/>
        </a:p>
      </dsp:txBody>
      <dsp:txXfrm>
        <a:off x="2776030" y="3861379"/>
        <a:ext cx="56263" cy="56263"/>
      </dsp:txXfrm>
    </dsp:sp>
    <dsp:sp modelId="{24CD7D98-F70D-4155-94B5-5156D1EAA52B}">
      <dsp:nvSpPr>
        <dsp:cNvPr id="0" name=""/>
        <dsp:cNvSpPr/>
      </dsp:nvSpPr>
      <dsp:spPr>
        <a:xfrm>
          <a:off x="2542710" y="3345598"/>
          <a:ext cx="5229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2902" y="4572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700" kern="1200"/>
        </a:p>
      </dsp:txBody>
      <dsp:txXfrm>
        <a:off x="2791088" y="3378245"/>
        <a:ext cx="26145" cy="26145"/>
      </dsp:txXfrm>
    </dsp:sp>
    <dsp:sp modelId="{6F17470C-906D-4133-AB17-F258567A0710}">
      <dsp:nvSpPr>
        <dsp:cNvPr id="0" name=""/>
        <dsp:cNvSpPr/>
      </dsp:nvSpPr>
      <dsp:spPr>
        <a:xfrm>
          <a:off x="2542710" y="2394933"/>
          <a:ext cx="522902" cy="996384"/>
        </a:xfrm>
        <a:custGeom>
          <a:avLst/>
          <a:gdLst/>
          <a:ahLst/>
          <a:cxnLst/>
          <a:rect l="0" t="0" r="0" b="0"/>
          <a:pathLst>
            <a:path>
              <a:moveTo>
                <a:pt x="0" y="996384"/>
              </a:moveTo>
              <a:lnTo>
                <a:pt x="261451" y="996384"/>
              </a:lnTo>
              <a:lnTo>
                <a:pt x="261451" y="0"/>
              </a:lnTo>
              <a:lnTo>
                <a:pt x="522902" y="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700" kern="1200"/>
        </a:p>
      </dsp:txBody>
      <dsp:txXfrm>
        <a:off x="2776030" y="2864994"/>
        <a:ext cx="56263" cy="56263"/>
      </dsp:txXfrm>
    </dsp:sp>
    <dsp:sp modelId="{DAD487F7-DFC1-4F1F-980C-F261B8532663}">
      <dsp:nvSpPr>
        <dsp:cNvPr id="0" name=""/>
        <dsp:cNvSpPr/>
      </dsp:nvSpPr>
      <dsp:spPr>
        <a:xfrm>
          <a:off x="2542710" y="1398548"/>
          <a:ext cx="522902" cy="1992769"/>
        </a:xfrm>
        <a:custGeom>
          <a:avLst/>
          <a:gdLst/>
          <a:ahLst/>
          <a:cxnLst/>
          <a:rect l="0" t="0" r="0" b="0"/>
          <a:pathLst>
            <a:path>
              <a:moveTo>
                <a:pt x="0" y="1992769"/>
              </a:moveTo>
              <a:lnTo>
                <a:pt x="261451" y="1992769"/>
              </a:lnTo>
              <a:lnTo>
                <a:pt x="261451" y="0"/>
              </a:lnTo>
              <a:lnTo>
                <a:pt x="522902" y="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900" kern="1200"/>
        </a:p>
      </dsp:txBody>
      <dsp:txXfrm>
        <a:off x="2752655" y="2343427"/>
        <a:ext cx="103011" cy="103011"/>
      </dsp:txXfrm>
    </dsp:sp>
    <dsp:sp modelId="{846F07B6-170C-4881-BB21-8CF0CE13EBFC}">
      <dsp:nvSpPr>
        <dsp:cNvPr id="0" name=""/>
        <dsp:cNvSpPr/>
      </dsp:nvSpPr>
      <dsp:spPr>
        <a:xfrm>
          <a:off x="2542710" y="402163"/>
          <a:ext cx="522902" cy="2989154"/>
        </a:xfrm>
        <a:custGeom>
          <a:avLst/>
          <a:gdLst/>
          <a:ahLst/>
          <a:cxnLst/>
          <a:rect l="0" t="0" r="0" b="0"/>
          <a:pathLst>
            <a:path>
              <a:moveTo>
                <a:pt x="0" y="2989154"/>
              </a:moveTo>
              <a:lnTo>
                <a:pt x="261451" y="2989154"/>
              </a:lnTo>
              <a:lnTo>
                <a:pt x="261451" y="0"/>
              </a:lnTo>
              <a:lnTo>
                <a:pt x="522902" y="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400" kern="1200"/>
        </a:p>
      </dsp:txBody>
      <dsp:txXfrm>
        <a:off x="2728297" y="1820877"/>
        <a:ext cx="151727" cy="151727"/>
      </dsp:txXfrm>
    </dsp:sp>
    <dsp:sp modelId="{D99FCF60-C279-4E25-9D47-EB547E9EB3BA}">
      <dsp:nvSpPr>
        <dsp:cNvPr id="0" name=""/>
        <dsp:cNvSpPr/>
      </dsp:nvSpPr>
      <dsp:spPr>
        <a:xfrm rot="16200000">
          <a:off x="-1265997" y="2870241"/>
          <a:ext cx="6575259" cy="1042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000" kern="1200" dirty="0"/>
            <a:t>İslam medeniyetinin temel özellikleri:</a:t>
          </a:r>
        </a:p>
      </dsp:txBody>
      <dsp:txXfrm>
        <a:off x="-1265997" y="2870241"/>
        <a:ext cx="6575259" cy="1042154"/>
      </dsp:txXfrm>
    </dsp:sp>
    <dsp:sp modelId="{45EF69F2-D80F-4EF9-BF82-58033EC45F7D}">
      <dsp:nvSpPr>
        <dsp:cNvPr id="0" name=""/>
        <dsp:cNvSpPr/>
      </dsp:nvSpPr>
      <dsp:spPr>
        <a:xfrm>
          <a:off x="3065612" y="3609"/>
          <a:ext cx="7625831" cy="7971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Evrensel değerlere vurgu yapan </a:t>
          </a:r>
          <a:r>
            <a:rPr lang="tr-TR" sz="2800" b="1" kern="1200" dirty="0"/>
            <a:t>vahye</a:t>
          </a:r>
          <a:r>
            <a:rPr lang="tr-TR" sz="2800" kern="1200" dirty="0"/>
            <a:t> dayanır</a:t>
          </a:r>
        </a:p>
      </dsp:txBody>
      <dsp:txXfrm>
        <a:off x="3065612" y="3609"/>
        <a:ext cx="7625831" cy="797107"/>
      </dsp:txXfrm>
    </dsp:sp>
    <dsp:sp modelId="{41670CE9-F6C5-4611-8A74-0BC96FCA95D5}">
      <dsp:nvSpPr>
        <dsp:cNvPr id="0" name=""/>
        <dsp:cNvSpPr/>
      </dsp:nvSpPr>
      <dsp:spPr>
        <a:xfrm>
          <a:off x="3065612" y="999994"/>
          <a:ext cx="7625831" cy="7971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Evrenseldir</a:t>
          </a:r>
        </a:p>
      </dsp:txBody>
      <dsp:txXfrm>
        <a:off x="3065612" y="999994"/>
        <a:ext cx="7625831" cy="797107"/>
      </dsp:txXfrm>
    </dsp:sp>
    <dsp:sp modelId="{0C764182-5D8C-4E13-96D3-122220575FB2}">
      <dsp:nvSpPr>
        <dsp:cNvPr id="0" name=""/>
        <dsp:cNvSpPr/>
      </dsp:nvSpPr>
      <dsp:spPr>
        <a:xfrm>
          <a:off x="3065612" y="1996379"/>
          <a:ext cx="7625831" cy="7971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İnsan merkezlidir</a:t>
          </a:r>
        </a:p>
      </dsp:txBody>
      <dsp:txXfrm>
        <a:off x="3065612" y="1996379"/>
        <a:ext cx="7625831" cy="797107"/>
      </dsp:txXfrm>
    </dsp:sp>
    <dsp:sp modelId="{E314282A-B301-4752-9E5E-ECE7B68D9E39}">
      <dsp:nvSpPr>
        <dsp:cNvPr id="0" name=""/>
        <dsp:cNvSpPr/>
      </dsp:nvSpPr>
      <dsp:spPr>
        <a:xfrm>
          <a:off x="3065612" y="2992764"/>
          <a:ext cx="7625831" cy="7971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İlim medeniyetidir</a:t>
          </a:r>
        </a:p>
      </dsp:txBody>
      <dsp:txXfrm>
        <a:off x="3065612" y="2992764"/>
        <a:ext cx="7625831" cy="797107"/>
      </dsp:txXfrm>
    </dsp:sp>
    <dsp:sp modelId="{19074939-1623-4F54-9BA7-348C1CE18CAD}">
      <dsp:nvSpPr>
        <dsp:cNvPr id="0" name=""/>
        <dsp:cNvSpPr/>
      </dsp:nvSpPr>
      <dsp:spPr>
        <a:xfrm>
          <a:off x="3065612" y="3989149"/>
          <a:ext cx="7625831" cy="7971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Sentezler bütünüdür</a:t>
          </a:r>
        </a:p>
      </dsp:txBody>
      <dsp:txXfrm>
        <a:off x="3065612" y="3989149"/>
        <a:ext cx="7625831" cy="797107"/>
      </dsp:txXfrm>
    </dsp:sp>
    <dsp:sp modelId="{C7794506-F71E-4384-9423-25593DAD21E3}">
      <dsp:nvSpPr>
        <dsp:cNvPr id="0" name=""/>
        <dsp:cNvSpPr/>
      </dsp:nvSpPr>
      <dsp:spPr>
        <a:xfrm>
          <a:off x="3065612" y="4985534"/>
          <a:ext cx="7625831" cy="7971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Barındırdığı farklı kültürleri yok etmez, korur. Sömürgeci değildir</a:t>
          </a:r>
        </a:p>
      </dsp:txBody>
      <dsp:txXfrm>
        <a:off x="3065612" y="4985534"/>
        <a:ext cx="7625831" cy="797107"/>
      </dsp:txXfrm>
    </dsp:sp>
    <dsp:sp modelId="{28CEA870-B53F-4A70-910F-56BF10462F0B}">
      <dsp:nvSpPr>
        <dsp:cNvPr id="0" name=""/>
        <dsp:cNvSpPr/>
      </dsp:nvSpPr>
      <dsp:spPr>
        <a:xfrm>
          <a:off x="3065612" y="5981919"/>
          <a:ext cx="7625831" cy="7971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Ahlakiliği ve adaleti ön planda tutar</a:t>
          </a:r>
        </a:p>
      </dsp:txBody>
      <dsp:txXfrm>
        <a:off x="3065612" y="5981919"/>
        <a:ext cx="7625831" cy="797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85490-303C-4848-B73A-065CB946B99C}" type="datetimeFigureOut">
              <a:rPr lang="tr-TR" smtClean="0"/>
              <a:t>5.04.2021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FA7D9-4703-429B-B8BF-4F5A2B34CD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5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5.04.2021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4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5.04.2021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00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5.04.2021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1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5.04.2021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6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5.04.2021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9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5.04.2021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59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5.04.2021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5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5.04.2021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6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5.04.2021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0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5.04.2021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4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5.04.2021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52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5.04.2021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91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JJvKAXMe0SU?feature=oembe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kOXUvt-4J8?feature=oembed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-500743" y="1733142"/>
            <a:ext cx="13193486" cy="1475013"/>
          </a:xfrm>
        </p:spPr>
        <p:txBody>
          <a:bodyPr>
            <a:noAutofit/>
          </a:bodyPr>
          <a:lstStyle/>
          <a:p>
            <a:pPr algn="ctr"/>
            <a:r>
              <a:rPr lang="tr-TR" sz="88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İslam Medeniyeti ve Özellikleri</a:t>
            </a:r>
            <a:endParaRPr lang="tr-TR" sz="13800" cap="none" dirty="0">
              <a:ln w="0"/>
              <a:solidFill>
                <a:schemeClr val="accent1">
                  <a:lumMod val="90000"/>
                  <a:lumOff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48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CFE19597-DDCF-4CAD-B2F4-1F6BEAF207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540503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658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EBD8B6-9A7A-41A6-AD51-8B26FABA2E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E9EBD8B6-9A7A-41A6-AD51-8B26FABA2E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E9EBD8B6-9A7A-41A6-AD51-8B26FABA2E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E9EBD8B6-9A7A-41A6-AD51-8B26FABA2E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7645E8-E4AF-4027-A895-A19DA088D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D07645E8-E4AF-4027-A895-A19DA088D0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D07645E8-E4AF-4027-A895-A19DA088D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D07645E8-E4AF-4027-A895-A19DA088D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06D422-FF9C-42A5-A4C1-D4B93B074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A106D422-FF9C-42A5-A4C1-D4B93B0744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A106D422-FF9C-42A5-A4C1-D4B93B074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A106D422-FF9C-42A5-A4C1-D4B93B074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794FE8-9834-4F79-A0B9-0EFB4D3DFE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37794FE8-9834-4F79-A0B9-0EFB4D3DFE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37794FE8-9834-4F79-A0B9-0EFB4D3DFE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37794FE8-9834-4F79-A0B9-0EFB4D3DFE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A55B8A-444B-4C45-9ADB-F42AE9110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FEA55B8A-444B-4C45-9ADB-F42AE91101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FEA55B8A-444B-4C45-9ADB-F42AE9110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FEA55B8A-444B-4C45-9ADB-F42AE9110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5B26D3-4198-4408-8033-C6BB45016F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225B26D3-4198-4408-8033-C6BB45016F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225B26D3-4198-4408-8033-C6BB45016F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225B26D3-4198-4408-8033-C6BB45016F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BE44ED-6484-4290-BC0B-60C0C03F1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D4BE44ED-6484-4290-BC0B-60C0C03F1B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D4BE44ED-6484-4290-BC0B-60C0C03F1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D4BE44ED-6484-4290-BC0B-60C0C03F1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AF564F-0426-4D5C-B5A7-F456350C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84AF564F-0426-4D5C-B5A7-F456350C12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84AF564F-0426-4D5C-B5A7-F456350C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84AF564F-0426-4D5C-B5A7-F456350C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FEEB0B-F2FD-4269-B193-8A650F261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7CFEEB0B-F2FD-4269-B193-8A650F261C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7CFEEB0B-F2FD-4269-B193-8A650F261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7CFEEB0B-F2FD-4269-B193-8A650F261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13C9FC-313E-45EB-BB95-98836AE866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1B13C9FC-313E-45EB-BB95-98836AE866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1B13C9FC-313E-45EB-BB95-98836AE866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1B13C9FC-313E-45EB-BB95-98836AE866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98B87A-3A89-4201-A0B4-D7D59DA65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A098B87A-3A89-4201-A0B4-D7D59DA654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A098B87A-3A89-4201-A0B4-D7D59DA65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A098B87A-3A89-4201-A0B4-D7D59DA65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53EDC8-12C0-4C08-AAB8-58F1CA055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D253EDC8-12C0-4C08-AAB8-58F1CA055C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D253EDC8-12C0-4C08-AAB8-58F1CA055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D253EDC8-12C0-4C08-AAB8-58F1CA055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30D0A1-2753-474C-A820-DA54CAA51B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">
                                            <p:graphicEl>
                                              <a:dgm id="{9630D0A1-2753-474C-A820-DA54CAA51B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graphicEl>
                                              <a:dgm id="{9630D0A1-2753-474C-A820-DA54CAA51B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graphicEl>
                                              <a:dgm id="{9630D0A1-2753-474C-A820-DA54CAA51B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17F9F4-075D-49AA-BB1B-466082D5C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>
                                            <p:graphicEl>
                                              <a:dgm id="{9217F9F4-075D-49AA-BB1B-466082D5C3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graphicEl>
                                              <a:dgm id="{9217F9F4-075D-49AA-BB1B-466082D5C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graphicEl>
                                              <a:dgm id="{9217F9F4-075D-49AA-BB1B-466082D5C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3FFCA1-D014-4755-8879-483F5CBD9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">
                                            <p:graphicEl>
                                              <a:dgm id="{CE3FFCA1-D014-4755-8879-483F5CBD9F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>
                                            <p:graphicEl>
                                              <a:dgm id="{CE3FFCA1-D014-4755-8879-483F5CBD9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graphicEl>
                                              <a:dgm id="{CE3FFCA1-D014-4755-8879-483F5CBD9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5FE1D2-0DDE-4495-875C-B106DFD95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>
                                            <p:graphicEl>
                                              <a:dgm id="{745FE1D2-0DDE-4495-875C-B106DFD95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graphicEl>
                                              <a:dgm id="{745FE1D2-0DDE-4495-875C-B106DFD95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>
                                            <p:graphicEl>
                                              <a:dgm id="{745FE1D2-0DDE-4495-875C-B106DFD95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B77CAC-3A67-403B-A188-9962FCA6B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">
                                            <p:graphicEl>
                                              <a:dgm id="{0CB77CAC-3A67-403B-A188-9962FCA6B3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>
                                            <p:graphicEl>
                                              <a:dgm id="{0CB77CAC-3A67-403B-A188-9962FCA6B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">
                                            <p:graphicEl>
                                              <a:dgm id="{0CB77CAC-3A67-403B-A188-9962FCA6B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A4A93C-9255-4A91-AE4A-B31DE493D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">
                                            <p:graphicEl>
                                              <a:dgm id="{B5A4A93C-9255-4A91-AE4A-B31DE493D5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">
                                            <p:graphicEl>
                                              <a:dgm id="{B5A4A93C-9255-4A91-AE4A-B31DE493D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">
                                            <p:graphicEl>
                                              <a:dgm id="{B5A4A93C-9255-4A91-AE4A-B31DE493D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E04F5E-A29F-43AB-830C-7977DAA7E6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">
                                            <p:graphicEl>
                                              <a:dgm id="{F9E04F5E-A29F-43AB-830C-7977DAA7E6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">
                                            <p:graphicEl>
                                              <a:dgm id="{F9E04F5E-A29F-43AB-830C-7977DAA7E6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>
                                            <p:graphicEl>
                                              <a:dgm id="{F9E04F5E-A29F-43AB-830C-7977DAA7E6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7A530C-8B3A-4C9E-9E93-2B7E7DE68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">
                                            <p:graphicEl>
                                              <a:dgm id="{667A530C-8B3A-4C9E-9E93-2B7E7DE68F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">
                                            <p:graphicEl>
                                              <a:dgm id="{667A530C-8B3A-4C9E-9E93-2B7E7DE68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">
                                            <p:graphicEl>
                                              <a:dgm id="{667A530C-8B3A-4C9E-9E93-2B7E7DE68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71D78B-88B6-415F-8207-01284A98C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">
                                            <p:graphicEl>
                                              <a:dgm id="{DD71D78B-88B6-415F-8207-01284A98C9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">
                                            <p:graphicEl>
                                              <a:dgm id="{DD71D78B-88B6-415F-8207-01284A98C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">
                                            <p:graphicEl>
                                              <a:dgm id="{DD71D78B-88B6-415F-8207-01284A98C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08201F-1CAE-483A-B892-F4CF8DD99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">
                                            <p:graphicEl>
                                              <a:dgm id="{C408201F-1CAE-483A-B892-F4CF8DD995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">
                                            <p:graphicEl>
                                              <a:dgm id="{C408201F-1CAE-483A-B892-F4CF8DD99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">
                                            <p:graphicEl>
                                              <a:dgm id="{C408201F-1CAE-483A-B892-F4CF8DD99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uvarlatılmış Dikdörtgen 2">
            <a:extLst>
              <a:ext uri="{FF2B5EF4-FFF2-40B4-BE49-F238E27FC236}">
                <a16:creationId xmlns:a16="http://schemas.microsoft.com/office/drawing/2014/main" id="{8D3C2F7C-3503-4025-B9AE-A4B240D66B6D}"/>
              </a:ext>
            </a:extLst>
          </p:cNvPr>
          <p:cNvSpPr/>
          <p:nvPr/>
        </p:nvSpPr>
        <p:spPr>
          <a:xfrm>
            <a:off x="1041401" y="123398"/>
            <a:ext cx="10109200" cy="226568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500" dirty="0"/>
              <a:t>Her milletin kendine ait bir kültürü vardır. Bu kültürün gelişmesinden medeniyet oluşmaya başlar ve diğer milletlerden de medeniyet unsurları alarak gelişir. Medeniyet çok fazla gelişirse «dejenere» olabilir.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2529DBA-1BAF-4328-8EC1-126A3AF07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00" y="2450039"/>
            <a:ext cx="10109200" cy="428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8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988272A8-5A3C-44DD-8F23-EF5C892808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4149" y="0"/>
            <a:ext cx="70037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6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E8F81017-9824-426C-A4B7-4F763C4AAE4F}"/>
              </a:ext>
            </a:extLst>
          </p:cNvPr>
          <p:cNvSpPr/>
          <p:nvPr/>
        </p:nvSpPr>
        <p:spPr>
          <a:xfrm>
            <a:off x="92110" y="359857"/>
            <a:ext cx="5282083" cy="47177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Medeniyetler belli noktalarda ortaklık arz etmiş olsa da her milletin sahip olduğu medeniyeti diğerlerinden farklılaştıran özellikleri de vardır. Bu özelliklerin başında ise «din» gelir.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990EF9ED-0E13-472E-BE6C-9CD994E6EC1F}"/>
              </a:ext>
            </a:extLst>
          </p:cNvPr>
          <p:cNvSpPr/>
          <p:nvPr/>
        </p:nvSpPr>
        <p:spPr>
          <a:xfrm>
            <a:off x="92110" y="5157316"/>
            <a:ext cx="12007780" cy="6883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Batı medeniyeti</a:t>
            </a:r>
            <a:r>
              <a:rPr lang="tr-TR" sz="3600"/>
              <a:t>: Hristiyan </a:t>
            </a:r>
            <a:r>
              <a:rPr lang="tr-TR" sz="3600" dirty="0"/>
              <a:t>milletler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053FBB07-B500-4FC2-BBE2-D74AB98EC505}"/>
              </a:ext>
            </a:extLst>
          </p:cNvPr>
          <p:cNvSpPr/>
          <p:nvPr/>
        </p:nvSpPr>
        <p:spPr>
          <a:xfrm>
            <a:off x="92110" y="6005146"/>
            <a:ext cx="12007780" cy="688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İslam medeniyeti: Müslüman milletler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B1E4507-CCD2-4B84-845D-C13C14F77C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6242" y="359857"/>
            <a:ext cx="6553648" cy="471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5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468D2D8-8D52-4E27-B76B-B69541FC4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0"/>
            <a:ext cx="9702800" cy="6858000"/>
          </a:xfrm>
          <a:prstGeom prst="rect">
            <a:avLst/>
          </a:prstGeom>
        </p:spPr>
      </p:pic>
      <p:sp>
        <p:nvSpPr>
          <p:cNvPr id="2" name="Yuvarlatılmış Dikdörtgen 2">
            <a:extLst>
              <a:ext uri="{FF2B5EF4-FFF2-40B4-BE49-F238E27FC236}">
                <a16:creationId xmlns:a16="http://schemas.microsoft.com/office/drawing/2014/main" id="{A6D3981B-D291-4E00-9ED6-69EFE808A59C}"/>
              </a:ext>
            </a:extLst>
          </p:cNvPr>
          <p:cNvSpPr/>
          <p:nvPr/>
        </p:nvSpPr>
        <p:spPr>
          <a:xfrm>
            <a:off x="1244600" y="1"/>
            <a:ext cx="9702800" cy="170180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/>
              <a:t>Medeniyetleri ayıran temel husus, maddi ürünlere ruh veren manevi değerlerdir. </a:t>
            </a:r>
          </a:p>
        </p:txBody>
      </p:sp>
    </p:spTree>
    <p:extLst>
      <p:ext uri="{BB962C8B-B14F-4D97-AF65-F5344CB8AC3E}">
        <p14:creationId xmlns:p14="http://schemas.microsoft.com/office/powerpoint/2010/main" val="4740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C6861A67-6153-4B0D-99F8-0268E32B8934}"/>
              </a:ext>
            </a:extLst>
          </p:cNvPr>
          <p:cNvSpPr/>
          <p:nvPr/>
        </p:nvSpPr>
        <p:spPr>
          <a:xfrm>
            <a:off x="92110" y="75363"/>
            <a:ext cx="5353649" cy="46574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Tarihsel süreç içinde farklı medeniyetler kurulmuştur. Bu medeniyetler ya onu oluşturan milletin ismi ile Sümer, Babil, Çin, Hint, Yunan, Mısır, İran gibi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B43EFD48-FECC-4535-B7D4-1113E2C3256D}"/>
              </a:ext>
            </a:extLst>
          </p:cNvPr>
          <p:cNvSpPr/>
          <p:nvPr/>
        </p:nvSpPr>
        <p:spPr>
          <a:xfrm>
            <a:off x="92110" y="5157316"/>
            <a:ext cx="12007780" cy="16253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Ya Avrupa, Amerika gibi çıktıkları bölgelerin ismi ile ya da o medeniyete ait milletlerin inancı ile Hristiyan, Yahudi, İslam medeniyeti şeklinde isimlendirilirler.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8691B66-180F-4C27-9DFE-CE8F0DF883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6880" y="75363"/>
            <a:ext cx="6583010" cy="465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7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2">
            <a:extLst>
              <a:ext uri="{FF2B5EF4-FFF2-40B4-BE49-F238E27FC236}">
                <a16:creationId xmlns:a16="http://schemas.microsoft.com/office/drawing/2014/main" id="{8405607A-8F90-4934-B1BB-210571B2447C}"/>
              </a:ext>
            </a:extLst>
          </p:cNvPr>
          <p:cNvSpPr/>
          <p:nvPr/>
        </p:nvSpPr>
        <p:spPr>
          <a:xfrm>
            <a:off x="90436" y="1994598"/>
            <a:ext cx="5184949" cy="4436347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Endülüs’ten Çin’e kadar geniş bir bölgede hakim olan Türk, Arap, Mısırlı, İranlı başta olmak üzere pek çok toplumun katkısıyla oluşmuş bir medeniyettir.</a:t>
            </a:r>
          </a:p>
        </p:txBody>
      </p:sp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7987D395-EDD8-4B4B-B8EB-29D027962245}"/>
              </a:ext>
            </a:extLst>
          </p:cNvPr>
          <p:cNvSpPr/>
          <p:nvPr/>
        </p:nvSpPr>
        <p:spPr>
          <a:xfrm>
            <a:off x="90436" y="132304"/>
            <a:ext cx="12011128" cy="1344804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Dünya tarihinde etkili olmuş medeniyetlerden biri de 7. yüzyılda ortaya çıkan İslam medeniyetidir.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212781E-EE82-4A1E-8134-05B3C9C8E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789" y="1994598"/>
            <a:ext cx="6581775" cy="443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08EB464-BA8F-4D2B-99EA-8BC12658FF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621" y="0"/>
            <a:ext cx="89987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4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095F66CD-E859-4AC5-A303-36E682EF6349}"/>
              </a:ext>
            </a:extLst>
          </p:cNvPr>
          <p:cNvSpPr/>
          <p:nvPr/>
        </p:nvSpPr>
        <p:spPr>
          <a:xfrm>
            <a:off x="92110" y="440246"/>
            <a:ext cx="4754210" cy="46643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İslam medeniyetinin tohumları Medine’de atılmıştır. Daha sonra Hz. Ebubekir (</a:t>
            </a:r>
            <a:r>
              <a:rPr lang="tr-TR" sz="2800" dirty="0" err="1"/>
              <a:t>r.a</a:t>
            </a:r>
            <a:r>
              <a:rPr lang="tr-TR" sz="2800" dirty="0"/>
              <a:t>.) ile başlayan fetihlerle Müslümanlar başlangıçta İran, Mısır, Eski Yunan (Roma) daha sonra Hint ve Çin medeniyetleriyle karşılaşmışlardır.  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D6CB4E80-5F52-49D2-9CC6-339C4E7C7B29}"/>
              </a:ext>
            </a:extLst>
          </p:cNvPr>
          <p:cNvSpPr/>
          <p:nvPr/>
        </p:nvSpPr>
        <p:spPr>
          <a:xfrm>
            <a:off x="92110" y="5215095"/>
            <a:ext cx="12007780" cy="15543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Müslümanlar kendi inançları koruyarak bu medeniyetlerle etkileşime geçmişlerdir. Bu etkileşim </a:t>
            </a:r>
            <a:r>
              <a:rPr lang="tr-TR" sz="3200" dirty="0" err="1"/>
              <a:t>Emeviler</a:t>
            </a:r>
            <a:r>
              <a:rPr lang="tr-TR" sz="3200" dirty="0"/>
              <a:t> döneminde sınırlı kalmakla birlikte Abbasiler zamanında zirveye ulaşmıştır.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0B95584-7553-48E7-86C3-B586E2292B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3207" y="440245"/>
            <a:ext cx="7166683" cy="466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6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A65C8100-47B6-4696-BC97-A09F86A02D36}"/>
              </a:ext>
            </a:extLst>
          </p:cNvPr>
          <p:cNvSpPr txBox="1"/>
          <p:nvPr/>
        </p:nvSpPr>
        <p:spPr>
          <a:xfrm>
            <a:off x="3198725" y="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https://www.youtube.com/watch?v=JJvKAXMe0SU</a:t>
            </a:r>
          </a:p>
        </p:txBody>
      </p:sp>
      <p:pic>
        <p:nvPicPr>
          <p:cNvPr id="2" name="Çevrimiçi Medya 1" title="Batı Uygarlığı Gelişimini İslam Medeniyetine Borçludur | Fuat Sezgin">
            <a:hlinkClick r:id="" action="ppaction://media"/>
            <a:extLst>
              <a:ext uri="{FF2B5EF4-FFF2-40B4-BE49-F238E27FC236}">
                <a16:creationId xmlns:a16="http://schemas.microsoft.com/office/drawing/2014/main" id="{BCB7B053-5ABC-4EB4-B9AC-65741D45EC3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4092" y="591248"/>
            <a:ext cx="11183815" cy="626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8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Neler öğreneceğiz?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1192" y="1804302"/>
            <a:ext cx="11029615" cy="3678303"/>
          </a:xfrm>
        </p:spPr>
        <p:txBody>
          <a:bodyPr>
            <a:normAutofit/>
          </a:bodyPr>
          <a:lstStyle/>
          <a:p>
            <a:r>
              <a:rPr lang="tr-TR" sz="6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İslam medeniyeti kavramını izah eder.</a:t>
            </a:r>
          </a:p>
        </p:txBody>
      </p:sp>
    </p:spTree>
    <p:extLst>
      <p:ext uri="{BB962C8B-B14F-4D97-AF65-F5344CB8AC3E}">
        <p14:creationId xmlns:p14="http://schemas.microsoft.com/office/powerpoint/2010/main" val="4044009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2">
            <a:extLst>
              <a:ext uri="{FF2B5EF4-FFF2-40B4-BE49-F238E27FC236}">
                <a16:creationId xmlns:a16="http://schemas.microsoft.com/office/drawing/2014/main" id="{5E04C7C6-A245-4C90-8A34-BF820FC36E8E}"/>
              </a:ext>
            </a:extLst>
          </p:cNvPr>
          <p:cNvSpPr/>
          <p:nvPr/>
        </p:nvSpPr>
        <p:spPr>
          <a:xfrm>
            <a:off x="182880" y="1188273"/>
            <a:ext cx="5577840" cy="5019487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İslam medeniyeti, İslam inancını temel alarak farklı medeniyetlerin ürünlerini kendi potasında eriten ve onlarca İslam bilgininin eserleriyle Batı medeniyetinin oluşmasına zemin hazırlayan bir medeniyettir.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41653D1-DDD6-4B11-8E99-09B9B2C39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745" y="1188273"/>
            <a:ext cx="6048375" cy="501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6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A271CE65-D4E7-4626-A32E-A0AB0986BC83}"/>
              </a:ext>
            </a:extLst>
          </p:cNvPr>
          <p:cNvSpPr txBox="1"/>
          <p:nvPr/>
        </p:nvSpPr>
        <p:spPr>
          <a:xfrm>
            <a:off x="3188677" y="992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https://www.youtube.com/watch?v=akOXUvt-4J8</a:t>
            </a:r>
          </a:p>
        </p:txBody>
      </p:sp>
      <p:pic>
        <p:nvPicPr>
          <p:cNvPr id="2" name="Çevrimiçi Medya 1" title="Bilimin Öncüsü Müslüman Bilim Adamları">
            <a:hlinkClick r:id="" action="ppaction://media"/>
            <a:extLst>
              <a:ext uri="{FF2B5EF4-FFF2-40B4-BE49-F238E27FC236}">
                <a16:creationId xmlns:a16="http://schemas.microsoft.com/office/drawing/2014/main" id="{6461109A-2AB8-48E8-8179-15C454C0F78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29213" y="581200"/>
            <a:ext cx="11133574" cy="62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9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yagram 19">
            <a:extLst>
              <a:ext uri="{FF2B5EF4-FFF2-40B4-BE49-F238E27FC236}">
                <a16:creationId xmlns:a16="http://schemas.microsoft.com/office/drawing/2014/main" id="{1AFCA43B-B505-4430-AD9C-7F5D171685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483581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996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EB94FBEB-8D0A-429D-B164-61512E242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graphicEl>
                                              <a:dgm id="{EB94FBEB-8D0A-429D-B164-61512E2428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graphicEl>
                                              <a:dgm id="{EB94FBEB-8D0A-429D-B164-61512E242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graphicEl>
                                              <a:dgm id="{EB94FBEB-8D0A-429D-B164-61512E242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A96D4B0A-ED34-4AD5-951F-BFBD4B398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>
                                            <p:graphicEl>
                                              <a:dgm id="{A96D4B0A-ED34-4AD5-951F-BFBD4B3989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>
                                            <p:graphicEl>
                                              <a:dgm id="{A96D4B0A-ED34-4AD5-951F-BFBD4B398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graphicEl>
                                              <a:dgm id="{A96D4B0A-ED34-4AD5-951F-BFBD4B398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C647C71D-DDD0-4D0B-8722-5478C4AAF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>
                                            <p:graphicEl>
                                              <a:dgm id="{C647C71D-DDD0-4D0B-8722-5478C4AAF8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>
                                            <p:graphicEl>
                                              <a:dgm id="{C647C71D-DDD0-4D0B-8722-5478C4AAF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>
                                            <p:graphicEl>
                                              <a:dgm id="{C647C71D-DDD0-4D0B-8722-5478C4AAF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0BFF4007-D9A0-4F0C-B792-224A34899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>
                                            <p:graphicEl>
                                              <a:dgm id="{0BFF4007-D9A0-4F0C-B792-224A34899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>
                                            <p:graphicEl>
                                              <a:dgm id="{0BFF4007-D9A0-4F0C-B792-224A34899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>
                                            <p:graphicEl>
                                              <a:dgm id="{0BFF4007-D9A0-4F0C-B792-224A34899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9E1CA45C-0D1A-457C-90E0-6AD57888B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>
                                            <p:graphicEl>
                                              <a:dgm id="{9E1CA45C-0D1A-457C-90E0-6AD57888B0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>
                                            <p:graphicEl>
                                              <a:dgm id="{9E1CA45C-0D1A-457C-90E0-6AD57888B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>
                                            <p:graphicEl>
                                              <a:dgm id="{9E1CA45C-0D1A-457C-90E0-6AD57888B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9BE1ECD6-4F21-4E95-AAD3-0470CD866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>
                                            <p:graphicEl>
                                              <a:dgm id="{9BE1ECD6-4F21-4E95-AAD3-0470CD8667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>
                                            <p:graphicEl>
                                              <a:dgm id="{9BE1ECD6-4F21-4E95-AAD3-0470CD866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>
                                            <p:graphicEl>
                                              <a:dgm id="{9BE1ECD6-4F21-4E95-AAD3-0470CD866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9687B57E-66C7-43F3-BB67-3B60CCF06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>
                                            <p:graphicEl>
                                              <a:dgm id="{9687B57E-66C7-43F3-BB67-3B60CCF06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>
                                            <p:graphicEl>
                                              <a:dgm id="{9687B57E-66C7-43F3-BB67-3B60CCF06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>
                                            <p:graphicEl>
                                              <a:dgm id="{9687B57E-66C7-43F3-BB67-3B60CCF06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33EBA95-869C-4D03-BD15-AB9B9AD40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>
                                            <p:graphicEl>
                                              <a:dgm id="{F33EBA95-869C-4D03-BD15-AB9B9AD40F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>
                                            <p:graphicEl>
                                              <a:dgm id="{F33EBA95-869C-4D03-BD15-AB9B9AD40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>
                                            <p:graphicEl>
                                              <a:dgm id="{F33EBA95-869C-4D03-BD15-AB9B9AD40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B5DDF7E6-CF30-4BAB-A211-F0E0975EE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>
                                            <p:graphicEl>
                                              <a:dgm id="{B5DDF7E6-CF30-4BAB-A211-F0E0975EE0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>
                                            <p:graphicEl>
                                              <a:dgm id="{B5DDF7E6-CF30-4BAB-A211-F0E0975EE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>
                                            <p:graphicEl>
                                              <a:dgm id="{B5DDF7E6-CF30-4BAB-A211-F0E0975EE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A4456E2-4084-4016-9516-8D74FBCFE7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>
                                            <p:graphicEl>
                                              <a:dgm id="{5A4456E2-4084-4016-9516-8D74FBCFE7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>
                                            <p:graphicEl>
                                              <a:dgm id="{5A4456E2-4084-4016-9516-8D74FBCFE7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>
                                            <p:graphicEl>
                                              <a:dgm id="{5A4456E2-4084-4016-9516-8D74FBCFE7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2756C6C8-66EA-403E-AFF6-0A442457A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>
                                            <p:graphicEl>
                                              <a:dgm id="{2756C6C8-66EA-403E-AFF6-0A442457A0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>
                                            <p:graphicEl>
                                              <a:dgm id="{2756C6C8-66EA-403E-AFF6-0A442457A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>
                                            <p:graphicEl>
                                              <a:dgm id="{2756C6C8-66EA-403E-AFF6-0A442457A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4E4BF1D1-8E9F-4C25-8329-47C98363D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>
                                            <p:graphicEl>
                                              <a:dgm id="{4E4BF1D1-8E9F-4C25-8329-47C98363D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>
                                            <p:graphicEl>
                                              <a:dgm id="{4E4BF1D1-8E9F-4C25-8329-47C98363D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>
                                            <p:graphicEl>
                                              <a:dgm id="{4E4BF1D1-8E9F-4C25-8329-47C98363D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E09705B5-92F8-468D-B275-F1EA843F6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>
                                            <p:graphicEl>
                                              <a:dgm id="{E09705B5-92F8-468D-B275-F1EA843F68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>
                                            <p:graphicEl>
                                              <a:dgm id="{E09705B5-92F8-468D-B275-F1EA843F6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>
                                            <p:graphicEl>
                                              <a:dgm id="{E09705B5-92F8-468D-B275-F1EA843F6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7467AF94-7755-4119-9AF3-718B011D9D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0671448"/>
              </p:ext>
            </p:extLst>
          </p:nvPr>
        </p:nvGraphicFramePr>
        <p:xfrm>
          <a:off x="0" y="0"/>
          <a:ext cx="12192000" cy="6782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15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9FCF60-C279-4E25-9D47-EB547E9EB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D99FCF60-C279-4E25-9D47-EB547E9EB3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D99FCF60-C279-4E25-9D47-EB547E9EB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D99FCF60-C279-4E25-9D47-EB547E9EB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6F07B6-170C-4881-BB21-8CF0CE13E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846F07B6-170C-4881-BB21-8CF0CE13EB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846F07B6-170C-4881-BB21-8CF0CE13E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846F07B6-170C-4881-BB21-8CF0CE13E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EF69F2-D80F-4EF9-BF82-58033EC45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45EF69F2-D80F-4EF9-BF82-58033EC45F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45EF69F2-D80F-4EF9-BF82-58033EC45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45EF69F2-D80F-4EF9-BF82-58033EC45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D487F7-DFC1-4F1F-980C-F261B85326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DAD487F7-DFC1-4F1F-980C-F261B85326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DAD487F7-DFC1-4F1F-980C-F261B85326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DAD487F7-DFC1-4F1F-980C-F261B85326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670CE9-F6C5-4611-8A74-0BC96FCA9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41670CE9-F6C5-4611-8A74-0BC96FCA9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41670CE9-F6C5-4611-8A74-0BC96FCA9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41670CE9-F6C5-4611-8A74-0BC96FCA9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17470C-906D-4133-AB17-F258567A0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6F17470C-906D-4133-AB17-F258567A07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6F17470C-906D-4133-AB17-F258567A0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6F17470C-906D-4133-AB17-F258567A0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764182-5D8C-4E13-96D3-122220575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0C764182-5D8C-4E13-96D3-122220575F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0C764182-5D8C-4E13-96D3-122220575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0C764182-5D8C-4E13-96D3-122220575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CD7D98-F70D-4155-94B5-5156D1EAA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24CD7D98-F70D-4155-94B5-5156D1EAA5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24CD7D98-F70D-4155-94B5-5156D1EAA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24CD7D98-F70D-4155-94B5-5156D1EAA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14282A-B301-4752-9E5E-ECE7B68D9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E314282A-B301-4752-9E5E-ECE7B68D9E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E314282A-B301-4752-9E5E-ECE7B68D9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E314282A-B301-4752-9E5E-ECE7B68D9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E7AD32-E00F-4AD1-9DD3-CAC59826C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EFE7AD32-E00F-4AD1-9DD3-CAC59826C6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EFE7AD32-E00F-4AD1-9DD3-CAC59826C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EFE7AD32-E00F-4AD1-9DD3-CAC59826C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074939-1623-4F54-9BA7-348C1CE18C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19074939-1623-4F54-9BA7-348C1CE18C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19074939-1623-4F54-9BA7-348C1CE18C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19074939-1623-4F54-9BA7-348C1CE18C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F065BA-B6D7-4DB2-8C3D-0957B9AC2D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C3F065BA-B6D7-4DB2-8C3D-0957B9AC2D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C3F065BA-B6D7-4DB2-8C3D-0957B9AC2D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C3F065BA-B6D7-4DB2-8C3D-0957B9AC2D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794506-F71E-4384-9423-25593DAD21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graphicEl>
                                              <a:dgm id="{C7794506-F71E-4384-9423-25593DAD21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C7794506-F71E-4384-9423-25593DAD21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graphicEl>
                                              <a:dgm id="{C7794506-F71E-4384-9423-25593DAD21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E8BD89-6E2C-4DE5-92C6-4207BFFB07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>
                                            <p:graphicEl>
                                              <a:dgm id="{53E8BD89-6E2C-4DE5-92C6-4207BFFB07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graphicEl>
                                              <a:dgm id="{53E8BD89-6E2C-4DE5-92C6-4207BFFB07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graphicEl>
                                              <a:dgm id="{53E8BD89-6E2C-4DE5-92C6-4207BFFB07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CEA870-B53F-4A70-910F-56BF10462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graphicEl>
                                              <a:dgm id="{28CEA870-B53F-4A70-910F-56BF10462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graphicEl>
                                              <a:dgm id="{28CEA870-B53F-4A70-910F-56BF10462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graphicEl>
                                              <a:dgm id="{28CEA870-B53F-4A70-910F-56BF10462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85A454EE-4AFB-40BB-BAA8-1CA6970CC063}"/>
              </a:ext>
            </a:extLst>
          </p:cNvPr>
          <p:cNvSpPr/>
          <p:nvPr/>
        </p:nvSpPr>
        <p:spPr>
          <a:xfrm>
            <a:off x="101600" y="1080414"/>
            <a:ext cx="5303520" cy="5019487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İslam medeniyetinin en önemli özelliği </a:t>
            </a:r>
            <a:r>
              <a:rPr lang="tr-TR" sz="3200" b="1" dirty="0"/>
              <a:t>vahye</a:t>
            </a:r>
            <a:r>
              <a:rPr lang="tr-TR" sz="3200" dirty="0"/>
              <a:t> dayanmasıdır. Bu medeniyetin esaslarını, kaynağını </a:t>
            </a:r>
            <a:r>
              <a:rPr lang="tr-TR" sz="3200" b="1" dirty="0"/>
              <a:t>Kur’ân</a:t>
            </a:r>
            <a:r>
              <a:rPr lang="tr-TR" sz="3200" dirty="0"/>
              <a:t> ve Peygamber </a:t>
            </a:r>
            <a:r>
              <a:rPr lang="tr-TR" sz="3200" dirty="0" err="1"/>
              <a:t>Efendimiz’in</a:t>
            </a:r>
            <a:r>
              <a:rPr lang="tr-TR" sz="3200" dirty="0"/>
              <a:t> (</a:t>
            </a:r>
            <a:r>
              <a:rPr lang="tr-TR" sz="3200" dirty="0" err="1"/>
              <a:t>s.a.v</a:t>
            </a:r>
            <a:r>
              <a:rPr lang="tr-TR" sz="3200" dirty="0"/>
              <a:t>.) </a:t>
            </a:r>
            <a:r>
              <a:rPr lang="tr-TR" sz="3200" b="1" dirty="0"/>
              <a:t>sünnet</a:t>
            </a:r>
            <a:r>
              <a:rPr lang="tr-TR" sz="3200" dirty="0"/>
              <a:t>inden alan «</a:t>
            </a:r>
            <a:r>
              <a:rPr lang="tr-TR" sz="3200" dirty="0" err="1"/>
              <a:t>tevhid</a:t>
            </a:r>
            <a:r>
              <a:rPr lang="tr-TR" sz="3200" dirty="0"/>
              <a:t>, evrensellik, ilim, hürriyet, barış» gibi kavramlar oluşturur.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17113C4-55C4-4DDB-A40B-EE9FFA6DA2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5780" y="1080414"/>
            <a:ext cx="6484620" cy="501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8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1F9E7CF0-3F64-4EFE-828D-B0C942A7683D}"/>
              </a:ext>
            </a:extLst>
          </p:cNvPr>
          <p:cNvSpPr/>
          <p:nvPr/>
        </p:nvSpPr>
        <p:spPr>
          <a:xfrm>
            <a:off x="1849120" y="50801"/>
            <a:ext cx="8890000" cy="1960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İslam medeniyetinde toplumsal ve ekonomik hayat yardımlaşma, hoşgörü, güven gibi ahlaki değerler üzerine kurulmuştur.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AD31D8E-0EDC-41BD-82A7-E87BA9760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120" y="2143963"/>
            <a:ext cx="8890000" cy="471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9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0FC381B3-C65E-4337-883A-901A3C0D81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4019" y="1717040"/>
            <a:ext cx="7743962" cy="5140960"/>
          </a:xfrm>
          <a:prstGeom prst="rect">
            <a:avLst/>
          </a:prstGeom>
        </p:spPr>
      </p:pic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85A454EE-4AFB-40BB-BAA8-1CA6970CC063}"/>
              </a:ext>
            </a:extLst>
          </p:cNvPr>
          <p:cNvSpPr/>
          <p:nvPr/>
        </p:nvSpPr>
        <p:spPr>
          <a:xfrm>
            <a:off x="2224018" y="91440"/>
            <a:ext cx="7743962" cy="146304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Yönetim anlayışı adalet, emanet, liyakat, ehliyet, meşruiyet, istişare gibi temel esaslar üzerine oluşturulmuştur.</a:t>
            </a:r>
          </a:p>
        </p:txBody>
      </p:sp>
    </p:spTree>
    <p:extLst>
      <p:ext uri="{BB962C8B-B14F-4D97-AF65-F5344CB8AC3E}">
        <p14:creationId xmlns:p14="http://schemas.microsoft.com/office/powerpoint/2010/main" val="208055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914777E7-0FFF-44F9-978E-478D2DF43BEE}"/>
              </a:ext>
            </a:extLst>
          </p:cNvPr>
          <p:cNvSpPr/>
          <p:nvPr/>
        </p:nvSpPr>
        <p:spPr>
          <a:xfrm>
            <a:off x="81950" y="1026160"/>
            <a:ext cx="5292690" cy="5019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İslam medeniyeti vakıf medeniyetidir. Bu medeniyette insanı insan yapan temel değerler yaşatılmış, aynı zamanda vakıfların getirdiği esaslarla hayvanlar dahi açta açıkta kalmamıştır.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9333B29-838C-4761-B67C-5A92DA8B2E1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6050" y="1026160"/>
            <a:ext cx="6604000" cy="501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8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2">
            <a:extLst>
              <a:ext uri="{FF2B5EF4-FFF2-40B4-BE49-F238E27FC236}">
                <a16:creationId xmlns:a16="http://schemas.microsoft.com/office/drawing/2014/main" id="{C48428F3-ED25-482C-BEE5-4BE33ABCB25C}"/>
              </a:ext>
            </a:extLst>
          </p:cNvPr>
          <p:cNvSpPr/>
          <p:nvPr/>
        </p:nvSpPr>
        <p:spPr>
          <a:xfrm>
            <a:off x="1879043" y="2723104"/>
            <a:ext cx="8695172" cy="3356147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İslam medeniyeti hayatın tamamını kuşatan, insan onuruna yakışır bir hayat sunan, evrensel niteliklere sahip büyük bir medeniyettir.</a:t>
            </a:r>
          </a:p>
        </p:txBody>
      </p:sp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74B212EF-3BDA-468A-97C8-B8A7E2A02544}"/>
              </a:ext>
            </a:extLst>
          </p:cNvPr>
          <p:cNvSpPr/>
          <p:nvPr/>
        </p:nvSpPr>
        <p:spPr>
          <a:xfrm>
            <a:off x="4749521" y="1055079"/>
            <a:ext cx="2692958" cy="1165607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Velhasıl…</a:t>
            </a:r>
          </a:p>
        </p:txBody>
      </p:sp>
    </p:spTree>
    <p:extLst>
      <p:ext uri="{BB962C8B-B14F-4D97-AF65-F5344CB8AC3E}">
        <p14:creationId xmlns:p14="http://schemas.microsoft.com/office/powerpoint/2010/main" val="368263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9005454" y="5929747"/>
            <a:ext cx="3034145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Tekirdağ/Çerkezköy</a:t>
            </a:r>
          </a:p>
          <a:p>
            <a:pPr algn="ctr"/>
            <a:r>
              <a:rPr lang="tr-TR" sz="2400" b="1" dirty="0"/>
              <a:t>13.02.2021</a:t>
            </a:r>
          </a:p>
        </p:txBody>
      </p:sp>
    </p:spTree>
    <p:extLst>
      <p:ext uri="{BB962C8B-B14F-4D97-AF65-F5344CB8AC3E}">
        <p14:creationId xmlns:p14="http://schemas.microsoft.com/office/powerpoint/2010/main" val="419958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Ä°lgili resim">
            <a:extLst>
              <a:ext uri="{FF2B5EF4-FFF2-40B4-BE49-F238E27FC236}">
                <a16:creationId xmlns:a16="http://schemas.microsoft.com/office/drawing/2014/main" id="{54172B2D-F475-4284-B22C-90C84164F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5913" y="4890847"/>
            <a:ext cx="1319444" cy="177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ulut Belirtme Çizgisi 5">
            <a:extLst>
              <a:ext uri="{FF2B5EF4-FFF2-40B4-BE49-F238E27FC236}">
                <a16:creationId xmlns:a16="http://schemas.microsoft.com/office/drawing/2014/main" id="{1633F68E-C38E-4F8D-94B2-A38708FC8B22}"/>
              </a:ext>
            </a:extLst>
          </p:cNvPr>
          <p:cNvSpPr/>
          <p:nvPr/>
        </p:nvSpPr>
        <p:spPr>
          <a:xfrm>
            <a:off x="130003" y="579120"/>
            <a:ext cx="7275632" cy="3570849"/>
          </a:xfrm>
          <a:prstGeom prst="cloudCallout">
            <a:avLst>
              <a:gd name="adj1" fmla="val 33475"/>
              <a:gd name="adj2" fmla="val 7823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«Kültür biziz, medeniyet ise yaptıklarımızdır» sözünden ne anlıyorsunuz?</a:t>
            </a:r>
          </a:p>
        </p:txBody>
      </p:sp>
    </p:spTree>
    <p:extLst>
      <p:ext uri="{BB962C8B-B14F-4D97-AF65-F5344CB8AC3E}">
        <p14:creationId xmlns:p14="http://schemas.microsoft.com/office/powerpoint/2010/main" val="264304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20ABE773-8B13-4D4B-AC1D-7903C3545207}"/>
              </a:ext>
            </a:extLst>
          </p:cNvPr>
          <p:cNvSpPr/>
          <p:nvPr/>
        </p:nvSpPr>
        <p:spPr>
          <a:xfrm>
            <a:off x="80388" y="1412240"/>
            <a:ext cx="4826891" cy="52130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Kelime olarak «sürmek, ekip biçmek, özenmek, bakmak» gibi anlamlara gelir. Latince kökenli «</a:t>
            </a:r>
            <a:r>
              <a:rPr lang="tr-TR" sz="3600" dirty="0" err="1"/>
              <a:t>culture</a:t>
            </a:r>
            <a:r>
              <a:rPr lang="tr-TR" sz="3600" dirty="0"/>
              <a:t>» kelimesinden gelir. 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1E9406DE-8D63-42CF-9C88-9128540F2426}"/>
              </a:ext>
            </a:extLst>
          </p:cNvPr>
          <p:cNvSpPr/>
          <p:nvPr/>
        </p:nvSpPr>
        <p:spPr>
          <a:xfrm>
            <a:off x="80389" y="232675"/>
            <a:ext cx="12031222" cy="7605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KÜLTÜR;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02BF23A-7EC7-449A-AB07-E799F85C2A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9040" y="1412240"/>
            <a:ext cx="7092571" cy="521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B9A47D4B-C497-41DC-941D-3BAD49B9CC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64296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092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CA30ED-4654-4CF2-B3F5-9431AD780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5FCA30ED-4654-4CF2-B3F5-9431AD780D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5FCA30ED-4654-4CF2-B3F5-9431AD780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5FCA30ED-4654-4CF2-B3F5-9431AD780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070E13-5037-4C91-9DC2-CB48FD1D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9A070E13-5037-4C91-9DC2-CB48FD1D0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9A070E13-5037-4C91-9DC2-CB48FD1D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9A070E13-5037-4C91-9DC2-CB48FD1D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0791B9-A718-487A-8D22-AC7EB0369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AF0791B9-A718-487A-8D22-AC7EB03698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AF0791B9-A718-487A-8D22-AC7EB0369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AF0791B9-A718-487A-8D22-AC7EB0369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FA544F-F455-4615-9214-E67A4993A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07FA544F-F455-4615-9214-E67A4993A8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07FA544F-F455-4615-9214-E67A4993A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07FA544F-F455-4615-9214-E67A4993A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7C6F15-634E-4CCB-8AC6-D3F523F88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257C6F15-634E-4CCB-8AC6-D3F523F883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257C6F15-634E-4CCB-8AC6-D3F523F88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257C6F15-634E-4CCB-8AC6-D3F523F88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CA875C-028D-42E1-B636-25A7F54F9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73CA875C-028D-42E1-B636-25A7F54F92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73CA875C-028D-42E1-B636-25A7F54F9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73CA875C-028D-42E1-B636-25A7F54F9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5FCF99-03C9-44C0-93DE-3EA78EB80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765FCF99-03C9-44C0-93DE-3EA78EB80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765FCF99-03C9-44C0-93DE-3EA78EB80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765FCF99-03C9-44C0-93DE-3EA78EB80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A84257-E08F-4BE5-882E-6AC0E101B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3FA84257-E08F-4BE5-882E-6AC0E101B5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3FA84257-E08F-4BE5-882E-6AC0E101B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3FA84257-E08F-4BE5-882E-6AC0E101B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9AA5B2-6AFF-433A-9E2C-87FCDAC95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859AA5B2-6AFF-433A-9E2C-87FCDAC95F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859AA5B2-6AFF-433A-9E2C-87FCDAC95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859AA5B2-6AFF-433A-9E2C-87FCDAC95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050DF4-46A9-4613-902E-8B766A72F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A0050DF4-46A9-4613-902E-8B766A72F7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A0050DF4-46A9-4613-902E-8B766A72F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A0050DF4-46A9-4613-902E-8B766A72F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3FAE7-0EF6-449E-A482-5DB348BD4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7793FAE7-0EF6-449E-A482-5DB348BD4B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7793FAE7-0EF6-449E-A482-5DB348BD4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7793FAE7-0EF6-449E-A482-5DB348BD4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20ABE773-8B13-4D4B-AC1D-7903C3545207}"/>
              </a:ext>
            </a:extLst>
          </p:cNvPr>
          <p:cNvSpPr/>
          <p:nvPr/>
        </p:nvSpPr>
        <p:spPr>
          <a:xfrm>
            <a:off x="80388" y="1529025"/>
            <a:ext cx="5314571" cy="4908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Toplumların tarihi süreç içerisinde elde ettikleri maddi ve manevi değerleri, yaşam tarzları, övünçleri, davranışları, bunları elde etme ve aktarma yolları, kendilerine özgü inanç ve adetler bütünü olarak tarif edilebilir.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1E9406DE-8D63-42CF-9C88-9128540F2426}"/>
              </a:ext>
            </a:extLst>
          </p:cNvPr>
          <p:cNvSpPr/>
          <p:nvPr/>
        </p:nvSpPr>
        <p:spPr>
          <a:xfrm>
            <a:off x="80388" y="297096"/>
            <a:ext cx="12031222" cy="7033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KÜLTÜR;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BD18799-FDEE-4D02-AB4B-A8E393471C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3099" y="1529025"/>
            <a:ext cx="6618511" cy="490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0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20ABE773-8B13-4D4B-AC1D-7903C3545207}"/>
              </a:ext>
            </a:extLst>
          </p:cNvPr>
          <p:cNvSpPr/>
          <p:nvPr/>
        </p:nvSpPr>
        <p:spPr>
          <a:xfrm>
            <a:off x="80388" y="2509520"/>
            <a:ext cx="6015612" cy="38108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Kelime olarak «şehirli, şehirde oturan» anlamına gelir. Uygarlık ile benzer manada kullanılır. 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1E9406DE-8D63-42CF-9C88-9128540F2426}"/>
              </a:ext>
            </a:extLst>
          </p:cNvPr>
          <p:cNvSpPr/>
          <p:nvPr/>
        </p:nvSpPr>
        <p:spPr>
          <a:xfrm>
            <a:off x="80388" y="1139371"/>
            <a:ext cx="6015612" cy="9545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MEDENİYET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7D69BEC-1FDC-4806-9BA0-FA30FDB68D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3672" y="1139371"/>
            <a:ext cx="5688328" cy="518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15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B9A47D4B-C497-41DC-941D-3BAD49B9CC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003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260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CA30ED-4654-4CF2-B3F5-9431AD780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5FCA30ED-4654-4CF2-B3F5-9431AD780D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5FCA30ED-4654-4CF2-B3F5-9431AD780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5FCA30ED-4654-4CF2-B3F5-9431AD780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070E13-5037-4C91-9DC2-CB48FD1D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9A070E13-5037-4C91-9DC2-CB48FD1D0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9A070E13-5037-4C91-9DC2-CB48FD1D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9A070E13-5037-4C91-9DC2-CB48FD1D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0791B9-A718-487A-8D22-AC7EB0369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AF0791B9-A718-487A-8D22-AC7EB03698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AF0791B9-A718-487A-8D22-AC7EB0369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AF0791B9-A718-487A-8D22-AC7EB0369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FA544F-F455-4615-9214-E67A4993A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07FA544F-F455-4615-9214-E67A4993A8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07FA544F-F455-4615-9214-E67A4993A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07FA544F-F455-4615-9214-E67A4993A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7C6F15-634E-4CCB-8AC6-D3F523F88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257C6F15-634E-4CCB-8AC6-D3F523F883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257C6F15-634E-4CCB-8AC6-D3F523F88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257C6F15-634E-4CCB-8AC6-D3F523F88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CA875C-028D-42E1-B636-25A7F54F9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73CA875C-028D-42E1-B636-25A7F54F92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73CA875C-028D-42E1-B636-25A7F54F9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73CA875C-028D-42E1-B636-25A7F54F9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5FCF99-03C9-44C0-93DE-3EA78EB80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765FCF99-03C9-44C0-93DE-3EA78EB80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765FCF99-03C9-44C0-93DE-3EA78EB80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765FCF99-03C9-44C0-93DE-3EA78EB80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A84257-E08F-4BE5-882E-6AC0E101B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3FA84257-E08F-4BE5-882E-6AC0E101B5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3FA84257-E08F-4BE5-882E-6AC0E101B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3FA84257-E08F-4BE5-882E-6AC0E101B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9AA5B2-6AFF-433A-9E2C-87FCDAC95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859AA5B2-6AFF-433A-9E2C-87FCDAC95F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859AA5B2-6AFF-433A-9E2C-87FCDAC95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859AA5B2-6AFF-433A-9E2C-87FCDAC95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050DF4-46A9-4613-902E-8B766A72F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A0050DF4-46A9-4613-902E-8B766A72F7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A0050DF4-46A9-4613-902E-8B766A72F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A0050DF4-46A9-4613-902E-8B766A72F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3FAE7-0EF6-449E-A482-5DB348BD4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7793FAE7-0EF6-449E-A482-5DB348BD4B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7793FAE7-0EF6-449E-A482-5DB348BD4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7793FAE7-0EF6-449E-A482-5DB348BD4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529437EC-B347-4ECF-955F-7A276946F41B}"/>
              </a:ext>
            </a:extLst>
          </p:cNvPr>
          <p:cNvSpPr/>
          <p:nvPr/>
        </p:nvSpPr>
        <p:spPr>
          <a:xfrm>
            <a:off x="80388" y="1527349"/>
            <a:ext cx="5657221" cy="4330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Kültür ve medeniyet kavramları zaman zaman aynı manada kullanılsa da bilim insanları bu iki kavramı farklı kabul etmişler ve farklı tanımlamışlardır.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49D4969-2882-413E-804F-B968E1365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990" y="1311518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3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9989</TotalTime>
  <Words>829</Words>
  <Application>Microsoft Office PowerPoint</Application>
  <PresentationFormat>Geniş ekran</PresentationFormat>
  <Paragraphs>72</Paragraphs>
  <Slides>29</Slides>
  <Notes>0</Notes>
  <HiddenSlides>0</HiddenSlides>
  <MMClips>2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3" baseType="lpstr">
      <vt:lpstr>Calibri</vt:lpstr>
      <vt:lpstr>Gill Sans MT</vt:lpstr>
      <vt:lpstr>Wingdings 2</vt:lpstr>
      <vt:lpstr>Kar Payı</vt:lpstr>
      <vt:lpstr>İslam Medeniyeti ve Özellikleri</vt:lpstr>
      <vt:lpstr>Neler öğreneceğiz?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İNANCI VE İNSAN</dc:title>
  <dc:creator>Nurullah Yalçın</dc:creator>
  <cp:lastModifiedBy>Nurullah Yalçın</cp:lastModifiedBy>
  <cp:revision>643</cp:revision>
  <dcterms:created xsi:type="dcterms:W3CDTF">2019-07-15T06:01:13Z</dcterms:created>
  <dcterms:modified xsi:type="dcterms:W3CDTF">2021-04-04T22:23:58Z</dcterms:modified>
</cp:coreProperties>
</file>