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08" r:id="rId2"/>
    <p:sldId id="315" r:id="rId3"/>
    <p:sldId id="671" r:id="rId4"/>
    <p:sldId id="815" r:id="rId5"/>
    <p:sldId id="833" r:id="rId6"/>
    <p:sldId id="834" r:id="rId7"/>
    <p:sldId id="817" r:id="rId8"/>
    <p:sldId id="818" r:id="rId9"/>
    <p:sldId id="819" r:id="rId10"/>
    <p:sldId id="813" r:id="rId11"/>
    <p:sldId id="820" r:id="rId12"/>
    <p:sldId id="831" r:id="rId13"/>
    <p:sldId id="763" r:id="rId14"/>
    <p:sldId id="800" r:id="rId15"/>
    <p:sldId id="824" r:id="rId16"/>
    <p:sldId id="823" r:id="rId17"/>
    <p:sldId id="826" r:id="rId18"/>
    <p:sldId id="822" r:id="rId19"/>
    <p:sldId id="825" r:id="rId20"/>
    <p:sldId id="832" r:id="rId21"/>
    <p:sldId id="827" r:id="rId22"/>
    <p:sldId id="828" r:id="rId23"/>
    <p:sldId id="829" r:id="rId24"/>
    <p:sldId id="830" r:id="rId25"/>
    <p:sldId id="796" r:id="rId26"/>
    <p:sldId id="260" r:id="rId2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4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  <p:cmAuthor id="2" name="DELL" initials="D" lastIdx="1" clrIdx="1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8F3"/>
    <a:srgbClr val="FFFFFF"/>
    <a:srgbClr val="7F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4" autoAdjust="0"/>
    <p:restoredTop sz="91136" autoAdjust="0"/>
  </p:normalViewPr>
  <p:slideViewPr>
    <p:cSldViewPr snapToGrid="0">
      <p:cViewPr varScale="1">
        <p:scale>
          <a:sx n="79" d="100"/>
          <a:sy n="79" d="100"/>
        </p:scale>
        <p:origin x="93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779F42-4F86-4828-B83A-2FA27103DF3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BC74EF3-50CC-4475-971E-1364379844A6}">
      <dgm:prSet phldrT="[Metin]"/>
      <dgm:spPr/>
      <dgm:t>
        <a:bodyPr/>
        <a:lstStyle/>
        <a:p>
          <a:pPr>
            <a:buNone/>
          </a:pPr>
          <a:r>
            <a:rPr lang="tr-TR" dirty="0" err="1"/>
            <a:t>Emeviler</a:t>
          </a:r>
          <a:r>
            <a:rPr lang="tr-TR" dirty="0"/>
            <a:t> Döneminde: </a:t>
          </a:r>
        </a:p>
      </dgm:t>
    </dgm:pt>
    <dgm:pt modelId="{820A407D-CA3A-4E9E-A3EA-59D1F719EBA0}" type="parTrans" cxnId="{ECCB3845-F450-4545-84FA-A9291C7B20D4}">
      <dgm:prSet/>
      <dgm:spPr/>
      <dgm:t>
        <a:bodyPr/>
        <a:lstStyle/>
        <a:p>
          <a:endParaRPr lang="tr-TR"/>
        </a:p>
      </dgm:t>
    </dgm:pt>
    <dgm:pt modelId="{53757A6E-7E7B-414A-A688-C0424F0AC37C}" type="sibTrans" cxnId="{ECCB3845-F450-4545-84FA-A9291C7B20D4}">
      <dgm:prSet/>
      <dgm:spPr/>
      <dgm:t>
        <a:bodyPr/>
        <a:lstStyle/>
        <a:p>
          <a:endParaRPr lang="tr-TR"/>
        </a:p>
      </dgm:t>
    </dgm:pt>
    <dgm:pt modelId="{08EC3255-EF93-4B62-AC4E-07B2358FB3EB}">
      <dgm:prSet phldrT="[Metin]"/>
      <dgm:spPr/>
      <dgm:t>
        <a:bodyPr/>
        <a:lstStyle/>
        <a:p>
          <a:pPr>
            <a:buNone/>
          </a:pPr>
          <a:r>
            <a:rPr lang="tr-TR" dirty="0"/>
            <a:t>Endülüs fethedilmiş,</a:t>
          </a:r>
        </a:p>
      </dgm:t>
    </dgm:pt>
    <dgm:pt modelId="{670838E2-3D73-4D96-AAE0-30C2DB2BA194}" type="parTrans" cxnId="{95C38ECA-E5E6-4867-8A2E-E5C57C762D8F}">
      <dgm:prSet/>
      <dgm:spPr/>
      <dgm:t>
        <a:bodyPr/>
        <a:lstStyle/>
        <a:p>
          <a:endParaRPr lang="tr-TR"/>
        </a:p>
      </dgm:t>
    </dgm:pt>
    <dgm:pt modelId="{DFF04E86-E888-42A4-8507-484AADB63E79}" type="sibTrans" cxnId="{95C38ECA-E5E6-4867-8A2E-E5C57C762D8F}">
      <dgm:prSet/>
      <dgm:spPr/>
      <dgm:t>
        <a:bodyPr/>
        <a:lstStyle/>
        <a:p>
          <a:endParaRPr lang="tr-TR"/>
        </a:p>
      </dgm:t>
    </dgm:pt>
    <dgm:pt modelId="{72589964-3726-481A-A5CA-4A0362838698}">
      <dgm:prSet phldrT="[Metin]"/>
      <dgm:spPr/>
      <dgm:t>
        <a:bodyPr/>
        <a:lstStyle/>
        <a:p>
          <a:pPr>
            <a:buNone/>
          </a:pPr>
          <a:r>
            <a:rPr lang="tr-TR" dirty="0"/>
            <a:t>Arapça resmî dil olarak kabul edilmiş,</a:t>
          </a:r>
        </a:p>
      </dgm:t>
    </dgm:pt>
    <dgm:pt modelId="{D4DBDB56-06AA-4FA2-B363-9E41036BD832}" type="parTrans" cxnId="{1B7A9281-6602-4565-9321-27B05486CA95}">
      <dgm:prSet/>
      <dgm:spPr/>
      <dgm:t>
        <a:bodyPr/>
        <a:lstStyle/>
        <a:p>
          <a:endParaRPr lang="tr-TR"/>
        </a:p>
      </dgm:t>
    </dgm:pt>
    <dgm:pt modelId="{1600ADF1-E0D7-4ED1-A852-2686724F59BD}" type="sibTrans" cxnId="{1B7A9281-6602-4565-9321-27B05486CA95}">
      <dgm:prSet/>
      <dgm:spPr/>
      <dgm:t>
        <a:bodyPr/>
        <a:lstStyle/>
        <a:p>
          <a:endParaRPr lang="tr-TR"/>
        </a:p>
      </dgm:t>
    </dgm:pt>
    <dgm:pt modelId="{A4FFB382-4F70-42F4-B5F1-39855254EAD8}">
      <dgm:prSet/>
      <dgm:spPr/>
      <dgm:t>
        <a:bodyPr/>
        <a:lstStyle/>
        <a:p>
          <a:r>
            <a:rPr lang="tr-TR" dirty="0"/>
            <a:t>Tefsir, Hadis, Fıkıh gibi İslâmî ilimler gelişmeye başlamıştır. </a:t>
          </a:r>
        </a:p>
      </dgm:t>
    </dgm:pt>
    <dgm:pt modelId="{8D856031-E4DB-4CDC-B404-5A809BCE66CF}" type="parTrans" cxnId="{B170FE2E-FB03-4A1E-AAF1-333A08FF26C1}">
      <dgm:prSet/>
      <dgm:spPr/>
      <dgm:t>
        <a:bodyPr/>
        <a:lstStyle/>
        <a:p>
          <a:endParaRPr lang="tr-TR"/>
        </a:p>
      </dgm:t>
    </dgm:pt>
    <dgm:pt modelId="{B742DD0C-5A75-4D4E-9ED9-074DD69F347E}" type="sibTrans" cxnId="{B170FE2E-FB03-4A1E-AAF1-333A08FF26C1}">
      <dgm:prSet/>
      <dgm:spPr/>
      <dgm:t>
        <a:bodyPr/>
        <a:lstStyle/>
        <a:p>
          <a:endParaRPr lang="tr-TR"/>
        </a:p>
      </dgm:t>
    </dgm:pt>
    <dgm:pt modelId="{D3D2C342-3348-4B8D-94B0-F5309A3A7168}">
      <dgm:prSet/>
      <dgm:spPr/>
      <dgm:t>
        <a:bodyPr/>
        <a:lstStyle/>
        <a:p>
          <a:r>
            <a:rPr lang="tr-TR" dirty="0"/>
            <a:t>Diğer kültür ve medeniyetlerin ilmi eserlerinden faydalanılmış,</a:t>
          </a:r>
        </a:p>
      </dgm:t>
    </dgm:pt>
    <dgm:pt modelId="{3541FD46-C00D-4CE5-8A19-30A733F1706E}" type="parTrans" cxnId="{EB414835-4933-4F0C-9E75-FB6453AADC4F}">
      <dgm:prSet/>
      <dgm:spPr/>
      <dgm:t>
        <a:bodyPr/>
        <a:lstStyle/>
        <a:p>
          <a:endParaRPr lang="tr-TR"/>
        </a:p>
      </dgm:t>
    </dgm:pt>
    <dgm:pt modelId="{DB376490-340D-4E2E-B0FD-A7ED43FE932D}" type="sibTrans" cxnId="{EB414835-4933-4F0C-9E75-FB6453AADC4F}">
      <dgm:prSet/>
      <dgm:spPr/>
      <dgm:t>
        <a:bodyPr/>
        <a:lstStyle/>
        <a:p>
          <a:endParaRPr lang="tr-TR"/>
        </a:p>
      </dgm:t>
    </dgm:pt>
    <dgm:pt modelId="{3C581063-1867-438F-B2A3-AB8636E5EDBD}">
      <dgm:prSet/>
      <dgm:spPr/>
      <dgm:t>
        <a:bodyPr/>
        <a:lstStyle/>
        <a:p>
          <a:r>
            <a:rPr lang="tr-TR" dirty="0"/>
            <a:t>Para basılmış,</a:t>
          </a:r>
        </a:p>
      </dgm:t>
    </dgm:pt>
    <dgm:pt modelId="{905A604D-0A37-499F-A118-BCE01EC6FE80}" type="parTrans" cxnId="{DBDB881F-98FE-41BA-9D79-6F7FA41D9941}">
      <dgm:prSet/>
      <dgm:spPr/>
      <dgm:t>
        <a:bodyPr/>
        <a:lstStyle/>
        <a:p>
          <a:endParaRPr lang="tr-TR"/>
        </a:p>
      </dgm:t>
    </dgm:pt>
    <dgm:pt modelId="{59C56CF8-D7B4-4E80-BE46-26F56C0411A5}" type="sibTrans" cxnId="{DBDB881F-98FE-41BA-9D79-6F7FA41D9941}">
      <dgm:prSet/>
      <dgm:spPr/>
      <dgm:t>
        <a:bodyPr/>
        <a:lstStyle/>
        <a:p>
          <a:endParaRPr lang="tr-TR"/>
        </a:p>
      </dgm:t>
    </dgm:pt>
    <dgm:pt modelId="{9FF2D29E-FEF8-42A6-9EE1-6A3EA1641944}" type="pres">
      <dgm:prSet presAssocID="{C6779F42-4F86-4828-B83A-2FA27103DF3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34CC5E4-8F20-4018-A538-8CC154FA53E4}" type="pres">
      <dgm:prSet presAssocID="{2BC74EF3-50CC-4475-971E-1364379844A6}" presName="root" presStyleCnt="0"/>
      <dgm:spPr/>
    </dgm:pt>
    <dgm:pt modelId="{0931B81C-3DF0-4F89-8522-B13F7F453399}" type="pres">
      <dgm:prSet presAssocID="{2BC74EF3-50CC-4475-971E-1364379844A6}" presName="rootComposite" presStyleCnt="0"/>
      <dgm:spPr/>
    </dgm:pt>
    <dgm:pt modelId="{5FCA30ED-4654-4CF2-B3F5-9431AD780D86}" type="pres">
      <dgm:prSet presAssocID="{2BC74EF3-50CC-4475-971E-1364379844A6}" presName="rootText" presStyleLbl="node1" presStyleIdx="0" presStyleCnt="1" custScaleX="514705"/>
      <dgm:spPr/>
    </dgm:pt>
    <dgm:pt modelId="{89AD7AC2-8C92-44D6-9D5A-9A41FF8748D9}" type="pres">
      <dgm:prSet presAssocID="{2BC74EF3-50CC-4475-971E-1364379844A6}" presName="rootConnector" presStyleLbl="node1" presStyleIdx="0" presStyleCnt="1"/>
      <dgm:spPr/>
    </dgm:pt>
    <dgm:pt modelId="{F16B0CBB-6FCE-43CD-967F-8FFD01EA797A}" type="pres">
      <dgm:prSet presAssocID="{2BC74EF3-50CC-4475-971E-1364379844A6}" presName="childShape" presStyleCnt="0"/>
      <dgm:spPr/>
    </dgm:pt>
    <dgm:pt modelId="{9A070E13-5037-4C91-9DC2-CB48FD1D0293}" type="pres">
      <dgm:prSet presAssocID="{670838E2-3D73-4D96-AAE0-30C2DB2BA194}" presName="Name13" presStyleLbl="parChTrans1D2" presStyleIdx="0" presStyleCnt="5"/>
      <dgm:spPr/>
    </dgm:pt>
    <dgm:pt modelId="{AF0791B9-A718-487A-8D22-AC7EB0369823}" type="pres">
      <dgm:prSet presAssocID="{08EC3255-EF93-4B62-AC4E-07B2358FB3EB}" presName="childText" presStyleLbl="bgAcc1" presStyleIdx="0" presStyleCnt="5" custScaleX="535396">
        <dgm:presLayoutVars>
          <dgm:bulletEnabled val="1"/>
        </dgm:presLayoutVars>
      </dgm:prSet>
      <dgm:spPr/>
    </dgm:pt>
    <dgm:pt modelId="{07FA544F-F455-4615-9214-E67A4993A8CF}" type="pres">
      <dgm:prSet presAssocID="{3541FD46-C00D-4CE5-8A19-30A733F1706E}" presName="Name13" presStyleLbl="parChTrans1D2" presStyleIdx="1" presStyleCnt="5"/>
      <dgm:spPr/>
    </dgm:pt>
    <dgm:pt modelId="{257C6F15-634E-4CCB-8AC6-D3F523F8837D}" type="pres">
      <dgm:prSet presAssocID="{D3D2C342-3348-4B8D-94B0-F5309A3A7168}" presName="childText" presStyleLbl="bgAcc1" presStyleIdx="1" presStyleCnt="5" custScaleX="535396">
        <dgm:presLayoutVars>
          <dgm:bulletEnabled val="1"/>
        </dgm:presLayoutVars>
      </dgm:prSet>
      <dgm:spPr/>
    </dgm:pt>
    <dgm:pt modelId="{73CA875C-028D-42E1-B636-25A7F54F92A6}" type="pres">
      <dgm:prSet presAssocID="{905A604D-0A37-499F-A118-BCE01EC6FE80}" presName="Name13" presStyleLbl="parChTrans1D2" presStyleIdx="2" presStyleCnt="5"/>
      <dgm:spPr/>
    </dgm:pt>
    <dgm:pt modelId="{765FCF99-03C9-44C0-93DE-3EA78EB80F4B}" type="pres">
      <dgm:prSet presAssocID="{3C581063-1867-438F-B2A3-AB8636E5EDBD}" presName="childText" presStyleLbl="bgAcc1" presStyleIdx="2" presStyleCnt="5" custScaleX="535396">
        <dgm:presLayoutVars>
          <dgm:bulletEnabled val="1"/>
        </dgm:presLayoutVars>
      </dgm:prSet>
      <dgm:spPr/>
    </dgm:pt>
    <dgm:pt modelId="{3FA84257-E08F-4BE5-882E-6AC0E101B5B3}" type="pres">
      <dgm:prSet presAssocID="{D4DBDB56-06AA-4FA2-B363-9E41036BD832}" presName="Name13" presStyleLbl="parChTrans1D2" presStyleIdx="3" presStyleCnt="5"/>
      <dgm:spPr/>
    </dgm:pt>
    <dgm:pt modelId="{859AA5B2-6AFF-433A-9E2C-87FCDAC95F98}" type="pres">
      <dgm:prSet presAssocID="{72589964-3726-481A-A5CA-4A0362838698}" presName="childText" presStyleLbl="bgAcc1" presStyleIdx="3" presStyleCnt="5" custScaleX="535396">
        <dgm:presLayoutVars>
          <dgm:bulletEnabled val="1"/>
        </dgm:presLayoutVars>
      </dgm:prSet>
      <dgm:spPr/>
    </dgm:pt>
    <dgm:pt modelId="{A0050DF4-46A9-4613-902E-8B766A72F749}" type="pres">
      <dgm:prSet presAssocID="{8D856031-E4DB-4CDC-B404-5A809BCE66CF}" presName="Name13" presStyleLbl="parChTrans1D2" presStyleIdx="4" presStyleCnt="5"/>
      <dgm:spPr/>
    </dgm:pt>
    <dgm:pt modelId="{7793FAE7-0EF6-449E-A482-5DB348BD4B2D}" type="pres">
      <dgm:prSet presAssocID="{A4FFB382-4F70-42F4-B5F1-39855254EAD8}" presName="childText" presStyleLbl="bgAcc1" presStyleIdx="4" presStyleCnt="5" custScaleX="535396">
        <dgm:presLayoutVars>
          <dgm:bulletEnabled val="1"/>
        </dgm:presLayoutVars>
      </dgm:prSet>
      <dgm:spPr/>
    </dgm:pt>
  </dgm:ptLst>
  <dgm:cxnLst>
    <dgm:cxn modelId="{DBDB881F-98FE-41BA-9D79-6F7FA41D9941}" srcId="{2BC74EF3-50CC-4475-971E-1364379844A6}" destId="{3C581063-1867-438F-B2A3-AB8636E5EDBD}" srcOrd="2" destOrd="0" parTransId="{905A604D-0A37-499F-A118-BCE01EC6FE80}" sibTransId="{59C56CF8-D7B4-4E80-BE46-26F56C0411A5}"/>
    <dgm:cxn modelId="{B170FE2E-FB03-4A1E-AAF1-333A08FF26C1}" srcId="{2BC74EF3-50CC-4475-971E-1364379844A6}" destId="{A4FFB382-4F70-42F4-B5F1-39855254EAD8}" srcOrd="4" destOrd="0" parTransId="{8D856031-E4DB-4CDC-B404-5A809BCE66CF}" sibTransId="{B742DD0C-5A75-4D4E-9ED9-074DD69F347E}"/>
    <dgm:cxn modelId="{EB414835-4933-4F0C-9E75-FB6453AADC4F}" srcId="{2BC74EF3-50CC-4475-971E-1364379844A6}" destId="{D3D2C342-3348-4B8D-94B0-F5309A3A7168}" srcOrd="1" destOrd="0" parTransId="{3541FD46-C00D-4CE5-8A19-30A733F1706E}" sibTransId="{DB376490-340D-4E2E-B0FD-A7ED43FE932D}"/>
    <dgm:cxn modelId="{15681A5C-F33B-4D39-AB5D-FEE4A64724BB}" type="presOf" srcId="{905A604D-0A37-499F-A118-BCE01EC6FE80}" destId="{73CA875C-028D-42E1-B636-25A7F54F92A6}" srcOrd="0" destOrd="0" presId="urn:microsoft.com/office/officeart/2005/8/layout/hierarchy3"/>
    <dgm:cxn modelId="{6770B95C-10CB-40A8-A318-325D7C5E4BE9}" type="presOf" srcId="{2BC74EF3-50CC-4475-971E-1364379844A6}" destId="{5FCA30ED-4654-4CF2-B3F5-9431AD780D86}" srcOrd="0" destOrd="0" presId="urn:microsoft.com/office/officeart/2005/8/layout/hierarchy3"/>
    <dgm:cxn modelId="{ECCB3845-F450-4545-84FA-A9291C7B20D4}" srcId="{C6779F42-4F86-4828-B83A-2FA27103DF3C}" destId="{2BC74EF3-50CC-4475-971E-1364379844A6}" srcOrd="0" destOrd="0" parTransId="{820A407D-CA3A-4E9E-A3EA-59D1F719EBA0}" sibTransId="{53757A6E-7E7B-414A-A688-C0424F0AC37C}"/>
    <dgm:cxn modelId="{D111D167-8A14-4CE5-B487-C7FD5CCB586C}" type="presOf" srcId="{C6779F42-4F86-4828-B83A-2FA27103DF3C}" destId="{9FF2D29E-FEF8-42A6-9EE1-6A3EA1641944}" srcOrd="0" destOrd="0" presId="urn:microsoft.com/office/officeart/2005/8/layout/hierarchy3"/>
    <dgm:cxn modelId="{26A25B6F-4568-4911-99C9-D1D4638FB653}" type="presOf" srcId="{08EC3255-EF93-4B62-AC4E-07B2358FB3EB}" destId="{AF0791B9-A718-487A-8D22-AC7EB0369823}" srcOrd="0" destOrd="0" presId="urn:microsoft.com/office/officeart/2005/8/layout/hierarchy3"/>
    <dgm:cxn modelId="{EA3D9572-B153-4FA4-AAE4-D2F04F0BD7F8}" type="presOf" srcId="{3C581063-1867-438F-B2A3-AB8636E5EDBD}" destId="{765FCF99-03C9-44C0-93DE-3EA78EB80F4B}" srcOrd="0" destOrd="0" presId="urn:microsoft.com/office/officeart/2005/8/layout/hierarchy3"/>
    <dgm:cxn modelId="{336F3B56-E971-4FD8-A236-51F6059015A3}" type="presOf" srcId="{D3D2C342-3348-4B8D-94B0-F5309A3A7168}" destId="{257C6F15-634E-4CCB-8AC6-D3F523F8837D}" srcOrd="0" destOrd="0" presId="urn:microsoft.com/office/officeart/2005/8/layout/hierarchy3"/>
    <dgm:cxn modelId="{1B7A9281-6602-4565-9321-27B05486CA95}" srcId="{2BC74EF3-50CC-4475-971E-1364379844A6}" destId="{72589964-3726-481A-A5CA-4A0362838698}" srcOrd="3" destOrd="0" parTransId="{D4DBDB56-06AA-4FA2-B363-9E41036BD832}" sibTransId="{1600ADF1-E0D7-4ED1-A852-2686724F59BD}"/>
    <dgm:cxn modelId="{AE123788-18E4-4E3A-AF58-EB6B6360E440}" type="presOf" srcId="{3541FD46-C00D-4CE5-8A19-30A733F1706E}" destId="{07FA544F-F455-4615-9214-E67A4993A8CF}" srcOrd="0" destOrd="0" presId="urn:microsoft.com/office/officeart/2005/8/layout/hierarchy3"/>
    <dgm:cxn modelId="{464CBE8A-2FC8-46C1-9F18-E46D25070592}" type="presOf" srcId="{A4FFB382-4F70-42F4-B5F1-39855254EAD8}" destId="{7793FAE7-0EF6-449E-A482-5DB348BD4B2D}" srcOrd="0" destOrd="0" presId="urn:microsoft.com/office/officeart/2005/8/layout/hierarchy3"/>
    <dgm:cxn modelId="{BC771891-10AE-4B23-B0B7-06C10667C3F5}" type="presOf" srcId="{D4DBDB56-06AA-4FA2-B363-9E41036BD832}" destId="{3FA84257-E08F-4BE5-882E-6AC0E101B5B3}" srcOrd="0" destOrd="0" presId="urn:microsoft.com/office/officeart/2005/8/layout/hierarchy3"/>
    <dgm:cxn modelId="{F338EC99-D3E8-419C-A7F3-C6C2C4D002C5}" type="presOf" srcId="{8D856031-E4DB-4CDC-B404-5A809BCE66CF}" destId="{A0050DF4-46A9-4613-902E-8B766A72F749}" srcOrd="0" destOrd="0" presId="urn:microsoft.com/office/officeart/2005/8/layout/hierarchy3"/>
    <dgm:cxn modelId="{CA6FD69F-E609-454A-A157-EDFECDFE74C7}" type="presOf" srcId="{72589964-3726-481A-A5CA-4A0362838698}" destId="{859AA5B2-6AFF-433A-9E2C-87FCDAC95F98}" srcOrd="0" destOrd="0" presId="urn:microsoft.com/office/officeart/2005/8/layout/hierarchy3"/>
    <dgm:cxn modelId="{95C38ECA-E5E6-4867-8A2E-E5C57C762D8F}" srcId="{2BC74EF3-50CC-4475-971E-1364379844A6}" destId="{08EC3255-EF93-4B62-AC4E-07B2358FB3EB}" srcOrd="0" destOrd="0" parTransId="{670838E2-3D73-4D96-AAE0-30C2DB2BA194}" sibTransId="{DFF04E86-E888-42A4-8507-484AADB63E79}"/>
    <dgm:cxn modelId="{5A8735D2-41B9-46F9-95BC-307BF14BE0DE}" type="presOf" srcId="{2BC74EF3-50CC-4475-971E-1364379844A6}" destId="{89AD7AC2-8C92-44D6-9D5A-9A41FF8748D9}" srcOrd="1" destOrd="0" presId="urn:microsoft.com/office/officeart/2005/8/layout/hierarchy3"/>
    <dgm:cxn modelId="{43E295FB-7B3B-409D-92E4-E9BCDF9D0B48}" type="presOf" srcId="{670838E2-3D73-4D96-AAE0-30C2DB2BA194}" destId="{9A070E13-5037-4C91-9DC2-CB48FD1D0293}" srcOrd="0" destOrd="0" presId="urn:microsoft.com/office/officeart/2005/8/layout/hierarchy3"/>
    <dgm:cxn modelId="{F6B8F96A-BACD-4D84-84D3-8736CC027973}" type="presParOf" srcId="{9FF2D29E-FEF8-42A6-9EE1-6A3EA1641944}" destId="{734CC5E4-8F20-4018-A538-8CC154FA53E4}" srcOrd="0" destOrd="0" presId="urn:microsoft.com/office/officeart/2005/8/layout/hierarchy3"/>
    <dgm:cxn modelId="{698B2F30-3701-442A-92DF-C87BE3E285D8}" type="presParOf" srcId="{734CC5E4-8F20-4018-A538-8CC154FA53E4}" destId="{0931B81C-3DF0-4F89-8522-B13F7F453399}" srcOrd="0" destOrd="0" presId="urn:microsoft.com/office/officeart/2005/8/layout/hierarchy3"/>
    <dgm:cxn modelId="{7739F3C5-5709-4B85-8E0E-9691554042EC}" type="presParOf" srcId="{0931B81C-3DF0-4F89-8522-B13F7F453399}" destId="{5FCA30ED-4654-4CF2-B3F5-9431AD780D86}" srcOrd="0" destOrd="0" presId="urn:microsoft.com/office/officeart/2005/8/layout/hierarchy3"/>
    <dgm:cxn modelId="{EE525A36-1D14-4FBC-837C-36E9E4C77EB4}" type="presParOf" srcId="{0931B81C-3DF0-4F89-8522-B13F7F453399}" destId="{89AD7AC2-8C92-44D6-9D5A-9A41FF8748D9}" srcOrd="1" destOrd="0" presId="urn:microsoft.com/office/officeart/2005/8/layout/hierarchy3"/>
    <dgm:cxn modelId="{8149C501-7D17-4CC6-B148-E13FC084D660}" type="presParOf" srcId="{734CC5E4-8F20-4018-A538-8CC154FA53E4}" destId="{F16B0CBB-6FCE-43CD-967F-8FFD01EA797A}" srcOrd="1" destOrd="0" presId="urn:microsoft.com/office/officeart/2005/8/layout/hierarchy3"/>
    <dgm:cxn modelId="{530A98D9-2922-4ADB-9E2C-6B67FC32B7B0}" type="presParOf" srcId="{F16B0CBB-6FCE-43CD-967F-8FFD01EA797A}" destId="{9A070E13-5037-4C91-9DC2-CB48FD1D0293}" srcOrd="0" destOrd="0" presId="urn:microsoft.com/office/officeart/2005/8/layout/hierarchy3"/>
    <dgm:cxn modelId="{7E028890-1A1D-4A42-B256-A48C8594835F}" type="presParOf" srcId="{F16B0CBB-6FCE-43CD-967F-8FFD01EA797A}" destId="{AF0791B9-A718-487A-8D22-AC7EB0369823}" srcOrd="1" destOrd="0" presId="urn:microsoft.com/office/officeart/2005/8/layout/hierarchy3"/>
    <dgm:cxn modelId="{CF012C43-DC78-44EB-82B8-274302E0070E}" type="presParOf" srcId="{F16B0CBB-6FCE-43CD-967F-8FFD01EA797A}" destId="{07FA544F-F455-4615-9214-E67A4993A8CF}" srcOrd="2" destOrd="0" presId="urn:microsoft.com/office/officeart/2005/8/layout/hierarchy3"/>
    <dgm:cxn modelId="{6BF5F93B-69D8-4ECF-9277-E9EA6E634884}" type="presParOf" srcId="{F16B0CBB-6FCE-43CD-967F-8FFD01EA797A}" destId="{257C6F15-634E-4CCB-8AC6-D3F523F8837D}" srcOrd="3" destOrd="0" presId="urn:microsoft.com/office/officeart/2005/8/layout/hierarchy3"/>
    <dgm:cxn modelId="{2831CCA9-AF93-4267-A844-82C4632D1BF2}" type="presParOf" srcId="{F16B0CBB-6FCE-43CD-967F-8FFD01EA797A}" destId="{73CA875C-028D-42E1-B636-25A7F54F92A6}" srcOrd="4" destOrd="0" presId="urn:microsoft.com/office/officeart/2005/8/layout/hierarchy3"/>
    <dgm:cxn modelId="{C4CADB67-6EFE-4634-A578-FB9290F37D78}" type="presParOf" srcId="{F16B0CBB-6FCE-43CD-967F-8FFD01EA797A}" destId="{765FCF99-03C9-44C0-93DE-3EA78EB80F4B}" srcOrd="5" destOrd="0" presId="urn:microsoft.com/office/officeart/2005/8/layout/hierarchy3"/>
    <dgm:cxn modelId="{BCCCB442-0812-4F93-83D2-8BF8772A9D6B}" type="presParOf" srcId="{F16B0CBB-6FCE-43CD-967F-8FFD01EA797A}" destId="{3FA84257-E08F-4BE5-882E-6AC0E101B5B3}" srcOrd="6" destOrd="0" presId="urn:microsoft.com/office/officeart/2005/8/layout/hierarchy3"/>
    <dgm:cxn modelId="{2C49C3ED-2E7F-4707-971F-2C6FF1247FB3}" type="presParOf" srcId="{F16B0CBB-6FCE-43CD-967F-8FFD01EA797A}" destId="{859AA5B2-6AFF-433A-9E2C-87FCDAC95F98}" srcOrd="7" destOrd="0" presId="urn:microsoft.com/office/officeart/2005/8/layout/hierarchy3"/>
    <dgm:cxn modelId="{9EFD2174-AA37-41AD-8EA7-0449C324302D}" type="presParOf" srcId="{F16B0CBB-6FCE-43CD-967F-8FFD01EA797A}" destId="{A0050DF4-46A9-4613-902E-8B766A72F749}" srcOrd="8" destOrd="0" presId="urn:microsoft.com/office/officeart/2005/8/layout/hierarchy3"/>
    <dgm:cxn modelId="{8BECECA5-E377-4346-B635-EC64616EDCAC}" type="presParOf" srcId="{F16B0CBB-6FCE-43CD-967F-8FFD01EA797A}" destId="{7793FAE7-0EF6-449E-A482-5DB348BD4B2D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779F42-4F86-4828-B83A-2FA27103DF3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BC74EF3-50CC-4475-971E-1364379844A6}">
      <dgm:prSet phldrT="[Metin]"/>
      <dgm:spPr/>
      <dgm:t>
        <a:bodyPr/>
        <a:lstStyle/>
        <a:p>
          <a:pPr>
            <a:buNone/>
          </a:pPr>
          <a:r>
            <a:rPr lang="tr-TR" dirty="0"/>
            <a:t>Abbasiler dönemi:</a:t>
          </a:r>
        </a:p>
      </dgm:t>
    </dgm:pt>
    <dgm:pt modelId="{820A407D-CA3A-4E9E-A3EA-59D1F719EBA0}" type="parTrans" cxnId="{ECCB3845-F450-4545-84FA-A9291C7B20D4}">
      <dgm:prSet/>
      <dgm:spPr/>
      <dgm:t>
        <a:bodyPr/>
        <a:lstStyle/>
        <a:p>
          <a:endParaRPr lang="tr-TR"/>
        </a:p>
      </dgm:t>
    </dgm:pt>
    <dgm:pt modelId="{53757A6E-7E7B-414A-A688-C0424F0AC37C}" type="sibTrans" cxnId="{ECCB3845-F450-4545-84FA-A9291C7B20D4}">
      <dgm:prSet/>
      <dgm:spPr/>
      <dgm:t>
        <a:bodyPr/>
        <a:lstStyle/>
        <a:p>
          <a:endParaRPr lang="tr-TR"/>
        </a:p>
      </dgm:t>
    </dgm:pt>
    <dgm:pt modelId="{08EC3255-EF93-4B62-AC4E-07B2358FB3EB}">
      <dgm:prSet phldrT="[Metin]"/>
      <dgm:spPr/>
      <dgm:t>
        <a:bodyPr/>
        <a:lstStyle/>
        <a:p>
          <a:pPr>
            <a:buNone/>
          </a:pPr>
          <a:r>
            <a:rPr lang="tr-TR" dirty="0"/>
            <a:t>İslam medeniyetinin altın çağıdır</a:t>
          </a:r>
        </a:p>
      </dgm:t>
    </dgm:pt>
    <dgm:pt modelId="{670838E2-3D73-4D96-AAE0-30C2DB2BA194}" type="parTrans" cxnId="{95C38ECA-E5E6-4867-8A2E-E5C57C762D8F}">
      <dgm:prSet/>
      <dgm:spPr/>
      <dgm:t>
        <a:bodyPr/>
        <a:lstStyle/>
        <a:p>
          <a:endParaRPr lang="tr-TR"/>
        </a:p>
      </dgm:t>
    </dgm:pt>
    <dgm:pt modelId="{DFF04E86-E888-42A4-8507-484AADB63E79}" type="sibTrans" cxnId="{95C38ECA-E5E6-4867-8A2E-E5C57C762D8F}">
      <dgm:prSet/>
      <dgm:spPr/>
      <dgm:t>
        <a:bodyPr/>
        <a:lstStyle/>
        <a:p>
          <a:endParaRPr lang="tr-TR"/>
        </a:p>
      </dgm:t>
    </dgm:pt>
    <dgm:pt modelId="{72589964-3726-481A-A5CA-4A0362838698}">
      <dgm:prSet phldrT="[Metin]"/>
      <dgm:spPr/>
      <dgm:t>
        <a:bodyPr/>
        <a:lstStyle/>
        <a:p>
          <a:pPr>
            <a:buNone/>
          </a:pPr>
          <a:r>
            <a:rPr lang="tr-TR" dirty="0"/>
            <a:t>Tıp, astronomi, fizik, kimya gibi alanlardaki eserler Arapçaya tercüme edilmiş, yeni ve özgün çalışmalar yapılmıştır</a:t>
          </a:r>
        </a:p>
      </dgm:t>
    </dgm:pt>
    <dgm:pt modelId="{D4DBDB56-06AA-4FA2-B363-9E41036BD832}" type="parTrans" cxnId="{1B7A9281-6602-4565-9321-27B05486CA95}">
      <dgm:prSet/>
      <dgm:spPr/>
      <dgm:t>
        <a:bodyPr/>
        <a:lstStyle/>
        <a:p>
          <a:endParaRPr lang="tr-TR"/>
        </a:p>
      </dgm:t>
    </dgm:pt>
    <dgm:pt modelId="{1600ADF1-E0D7-4ED1-A852-2686724F59BD}" type="sibTrans" cxnId="{1B7A9281-6602-4565-9321-27B05486CA95}">
      <dgm:prSet/>
      <dgm:spPr/>
      <dgm:t>
        <a:bodyPr/>
        <a:lstStyle/>
        <a:p>
          <a:endParaRPr lang="tr-TR"/>
        </a:p>
      </dgm:t>
    </dgm:pt>
    <dgm:pt modelId="{A4FFB382-4F70-42F4-B5F1-39855254EAD8}">
      <dgm:prSet/>
      <dgm:spPr/>
      <dgm:t>
        <a:bodyPr/>
        <a:lstStyle/>
        <a:p>
          <a:r>
            <a:rPr lang="tr-TR" dirty="0"/>
            <a:t>Daha önceden fethedilen Endülüs’te </a:t>
          </a:r>
          <a:r>
            <a:rPr lang="tr-TR" dirty="0" err="1"/>
            <a:t>Emevi</a:t>
          </a:r>
          <a:r>
            <a:rPr lang="tr-TR" dirty="0"/>
            <a:t> devleti kuruldu (Batı’ya açılış)</a:t>
          </a:r>
        </a:p>
      </dgm:t>
    </dgm:pt>
    <dgm:pt modelId="{8D856031-E4DB-4CDC-B404-5A809BCE66CF}" type="parTrans" cxnId="{B170FE2E-FB03-4A1E-AAF1-333A08FF26C1}">
      <dgm:prSet/>
      <dgm:spPr/>
      <dgm:t>
        <a:bodyPr/>
        <a:lstStyle/>
        <a:p>
          <a:endParaRPr lang="tr-TR"/>
        </a:p>
      </dgm:t>
    </dgm:pt>
    <dgm:pt modelId="{B742DD0C-5A75-4D4E-9ED9-074DD69F347E}" type="sibTrans" cxnId="{B170FE2E-FB03-4A1E-AAF1-333A08FF26C1}">
      <dgm:prSet/>
      <dgm:spPr/>
      <dgm:t>
        <a:bodyPr/>
        <a:lstStyle/>
        <a:p>
          <a:endParaRPr lang="tr-TR"/>
        </a:p>
      </dgm:t>
    </dgm:pt>
    <dgm:pt modelId="{D3D2C342-3348-4B8D-94B0-F5309A3A7168}">
      <dgm:prSet/>
      <dgm:spPr/>
      <dgm:t>
        <a:bodyPr/>
        <a:lstStyle/>
        <a:p>
          <a:r>
            <a:rPr lang="tr-TR" dirty="0"/>
            <a:t>Halife Mehdi, Harun Reşit ve </a:t>
          </a:r>
          <a:r>
            <a:rPr lang="tr-TR" dirty="0" err="1"/>
            <a:t>Memun</a:t>
          </a:r>
          <a:r>
            <a:rPr lang="tr-TR" dirty="0"/>
            <a:t> dönemlerinde yönetim, askerî, ekonomik, ilim, sanat, şehircilik vb. alanlarda önemli gelişmeler olmuştur</a:t>
          </a:r>
        </a:p>
      </dgm:t>
    </dgm:pt>
    <dgm:pt modelId="{3541FD46-C00D-4CE5-8A19-30A733F1706E}" type="parTrans" cxnId="{EB414835-4933-4F0C-9E75-FB6453AADC4F}">
      <dgm:prSet/>
      <dgm:spPr/>
      <dgm:t>
        <a:bodyPr/>
        <a:lstStyle/>
        <a:p>
          <a:endParaRPr lang="tr-TR"/>
        </a:p>
      </dgm:t>
    </dgm:pt>
    <dgm:pt modelId="{DB376490-340D-4E2E-B0FD-A7ED43FE932D}" type="sibTrans" cxnId="{EB414835-4933-4F0C-9E75-FB6453AADC4F}">
      <dgm:prSet/>
      <dgm:spPr/>
      <dgm:t>
        <a:bodyPr/>
        <a:lstStyle/>
        <a:p>
          <a:endParaRPr lang="tr-TR"/>
        </a:p>
      </dgm:t>
    </dgm:pt>
    <dgm:pt modelId="{3C581063-1867-438F-B2A3-AB8636E5EDBD}">
      <dgm:prSet/>
      <dgm:spPr/>
      <dgm:t>
        <a:bodyPr/>
        <a:lstStyle/>
        <a:p>
          <a:r>
            <a:rPr lang="tr-TR" dirty="0"/>
            <a:t>İslâmî ilimler sistematik bir geleneğe ulaşmıştır</a:t>
          </a:r>
        </a:p>
      </dgm:t>
    </dgm:pt>
    <dgm:pt modelId="{905A604D-0A37-499F-A118-BCE01EC6FE80}" type="parTrans" cxnId="{DBDB881F-98FE-41BA-9D79-6F7FA41D9941}">
      <dgm:prSet/>
      <dgm:spPr/>
      <dgm:t>
        <a:bodyPr/>
        <a:lstStyle/>
        <a:p>
          <a:endParaRPr lang="tr-TR"/>
        </a:p>
      </dgm:t>
    </dgm:pt>
    <dgm:pt modelId="{59C56CF8-D7B4-4E80-BE46-26F56C0411A5}" type="sibTrans" cxnId="{DBDB881F-98FE-41BA-9D79-6F7FA41D9941}">
      <dgm:prSet/>
      <dgm:spPr/>
      <dgm:t>
        <a:bodyPr/>
        <a:lstStyle/>
        <a:p>
          <a:endParaRPr lang="tr-TR"/>
        </a:p>
      </dgm:t>
    </dgm:pt>
    <dgm:pt modelId="{9FF2D29E-FEF8-42A6-9EE1-6A3EA1641944}" type="pres">
      <dgm:prSet presAssocID="{C6779F42-4F86-4828-B83A-2FA27103DF3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34CC5E4-8F20-4018-A538-8CC154FA53E4}" type="pres">
      <dgm:prSet presAssocID="{2BC74EF3-50CC-4475-971E-1364379844A6}" presName="root" presStyleCnt="0"/>
      <dgm:spPr/>
    </dgm:pt>
    <dgm:pt modelId="{0931B81C-3DF0-4F89-8522-B13F7F453399}" type="pres">
      <dgm:prSet presAssocID="{2BC74EF3-50CC-4475-971E-1364379844A6}" presName="rootComposite" presStyleCnt="0"/>
      <dgm:spPr/>
    </dgm:pt>
    <dgm:pt modelId="{5FCA30ED-4654-4CF2-B3F5-9431AD780D86}" type="pres">
      <dgm:prSet presAssocID="{2BC74EF3-50CC-4475-971E-1364379844A6}" presName="rootText" presStyleLbl="node1" presStyleIdx="0" presStyleCnt="1" custScaleX="514705"/>
      <dgm:spPr/>
    </dgm:pt>
    <dgm:pt modelId="{89AD7AC2-8C92-44D6-9D5A-9A41FF8748D9}" type="pres">
      <dgm:prSet presAssocID="{2BC74EF3-50CC-4475-971E-1364379844A6}" presName="rootConnector" presStyleLbl="node1" presStyleIdx="0" presStyleCnt="1"/>
      <dgm:spPr/>
    </dgm:pt>
    <dgm:pt modelId="{F16B0CBB-6FCE-43CD-967F-8FFD01EA797A}" type="pres">
      <dgm:prSet presAssocID="{2BC74EF3-50CC-4475-971E-1364379844A6}" presName="childShape" presStyleCnt="0"/>
      <dgm:spPr/>
    </dgm:pt>
    <dgm:pt modelId="{9A070E13-5037-4C91-9DC2-CB48FD1D0293}" type="pres">
      <dgm:prSet presAssocID="{670838E2-3D73-4D96-AAE0-30C2DB2BA194}" presName="Name13" presStyleLbl="parChTrans1D2" presStyleIdx="0" presStyleCnt="5"/>
      <dgm:spPr/>
    </dgm:pt>
    <dgm:pt modelId="{AF0791B9-A718-487A-8D22-AC7EB0369823}" type="pres">
      <dgm:prSet presAssocID="{08EC3255-EF93-4B62-AC4E-07B2358FB3EB}" presName="childText" presStyleLbl="bgAcc1" presStyleIdx="0" presStyleCnt="5" custScaleX="535396">
        <dgm:presLayoutVars>
          <dgm:bulletEnabled val="1"/>
        </dgm:presLayoutVars>
      </dgm:prSet>
      <dgm:spPr/>
    </dgm:pt>
    <dgm:pt modelId="{07FA544F-F455-4615-9214-E67A4993A8CF}" type="pres">
      <dgm:prSet presAssocID="{3541FD46-C00D-4CE5-8A19-30A733F1706E}" presName="Name13" presStyleLbl="parChTrans1D2" presStyleIdx="1" presStyleCnt="5"/>
      <dgm:spPr/>
    </dgm:pt>
    <dgm:pt modelId="{257C6F15-634E-4CCB-8AC6-D3F523F8837D}" type="pres">
      <dgm:prSet presAssocID="{D3D2C342-3348-4B8D-94B0-F5309A3A7168}" presName="childText" presStyleLbl="bgAcc1" presStyleIdx="1" presStyleCnt="5" custScaleX="535396">
        <dgm:presLayoutVars>
          <dgm:bulletEnabled val="1"/>
        </dgm:presLayoutVars>
      </dgm:prSet>
      <dgm:spPr/>
    </dgm:pt>
    <dgm:pt modelId="{73CA875C-028D-42E1-B636-25A7F54F92A6}" type="pres">
      <dgm:prSet presAssocID="{905A604D-0A37-499F-A118-BCE01EC6FE80}" presName="Name13" presStyleLbl="parChTrans1D2" presStyleIdx="2" presStyleCnt="5"/>
      <dgm:spPr/>
    </dgm:pt>
    <dgm:pt modelId="{765FCF99-03C9-44C0-93DE-3EA78EB80F4B}" type="pres">
      <dgm:prSet presAssocID="{3C581063-1867-438F-B2A3-AB8636E5EDBD}" presName="childText" presStyleLbl="bgAcc1" presStyleIdx="2" presStyleCnt="5" custScaleX="535396">
        <dgm:presLayoutVars>
          <dgm:bulletEnabled val="1"/>
        </dgm:presLayoutVars>
      </dgm:prSet>
      <dgm:spPr/>
    </dgm:pt>
    <dgm:pt modelId="{3FA84257-E08F-4BE5-882E-6AC0E101B5B3}" type="pres">
      <dgm:prSet presAssocID="{D4DBDB56-06AA-4FA2-B363-9E41036BD832}" presName="Name13" presStyleLbl="parChTrans1D2" presStyleIdx="3" presStyleCnt="5"/>
      <dgm:spPr/>
    </dgm:pt>
    <dgm:pt modelId="{859AA5B2-6AFF-433A-9E2C-87FCDAC95F98}" type="pres">
      <dgm:prSet presAssocID="{72589964-3726-481A-A5CA-4A0362838698}" presName="childText" presStyleLbl="bgAcc1" presStyleIdx="3" presStyleCnt="5" custScaleX="535396">
        <dgm:presLayoutVars>
          <dgm:bulletEnabled val="1"/>
        </dgm:presLayoutVars>
      </dgm:prSet>
      <dgm:spPr/>
    </dgm:pt>
    <dgm:pt modelId="{A0050DF4-46A9-4613-902E-8B766A72F749}" type="pres">
      <dgm:prSet presAssocID="{8D856031-E4DB-4CDC-B404-5A809BCE66CF}" presName="Name13" presStyleLbl="parChTrans1D2" presStyleIdx="4" presStyleCnt="5"/>
      <dgm:spPr/>
    </dgm:pt>
    <dgm:pt modelId="{7793FAE7-0EF6-449E-A482-5DB348BD4B2D}" type="pres">
      <dgm:prSet presAssocID="{A4FFB382-4F70-42F4-B5F1-39855254EAD8}" presName="childText" presStyleLbl="bgAcc1" presStyleIdx="4" presStyleCnt="5" custScaleX="535396">
        <dgm:presLayoutVars>
          <dgm:bulletEnabled val="1"/>
        </dgm:presLayoutVars>
      </dgm:prSet>
      <dgm:spPr/>
    </dgm:pt>
  </dgm:ptLst>
  <dgm:cxnLst>
    <dgm:cxn modelId="{DBDB881F-98FE-41BA-9D79-6F7FA41D9941}" srcId="{2BC74EF3-50CC-4475-971E-1364379844A6}" destId="{3C581063-1867-438F-B2A3-AB8636E5EDBD}" srcOrd="2" destOrd="0" parTransId="{905A604D-0A37-499F-A118-BCE01EC6FE80}" sibTransId="{59C56CF8-D7B4-4E80-BE46-26F56C0411A5}"/>
    <dgm:cxn modelId="{B170FE2E-FB03-4A1E-AAF1-333A08FF26C1}" srcId="{2BC74EF3-50CC-4475-971E-1364379844A6}" destId="{A4FFB382-4F70-42F4-B5F1-39855254EAD8}" srcOrd="4" destOrd="0" parTransId="{8D856031-E4DB-4CDC-B404-5A809BCE66CF}" sibTransId="{B742DD0C-5A75-4D4E-9ED9-074DD69F347E}"/>
    <dgm:cxn modelId="{EB414835-4933-4F0C-9E75-FB6453AADC4F}" srcId="{2BC74EF3-50CC-4475-971E-1364379844A6}" destId="{D3D2C342-3348-4B8D-94B0-F5309A3A7168}" srcOrd="1" destOrd="0" parTransId="{3541FD46-C00D-4CE5-8A19-30A733F1706E}" sibTransId="{DB376490-340D-4E2E-B0FD-A7ED43FE932D}"/>
    <dgm:cxn modelId="{15681A5C-F33B-4D39-AB5D-FEE4A64724BB}" type="presOf" srcId="{905A604D-0A37-499F-A118-BCE01EC6FE80}" destId="{73CA875C-028D-42E1-B636-25A7F54F92A6}" srcOrd="0" destOrd="0" presId="urn:microsoft.com/office/officeart/2005/8/layout/hierarchy3"/>
    <dgm:cxn modelId="{6770B95C-10CB-40A8-A318-325D7C5E4BE9}" type="presOf" srcId="{2BC74EF3-50CC-4475-971E-1364379844A6}" destId="{5FCA30ED-4654-4CF2-B3F5-9431AD780D86}" srcOrd="0" destOrd="0" presId="urn:microsoft.com/office/officeart/2005/8/layout/hierarchy3"/>
    <dgm:cxn modelId="{ECCB3845-F450-4545-84FA-A9291C7B20D4}" srcId="{C6779F42-4F86-4828-B83A-2FA27103DF3C}" destId="{2BC74EF3-50CC-4475-971E-1364379844A6}" srcOrd="0" destOrd="0" parTransId="{820A407D-CA3A-4E9E-A3EA-59D1F719EBA0}" sibTransId="{53757A6E-7E7B-414A-A688-C0424F0AC37C}"/>
    <dgm:cxn modelId="{D111D167-8A14-4CE5-B487-C7FD5CCB586C}" type="presOf" srcId="{C6779F42-4F86-4828-B83A-2FA27103DF3C}" destId="{9FF2D29E-FEF8-42A6-9EE1-6A3EA1641944}" srcOrd="0" destOrd="0" presId="urn:microsoft.com/office/officeart/2005/8/layout/hierarchy3"/>
    <dgm:cxn modelId="{26A25B6F-4568-4911-99C9-D1D4638FB653}" type="presOf" srcId="{08EC3255-EF93-4B62-AC4E-07B2358FB3EB}" destId="{AF0791B9-A718-487A-8D22-AC7EB0369823}" srcOrd="0" destOrd="0" presId="urn:microsoft.com/office/officeart/2005/8/layout/hierarchy3"/>
    <dgm:cxn modelId="{EA3D9572-B153-4FA4-AAE4-D2F04F0BD7F8}" type="presOf" srcId="{3C581063-1867-438F-B2A3-AB8636E5EDBD}" destId="{765FCF99-03C9-44C0-93DE-3EA78EB80F4B}" srcOrd="0" destOrd="0" presId="urn:microsoft.com/office/officeart/2005/8/layout/hierarchy3"/>
    <dgm:cxn modelId="{336F3B56-E971-4FD8-A236-51F6059015A3}" type="presOf" srcId="{D3D2C342-3348-4B8D-94B0-F5309A3A7168}" destId="{257C6F15-634E-4CCB-8AC6-D3F523F8837D}" srcOrd="0" destOrd="0" presId="urn:microsoft.com/office/officeart/2005/8/layout/hierarchy3"/>
    <dgm:cxn modelId="{1B7A9281-6602-4565-9321-27B05486CA95}" srcId="{2BC74EF3-50CC-4475-971E-1364379844A6}" destId="{72589964-3726-481A-A5CA-4A0362838698}" srcOrd="3" destOrd="0" parTransId="{D4DBDB56-06AA-4FA2-B363-9E41036BD832}" sibTransId="{1600ADF1-E0D7-4ED1-A852-2686724F59BD}"/>
    <dgm:cxn modelId="{AE123788-18E4-4E3A-AF58-EB6B6360E440}" type="presOf" srcId="{3541FD46-C00D-4CE5-8A19-30A733F1706E}" destId="{07FA544F-F455-4615-9214-E67A4993A8CF}" srcOrd="0" destOrd="0" presId="urn:microsoft.com/office/officeart/2005/8/layout/hierarchy3"/>
    <dgm:cxn modelId="{464CBE8A-2FC8-46C1-9F18-E46D25070592}" type="presOf" srcId="{A4FFB382-4F70-42F4-B5F1-39855254EAD8}" destId="{7793FAE7-0EF6-449E-A482-5DB348BD4B2D}" srcOrd="0" destOrd="0" presId="urn:microsoft.com/office/officeart/2005/8/layout/hierarchy3"/>
    <dgm:cxn modelId="{BC771891-10AE-4B23-B0B7-06C10667C3F5}" type="presOf" srcId="{D4DBDB56-06AA-4FA2-B363-9E41036BD832}" destId="{3FA84257-E08F-4BE5-882E-6AC0E101B5B3}" srcOrd="0" destOrd="0" presId="urn:microsoft.com/office/officeart/2005/8/layout/hierarchy3"/>
    <dgm:cxn modelId="{F338EC99-D3E8-419C-A7F3-C6C2C4D002C5}" type="presOf" srcId="{8D856031-E4DB-4CDC-B404-5A809BCE66CF}" destId="{A0050DF4-46A9-4613-902E-8B766A72F749}" srcOrd="0" destOrd="0" presId="urn:microsoft.com/office/officeart/2005/8/layout/hierarchy3"/>
    <dgm:cxn modelId="{CA6FD69F-E609-454A-A157-EDFECDFE74C7}" type="presOf" srcId="{72589964-3726-481A-A5CA-4A0362838698}" destId="{859AA5B2-6AFF-433A-9E2C-87FCDAC95F98}" srcOrd="0" destOrd="0" presId="urn:microsoft.com/office/officeart/2005/8/layout/hierarchy3"/>
    <dgm:cxn modelId="{95C38ECA-E5E6-4867-8A2E-E5C57C762D8F}" srcId="{2BC74EF3-50CC-4475-971E-1364379844A6}" destId="{08EC3255-EF93-4B62-AC4E-07B2358FB3EB}" srcOrd="0" destOrd="0" parTransId="{670838E2-3D73-4D96-AAE0-30C2DB2BA194}" sibTransId="{DFF04E86-E888-42A4-8507-484AADB63E79}"/>
    <dgm:cxn modelId="{5A8735D2-41B9-46F9-95BC-307BF14BE0DE}" type="presOf" srcId="{2BC74EF3-50CC-4475-971E-1364379844A6}" destId="{89AD7AC2-8C92-44D6-9D5A-9A41FF8748D9}" srcOrd="1" destOrd="0" presId="urn:microsoft.com/office/officeart/2005/8/layout/hierarchy3"/>
    <dgm:cxn modelId="{43E295FB-7B3B-409D-92E4-E9BCDF9D0B48}" type="presOf" srcId="{670838E2-3D73-4D96-AAE0-30C2DB2BA194}" destId="{9A070E13-5037-4C91-9DC2-CB48FD1D0293}" srcOrd="0" destOrd="0" presId="urn:microsoft.com/office/officeart/2005/8/layout/hierarchy3"/>
    <dgm:cxn modelId="{F6B8F96A-BACD-4D84-84D3-8736CC027973}" type="presParOf" srcId="{9FF2D29E-FEF8-42A6-9EE1-6A3EA1641944}" destId="{734CC5E4-8F20-4018-A538-8CC154FA53E4}" srcOrd="0" destOrd="0" presId="urn:microsoft.com/office/officeart/2005/8/layout/hierarchy3"/>
    <dgm:cxn modelId="{698B2F30-3701-442A-92DF-C87BE3E285D8}" type="presParOf" srcId="{734CC5E4-8F20-4018-A538-8CC154FA53E4}" destId="{0931B81C-3DF0-4F89-8522-B13F7F453399}" srcOrd="0" destOrd="0" presId="urn:microsoft.com/office/officeart/2005/8/layout/hierarchy3"/>
    <dgm:cxn modelId="{7739F3C5-5709-4B85-8E0E-9691554042EC}" type="presParOf" srcId="{0931B81C-3DF0-4F89-8522-B13F7F453399}" destId="{5FCA30ED-4654-4CF2-B3F5-9431AD780D86}" srcOrd="0" destOrd="0" presId="urn:microsoft.com/office/officeart/2005/8/layout/hierarchy3"/>
    <dgm:cxn modelId="{EE525A36-1D14-4FBC-837C-36E9E4C77EB4}" type="presParOf" srcId="{0931B81C-3DF0-4F89-8522-B13F7F453399}" destId="{89AD7AC2-8C92-44D6-9D5A-9A41FF8748D9}" srcOrd="1" destOrd="0" presId="urn:microsoft.com/office/officeart/2005/8/layout/hierarchy3"/>
    <dgm:cxn modelId="{8149C501-7D17-4CC6-B148-E13FC084D660}" type="presParOf" srcId="{734CC5E4-8F20-4018-A538-8CC154FA53E4}" destId="{F16B0CBB-6FCE-43CD-967F-8FFD01EA797A}" srcOrd="1" destOrd="0" presId="urn:microsoft.com/office/officeart/2005/8/layout/hierarchy3"/>
    <dgm:cxn modelId="{530A98D9-2922-4ADB-9E2C-6B67FC32B7B0}" type="presParOf" srcId="{F16B0CBB-6FCE-43CD-967F-8FFD01EA797A}" destId="{9A070E13-5037-4C91-9DC2-CB48FD1D0293}" srcOrd="0" destOrd="0" presId="urn:microsoft.com/office/officeart/2005/8/layout/hierarchy3"/>
    <dgm:cxn modelId="{7E028890-1A1D-4A42-B256-A48C8594835F}" type="presParOf" srcId="{F16B0CBB-6FCE-43CD-967F-8FFD01EA797A}" destId="{AF0791B9-A718-487A-8D22-AC7EB0369823}" srcOrd="1" destOrd="0" presId="urn:microsoft.com/office/officeart/2005/8/layout/hierarchy3"/>
    <dgm:cxn modelId="{CF012C43-DC78-44EB-82B8-274302E0070E}" type="presParOf" srcId="{F16B0CBB-6FCE-43CD-967F-8FFD01EA797A}" destId="{07FA544F-F455-4615-9214-E67A4993A8CF}" srcOrd="2" destOrd="0" presId="urn:microsoft.com/office/officeart/2005/8/layout/hierarchy3"/>
    <dgm:cxn modelId="{6BF5F93B-69D8-4ECF-9277-E9EA6E634884}" type="presParOf" srcId="{F16B0CBB-6FCE-43CD-967F-8FFD01EA797A}" destId="{257C6F15-634E-4CCB-8AC6-D3F523F8837D}" srcOrd="3" destOrd="0" presId="urn:microsoft.com/office/officeart/2005/8/layout/hierarchy3"/>
    <dgm:cxn modelId="{2831CCA9-AF93-4267-A844-82C4632D1BF2}" type="presParOf" srcId="{F16B0CBB-6FCE-43CD-967F-8FFD01EA797A}" destId="{73CA875C-028D-42E1-B636-25A7F54F92A6}" srcOrd="4" destOrd="0" presId="urn:microsoft.com/office/officeart/2005/8/layout/hierarchy3"/>
    <dgm:cxn modelId="{C4CADB67-6EFE-4634-A578-FB9290F37D78}" type="presParOf" srcId="{F16B0CBB-6FCE-43CD-967F-8FFD01EA797A}" destId="{765FCF99-03C9-44C0-93DE-3EA78EB80F4B}" srcOrd="5" destOrd="0" presId="urn:microsoft.com/office/officeart/2005/8/layout/hierarchy3"/>
    <dgm:cxn modelId="{BCCCB442-0812-4F93-83D2-8BF8772A9D6B}" type="presParOf" srcId="{F16B0CBB-6FCE-43CD-967F-8FFD01EA797A}" destId="{3FA84257-E08F-4BE5-882E-6AC0E101B5B3}" srcOrd="6" destOrd="0" presId="urn:microsoft.com/office/officeart/2005/8/layout/hierarchy3"/>
    <dgm:cxn modelId="{2C49C3ED-2E7F-4707-971F-2C6FF1247FB3}" type="presParOf" srcId="{F16B0CBB-6FCE-43CD-967F-8FFD01EA797A}" destId="{859AA5B2-6AFF-433A-9E2C-87FCDAC95F98}" srcOrd="7" destOrd="0" presId="urn:microsoft.com/office/officeart/2005/8/layout/hierarchy3"/>
    <dgm:cxn modelId="{9EFD2174-AA37-41AD-8EA7-0449C324302D}" type="presParOf" srcId="{F16B0CBB-6FCE-43CD-967F-8FFD01EA797A}" destId="{A0050DF4-46A9-4613-902E-8B766A72F749}" srcOrd="8" destOrd="0" presId="urn:microsoft.com/office/officeart/2005/8/layout/hierarchy3"/>
    <dgm:cxn modelId="{8BECECA5-E377-4346-B635-EC64616EDCAC}" type="presParOf" srcId="{F16B0CBB-6FCE-43CD-967F-8FFD01EA797A}" destId="{7793FAE7-0EF6-449E-A482-5DB348BD4B2D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779F42-4F86-4828-B83A-2FA27103DF3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BC74EF3-50CC-4475-971E-1364379844A6}">
      <dgm:prSet phldrT="[Metin]"/>
      <dgm:spPr/>
      <dgm:t>
        <a:bodyPr/>
        <a:lstStyle/>
        <a:p>
          <a:pPr>
            <a:buNone/>
          </a:pPr>
          <a:r>
            <a:rPr lang="tr-TR" dirty="0"/>
            <a:t>Selçuklular döneminde:</a:t>
          </a:r>
        </a:p>
      </dgm:t>
    </dgm:pt>
    <dgm:pt modelId="{820A407D-CA3A-4E9E-A3EA-59D1F719EBA0}" type="parTrans" cxnId="{ECCB3845-F450-4545-84FA-A9291C7B20D4}">
      <dgm:prSet/>
      <dgm:spPr/>
      <dgm:t>
        <a:bodyPr/>
        <a:lstStyle/>
        <a:p>
          <a:endParaRPr lang="tr-TR"/>
        </a:p>
      </dgm:t>
    </dgm:pt>
    <dgm:pt modelId="{53757A6E-7E7B-414A-A688-C0424F0AC37C}" type="sibTrans" cxnId="{ECCB3845-F450-4545-84FA-A9291C7B20D4}">
      <dgm:prSet/>
      <dgm:spPr/>
      <dgm:t>
        <a:bodyPr/>
        <a:lstStyle/>
        <a:p>
          <a:endParaRPr lang="tr-TR"/>
        </a:p>
      </dgm:t>
    </dgm:pt>
    <dgm:pt modelId="{A4FFB382-4F70-42F4-B5F1-39855254EAD8}">
      <dgm:prSet custT="1"/>
      <dgm:spPr/>
      <dgm:t>
        <a:bodyPr/>
        <a:lstStyle/>
        <a:p>
          <a:r>
            <a:rPr lang="tr-TR" sz="6000" dirty="0"/>
            <a:t>Her alanda İslam Medeniyetine büyük katkılar sağlanmıştır</a:t>
          </a:r>
        </a:p>
      </dgm:t>
    </dgm:pt>
    <dgm:pt modelId="{8D856031-E4DB-4CDC-B404-5A809BCE66CF}" type="parTrans" cxnId="{B170FE2E-FB03-4A1E-AAF1-333A08FF26C1}">
      <dgm:prSet/>
      <dgm:spPr/>
      <dgm:t>
        <a:bodyPr/>
        <a:lstStyle/>
        <a:p>
          <a:endParaRPr lang="tr-TR"/>
        </a:p>
      </dgm:t>
    </dgm:pt>
    <dgm:pt modelId="{B742DD0C-5A75-4D4E-9ED9-074DD69F347E}" type="sibTrans" cxnId="{B170FE2E-FB03-4A1E-AAF1-333A08FF26C1}">
      <dgm:prSet/>
      <dgm:spPr/>
      <dgm:t>
        <a:bodyPr/>
        <a:lstStyle/>
        <a:p>
          <a:endParaRPr lang="tr-TR"/>
        </a:p>
      </dgm:t>
    </dgm:pt>
    <dgm:pt modelId="{9FF2D29E-FEF8-42A6-9EE1-6A3EA1641944}" type="pres">
      <dgm:prSet presAssocID="{C6779F42-4F86-4828-B83A-2FA27103DF3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34CC5E4-8F20-4018-A538-8CC154FA53E4}" type="pres">
      <dgm:prSet presAssocID="{2BC74EF3-50CC-4475-971E-1364379844A6}" presName="root" presStyleCnt="0"/>
      <dgm:spPr/>
    </dgm:pt>
    <dgm:pt modelId="{0931B81C-3DF0-4F89-8522-B13F7F453399}" type="pres">
      <dgm:prSet presAssocID="{2BC74EF3-50CC-4475-971E-1364379844A6}" presName="rootComposite" presStyleCnt="0"/>
      <dgm:spPr/>
    </dgm:pt>
    <dgm:pt modelId="{5FCA30ED-4654-4CF2-B3F5-9431AD780D86}" type="pres">
      <dgm:prSet presAssocID="{2BC74EF3-50CC-4475-971E-1364379844A6}" presName="rootText" presStyleLbl="node1" presStyleIdx="0" presStyleCnt="1" custScaleX="514705" custScaleY="176531"/>
      <dgm:spPr/>
    </dgm:pt>
    <dgm:pt modelId="{89AD7AC2-8C92-44D6-9D5A-9A41FF8748D9}" type="pres">
      <dgm:prSet presAssocID="{2BC74EF3-50CC-4475-971E-1364379844A6}" presName="rootConnector" presStyleLbl="node1" presStyleIdx="0" presStyleCnt="1"/>
      <dgm:spPr/>
    </dgm:pt>
    <dgm:pt modelId="{F16B0CBB-6FCE-43CD-967F-8FFD01EA797A}" type="pres">
      <dgm:prSet presAssocID="{2BC74EF3-50CC-4475-971E-1364379844A6}" presName="childShape" presStyleCnt="0"/>
      <dgm:spPr/>
    </dgm:pt>
    <dgm:pt modelId="{A0050DF4-46A9-4613-902E-8B766A72F749}" type="pres">
      <dgm:prSet presAssocID="{8D856031-E4DB-4CDC-B404-5A809BCE66CF}" presName="Name13" presStyleLbl="parChTrans1D2" presStyleIdx="0" presStyleCnt="1"/>
      <dgm:spPr/>
    </dgm:pt>
    <dgm:pt modelId="{7793FAE7-0EF6-449E-A482-5DB348BD4B2D}" type="pres">
      <dgm:prSet presAssocID="{A4FFB382-4F70-42F4-B5F1-39855254EAD8}" presName="childText" presStyleLbl="bgAcc1" presStyleIdx="0" presStyleCnt="1" custScaleX="535396" custScaleY="484333">
        <dgm:presLayoutVars>
          <dgm:bulletEnabled val="1"/>
        </dgm:presLayoutVars>
      </dgm:prSet>
      <dgm:spPr/>
    </dgm:pt>
  </dgm:ptLst>
  <dgm:cxnLst>
    <dgm:cxn modelId="{B170FE2E-FB03-4A1E-AAF1-333A08FF26C1}" srcId="{2BC74EF3-50CC-4475-971E-1364379844A6}" destId="{A4FFB382-4F70-42F4-B5F1-39855254EAD8}" srcOrd="0" destOrd="0" parTransId="{8D856031-E4DB-4CDC-B404-5A809BCE66CF}" sibTransId="{B742DD0C-5A75-4D4E-9ED9-074DD69F347E}"/>
    <dgm:cxn modelId="{6770B95C-10CB-40A8-A318-325D7C5E4BE9}" type="presOf" srcId="{2BC74EF3-50CC-4475-971E-1364379844A6}" destId="{5FCA30ED-4654-4CF2-B3F5-9431AD780D86}" srcOrd="0" destOrd="0" presId="urn:microsoft.com/office/officeart/2005/8/layout/hierarchy3"/>
    <dgm:cxn modelId="{ECCB3845-F450-4545-84FA-A9291C7B20D4}" srcId="{C6779F42-4F86-4828-B83A-2FA27103DF3C}" destId="{2BC74EF3-50CC-4475-971E-1364379844A6}" srcOrd="0" destOrd="0" parTransId="{820A407D-CA3A-4E9E-A3EA-59D1F719EBA0}" sibTransId="{53757A6E-7E7B-414A-A688-C0424F0AC37C}"/>
    <dgm:cxn modelId="{D111D167-8A14-4CE5-B487-C7FD5CCB586C}" type="presOf" srcId="{C6779F42-4F86-4828-B83A-2FA27103DF3C}" destId="{9FF2D29E-FEF8-42A6-9EE1-6A3EA1641944}" srcOrd="0" destOrd="0" presId="urn:microsoft.com/office/officeart/2005/8/layout/hierarchy3"/>
    <dgm:cxn modelId="{464CBE8A-2FC8-46C1-9F18-E46D25070592}" type="presOf" srcId="{A4FFB382-4F70-42F4-B5F1-39855254EAD8}" destId="{7793FAE7-0EF6-449E-A482-5DB348BD4B2D}" srcOrd="0" destOrd="0" presId="urn:microsoft.com/office/officeart/2005/8/layout/hierarchy3"/>
    <dgm:cxn modelId="{F338EC99-D3E8-419C-A7F3-C6C2C4D002C5}" type="presOf" srcId="{8D856031-E4DB-4CDC-B404-5A809BCE66CF}" destId="{A0050DF4-46A9-4613-902E-8B766A72F749}" srcOrd="0" destOrd="0" presId="urn:microsoft.com/office/officeart/2005/8/layout/hierarchy3"/>
    <dgm:cxn modelId="{5A8735D2-41B9-46F9-95BC-307BF14BE0DE}" type="presOf" srcId="{2BC74EF3-50CC-4475-971E-1364379844A6}" destId="{89AD7AC2-8C92-44D6-9D5A-9A41FF8748D9}" srcOrd="1" destOrd="0" presId="urn:microsoft.com/office/officeart/2005/8/layout/hierarchy3"/>
    <dgm:cxn modelId="{F6B8F96A-BACD-4D84-84D3-8736CC027973}" type="presParOf" srcId="{9FF2D29E-FEF8-42A6-9EE1-6A3EA1641944}" destId="{734CC5E4-8F20-4018-A538-8CC154FA53E4}" srcOrd="0" destOrd="0" presId="urn:microsoft.com/office/officeart/2005/8/layout/hierarchy3"/>
    <dgm:cxn modelId="{698B2F30-3701-442A-92DF-C87BE3E285D8}" type="presParOf" srcId="{734CC5E4-8F20-4018-A538-8CC154FA53E4}" destId="{0931B81C-3DF0-4F89-8522-B13F7F453399}" srcOrd="0" destOrd="0" presId="urn:microsoft.com/office/officeart/2005/8/layout/hierarchy3"/>
    <dgm:cxn modelId="{7739F3C5-5709-4B85-8E0E-9691554042EC}" type="presParOf" srcId="{0931B81C-3DF0-4F89-8522-B13F7F453399}" destId="{5FCA30ED-4654-4CF2-B3F5-9431AD780D86}" srcOrd="0" destOrd="0" presId="urn:microsoft.com/office/officeart/2005/8/layout/hierarchy3"/>
    <dgm:cxn modelId="{EE525A36-1D14-4FBC-837C-36E9E4C77EB4}" type="presParOf" srcId="{0931B81C-3DF0-4F89-8522-B13F7F453399}" destId="{89AD7AC2-8C92-44D6-9D5A-9A41FF8748D9}" srcOrd="1" destOrd="0" presId="urn:microsoft.com/office/officeart/2005/8/layout/hierarchy3"/>
    <dgm:cxn modelId="{8149C501-7D17-4CC6-B148-E13FC084D660}" type="presParOf" srcId="{734CC5E4-8F20-4018-A538-8CC154FA53E4}" destId="{F16B0CBB-6FCE-43CD-967F-8FFD01EA797A}" srcOrd="1" destOrd="0" presId="urn:microsoft.com/office/officeart/2005/8/layout/hierarchy3"/>
    <dgm:cxn modelId="{9EFD2174-AA37-41AD-8EA7-0449C324302D}" type="presParOf" srcId="{F16B0CBB-6FCE-43CD-967F-8FFD01EA797A}" destId="{A0050DF4-46A9-4613-902E-8B766A72F749}" srcOrd="0" destOrd="0" presId="urn:microsoft.com/office/officeart/2005/8/layout/hierarchy3"/>
    <dgm:cxn modelId="{8BECECA5-E377-4346-B635-EC64616EDCAC}" type="presParOf" srcId="{F16B0CBB-6FCE-43CD-967F-8FFD01EA797A}" destId="{7793FAE7-0EF6-449E-A482-5DB348BD4B2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779F42-4F86-4828-B83A-2FA27103DF3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BC74EF3-50CC-4475-971E-1364379844A6}">
      <dgm:prSet phldrT="[Metin]"/>
      <dgm:spPr/>
      <dgm:t>
        <a:bodyPr/>
        <a:lstStyle/>
        <a:p>
          <a:pPr>
            <a:buNone/>
          </a:pPr>
          <a:r>
            <a:rPr lang="tr-TR" dirty="0"/>
            <a:t>Osmanlılar döneminde:</a:t>
          </a:r>
        </a:p>
      </dgm:t>
    </dgm:pt>
    <dgm:pt modelId="{820A407D-CA3A-4E9E-A3EA-59D1F719EBA0}" type="parTrans" cxnId="{ECCB3845-F450-4545-84FA-A9291C7B20D4}">
      <dgm:prSet/>
      <dgm:spPr/>
      <dgm:t>
        <a:bodyPr/>
        <a:lstStyle/>
        <a:p>
          <a:endParaRPr lang="tr-TR"/>
        </a:p>
      </dgm:t>
    </dgm:pt>
    <dgm:pt modelId="{53757A6E-7E7B-414A-A688-C0424F0AC37C}" type="sibTrans" cxnId="{ECCB3845-F450-4545-84FA-A9291C7B20D4}">
      <dgm:prSet/>
      <dgm:spPr/>
      <dgm:t>
        <a:bodyPr/>
        <a:lstStyle/>
        <a:p>
          <a:endParaRPr lang="tr-TR"/>
        </a:p>
      </dgm:t>
    </dgm:pt>
    <dgm:pt modelId="{A4FFB382-4F70-42F4-B5F1-39855254EAD8}">
      <dgm:prSet custT="1"/>
      <dgm:spPr/>
      <dgm:t>
        <a:bodyPr/>
        <a:lstStyle/>
        <a:p>
          <a:r>
            <a:rPr lang="tr-TR" sz="4400" dirty="0"/>
            <a:t>Osmanlı</a:t>
          </a:r>
          <a:r>
            <a:rPr lang="tr-TR" sz="4400" baseline="0" dirty="0"/>
            <a:t> devleti, İslam kültür ve medeniyetine önemli katkılar sağlamış ve İslâm’ı dışarıdan gelen tehlikelere karşı korumuştur.</a:t>
          </a:r>
          <a:endParaRPr lang="tr-TR" sz="4400" dirty="0"/>
        </a:p>
      </dgm:t>
    </dgm:pt>
    <dgm:pt modelId="{8D856031-E4DB-4CDC-B404-5A809BCE66CF}" type="parTrans" cxnId="{B170FE2E-FB03-4A1E-AAF1-333A08FF26C1}">
      <dgm:prSet/>
      <dgm:spPr/>
      <dgm:t>
        <a:bodyPr/>
        <a:lstStyle/>
        <a:p>
          <a:endParaRPr lang="tr-TR"/>
        </a:p>
      </dgm:t>
    </dgm:pt>
    <dgm:pt modelId="{B742DD0C-5A75-4D4E-9ED9-074DD69F347E}" type="sibTrans" cxnId="{B170FE2E-FB03-4A1E-AAF1-333A08FF26C1}">
      <dgm:prSet/>
      <dgm:spPr/>
      <dgm:t>
        <a:bodyPr/>
        <a:lstStyle/>
        <a:p>
          <a:endParaRPr lang="tr-TR"/>
        </a:p>
      </dgm:t>
    </dgm:pt>
    <dgm:pt modelId="{9FF2D29E-FEF8-42A6-9EE1-6A3EA1641944}" type="pres">
      <dgm:prSet presAssocID="{C6779F42-4F86-4828-B83A-2FA27103DF3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34CC5E4-8F20-4018-A538-8CC154FA53E4}" type="pres">
      <dgm:prSet presAssocID="{2BC74EF3-50CC-4475-971E-1364379844A6}" presName="root" presStyleCnt="0"/>
      <dgm:spPr/>
    </dgm:pt>
    <dgm:pt modelId="{0931B81C-3DF0-4F89-8522-B13F7F453399}" type="pres">
      <dgm:prSet presAssocID="{2BC74EF3-50CC-4475-971E-1364379844A6}" presName="rootComposite" presStyleCnt="0"/>
      <dgm:spPr/>
    </dgm:pt>
    <dgm:pt modelId="{5FCA30ED-4654-4CF2-B3F5-9431AD780D86}" type="pres">
      <dgm:prSet presAssocID="{2BC74EF3-50CC-4475-971E-1364379844A6}" presName="rootText" presStyleLbl="node1" presStyleIdx="0" presStyleCnt="1" custScaleX="514705" custScaleY="176531"/>
      <dgm:spPr/>
    </dgm:pt>
    <dgm:pt modelId="{89AD7AC2-8C92-44D6-9D5A-9A41FF8748D9}" type="pres">
      <dgm:prSet presAssocID="{2BC74EF3-50CC-4475-971E-1364379844A6}" presName="rootConnector" presStyleLbl="node1" presStyleIdx="0" presStyleCnt="1"/>
      <dgm:spPr/>
    </dgm:pt>
    <dgm:pt modelId="{F16B0CBB-6FCE-43CD-967F-8FFD01EA797A}" type="pres">
      <dgm:prSet presAssocID="{2BC74EF3-50CC-4475-971E-1364379844A6}" presName="childShape" presStyleCnt="0"/>
      <dgm:spPr/>
    </dgm:pt>
    <dgm:pt modelId="{A0050DF4-46A9-4613-902E-8B766A72F749}" type="pres">
      <dgm:prSet presAssocID="{8D856031-E4DB-4CDC-B404-5A809BCE66CF}" presName="Name13" presStyleLbl="parChTrans1D2" presStyleIdx="0" presStyleCnt="1"/>
      <dgm:spPr/>
    </dgm:pt>
    <dgm:pt modelId="{7793FAE7-0EF6-449E-A482-5DB348BD4B2D}" type="pres">
      <dgm:prSet presAssocID="{A4FFB382-4F70-42F4-B5F1-39855254EAD8}" presName="childText" presStyleLbl="bgAcc1" presStyleIdx="0" presStyleCnt="1" custScaleX="535396" custScaleY="484333">
        <dgm:presLayoutVars>
          <dgm:bulletEnabled val="1"/>
        </dgm:presLayoutVars>
      </dgm:prSet>
      <dgm:spPr/>
    </dgm:pt>
  </dgm:ptLst>
  <dgm:cxnLst>
    <dgm:cxn modelId="{B170FE2E-FB03-4A1E-AAF1-333A08FF26C1}" srcId="{2BC74EF3-50CC-4475-971E-1364379844A6}" destId="{A4FFB382-4F70-42F4-B5F1-39855254EAD8}" srcOrd="0" destOrd="0" parTransId="{8D856031-E4DB-4CDC-B404-5A809BCE66CF}" sibTransId="{B742DD0C-5A75-4D4E-9ED9-074DD69F347E}"/>
    <dgm:cxn modelId="{6770B95C-10CB-40A8-A318-325D7C5E4BE9}" type="presOf" srcId="{2BC74EF3-50CC-4475-971E-1364379844A6}" destId="{5FCA30ED-4654-4CF2-B3F5-9431AD780D86}" srcOrd="0" destOrd="0" presId="urn:microsoft.com/office/officeart/2005/8/layout/hierarchy3"/>
    <dgm:cxn modelId="{ECCB3845-F450-4545-84FA-A9291C7B20D4}" srcId="{C6779F42-4F86-4828-B83A-2FA27103DF3C}" destId="{2BC74EF3-50CC-4475-971E-1364379844A6}" srcOrd="0" destOrd="0" parTransId="{820A407D-CA3A-4E9E-A3EA-59D1F719EBA0}" sibTransId="{53757A6E-7E7B-414A-A688-C0424F0AC37C}"/>
    <dgm:cxn modelId="{D111D167-8A14-4CE5-B487-C7FD5CCB586C}" type="presOf" srcId="{C6779F42-4F86-4828-B83A-2FA27103DF3C}" destId="{9FF2D29E-FEF8-42A6-9EE1-6A3EA1641944}" srcOrd="0" destOrd="0" presId="urn:microsoft.com/office/officeart/2005/8/layout/hierarchy3"/>
    <dgm:cxn modelId="{464CBE8A-2FC8-46C1-9F18-E46D25070592}" type="presOf" srcId="{A4FFB382-4F70-42F4-B5F1-39855254EAD8}" destId="{7793FAE7-0EF6-449E-A482-5DB348BD4B2D}" srcOrd="0" destOrd="0" presId="urn:microsoft.com/office/officeart/2005/8/layout/hierarchy3"/>
    <dgm:cxn modelId="{F338EC99-D3E8-419C-A7F3-C6C2C4D002C5}" type="presOf" srcId="{8D856031-E4DB-4CDC-B404-5A809BCE66CF}" destId="{A0050DF4-46A9-4613-902E-8B766A72F749}" srcOrd="0" destOrd="0" presId="urn:microsoft.com/office/officeart/2005/8/layout/hierarchy3"/>
    <dgm:cxn modelId="{5A8735D2-41B9-46F9-95BC-307BF14BE0DE}" type="presOf" srcId="{2BC74EF3-50CC-4475-971E-1364379844A6}" destId="{89AD7AC2-8C92-44D6-9D5A-9A41FF8748D9}" srcOrd="1" destOrd="0" presId="urn:microsoft.com/office/officeart/2005/8/layout/hierarchy3"/>
    <dgm:cxn modelId="{F6B8F96A-BACD-4D84-84D3-8736CC027973}" type="presParOf" srcId="{9FF2D29E-FEF8-42A6-9EE1-6A3EA1641944}" destId="{734CC5E4-8F20-4018-A538-8CC154FA53E4}" srcOrd="0" destOrd="0" presId="urn:microsoft.com/office/officeart/2005/8/layout/hierarchy3"/>
    <dgm:cxn modelId="{698B2F30-3701-442A-92DF-C87BE3E285D8}" type="presParOf" srcId="{734CC5E4-8F20-4018-A538-8CC154FA53E4}" destId="{0931B81C-3DF0-4F89-8522-B13F7F453399}" srcOrd="0" destOrd="0" presId="urn:microsoft.com/office/officeart/2005/8/layout/hierarchy3"/>
    <dgm:cxn modelId="{7739F3C5-5709-4B85-8E0E-9691554042EC}" type="presParOf" srcId="{0931B81C-3DF0-4F89-8522-B13F7F453399}" destId="{5FCA30ED-4654-4CF2-B3F5-9431AD780D86}" srcOrd="0" destOrd="0" presId="urn:microsoft.com/office/officeart/2005/8/layout/hierarchy3"/>
    <dgm:cxn modelId="{EE525A36-1D14-4FBC-837C-36E9E4C77EB4}" type="presParOf" srcId="{0931B81C-3DF0-4F89-8522-B13F7F453399}" destId="{89AD7AC2-8C92-44D6-9D5A-9A41FF8748D9}" srcOrd="1" destOrd="0" presId="urn:microsoft.com/office/officeart/2005/8/layout/hierarchy3"/>
    <dgm:cxn modelId="{8149C501-7D17-4CC6-B148-E13FC084D660}" type="presParOf" srcId="{734CC5E4-8F20-4018-A538-8CC154FA53E4}" destId="{F16B0CBB-6FCE-43CD-967F-8FFD01EA797A}" srcOrd="1" destOrd="0" presId="urn:microsoft.com/office/officeart/2005/8/layout/hierarchy3"/>
    <dgm:cxn modelId="{9EFD2174-AA37-41AD-8EA7-0449C324302D}" type="presParOf" srcId="{F16B0CBB-6FCE-43CD-967F-8FFD01EA797A}" destId="{A0050DF4-46A9-4613-902E-8B766A72F749}" srcOrd="0" destOrd="0" presId="urn:microsoft.com/office/officeart/2005/8/layout/hierarchy3"/>
    <dgm:cxn modelId="{8BECECA5-E377-4346-B635-EC64616EDCAC}" type="presParOf" srcId="{F16B0CBB-6FCE-43CD-967F-8FFD01EA797A}" destId="{7793FAE7-0EF6-449E-A482-5DB348BD4B2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779F42-4F86-4828-B83A-2FA27103DF3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BC74EF3-50CC-4475-971E-1364379844A6}">
      <dgm:prSet phldrT="[Metin]"/>
      <dgm:spPr/>
      <dgm:t>
        <a:bodyPr/>
        <a:lstStyle/>
        <a:p>
          <a:pPr>
            <a:buNone/>
          </a:pPr>
          <a:r>
            <a:rPr lang="tr-TR" dirty="0"/>
            <a:t>Bu kıtalarda özü İslam dininin temel ilkelerine dayanan; </a:t>
          </a:r>
        </a:p>
      </dgm:t>
    </dgm:pt>
    <dgm:pt modelId="{820A407D-CA3A-4E9E-A3EA-59D1F719EBA0}" type="parTrans" cxnId="{ECCB3845-F450-4545-84FA-A9291C7B20D4}">
      <dgm:prSet/>
      <dgm:spPr/>
      <dgm:t>
        <a:bodyPr/>
        <a:lstStyle/>
        <a:p>
          <a:endParaRPr lang="tr-TR"/>
        </a:p>
      </dgm:t>
    </dgm:pt>
    <dgm:pt modelId="{53757A6E-7E7B-414A-A688-C0424F0AC37C}" type="sibTrans" cxnId="{ECCB3845-F450-4545-84FA-A9291C7B20D4}">
      <dgm:prSet/>
      <dgm:spPr/>
      <dgm:t>
        <a:bodyPr/>
        <a:lstStyle/>
        <a:p>
          <a:endParaRPr lang="tr-TR"/>
        </a:p>
      </dgm:t>
    </dgm:pt>
    <dgm:pt modelId="{08EC3255-EF93-4B62-AC4E-07B2358FB3EB}">
      <dgm:prSet phldrT="[Metin]"/>
      <dgm:spPr/>
      <dgm:t>
        <a:bodyPr/>
        <a:lstStyle/>
        <a:p>
          <a:pPr>
            <a:buNone/>
          </a:pPr>
          <a:r>
            <a:rPr lang="tr-TR" dirty="0"/>
            <a:t>Türk-İslam Medeniyeti, </a:t>
          </a:r>
        </a:p>
      </dgm:t>
    </dgm:pt>
    <dgm:pt modelId="{670838E2-3D73-4D96-AAE0-30C2DB2BA194}" type="parTrans" cxnId="{95C38ECA-E5E6-4867-8A2E-E5C57C762D8F}">
      <dgm:prSet/>
      <dgm:spPr/>
      <dgm:t>
        <a:bodyPr/>
        <a:lstStyle/>
        <a:p>
          <a:endParaRPr lang="tr-TR"/>
        </a:p>
      </dgm:t>
    </dgm:pt>
    <dgm:pt modelId="{DFF04E86-E888-42A4-8507-484AADB63E79}" type="sibTrans" cxnId="{95C38ECA-E5E6-4867-8A2E-E5C57C762D8F}">
      <dgm:prSet/>
      <dgm:spPr/>
      <dgm:t>
        <a:bodyPr/>
        <a:lstStyle/>
        <a:p>
          <a:endParaRPr lang="tr-TR"/>
        </a:p>
      </dgm:t>
    </dgm:pt>
    <dgm:pt modelId="{72589964-3726-481A-A5CA-4A0362838698}">
      <dgm:prSet phldrT="[Metin]"/>
      <dgm:spPr/>
      <dgm:t>
        <a:bodyPr/>
        <a:lstStyle/>
        <a:p>
          <a:pPr>
            <a:buNone/>
          </a:pPr>
          <a:r>
            <a:rPr lang="tr-TR" dirty="0"/>
            <a:t>gibi alt medeniyetler de oluşmuştur. </a:t>
          </a:r>
        </a:p>
      </dgm:t>
    </dgm:pt>
    <dgm:pt modelId="{D4DBDB56-06AA-4FA2-B363-9E41036BD832}" type="parTrans" cxnId="{1B7A9281-6602-4565-9321-27B05486CA95}">
      <dgm:prSet/>
      <dgm:spPr/>
      <dgm:t>
        <a:bodyPr/>
        <a:lstStyle/>
        <a:p>
          <a:endParaRPr lang="tr-TR"/>
        </a:p>
      </dgm:t>
    </dgm:pt>
    <dgm:pt modelId="{1600ADF1-E0D7-4ED1-A852-2686724F59BD}" type="sibTrans" cxnId="{1B7A9281-6602-4565-9321-27B05486CA95}">
      <dgm:prSet/>
      <dgm:spPr/>
      <dgm:t>
        <a:bodyPr/>
        <a:lstStyle/>
        <a:p>
          <a:endParaRPr lang="tr-TR"/>
        </a:p>
      </dgm:t>
    </dgm:pt>
    <dgm:pt modelId="{D3D2C342-3348-4B8D-94B0-F5309A3A7168}">
      <dgm:prSet/>
      <dgm:spPr/>
      <dgm:t>
        <a:bodyPr/>
        <a:lstStyle/>
        <a:p>
          <a:r>
            <a:rPr lang="tr-TR" dirty="0"/>
            <a:t>Hint-İslam Medeniyeti,</a:t>
          </a:r>
        </a:p>
      </dgm:t>
    </dgm:pt>
    <dgm:pt modelId="{3541FD46-C00D-4CE5-8A19-30A733F1706E}" type="parTrans" cxnId="{EB414835-4933-4F0C-9E75-FB6453AADC4F}">
      <dgm:prSet/>
      <dgm:spPr/>
      <dgm:t>
        <a:bodyPr/>
        <a:lstStyle/>
        <a:p>
          <a:endParaRPr lang="tr-TR"/>
        </a:p>
      </dgm:t>
    </dgm:pt>
    <dgm:pt modelId="{DB376490-340D-4E2E-B0FD-A7ED43FE932D}" type="sibTrans" cxnId="{EB414835-4933-4F0C-9E75-FB6453AADC4F}">
      <dgm:prSet/>
      <dgm:spPr/>
      <dgm:t>
        <a:bodyPr/>
        <a:lstStyle/>
        <a:p>
          <a:endParaRPr lang="tr-TR"/>
        </a:p>
      </dgm:t>
    </dgm:pt>
    <dgm:pt modelId="{3C581063-1867-438F-B2A3-AB8636E5EDBD}">
      <dgm:prSet/>
      <dgm:spPr/>
      <dgm:t>
        <a:bodyPr/>
        <a:lstStyle/>
        <a:p>
          <a:r>
            <a:rPr lang="tr-TR" dirty="0"/>
            <a:t>Endülüs-İslam Medeniyeti </a:t>
          </a:r>
        </a:p>
      </dgm:t>
    </dgm:pt>
    <dgm:pt modelId="{905A604D-0A37-499F-A118-BCE01EC6FE80}" type="parTrans" cxnId="{DBDB881F-98FE-41BA-9D79-6F7FA41D9941}">
      <dgm:prSet/>
      <dgm:spPr/>
      <dgm:t>
        <a:bodyPr/>
        <a:lstStyle/>
        <a:p>
          <a:endParaRPr lang="tr-TR"/>
        </a:p>
      </dgm:t>
    </dgm:pt>
    <dgm:pt modelId="{59C56CF8-D7B4-4E80-BE46-26F56C0411A5}" type="sibTrans" cxnId="{DBDB881F-98FE-41BA-9D79-6F7FA41D9941}">
      <dgm:prSet/>
      <dgm:spPr/>
      <dgm:t>
        <a:bodyPr/>
        <a:lstStyle/>
        <a:p>
          <a:endParaRPr lang="tr-TR"/>
        </a:p>
      </dgm:t>
    </dgm:pt>
    <dgm:pt modelId="{9FF2D29E-FEF8-42A6-9EE1-6A3EA1641944}" type="pres">
      <dgm:prSet presAssocID="{C6779F42-4F86-4828-B83A-2FA27103DF3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34CC5E4-8F20-4018-A538-8CC154FA53E4}" type="pres">
      <dgm:prSet presAssocID="{2BC74EF3-50CC-4475-971E-1364379844A6}" presName="root" presStyleCnt="0"/>
      <dgm:spPr/>
    </dgm:pt>
    <dgm:pt modelId="{0931B81C-3DF0-4F89-8522-B13F7F453399}" type="pres">
      <dgm:prSet presAssocID="{2BC74EF3-50CC-4475-971E-1364379844A6}" presName="rootComposite" presStyleCnt="0"/>
      <dgm:spPr/>
    </dgm:pt>
    <dgm:pt modelId="{5FCA30ED-4654-4CF2-B3F5-9431AD780D86}" type="pres">
      <dgm:prSet presAssocID="{2BC74EF3-50CC-4475-971E-1364379844A6}" presName="rootText" presStyleLbl="node1" presStyleIdx="0" presStyleCnt="1" custScaleX="514705" custScaleY="130421"/>
      <dgm:spPr/>
    </dgm:pt>
    <dgm:pt modelId="{89AD7AC2-8C92-44D6-9D5A-9A41FF8748D9}" type="pres">
      <dgm:prSet presAssocID="{2BC74EF3-50CC-4475-971E-1364379844A6}" presName="rootConnector" presStyleLbl="node1" presStyleIdx="0" presStyleCnt="1"/>
      <dgm:spPr/>
    </dgm:pt>
    <dgm:pt modelId="{F16B0CBB-6FCE-43CD-967F-8FFD01EA797A}" type="pres">
      <dgm:prSet presAssocID="{2BC74EF3-50CC-4475-971E-1364379844A6}" presName="childShape" presStyleCnt="0"/>
      <dgm:spPr/>
    </dgm:pt>
    <dgm:pt modelId="{9A070E13-5037-4C91-9DC2-CB48FD1D0293}" type="pres">
      <dgm:prSet presAssocID="{670838E2-3D73-4D96-AAE0-30C2DB2BA194}" presName="Name13" presStyleLbl="parChTrans1D2" presStyleIdx="0" presStyleCnt="4"/>
      <dgm:spPr/>
    </dgm:pt>
    <dgm:pt modelId="{AF0791B9-A718-487A-8D22-AC7EB0369823}" type="pres">
      <dgm:prSet presAssocID="{08EC3255-EF93-4B62-AC4E-07B2358FB3EB}" presName="childText" presStyleLbl="bgAcc1" presStyleIdx="0" presStyleCnt="4" custScaleX="535396">
        <dgm:presLayoutVars>
          <dgm:bulletEnabled val="1"/>
        </dgm:presLayoutVars>
      </dgm:prSet>
      <dgm:spPr/>
    </dgm:pt>
    <dgm:pt modelId="{07FA544F-F455-4615-9214-E67A4993A8CF}" type="pres">
      <dgm:prSet presAssocID="{3541FD46-C00D-4CE5-8A19-30A733F1706E}" presName="Name13" presStyleLbl="parChTrans1D2" presStyleIdx="1" presStyleCnt="4"/>
      <dgm:spPr/>
    </dgm:pt>
    <dgm:pt modelId="{257C6F15-634E-4CCB-8AC6-D3F523F8837D}" type="pres">
      <dgm:prSet presAssocID="{D3D2C342-3348-4B8D-94B0-F5309A3A7168}" presName="childText" presStyleLbl="bgAcc1" presStyleIdx="1" presStyleCnt="4" custScaleX="535396">
        <dgm:presLayoutVars>
          <dgm:bulletEnabled val="1"/>
        </dgm:presLayoutVars>
      </dgm:prSet>
      <dgm:spPr/>
    </dgm:pt>
    <dgm:pt modelId="{73CA875C-028D-42E1-B636-25A7F54F92A6}" type="pres">
      <dgm:prSet presAssocID="{905A604D-0A37-499F-A118-BCE01EC6FE80}" presName="Name13" presStyleLbl="parChTrans1D2" presStyleIdx="2" presStyleCnt="4"/>
      <dgm:spPr/>
    </dgm:pt>
    <dgm:pt modelId="{765FCF99-03C9-44C0-93DE-3EA78EB80F4B}" type="pres">
      <dgm:prSet presAssocID="{3C581063-1867-438F-B2A3-AB8636E5EDBD}" presName="childText" presStyleLbl="bgAcc1" presStyleIdx="2" presStyleCnt="4" custScaleX="535396">
        <dgm:presLayoutVars>
          <dgm:bulletEnabled val="1"/>
        </dgm:presLayoutVars>
      </dgm:prSet>
      <dgm:spPr/>
    </dgm:pt>
    <dgm:pt modelId="{3FA84257-E08F-4BE5-882E-6AC0E101B5B3}" type="pres">
      <dgm:prSet presAssocID="{D4DBDB56-06AA-4FA2-B363-9E41036BD832}" presName="Name13" presStyleLbl="parChTrans1D2" presStyleIdx="3" presStyleCnt="4"/>
      <dgm:spPr/>
    </dgm:pt>
    <dgm:pt modelId="{859AA5B2-6AFF-433A-9E2C-87FCDAC95F98}" type="pres">
      <dgm:prSet presAssocID="{72589964-3726-481A-A5CA-4A0362838698}" presName="childText" presStyleLbl="bgAcc1" presStyleIdx="3" presStyleCnt="4" custScaleX="535396">
        <dgm:presLayoutVars>
          <dgm:bulletEnabled val="1"/>
        </dgm:presLayoutVars>
      </dgm:prSet>
      <dgm:spPr/>
    </dgm:pt>
  </dgm:ptLst>
  <dgm:cxnLst>
    <dgm:cxn modelId="{DBDB881F-98FE-41BA-9D79-6F7FA41D9941}" srcId="{2BC74EF3-50CC-4475-971E-1364379844A6}" destId="{3C581063-1867-438F-B2A3-AB8636E5EDBD}" srcOrd="2" destOrd="0" parTransId="{905A604D-0A37-499F-A118-BCE01EC6FE80}" sibTransId="{59C56CF8-D7B4-4E80-BE46-26F56C0411A5}"/>
    <dgm:cxn modelId="{EB414835-4933-4F0C-9E75-FB6453AADC4F}" srcId="{2BC74EF3-50CC-4475-971E-1364379844A6}" destId="{D3D2C342-3348-4B8D-94B0-F5309A3A7168}" srcOrd="1" destOrd="0" parTransId="{3541FD46-C00D-4CE5-8A19-30A733F1706E}" sibTransId="{DB376490-340D-4E2E-B0FD-A7ED43FE932D}"/>
    <dgm:cxn modelId="{15681A5C-F33B-4D39-AB5D-FEE4A64724BB}" type="presOf" srcId="{905A604D-0A37-499F-A118-BCE01EC6FE80}" destId="{73CA875C-028D-42E1-B636-25A7F54F92A6}" srcOrd="0" destOrd="0" presId="urn:microsoft.com/office/officeart/2005/8/layout/hierarchy3"/>
    <dgm:cxn modelId="{6770B95C-10CB-40A8-A318-325D7C5E4BE9}" type="presOf" srcId="{2BC74EF3-50CC-4475-971E-1364379844A6}" destId="{5FCA30ED-4654-4CF2-B3F5-9431AD780D86}" srcOrd="0" destOrd="0" presId="urn:microsoft.com/office/officeart/2005/8/layout/hierarchy3"/>
    <dgm:cxn modelId="{ECCB3845-F450-4545-84FA-A9291C7B20D4}" srcId="{C6779F42-4F86-4828-B83A-2FA27103DF3C}" destId="{2BC74EF3-50CC-4475-971E-1364379844A6}" srcOrd="0" destOrd="0" parTransId="{820A407D-CA3A-4E9E-A3EA-59D1F719EBA0}" sibTransId="{53757A6E-7E7B-414A-A688-C0424F0AC37C}"/>
    <dgm:cxn modelId="{D111D167-8A14-4CE5-B487-C7FD5CCB586C}" type="presOf" srcId="{C6779F42-4F86-4828-B83A-2FA27103DF3C}" destId="{9FF2D29E-FEF8-42A6-9EE1-6A3EA1641944}" srcOrd="0" destOrd="0" presId="urn:microsoft.com/office/officeart/2005/8/layout/hierarchy3"/>
    <dgm:cxn modelId="{26A25B6F-4568-4911-99C9-D1D4638FB653}" type="presOf" srcId="{08EC3255-EF93-4B62-AC4E-07B2358FB3EB}" destId="{AF0791B9-A718-487A-8D22-AC7EB0369823}" srcOrd="0" destOrd="0" presId="urn:microsoft.com/office/officeart/2005/8/layout/hierarchy3"/>
    <dgm:cxn modelId="{EA3D9572-B153-4FA4-AAE4-D2F04F0BD7F8}" type="presOf" srcId="{3C581063-1867-438F-B2A3-AB8636E5EDBD}" destId="{765FCF99-03C9-44C0-93DE-3EA78EB80F4B}" srcOrd="0" destOrd="0" presId="urn:microsoft.com/office/officeart/2005/8/layout/hierarchy3"/>
    <dgm:cxn modelId="{336F3B56-E971-4FD8-A236-51F6059015A3}" type="presOf" srcId="{D3D2C342-3348-4B8D-94B0-F5309A3A7168}" destId="{257C6F15-634E-4CCB-8AC6-D3F523F8837D}" srcOrd="0" destOrd="0" presId="urn:microsoft.com/office/officeart/2005/8/layout/hierarchy3"/>
    <dgm:cxn modelId="{1B7A9281-6602-4565-9321-27B05486CA95}" srcId="{2BC74EF3-50CC-4475-971E-1364379844A6}" destId="{72589964-3726-481A-A5CA-4A0362838698}" srcOrd="3" destOrd="0" parTransId="{D4DBDB56-06AA-4FA2-B363-9E41036BD832}" sibTransId="{1600ADF1-E0D7-4ED1-A852-2686724F59BD}"/>
    <dgm:cxn modelId="{AE123788-18E4-4E3A-AF58-EB6B6360E440}" type="presOf" srcId="{3541FD46-C00D-4CE5-8A19-30A733F1706E}" destId="{07FA544F-F455-4615-9214-E67A4993A8CF}" srcOrd="0" destOrd="0" presId="urn:microsoft.com/office/officeart/2005/8/layout/hierarchy3"/>
    <dgm:cxn modelId="{BC771891-10AE-4B23-B0B7-06C10667C3F5}" type="presOf" srcId="{D4DBDB56-06AA-4FA2-B363-9E41036BD832}" destId="{3FA84257-E08F-4BE5-882E-6AC0E101B5B3}" srcOrd="0" destOrd="0" presId="urn:microsoft.com/office/officeart/2005/8/layout/hierarchy3"/>
    <dgm:cxn modelId="{CA6FD69F-E609-454A-A157-EDFECDFE74C7}" type="presOf" srcId="{72589964-3726-481A-A5CA-4A0362838698}" destId="{859AA5B2-6AFF-433A-9E2C-87FCDAC95F98}" srcOrd="0" destOrd="0" presId="urn:microsoft.com/office/officeart/2005/8/layout/hierarchy3"/>
    <dgm:cxn modelId="{95C38ECA-E5E6-4867-8A2E-E5C57C762D8F}" srcId="{2BC74EF3-50CC-4475-971E-1364379844A6}" destId="{08EC3255-EF93-4B62-AC4E-07B2358FB3EB}" srcOrd="0" destOrd="0" parTransId="{670838E2-3D73-4D96-AAE0-30C2DB2BA194}" sibTransId="{DFF04E86-E888-42A4-8507-484AADB63E79}"/>
    <dgm:cxn modelId="{5A8735D2-41B9-46F9-95BC-307BF14BE0DE}" type="presOf" srcId="{2BC74EF3-50CC-4475-971E-1364379844A6}" destId="{89AD7AC2-8C92-44D6-9D5A-9A41FF8748D9}" srcOrd="1" destOrd="0" presId="urn:microsoft.com/office/officeart/2005/8/layout/hierarchy3"/>
    <dgm:cxn modelId="{43E295FB-7B3B-409D-92E4-E9BCDF9D0B48}" type="presOf" srcId="{670838E2-3D73-4D96-AAE0-30C2DB2BA194}" destId="{9A070E13-5037-4C91-9DC2-CB48FD1D0293}" srcOrd="0" destOrd="0" presId="urn:microsoft.com/office/officeart/2005/8/layout/hierarchy3"/>
    <dgm:cxn modelId="{F6B8F96A-BACD-4D84-84D3-8736CC027973}" type="presParOf" srcId="{9FF2D29E-FEF8-42A6-9EE1-6A3EA1641944}" destId="{734CC5E4-8F20-4018-A538-8CC154FA53E4}" srcOrd="0" destOrd="0" presId="urn:microsoft.com/office/officeart/2005/8/layout/hierarchy3"/>
    <dgm:cxn modelId="{698B2F30-3701-442A-92DF-C87BE3E285D8}" type="presParOf" srcId="{734CC5E4-8F20-4018-A538-8CC154FA53E4}" destId="{0931B81C-3DF0-4F89-8522-B13F7F453399}" srcOrd="0" destOrd="0" presId="urn:microsoft.com/office/officeart/2005/8/layout/hierarchy3"/>
    <dgm:cxn modelId="{7739F3C5-5709-4B85-8E0E-9691554042EC}" type="presParOf" srcId="{0931B81C-3DF0-4F89-8522-B13F7F453399}" destId="{5FCA30ED-4654-4CF2-B3F5-9431AD780D86}" srcOrd="0" destOrd="0" presId="urn:microsoft.com/office/officeart/2005/8/layout/hierarchy3"/>
    <dgm:cxn modelId="{EE525A36-1D14-4FBC-837C-36E9E4C77EB4}" type="presParOf" srcId="{0931B81C-3DF0-4F89-8522-B13F7F453399}" destId="{89AD7AC2-8C92-44D6-9D5A-9A41FF8748D9}" srcOrd="1" destOrd="0" presId="urn:microsoft.com/office/officeart/2005/8/layout/hierarchy3"/>
    <dgm:cxn modelId="{8149C501-7D17-4CC6-B148-E13FC084D660}" type="presParOf" srcId="{734CC5E4-8F20-4018-A538-8CC154FA53E4}" destId="{F16B0CBB-6FCE-43CD-967F-8FFD01EA797A}" srcOrd="1" destOrd="0" presId="urn:microsoft.com/office/officeart/2005/8/layout/hierarchy3"/>
    <dgm:cxn modelId="{530A98D9-2922-4ADB-9E2C-6B67FC32B7B0}" type="presParOf" srcId="{F16B0CBB-6FCE-43CD-967F-8FFD01EA797A}" destId="{9A070E13-5037-4C91-9DC2-CB48FD1D0293}" srcOrd="0" destOrd="0" presId="urn:microsoft.com/office/officeart/2005/8/layout/hierarchy3"/>
    <dgm:cxn modelId="{7E028890-1A1D-4A42-B256-A48C8594835F}" type="presParOf" srcId="{F16B0CBB-6FCE-43CD-967F-8FFD01EA797A}" destId="{AF0791B9-A718-487A-8D22-AC7EB0369823}" srcOrd="1" destOrd="0" presId="urn:microsoft.com/office/officeart/2005/8/layout/hierarchy3"/>
    <dgm:cxn modelId="{CF012C43-DC78-44EB-82B8-274302E0070E}" type="presParOf" srcId="{F16B0CBB-6FCE-43CD-967F-8FFD01EA797A}" destId="{07FA544F-F455-4615-9214-E67A4993A8CF}" srcOrd="2" destOrd="0" presId="urn:microsoft.com/office/officeart/2005/8/layout/hierarchy3"/>
    <dgm:cxn modelId="{6BF5F93B-69D8-4ECF-9277-E9EA6E634884}" type="presParOf" srcId="{F16B0CBB-6FCE-43CD-967F-8FFD01EA797A}" destId="{257C6F15-634E-4CCB-8AC6-D3F523F8837D}" srcOrd="3" destOrd="0" presId="urn:microsoft.com/office/officeart/2005/8/layout/hierarchy3"/>
    <dgm:cxn modelId="{2831CCA9-AF93-4267-A844-82C4632D1BF2}" type="presParOf" srcId="{F16B0CBB-6FCE-43CD-967F-8FFD01EA797A}" destId="{73CA875C-028D-42E1-B636-25A7F54F92A6}" srcOrd="4" destOrd="0" presId="urn:microsoft.com/office/officeart/2005/8/layout/hierarchy3"/>
    <dgm:cxn modelId="{C4CADB67-6EFE-4634-A578-FB9290F37D78}" type="presParOf" srcId="{F16B0CBB-6FCE-43CD-967F-8FFD01EA797A}" destId="{765FCF99-03C9-44C0-93DE-3EA78EB80F4B}" srcOrd="5" destOrd="0" presId="urn:microsoft.com/office/officeart/2005/8/layout/hierarchy3"/>
    <dgm:cxn modelId="{BCCCB442-0812-4F93-83D2-8BF8772A9D6B}" type="presParOf" srcId="{F16B0CBB-6FCE-43CD-967F-8FFD01EA797A}" destId="{3FA84257-E08F-4BE5-882E-6AC0E101B5B3}" srcOrd="6" destOrd="0" presId="urn:microsoft.com/office/officeart/2005/8/layout/hierarchy3"/>
    <dgm:cxn modelId="{2C49C3ED-2E7F-4707-971F-2C6FF1247FB3}" type="presParOf" srcId="{F16B0CBB-6FCE-43CD-967F-8FFD01EA797A}" destId="{859AA5B2-6AFF-433A-9E2C-87FCDAC95F98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B4F749-435D-47D0-9CEA-334DB7A3123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DBEF534-89E5-4FCC-A40E-30E859FA50FF}">
      <dgm:prSet phldrT="[Metin]"/>
      <dgm:spPr/>
      <dgm:t>
        <a:bodyPr/>
        <a:lstStyle/>
        <a:p>
          <a:r>
            <a:rPr lang="tr-TR" dirty="0"/>
            <a:t>İslam medeniyetinin izlerinin görüldüğü coğrafyalar:</a:t>
          </a:r>
        </a:p>
      </dgm:t>
    </dgm:pt>
    <dgm:pt modelId="{64550F37-0046-424A-81D1-61969776AD2A}" type="parTrans" cxnId="{3DFD334B-DA6A-47AC-A712-0BFFDB190900}">
      <dgm:prSet/>
      <dgm:spPr/>
      <dgm:t>
        <a:bodyPr/>
        <a:lstStyle/>
        <a:p>
          <a:endParaRPr lang="tr-TR"/>
        </a:p>
      </dgm:t>
    </dgm:pt>
    <dgm:pt modelId="{579C1AFB-C858-4B4A-827C-1F571DC4CD19}" type="sibTrans" cxnId="{3DFD334B-DA6A-47AC-A712-0BFFDB190900}">
      <dgm:prSet/>
      <dgm:spPr/>
      <dgm:t>
        <a:bodyPr/>
        <a:lstStyle/>
        <a:p>
          <a:endParaRPr lang="tr-TR"/>
        </a:p>
      </dgm:t>
    </dgm:pt>
    <dgm:pt modelId="{26E4513B-D94C-4675-947B-203268711AD1}">
      <dgm:prSet phldrT="[Metin]"/>
      <dgm:spPr/>
      <dgm:t>
        <a:bodyPr/>
        <a:lstStyle/>
        <a:p>
          <a:r>
            <a:rPr lang="tr-TR" b="0" i="0" dirty="0">
              <a:solidFill>
                <a:srgbClr val="202124"/>
              </a:solidFill>
              <a:effectLst/>
            </a:rPr>
            <a:t>Hicaz Bölgesi</a:t>
          </a:r>
          <a:endParaRPr lang="tr-TR" dirty="0"/>
        </a:p>
      </dgm:t>
    </dgm:pt>
    <dgm:pt modelId="{B0E8280F-8DED-4C5E-8538-E838A473E1B1}" type="parTrans" cxnId="{ED429A8B-373B-40E1-966D-8AFD64D2B317}">
      <dgm:prSet/>
      <dgm:spPr/>
      <dgm:t>
        <a:bodyPr/>
        <a:lstStyle/>
        <a:p>
          <a:endParaRPr lang="tr-TR"/>
        </a:p>
      </dgm:t>
    </dgm:pt>
    <dgm:pt modelId="{1DE9BCA9-1C55-4CF1-8662-A930A9775BF6}" type="sibTrans" cxnId="{ED429A8B-373B-40E1-966D-8AFD64D2B317}">
      <dgm:prSet/>
      <dgm:spPr/>
      <dgm:t>
        <a:bodyPr/>
        <a:lstStyle/>
        <a:p>
          <a:endParaRPr lang="tr-TR"/>
        </a:p>
      </dgm:t>
    </dgm:pt>
    <dgm:pt modelId="{39C82660-9D06-44DD-99FA-C4F820785E7C}">
      <dgm:prSet/>
      <dgm:spPr/>
      <dgm:t>
        <a:bodyPr/>
        <a:lstStyle/>
        <a:p>
          <a:r>
            <a:rPr lang="tr-TR" b="0" i="0">
              <a:solidFill>
                <a:srgbClr val="202124"/>
              </a:solidFill>
              <a:effectLst/>
            </a:rPr>
            <a:t>Kudüs ve Çevresi</a:t>
          </a:r>
          <a:endParaRPr lang="tr-TR"/>
        </a:p>
      </dgm:t>
    </dgm:pt>
    <dgm:pt modelId="{B287D3FD-963E-4A1E-88F5-49C695C6825D}" type="parTrans" cxnId="{3FF0D723-CF8D-4DBE-9DA1-D69F45CBA2E7}">
      <dgm:prSet/>
      <dgm:spPr/>
      <dgm:t>
        <a:bodyPr/>
        <a:lstStyle/>
        <a:p>
          <a:endParaRPr lang="tr-TR"/>
        </a:p>
      </dgm:t>
    </dgm:pt>
    <dgm:pt modelId="{F0A6FDAF-CDC4-47AF-8492-95EE7C2BE4F0}" type="sibTrans" cxnId="{3FF0D723-CF8D-4DBE-9DA1-D69F45CBA2E7}">
      <dgm:prSet/>
      <dgm:spPr/>
      <dgm:t>
        <a:bodyPr/>
        <a:lstStyle/>
        <a:p>
          <a:endParaRPr lang="tr-TR"/>
        </a:p>
      </dgm:t>
    </dgm:pt>
    <dgm:pt modelId="{0CABDB3F-7E6D-4118-BBDE-498B46F85DAC}">
      <dgm:prSet/>
      <dgm:spPr/>
      <dgm:t>
        <a:bodyPr/>
        <a:lstStyle/>
        <a:p>
          <a:r>
            <a:rPr lang="tr-TR" b="0" i="0">
              <a:solidFill>
                <a:srgbClr val="202124"/>
              </a:solidFill>
              <a:effectLst/>
            </a:rPr>
            <a:t>Şam ve Bağdat Bölgesi</a:t>
          </a:r>
          <a:endParaRPr lang="tr-TR"/>
        </a:p>
      </dgm:t>
    </dgm:pt>
    <dgm:pt modelId="{639EB887-8D71-4A28-BC7E-801506BF6A18}" type="parTrans" cxnId="{05D32345-1EE2-4BEE-8641-1DB210510228}">
      <dgm:prSet/>
      <dgm:spPr/>
      <dgm:t>
        <a:bodyPr/>
        <a:lstStyle/>
        <a:p>
          <a:endParaRPr lang="tr-TR"/>
        </a:p>
      </dgm:t>
    </dgm:pt>
    <dgm:pt modelId="{B566A618-78C4-471D-A168-D8D007F41B93}" type="sibTrans" cxnId="{05D32345-1EE2-4BEE-8641-1DB210510228}">
      <dgm:prSet/>
      <dgm:spPr/>
      <dgm:t>
        <a:bodyPr/>
        <a:lstStyle/>
        <a:p>
          <a:endParaRPr lang="tr-TR"/>
        </a:p>
      </dgm:t>
    </dgm:pt>
    <dgm:pt modelId="{C6403B36-EE73-4830-81C9-D8CD6670333E}">
      <dgm:prSet/>
      <dgm:spPr/>
      <dgm:t>
        <a:bodyPr/>
        <a:lstStyle/>
        <a:p>
          <a:r>
            <a:rPr lang="tr-TR" b="0" i="0">
              <a:solidFill>
                <a:srgbClr val="202124"/>
              </a:solidFill>
              <a:effectLst/>
            </a:rPr>
            <a:t>İran, Horasan, Türkistan ve Mâverâünnehir Bölgesi</a:t>
          </a:r>
          <a:endParaRPr lang="tr-TR"/>
        </a:p>
      </dgm:t>
    </dgm:pt>
    <dgm:pt modelId="{6A5B652F-7D46-4855-AD06-003BB027E586}" type="parTrans" cxnId="{1C58595F-F78E-44E4-B500-941E901E6BA7}">
      <dgm:prSet/>
      <dgm:spPr/>
      <dgm:t>
        <a:bodyPr/>
        <a:lstStyle/>
        <a:p>
          <a:endParaRPr lang="tr-TR"/>
        </a:p>
      </dgm:t>
    </dgm:pt>
    <dgm:pt modelId="{5BCFD7DF-E513-45CB-A67F-B0C686827FBE}" type="sibTrans" cxnId="{1C58595F-F78E-44E4-B500-941E901E6BA7}">
      <dgm:prSet/>
      <dgm:spPr/>
      <dgm:t>
        <a:bodyPr/>
        <a:lstStyle/>
        <a:p>
          <a:endParaRPr lang="tr-TR"/>
        </a:p>
      </dgm:t>
    </dgm:pt>
    <dgm:pt modelId="{F6C938D8-8007-4F26-B88E-EAF8A2E8DF87}">
      <dgm:prSet/>
      <dgm:spPr/>
      <dgm:t>
        <a:bodyPr/>
        <a:lstStyle/>
        <a:p>
          <a:r>
            <a:rPr lang="tr-TR" b="0" i="0">
              <a:solidFill>
                <a:srgbClr val="202124"/>
              </a:solidFill>
              <a:effectLst/>
            </a:rPr>
            <a:t>Hint Alt Kıtası</a:t>
          </a:r>
          <a:endParaRPr lang="tr-TR" b="0" i="0" dirty="0">
            <a:solidFill>
              <a:srgbClr val="202124"/>
            </a:solidFill>
            <a:effectLst/>
          </a:endParaRPr>
        </a:p>
      </dgm:t>
    </dgm:pt>
    <dgm:pt modelId="{C40BED82-7897-4353-825F-29BDDAFAFC64}" type="parTrans" cxnId="{F475B3D1-9168-4A0F-A602-94620ED2DF99}">
      <dgm:prSet/>
      <dgm:spPr/>
      <dgm:t>
        <a:bodyPr/>
        <a:lstStyle/>
        <a:p>
          <a:endParaRPr lang="tr-TR"/>
        </a:p>
      </dgm:t>
    </dgm:pt>
    <dgm:pt modelId="{896FD815-80EC-412D-ACCB-9E97CD2B0842}" type="sibTrans" cxnId="{F475B3D1-9168-4A0F-A602-94620ED2DF99}">
      <dgm:prSet/>
      <dgm:spPr/>
      <dgm:t>
        <a:bodyPr/>
        <a:lstStyle/>
        <a:p>
          <a:endParaRPr lang="tr-TR"/>
        </a:p>
      </dgm:t>
    </dgm:pt>
    <dgm:pt modelId="{A5810892-06DE-4DB5-8AF2-C8452B23BCBB}">
      <dgm:prSet/>
      <dgm:spPr/>
      <dgm:t>
        <a:bodyPr/>
        <a:lstStyle/>
        <a:p>
          <a:r>
            <a:rPr lang="tr-TR" b="0" i="0">
              <a:solidFill>
                <a:srgbClr val="202124"/>
              </a:solidFill>
              <a:effectLst/>
            </a:rPr>
            <a:t>Anadolu ve Balkanlar</a:t>
          </a:r>
          <a:endParaRPr lang="tr-TR"/>
        </a:p>
      </dgm:t>
    </dgm:pt>
    <dgm:pt modelId="{B7962D75-0D36-49A4-B736-6935ADAA2DF4}" type="parTrans" cxnId="{FC0CE1F0-A8A0-44E0-B982-EC3B7B822184}">
      <dgm:prSet/>
      <dgm:spPr/>
      <dgm:t>
        <a:bodyPr/>
        <a:lstStyle/>
        <a:p>
          <a:endParaRPr lang="tr-TR"/>
        </a:p>
      </dgm:t>
    </dgm:pt>
    <dgm:pt modelId="{E43D5950-9897-4F28-9619-275D56DCA800}" type="sibTrans" cxnId="{FC0CE1F0-A8A0-44E0-B982-EC3B7B822184}">
      <dgm:prSet/>
      <dgm:spPr/>
      <dgm:t>
        <a:bodyPr/>
        <a:lstStyle/>
        <a:p>
          <a:endParaRPr lang="tr-TR"/>
        </a:p>
      </dgm:t>
    </dgm:pt>
    <dgm:pt modelId="{8DBD3683-38D1-4FF6-85B5-F1CD31D7445E}">
      <dgm:prSet/>
      <dgm:spPr/>
      <dgm:t>
        <a:bodyPr/>
        <a:lstStyle/>
        <a:p>
          <a:r>
            <a:rPr lang="tr-TR" b="0" i="0">
              <a:solidFill>
                <a:srgbClr val="202124"/>
              </a:solidFill>
              <a:effectLst/>
            </a:rPr>
            <a:t>Kuzey Afrika (Mısır ve Mağrib)</a:t>
          </a:r>
          <a:endParaRPr lang="tr-TR" b="0" i="0" dirty="0">
            <a:solidFill>
              <a:srgbClr val="202124"/>
            </a:solidFill>
            <a:effectLst/>
          </a:endParaRPr>
        </a:p>
      </dgm:t>
    </dgm:pt>
    <dgm:pt modelId="{4563D9BC-FACE-4649-A778-528EB70E6B9B}" type="parTrans" cxnId="{C4D34DDA-F210-4825-9FAB-8CE3F0AA4AF0}">
      <dgm:prSet/>
      <dgm:spPr/>
      <dgm:t>
        <a:bodyPr/>
        <a:lstStyle/>
        <a:p>
          <a:endParaRPr lang="tr-TR"/>
        </a:p>
      </dgm:t>
    </dgm:pt>
    <dgm:pt modelId="{AFF2D443-16CD-40C8-891E-1C7548351F9E}" type="sibTrans" cxnId="{C4D34DDA-F210-4825-9FAB-8CE3F0AA4AF0}">
      <dgm:prSet/>
      <dgm:spPr/>
      <dgm:t>
        <a:bodyPr/>
        <a:lstStyle/>
        <a:p>
          <a:endParaRPr lang="tr-TR"/>
        </a:p>
      </dgm:t>
    </dgm:pt>
    <dgm:pt modelId="{AE88CCF4-510E-4CE4-B7E4-D96A4E753B2B}">
      <dgm:prSet/>
      <dgm:spPr/>
      <dgm:t>
        <a:bodyPr/>
        <a:lstStyle/>
        <a:p>
          <a:r>
            <a:rPr lang="tr-TR" b="0" i="0">
              <a:solidFill>
                <a:srgbClr val="202124"/>
              </a:solidFill>
              <a:effectLst/>
            </a:rPr>
            <a:t>Endülüs</a:t>
          </a:r>
          <a:endParaRPr lang="tr-TR"/>
        </a:p>
      </dgm:t>
    </dgm:pt>
    <dgm:pt modelId="{D5D2E181-E6E4-491B-9593-333D37B9BBA5}" type="parTrans" cxnId="{030AA768-F429-4EFC-8099-D6415F927D09}">
      <dgm:prSet/>
      <dgm:spPr/>
      <dgm:t>
        <a:bodyPr/>
        <a:lstStyle/>
        <a:p>
          <a:endParaRPr lang="tr-TR"/>
        </a:p>
      </dgm:t>
    </dgm:pt>
    <dgm:pt modelId="{E2A6CC72-8E8D-48D0-825B-36A99B6ADC14}" type="sibTrans" cxnId="{030AA768-F429-4EFC-8099-D6415F927D09}">
      <dgm:prSet/>
      <dgm:spPr/>
      <dgm:t>
        <a:bodyPr/>
        <a:lstStyle/>
        <a:p>
          <a:endParaRPr lang="tr-TR"/>
        </a:p>
      </dgm:t>
    </dgm:pt>
    <dgm:pt modelId="{D12A0137-F2E3-4A0E-BC3F-0DA98EB93D67}" type="pres">
      <dgm:prSet presAssocID="{24B4F749-435D-47D0-9CEA-334DB7A3123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916D6C0-6CD2-490D-9293-3FA7820B87DF}" type="pres">
      <dgm:prSet presAssocID="{7DBEF534-89E5-4FCC-A40E-30E859FA50FF}" presName="root" presStyleCnt="0"/>
      <dgm:spPr/>
    </dgm:pt>
    <dgm:pt modelId="{E95433A9-DA2A-4F3C-B260-747449091401}" type="pres">
      <dgm:prSet presAssocID="{7DBEF534-89E5-4FCC-A40E-30E859FA50FF}" presName="rootComposite" presStyleCnt="0"/>
      <dgm:spPr/>
    </dgm:pt>
    <dgm:pt modelId="{B8C4F70B-0F5E-4B4C-99ED-55B898AD18F6}" type="pres">
      <dgm:prSet presAssocID="{7DBEF534-89E5-4FCC-A40E-30E859FA50FF}" presName="rootText" presStyleLbl="node1" presStyleIdx="0" presStyleCnt="1" custScaleX="741792"/>
      <dgm:spPr/>
    </dgm:pt>
    <dgm:pt modelId="{80A60B16-2C23-442C-B8FB-E9DCBD420B1D}" type="pres">
      <dgm:prSet presAssocID="{7DBEF534-89E5-4FCC-A40E-30E859FA50FF}" presName="rootConnector" presStyleLbl="node1" presStyleIdx="0" presStyleCnt="1"/>
      <dgm:spPr/>
    </dgm:pt>
    <dgm:pt modelId="{39C0D6B0-F62C-4DF0-B793-6148B1C5A235}" type="pres">
      <dgm:prSet presAssocID="{7DBEF534-89E5-4FCC-A40E-30E859FA50FF}" presName="childShape" presStyleCnt="0"/>
      <dgm:spPr/>
    </dgm:pt>
    <dgm:pt modelId="{79889B65-D69B-4785-869E-5550DB82F337}" type="pres">
      <dgm:prSet presAssocID="{B0E8280F-8DED-4C5E-8538-E838A473E1B1}" presName="Name13" presStyleLbl="parChTrans1D2" presStyleIdx="0" presStyleCnt="8"/>
      <dgm:spPr/>
    </dgm:pt>
    <dgm:pt modelId="{309FCBFC-5E7E-4E0E-9104-35C95BAF1863}" type="pres">
      <dgm:prSet presAssocID="{26E4513B-D94C-4675-947B-203268711AD1}" presName="childText" presStyleLbl="bgAcc1" presStyleIdx="0" presStyleCnt="8" custScaleX="741792">
        <dgm:presLayoutVars>
          <dgm:bulletEnabled val="1"/>
        </dgm:presLayoutVars>
      </dgm:prSet>
      <dgm:spPr/>
    </dgm:pt>
    <dgm:pt modelId="{418F5945-4B77-4F8C-ADC4-0609F8C395E4}" type="pres">
      <dgm:prSet presAssocID="{B287D3FD-963E-4A1E-88F5-49C695C6825D}" presName="Name13" presStyleLbl="parChTrans1D2" presStyleIdx="1" presStyleCnt="8"/>
      <dgm:spPr/>
    </dgm:pt>
    <dgm:pt modelId="{6646E2AA-9409-4ADA-A5CD-FF796642044A}" type="pres">
      <dgm:prSet presAssocID="{39C82660-9D06-44DD-99FA-C4F820785E7C}" presName="childText" presStyleLbl="bgAcc1" presStyleIdx="1" presStyleCnt="8" custScaleX="741792">
        <dgm:presLayoutVars>
          <dgm:bulletEnabled val="1"/>
        </dgm:presLayoutVars>
      </dgm:prSet>
      <dgm:spPr/>
    </dgm:pt>
    <dgm:pt modelId="{1395CF0D-0EEE-4F87-98E4-BD367EF36F2B}" type="pres">
      <dgm:prSet presAssocID="{639EB887-8D71-4A28-BC7E-801506BF6A18}" presName="Name13" presStyleLbl="parChTrans1D2" presStyleIdx="2" presStyleCnt="8"/>
      <dgm:spPr/>
    </dgm:pt>
    <dgm:pt modelId="{048412B5-21B2-4A44-9677-80413E6FDF73}" type="pres">
      <dgm:prSet presAssocID="{0CABDB3F-7E6D-4118-BBDE-498B46F85DAC}" presName="childText" presStyleLbl="bgAcc1" presStyleIdx="2" presStyleCnt="8" custScaleX="741792">
        <dgm:presLayoutVars>
          <dgm:bulletEnabled val="1"/>
        </dgm:presLayoutVars>
      </dgm:prSet>
      <dgm:spPr/>
    </dgm:pt>
    <dgm:pt modelId="{45F79A12-141E-448D-A790-51E44F3867F4}" type="pres">
      <dgm:prSet presAssocID="{6A5B652F-7D46-4855-AD06-003BB027E586}" presName="Name13" presStyleLbl="parChTrans1D2" presStyleIdx="3" presStyleCnt="8"/>
      <dgm:spPr/>
    </dgm:pt>
    <dgm:pt modelId="{FA8ECAB1-9096-418C-B391-C955B59E8740}" type="pres">
      <dgm:prSet presAssocID="{C6403B36-EE73-4830-81C9-D8CD6670333E}" presName="childText" presStyleLbl="bgAcc1" presStyleIdx="3" presStyleCnt="8" custScaleX="741792">
        <dgm:presLayoutVars>
          <dgm:bulletEnabled val="1"/>
        </dgm:presLayoutVars>
      </dgm:prSet>
      <dgm:spPr/>
    </dgm:pt>
    <dgm:pt modelId="{A34B183F-51E8-427F-A0A8-C3466F72ACF2}" type="pres">
      <dgm:prSet presAssocID="{C40BED82-7897-4353-825F-29BDDAFAFC64}" presName="Name13" presStyleLbl="parChTrans1D2" presStyleIdx="4" presStyleCnt="8"/>
      <dgm:spPr/>
    </dgm:pt>
    <dgm:pt modelId="{7EA01AF0-E48E-487A-A9F0-A6F787EF8629}" type="pres">
      <dgm:prSet presAssocID="{F6C938D8-8007-4F26-B88E-EAF8A2E8DF87}" presName="childText" presStyleLbl="bgAcc1" presStyleIdx="4" presStyleCnt="8" custScaleX="741792">
        <dgm:presLayoutVars>
          <dgm:bulletEnabled val="1"/>
        </dgm:presLayoutVars>
      </dgm:prSet>
      <dgm:spPr/>
    </dgm:pt>
    <dgm:pt modelId="{66B07A5B-D30A-4287-A79F-C51B65C1BD0B}" type="pres">
      <dgm:prSet presAssocID="{B7962D75-0D36-49A4-B736-6935ADAA2DF4}" presName="Name13" presStyleLbl="parChTrans1D2" presStyleIdx="5" presStyleCnt="8"/>
      <dgm:spPr/>
    </dgm:pt>
    <dgm:pt modelId="{BDE04E26-0EC7-4801-926F-4989D7541154}" type="pres">
      <dgm:prSet presAssocID="{A5810892-06DE-4DB5-8AF2-C8452B23BCBB}" presName="childText" presStyleLbl="bgAcc1" presStyleIdx="5" presStyleCnt="8" custScaleX="741792">
        <dgm:presLayoutVars>
          <dgm:bulletEnabled val="1"/>
        </dgm:presLayoutVars>
      </dgm:prSet>
      <dgm:spPr/>
    </dgm:pt>
    <dgm:pt modelId="{52B8B674-2239-46BF-A7B9-88301248E88F}" type="pres">
      <dgm:prSet presAssocID="{4563D9BC-FACE-4649-A778-528EB70E6B9B}" presName="Name13" presStyleLbl="parChTrans1D2" presStyleIdx="6" presStyleCnt="8"/>
      <dgm:spPr/>
    </dgm:pt>
    <dgm:pt modelId="{8325FBA1-8CFA-430D-A094-8A90C802B4BB}" type="pres">
      <dgm:prSet presAssocID="{8DBD3683-38D1-4FF6-85B5-F1CD31D7445E}" presName="childText" presStyleLbl="bgAcc1" presStyleIdx="6" presStyleCnt="8" custScaleX="741792">
        <dgm:presLayoutVars>
          <dgm:bulletEnabled val="1"/>
        </dgm:presLayoutVars>
      </dgm:prSet>
      <dgm:spPr/>
    </dgm:pt>
    <dgm:pt modelId="{A71D891C-3FCB-49CD-8B2C-2C37102A43D4}" type="pres">
      <dgm:prSet presAssocID="{D5D2E181-E6E4-491B-9593-333D37B9BBA5}" presName="Name13" presStyleLbl="parChTrans1D2" presStyleIdx="7" presStyleCnt="8"/>
      <dgm:spPr/>
    </dgm:pt>
    <dgm:pt modelId="{6964CA35-97F0-4EF2-92AD-275E50337448}" type="pres">
      <dgm:prSet presAssocID="{AE88CCF4-510E-4CE4-B7E4-D96A4E753B2B}" presName="childText" presStyleLbl="bgAcc1" presStyleIdx="7" presStyleCnt="8" custScaleX="741792">
        <dgm:presLayoutVars>
          <dgm:bulletEnabled val="1"/>
        </dgm:presLayoutVars>
      </dgm:prSet>
      <dgm:spPr/>
    </dgm:pt>
  </dgm:ptLst>
  <dgm:cxnLst>
    <dgm:cxn modelId="{0E40D302-6C55-4402-9601-F19A61FDEC11}" type="presOf" srcId="{AE88CCF4-510E-4CE4-B7E4-D96A4E753B2B}" destId="{6964CA35-97F0-4EF2-92AD-275E50337448}" srcOrd="0" destOrd="0" presId="urn:microsoft.com/office/officeart/2005/8/layout/hierarchy3"/>
    <dgm:cxn modelId="{78783807-3E7C-49A7-B6EA-2EDE5BAD8815}" type="presOf" srcId="{39C82660-9D06-44DD-99FA-C4F820785E7C}" destId="{6646E2AA-9409-4ADA-A5CD-FF796642044A}" srcOrd="0" destOrd="0" presId="urn:microsoft.com/office/officeart/2005/8/layout/hierarchy3"/>
    <dgm:cxn modelId="{6ED8380B-5806-4653-9787-674F7556B446}" type="presOf" srcId="{639EB887-8D71-4A28-BC7E-801506BF6A18}" destId="{1395CF0D-0EEE-4F87-98E4-BD367EF36F2B}" srcOrd="0" destOrd="0" presId="urn:microsoft.com/office/officeart/2005/8/layout/hierarchy3"/>
    <dgm:cxn modelId="{1144950D-FD36-4529-88D3-BA095691FCA8}" type="presOf" srcId="{26E4513B-D94C-4675-947B-203268711AD1}" destId="{309FCBFC-5E7E-4E0E-9104-35C95BAF1863}" srcOrd="0" destOrd="0" presId="urn:microsoft.com/office/officeart/2005/8/layout/hierarchy3"/>
    <dgm:cxn modelId="{97A49E1C-5446-47B8-BAF4-2D523624FD4D}" type="presOf" srcId="{6A5B652F-7D46-4855-AD06-003BB027E586}" destId="{45F79A12-141E-448D-A790-51E44F3867F4}" srcOrd="0" destOrd="0" presId="urn:microsoft.com/office/officeart/2005/8/layout/hierarchy3"/>
    <dgm:cxn modelId="{3FF0D723-CF8D-4DBE-9DA1-D69F45CBA2E7}" srcId="{7DBEF534-89E5-4FCC-A40E-30E859FA50FF}" destId="{39C82660-9D06-44DD-99FA-C4F820785E7C}" srcOrd="1" destOrd="0" parTransId="{B287D3FD-963E-4A1E-88F5-49C695C6825D}" sibTransId="{F0A6FDAF-CDC4-47AF-8492-95EE7C2BE4F0}"/>
    <dgm:cxn modelId="{1ABE7C2C-38BC-4949-9A4C-44F116191B13}" type="presOf" srcId="{24B4F749-435D-47D0-9CEA-334DB7A3123E}" destId="{D12A0137-F2E3-4A0E-BC3F-0DA98EB93D67}" srcOrd="0" destOrd="0" presId="urn:microsoft.com/office/officeart/2005/8/layout/hierarchy3"/>
    <dgm:cxn modelId="{3273C835-EAAA-4B6C-8876-FC1D47678370}" type="presOf" srcId="{B287D3FD-963E-4A1E-88F5-49C695C6825D}" destId="{418F5945-4B77-4F8C-ADC4-0609F8C395E4}" srcOrd="0" destOrd="0" presId="urn:microsoft.com/office/officeart/2005/8/layout/hierarchy3"/>
    <dgm:cxn modelId="{E54FFD39-4048-4C3D-AA9A-0207931E343A}" type="presOf" srcId="{A5810892-06DE-4DB5-8AF2-C8452B23BCBB}" destId="{BDE04E26-0EC7-4801-926F-4989D7541154}" srcOrd="0" destOrd="0" presId="urn:microsoft.com/office/officeart/2005/8/layout/hierarchy3"/>
    <dgm:cxn modelId="{1C58595F-F78E-44E4-B500-941E901E6BA7}" srcId="{7DBEF534-89E5-4FCC-A40E-30E859FA50FF}" destId="{C6403B36-EE73-4830-81C9-D8CD6670333E}" srcOrd="3" destOrd="0" parTransId="{6A5B652F-7D46-4855-AD06-003BB027E586}" sibTransId="{5BCFD7DF-E513-45CB-A67F-B0C686827FBE}"/>
    <dgm:cxn modelId="{05D32345-1EE2-4BEE-8641-1DB210510228}" srcId="{7DBEF534-89E5-4FCC-A40E-30E859FA50FF}" destId="{0CABDB3F-7E6D-4118-BBDE-498B46F85DAC}" srcOrd="2" destOrd="0" parTransId="{639EB887-8D71-4A28-BC7E-801506BF6A18}" sibTransId="{B566A618-78C4-471D-A168-D8D007F41B93}"/>
    <dgm:cxn modelId="{030AA768-F429-4EFC-8099-D6415F927D09}" srcId="{7DBEF534-89E5-4FCC-A40E-30E859FA50FF}" destId="{AE88CCF4-510E-4CE4-B7E4-D96A4E753B2B}" srcOrd="7" destOrd="0" parTransId="{D5D2E181-E6E4-491B-9593-333D37B9BBA5}" sibTransId="{E2A6CC72-8E8D-48D0-825B-36A99B6ADC14}"/>
    <dgm:cxn modelId="{3DFD334B-DA6A-47AC-A712-0BFFDB190900}" srcId="{24B4F749-435D-47D0-9CEA-334DB7A3123E}" destId="{7DBEF534-89E5-4FCC-A40E-30E859FA50FF}" srcOrd="0" destOrd="0" parTransId="{64550F37-0046-424A-81D1-61969776AD2A}" sibTransId="{579C1AFB-C858-4B4A-827C-1F571DC4CD19}"/>
    <dgm:cxn modelId="{B93FCD76-3F2F-43E2-8211-7C43B1EDB3A2}" type="presOf" srcId="{F6C938D8-8007-4F26-B88E-EAF8A2E8DF87}" destId="{7EA01AF0-E48E-487A-A9F0-A6F787EF8629}" srcOrd="0" destOrd="0" presId="urn:microsoft.com/office/officeart/2005/8/layout/hierarchy3"/>
    <dgm:cxn modelId="{ED429A8B-373B-40E1-966D-8AFD64D2B317}" srcId="{7DBEF534-89E5-4FCC-A40E-30E859FA50FF}" destId="{26E4513B-D94C-4675-947B-203268711AD1}" srcOrd="0" destOrd="0" parTransId="{B0E8280F-8DED-4C5E-8538-E838A473E1B1}" sibTransId="{1DE9BCA9-1C55-4CF1-8662-A930A9775BF6}"/>
    <dgm:cxn modelId="{D26452A5-FBA8-48F2-AF6A-9220D0DF40D9}" type="presOf" srcId="{7DBEF534-89E5-4FCC-A40E-30E859FA50FF}" destId="{80A60B16-2C23-442C-B8FB-E9DCBD420B1D}" srcOrd="1" destOrd="0" presId="urn:microsoft.com/office/officeart/2005/8/layout/hierarchy3"/>
    <dgm:cxn modelId="{6549A6AF-59CE-44FC-B6FC-2AC02A46DAA7}" type="presOf" srcId="{B0E8280F-8DED-4C5E-8538-E838A473E1B1}" destId="{79889B65-D69B-4785-869E-5550DB82F337}" srcOrd="0" destOrd="0" presId="urn:microsoft.com/office/officeart/2005/8/layout/hierarchy3"/>
    <dgm:cxn modelId="{E3148CC1-84A8-4844-AEC6-5F4A07362F46}" type="presOf" srcId="{4563D9BC-FACE-4649-A778-528EB70E6B9B}" destId="{52B8B674-2239-46BF-A7B9-88301248E88F}" srcOrd="0" destOrd="0" presId="urn:microsoft.com/office/officeart/2005/8/layout/hierarchy3"/>
    <dgm:cxn modelId="{75E1B7C4-BFE3-49E1-9710-745B035709CB}" type="presOf" srcId="{D5D2E181-E6E4-491B-9593-333D37B9BBA5}" destId="{A71D891C-3FCB-49CD-8B2C-2C37102A43D4}" srcOrd="0" destOrd="0" presId="urn:microsoft.com/office/officeart/2005/8/layout/hierarchy3"/>
    <dgm:cxn modelId="{72DA14C5-29C1-4167-95A4-AE6440D70E41}" type="presOf" srcId="{0CABDB3F-7E6D-4118-BBDE-498B46F85DAC}" destId="{048412B5-21B2-4A44-9677-80413E6FDF73}" srcOrd="0" destOrd="0" presId="urn:microsoft.com/office/officeart/2005/8/layout/hierarchy3"/>
    <dgm:cxn modelId="{2F440DCA-8071-47F6-A1F9-60AD091B6DBD}" type="presOf" srcId="{7DBEF534-89E5-4FCC-A40E-30E859FA50FF}" destId="{B8C4F70B-0F5E-4B4C-99ED-55B898AD18F6}" srcOrd="0" destOrd="0" presId="urn:microsoft.com/office/officeart/2005/8/layout/hierarchy3"/>
    <dgm:cxn modelId="{51DFB8D0-1062-4B90-B13C-02A78373CEBB}" type="presOf" srcId="{B7962D75-0D36-49A4-B736-6935ADAA2DF4}" destId="{66B07A5B-D30A-4287-A79F-C51B65C1BD0B}" srcOrd="0" destOrd="0" presId="urn:microsoft.com/office/officeart/2005/8/layout/hierarchy3"/>
    <dgm:cxn modelId="{F475B3D1-9168-4A0F-A602-94620ED2DF99}" srcId="{7DBEF534-89E5-4FCC-A40E-30E859FA50FF}" destId="{F6C938D8-8007-4F26-B88E-EAF8A2E8DF87}" srcOrd="4" destOrd="0" parTransId="{C40BED82-7897-4353-825F-29BDDAFAFC64}" sibTransId="{896FD815-80EC-412D-ACCB-9E97CD2B0842}"/>
    <dgm:cxn modelId="{C4D34DDA-F210-4825-9FAB-8CE3F0AA4AF0}" srcId="{7DBEF534-89E5-4FCC-A40E-30E859FA50FF}" destId="{8DBD3683-38D1-4FF6-85B5-F1CD31D7445E}" srcOrd="6" destOrd="0" parTransId="{4563D9BC-FACE-4649-A778-528EB70E6B9B}" sibTransId="{AFF2D443-16CD-40C8-891E-1C7548351F9E}"/>
    <dgm:cxn modelId="{51956EEE-5EA2-4846-B92C-B4B85140381D}" type="presOf" srcId="{C40BED82-7897-4353-825F-29BDDAFAFC64}" destId="{A34B183F-51E8-427F-A0A8-C3466F72ACF2}" srcOrd="0" destOrd="0" presId="urn:microsoft.com/office/officeart/2005/8/layout/hierarchy3"/>
    <dgm:cxn modelId="{FC0CE1F0-A8A0-44E0-B982-EC3B7B822184}" srcId="{7DBEF534-89E5-4FCC-A40E-30E859FA50FF}" destId="{A5810892-06DE-4DB5-8AF2-C8452B23BCBB}" srcOrd="5" destOrd="0" parTransId="{B7962D75-0D36-49A4-B736-6935ADAA2DF4}" sibTransId="{E43D5950-9897-4F28-9619-275D56DCA800}"/>
    <dgm:cxn modelId="{C5ACD3FA-626B-4BDB-955C-BB13D52A3C2F}" type="presOf" srcId="{C6403B36-EE73-4830-81C9-D8CD6670333E}" destId="{FA8ECAB1-9096-418C-B391-C955B59E8740}" srcOrd="0" destOrd="0" presId="urn:microsoft.com/office/officeart/2005/8/layout/hierarchy3"/>
    <dgm:cxn modelId="{BC64AAFB-8045-40D7-A912-576F5ECD2F9E}" type="presOf" srcId="{8DBD3683-38D1-4FF6-85B5-F1CD31D7445E}" destId="{8325FBA1-8CFA-430D-A094-8A90C802B4BB}" srcOrd="0" destOrd="0" presId="urn:microsoft.com/office/officeart/2005/8/layout/hierarchy3"/>
    <dgm:cxn modelId="{1B5F28A3-0E15-4FF2-A88D-822BD6982A36}" type="presParOf" srcId="{D12A0137-F2E3-4A0E-BC3F-0DA98EB93D67}" destId="{4916D6C0-6CD2-490D-9293-3FA7820B87DF}" srcOrd="0" destOrd="0" presId="urn:microsoft.com/office/officeart/2005/8/layout/hierarchy3"/>
    <dgm:cxn modelId="{5F8CB0F8-B15C-4DE2-AC95-A68F5393F9A1}" type="presParOf" srcId="{4916D6C0-6CD2-490D-9293-3FA7820B87DF}" destId="{E95433A9-DA2A-4F3C-B260-747449091401}" srcOrd="0" destOrd="0" presId="urn:microsoft.com/office/officeart/2005/8/layout/hierarchy3"/>
    <dgm:cxn modelId="{A2BBEB1E-AAC4-4898-BC7C-DE4105299291}" type="presParOf" srcId="{E95433A9-DA2A-4F3C-B260-747449091401}" destId="{B8C4F70B-0F5E-4B4C-99ED-55B898AD18F6}" srcOrd="0" destOrd="0" presId="urn:microsoft.com/office/officeart/2005/8/layout/hierarchy3"/>
    <dgm:cxn modelId="{1CEBE5C3-D8F3-4535-AD9E-3FA6527FBBFD}" type="presParOf" srcId="{E95433A9-DA2A-4F3C-B260-747449091401}" destId="{80A60B16-2C23-442C-B8FB-E9DCBD420B1D}" srcOrd="1" destOrd="0" presId="urn:microsoft.com/office/officeart/2005/8/layout/hierarchy3"/>
    <dgm:cxn modelId="{6D5DAE3E-B2EB-4994-9CCA-C661E2153922}" type="presParOf" srcId="{4916D6C0-6CD2-490D-9293-3FA7820B87DF}" destId="{39C0D6B0-F62C-4DF0-B793-6148B1C5A235}" srcOrd="1" destOrd="0" presId="urn:microsoft.com/office/officeart/2005/8/layout/hierarchy3"/>
    <dgm:cxn modelId="{77CEA169-2A0B-466B-A941-60C05E324537}" type="presParOf" srcId="{39C0D6B0-F62C-4DF0-B793-6148B1C5A235}" destId="{79889B65-D69B-4785-869E-5550DB82F337}" srcOrd="0" destOrd="0" presId="urn:microsoft.com/office/officeart/2005/8/layout/hierarchy3"/>
    <dgm:cxn modelId="{090A9C62-A412-4492-834F-A240F2C8295B}" type="presParOf" srcId="{39C0D6B0-F62C-4DF0-B793-6148B1C5A235}" destId="{309FCBFC-5E7E-4E0E-9104-35C95BAF1863}" srcOrd="1" destOrd="0" presId="urn:microsoft.com/office/officeart/2005/8/layout/hierarchy3"/>
    <dgm:cxn modelId="{0189BADB-CC3A-435F-93F7-E2AA6B826734}" type="presParOf" srcId="{39C0D6B0-F62C-4DF0-B793-6148B1C5A235}" destId="{418F5945-4B77-4F8C-ADC4-0609F8C395E4}" srcOrd="2" destOrd="0" presId="urn:microsoft.com/office/officeart/2005/8/layout/hierarchy3"/>
    <dgm:cxn modelId="{0F6C944D-06D6-4ABA-B556-D5FB5594E9CC}" type="presParOf" srcId="{39C0D6B0-F62C-4DF0-B793-6148B1C5A235}" destId="{6646E2AA-9409-4ADA-A5CD-FF796642044A}" srcOrd="3" destOrd="0" presId="urn:microsoft.com/office/officeart/2005/8/layout/hierarchy3"/>
    <dgm:cxn modelId="{1BA627C5-867D-49EB-AB54-E4ADCF45D31B}" type="presParOf" srcId="{39C0D6B0-F62C-4DF0-B793-6148B1C5A235}" destId="{1395CF0D-0EEE-4F87-98E4-BD367EF36F2B}" srcOrd="4" destOrd="0" presId="urn:microsoft.com/office/officeart/2005/8/layout/hierarchy3"/>
    <dgm:cxn modelId="{F3E33C83-2C6F-467A-B2DC-C764E87822BE}" type="presParOf" srcId="{39C0D6B0-F62C-4DF0-B793-6148B1C5A235}" destId="{048412B5-21B2-4A44-9677-80413E6FDF73}" srcOrd="5" destOrd="0" presId="urn:microsoft.com/office/officeart/2005/8/layout/hierarchy3"/>
    <dgm:cxn modelId="{F28B5F37-D342-4F73-B050-1B399B23A70C}" type="presParOf" srcId="{39C0D6B0-F62C-4DF0-B793-6148B1C5A235}" destId="{45F79A12-141E-448D-A790-51E44F3867F4}" srcOrd="6" destOrd="0" presId="urn:microsoft.com/office/officeart/2005/8/layout/hierarchy3"/>
    <dgm:cxn modelId="{014B488C-B9AD-47F4-A191-C26660DA4D2D}" type="presParOf" srcId="{39C0D6B0-F62C-4DF0-B793-6148B1C5A235}" destId="{FA8ECAB1-9096-418C-B391-C955B59E8740}" srcOrd="7" destOrd="0" presId="urn:microsoft.com/office/officeart/2005/8/layout/hierarchy3"/>
    <dgm:cxn modelId="{6B66AA00-EE58-4B55-8662-ED3E65819552}" type="presParOf" srcId="{39C0D6B0-F62C-4DF0-B793-6148B1C5A235}" destId="{A34B183F-51E8-427F-A0A8-C3466F72ACF2}" srcOrd="8" destOrd="0" presId="urn:microsoft.com/office/officeart/2005/8/layout/hierarchy3"/>
    <dgm:cxn modelId="{6A3E8BCC-4D27-46E6-B223-E2A69910954A}" type="presParOf" srcId="{39C0D6B0-F62C-4DF0-B793-6148B1C5A235}" destId="{7EA01AF0-E48E-487A-A9F0-A6F787EF8629}" srcOrd="9" destOrd="0" presId="urn:microsoft.com/office/officeart/2005/8/layout/hierarchy3"/>
    <dgm:cxn modelId="{51030640-36E9-4D35-B77C-C6D9BC5D0085}" type="presParOf" srcId="{39C0D6B0-F62C-4DF0-B793-6148B1C5A235}" destId="{66B07A5B-D30A-4287-A79F-C51B65C1BD0B}" srcOrd="10" destOrd="0" presId="urn:microsoft.com/office/officeart/2005/8/layout/hierarchy3"/>
    <dgm:cxn modelId="{7569F5D5-A73C-4C05-936F-C771F2EDF401}" type="presParOf" srcId="{39C0D6B0-F62C-4DF0-B793-6148B1C5A235}" destId="{BDE04E26-0EC7-4801-926F-4989D7541154}" srcOrd="11" destOrd="0" presId="urn:microsoft.com/office/officeart/2005/8/layout/hierarchy3"/>
    <dgm:cxn modelId="{9A1C6E58-1C15-44F2-8BC4-26A3C3DF35DE}" type="presParOf" srcId="{39C0D6B0-F62C-4DF0-B793-6148B1C5A235}" destId="{52B8B674-2239-46BF-A7B9-88301248E88F}" srcOrd="12" destOrd="0" presId="urn:microsoft.com/office/officeart/2005/8/layout/hierarchy3"/>
    <dgm:cxn modelId="{45453868-AA5D-43D4-B7DE-390210D6AB46}" type="presParOf" srcId="{39C0D6B0-F62C-4DF0-B793-6148B1C5A235}" destId="{8325FBA1-8CFA-430D-A094-8A90C802B4BB}" srcOrd="13" destOrd="0" presId="urn:microsoft.com/office/officeart/2005/8/layout/hierarchy3"/>
    <dgm:cxn modelId="{B8894D57-4F0B-4B9B-B367-0CAA3C518E9A}" type="presParOf" srcId="{39C0D6B0-F62C-4DF0-B793-6148B1C5A235}" destId="{A71D891C-3FCB-49CD-8B2C-2C37102A43D4}" srcOrd="14" destOrd="0" presId="urn:microsoft.com/office/officeart/2005/8/layout/hierarchy3"/>
    <dgm:cxn modelId="{D234DD5A-DFC3-4EF7-B9A0-AB6344B49F1B}" type="presParOf" srcId="{39C0D6B0-F62C-4DF0-B793-6148B1C5A235}" destId="{6964CA35-97F0-4EF2-92AD-275E50337448}" srcOrd="1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A30ED-4654-4CF2-B3F5-9431AD780D86}">
      <dsp:nvSpPr>
        <dsp:cNvPr id="0" name=""/>
        <dsp:cNvSpPr/>
      </dsp:nvSpPr>
      <dsp:spPr>
        <a:xfrm>
          <a:off x="1075302" y="3162"/>
          <a:ext cx="9728527" cy="9450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71120" rIns="10668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600" kern="1200" dirty="0" err="1"/>
            <a:t>Emeviler</a:t>
          </a:r>
          <a:r>
            <a:rPr lang="tr-TR" sz="5600" kern="1200" dirty="0"/>
            <a:t> Döneminde: </a:t>
          </a:r>
        </a:p>
      </dsp:txBody>
      <dsp:txXfrm>
        <a:off x="1102982" y="30842"/>
        <a:ext cx="9673167" cy="889698"/>
      </dsp:txXfrm>
    </dsp:sp>
    <dsp:sp modelId="{9A070E13-5037-4C91-9DC2-CB48FD1D0293}">
      <dsp:nvSpPr>
        <dsp:cNvPr id="0" name=""/>
        <dsp:cNvSpPr/>
      </dsp:nvSpPr>
      <dsp:spPr>
        <a:xfrm>
          <a:off x="2048155" y="948221"/>
          <a:ext cx="972852" cy="708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8793"/>
              </a:lnTo>
              <a:lnTo>
                <a:pt x="972852" y="708793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791B9-A718-487A-8D22-AC7EB0369823}">
      <dsp:nvSpPr>
        <dsp:cNvPr id="0" name=""/>
        <dsp:cNvSpPr/>
      </dsp:nvSpPr>
      <dsp:spPr>
        <a:xfrm>
          <a:off x="3021008" y="1184485"/>
          <a:ext cx="8095689" cy="945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kern="1200" dirty="0"/>
            <a:t>Endülüs fethedilmiş,</a:t>
          </a:r>
        </a:p>
      </dsp:txBody>
      <dsp:txXfrm>
        <a:off x="3048688" y="1212165"/>
        <a:ext cx="8040329" cy="889698"/>
      </dsp:txXfrm>
    </dsp:sp>
    <dsp:sp modelId="{07FA544F-F455-4615-9214-E67A4993A8CF}">
      <dsp:nvSpPr>
        <dsp:cNvPr id="0" name=""/>
        <dsp:cNvSpPr/>
      </dsp:nvSpPr>
      <dsp:spPr>
        <a:xfrm>
          <a:off x="2048155" y="948221"/>
          <a:ext cx="972852" cy="1890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0117"/>
              </a:lnTo>
              <a:lnTo>
                <a:pt x="972852" y="1890117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7C6F15-634E-4CCB-8AC6-D3F523F8837D}">
      <dsp:nvSpPr>
        <dsp:cNvPr id="0" name=""/>
        <dsp:cNvSpPr/>
      </dsp:nvSpPr>
      <dsp:spPr>
        <a:xfrm>
          <a:off x="3021008" y="2365809"/>
          <a:ext cx="8095689" cy="945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kern="1200" dirty="0"/>
            <a:t>Diğer kültür ve medeniyetlerin ilmi eserlerinden faydalanılmış,</a:t>
          </a:r>
        </a:p>
      </dsp:txBody>
      <dsp:txXfrm>
        <a:off x="3048688" y="2393489"/>
        <a:ext cx="8040329" cy="889698"/>
      </dsp:txXfrm>
    </dsp:sp>
    <dsp:sp modelId="{73CA875C-028D-42E1-B636-25A7F54F92A6}">
      <dsp:nvSpPr>
        <dsp:cNvPr id="0" name=""/>
        <dsp:cNvSpPr/>
      </dsp:nvSpPr>
      <dsp:spPr>
        <a:xfrm>
          <a:off x="2048155" y="948221"/>
          <a:ext cx="972852" cy="3071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1440"/>
              </a:lnTo>
              <a:lnTo>
                <a:pt x="972852" y="307144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5FCF99-03C9-44C0-93DE-3EA78EB80F4B}">
      <dsp:nvSpPr>
        <dsp:cNvPr id="0" name=""/>
        <dsp:cNvSpPr/>
      </dsp:nvSpPr>
      <dsp:spPr>
        <a:xfrm>
          <a:off x="3021008" y="3547132"/>
          <a:ext cx="8095689" cy="945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kern="1200" dirty="0"/>
            <a:t>Para basılmış,</a:t>
          </a:r>
        </a:p>
      </dsp:txBody>
      <dsp:txXfrm>
        <a:off x="3048688" y="3574812"/>
        <a:ext cx="8040329" cy="889698"/>
      </dsp:txXfrm>
    </dsp:sp>
    <dsp:sp modelId="{3FA84257-E08F-4BE5-882E-6AC0E101B5B3}">
      <dsp:nvSpPr>
        <dsp:cNvPr id="0" name=""/>
        <dsp:cNvSpPr/>
      </dsp:nvSpPr>
      <dsp:spPr>
        <a:xfrm>
          <a:off x="2048155" y="948221"/>
          <a:ext cx="972852" cy="4252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52763"/>
              </a:lnTo>
              <a:lnTo>
                <a:pt x="972852" y="4252763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9AA5B2-6AFF-433A-9E2C-87FCDAC95F98}">
      <dsp:nvSpPr>
        <dsp:cNvPr id="0" name=""/>
        <dsp:cNvSpPr/>
      </dsp:nvSpPr>
      <dsp:spPr>
        <a:xfrm>
          <a:off x="3021008" y="4728455"/>
          <a:ext cx="8095689" cy="945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kern="1200" dirty="0"/>
            <a:t>Arapça resmî dil olarak kabul edilmiş,</a:t>
          </a:r>
        </a:p>
      </dsp:txBody>
      <dsp:txXfrm>
        <a:off x="3048688" y="4756135"/>
        <a:ext cx="8040329" cy="889698"/>
      </dsp:txXfrm>
    </dsp:sp>
    <dsp:sp modelId="{A0050DF4-46A9-4613-902E-8B766A72F749}">
      <dsp:nvSpPr>
        <dsp:cNvPr id="0" name=""/>
        <dsp:cNvSpPr/>
      </dsp:nvSpPr>
      <dsp:spPr>
        <a:xfrm>
          <a:off x="2048155" y="948221"/>
          <a:ext cx="972852" cy="5434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34086"/>
              </a:lnTo>
              <a:lnTo>
                <a:pt x="972852" y="5434086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93FAE7-0EF6-449E-A482-5DB348BD4B2D}">
      <dsp:nvSpPr>
        <dsp:cNvPr id="0" name=""/>
        <dsp:cNvSpPr/>
      </dsp:nvSpPr>
      <dsp:spPr>
        <a:xfrm>
          <a:off x="3021008" y="5909778"/>
          <a:ext cx="8095689" cy="945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kern="1200" dirty="0"/>
            <a:t>Tefsir, Hadis, Fıkıh gibi İslâmî ilimler gelişmeye başlamıştır. </a:t>
          </a:r>
        </a:p>
      </dsp:txBody>
      <dsp:txXfrm>
        <a:off x="3048688" y="5937458"/>
        <a:ext cx="8040329" cy="8896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A30ED-4654-4CF2-B3F5-9431AD780D86}">
      <dsp:nvSpPr>
        <dsp:cNvPr id="0" name=""/>
        <dsp:cNvSpPr/>
      </dsp:nvSpPr>
      <dsp:spPr>
        <a:xfrm>
          <a:off x="1075302" y="3162"/>
          <a:ext cx="9728527" cy="9450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71120" rIns="10668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600" kern="1200" dirty="0"/>
            <a:t>Abbasiler dönemi:</a:t>
          </a:r>
        </a:p>
      </dsp:txBody>
      <dsp:txXfrm>
        <a:off x="1102982" y="30842"/>
        <a:ext cx="9673167" cy="889698"/>
      </dsp:txXfrm>
    </dsp:sp>
    <dsp:sp modelId="{9A070E13-5037-4C91-9DC2-CB48FD1D0293}">
      <dsp:nvSpPr>
        <dsp:cNvPr id="0" name=""/>
        <dsp:cNvSpPr/>
      </dsp:nvSpPr>
      <dsp:spPr>
        <a:xfrm>
          <a:off x="2048155" y="948221"/>
          <a:ext cx="972852" cy="708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8793"/>
              </a:lnTo>
              <a:lnTo>
                <a:pt x="972852" y="708793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791B9-A718-487A-8D22-AC7EB0369823}">
      <dsp:nvSpPr>
        <dsp:cNvPr id="0" name=""/>
        <dsp:cNvSpPr/>
      </dsp:nvSpPr>
      <dsp:spPr>
        <a:xfrm>
          <a:off x="3021008" y="1184485"/>
          <a:ext cx="8095689" cy="945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İslam medeniyetinin altın çağıdır</a:t>
          </a:r>
        </a:p>
      </dsp:txBody>
      <dsp:txXfrm>
        <a:off x="3048688" y="1212165"/>
        <a:ext cx="8040329" cy="889698"/>
      </dsp:txXfrm>
    </dsp:sp>
    <dsp:sp modelId="{07FA544F-F455-4615-9214-E67A4993A8CF}">
      <dsp:nvSpPr>
        <dsp:cNvPr id="0" name=""/>
        <dsp:cNvSpPr/>
      </dsp:nvSpPr>
      <dsp:spPr>
        <a:xfrm>
          <a:off x="2048155" y="948221"/>
          <a:ext cx="972852" cy="1890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0117"/>
              </a:lnTo>
              <a:lnTo>
                <a:pt x="972852" y="1890117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7C6F15-634E-4CCB-8AC6-D3F523F8837D}">
      <dsp:nvSpPr>
        <dsp:cNvPr id="0" name=""/>
        <dsp:cNvSpPr/>
      </dsp:nvSpPr>
      <dsp:spPr>
        <a:xfrm>
          <a:off x="3021008" y="2365809"/>
          <a:ext cx="8095689" cy="945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Halife Mehdi, Harun Reşit ve </a:t>
          </a:r>
          <a:r>
            <a:rPr lang="tr-TR" sz="2100" kern="1200" dirty="0" err="1"/>
            <a:t>Memun</a:t>
          </a:r>
          <a:r>
            <a:rPr lang="tr-TR" sz="2100" kern="1200" dirty="0"/>
            <a:t> dönemlerinde yönetim, askerî, ekonomik, ilim, sanat, şehircilik vb. alanlarda önemli gelişmeler olmuştur</a:t>
          </a:r>
        </a:p>
      </dsp:txBody>
      <dsp:txXfrm>
        <a:off x="3048688" y="2393489"/>
        <a:ext cx="8040329" cy="889698"/>
      </dsp:txXfrm>
    </dsp:sp>
    <dsp:sp modelId="{73CA875C-028D-42E1-B636-25A7F54F92A6}">
      <dsp:nvSpPr>
        <dsp:cNvPr id="0" name=""/>
        <dsp:cNvSpPr/>
      </dsp:nvSpPr>
      <dsp:spPr>
        <a:xfrm>
          <a:off x="2048155" y="948221"/>
          <a:ext cx="972852" cy="3071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1440"/>
              </a:lnTo>
              <a:lnTo>
                <a:pt x="972852" y="307144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5FCF99-03C9-44C0-93DE-3EA78EB80F4B}">
      <dsp:nvSpPr>
        <dsp:cNvPr id="0" name=""/>
        <dsp:cNvSpPr/>
      </dsp:nvSpPr>
      <dsp:spPr>
        <a:xfrm>
          <a:off x="3021008" y="3547132"/>
          <a:ext cx="8095689" cy="945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İslâmî ilimler sistematik bir geleneğe ulaşmıştır</a:t>
          </a:r>
        </a:p>
      </dsp:txBody>
      <dsp:txXfrm>
        <a:off x="3048688" y="3574812"/>
        <a:ext cx="8040329" cy="889698"/>
      </dsp:txXfrm>
    </dsp:sp>
    <dsp:sp modelId="{3FA84257-E08F-4BE5-882E-6AC0E101B5B3}">
      <dsp:nvSpPr>
        <dsp:cNvPr id="0" name=""/>
        <dsp:cNvSpPr/>
      </dsp:nvSpPr>
      <dsp:spPr>
        <a:xfrm>
          <a:off x="2048155" y="948221"/>
          <a:ext cx="972852" cy="4252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52763"/>
              </a:lnTo>
              <a:lnTo>
                <a:pt x="972852" y="4252763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9AA5B2-6AFF-433A-9E2C-87FCDAC95F98}">
      <dsp:nvSpPr>
        <dsp:cNvPr id="0" name=""/>
        <dsp:cNvSpPr/>
      </dsp:nvSpPr>
      <dsp:spPr>
        <a:xfrm>
          <a:off x="3021008" y="4728455"/>
          <a:ext cx="8095689" cy="945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Tıp, astronomi, fizik, kimya gibi alanlardaki eserler Arapçaya tercüme edilmiş, yeni ve özgün çalışmalar yapılmıştır</a:t>
          </a:r>
        </a:p>
      </dsp:txBody>
      <dsp:txXfrm>
        <a:off x="3048688" y="4756135"/>
        <a:ext cx="8040329" cy="889698"/>
      </dsp:txXfrm>
    </dsp:sp>
    <dsp:sp modelId="{A0050DF4-46A9-4613-902E-8B766A72F749}">
      <dsp:nvSpPr>
        <dsp:cNvPr id="0" name=""/>
        <dsp:cNvSpPr/>
      </dsp:nvSpPr>
      <dsp:spPr>
        <a:xfrm>
          <a:off x="2048155" y="948221"/>
          <a:ext cx="972852" cy="5434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34086"/>
              </a:lnTo>
              <a:lnTo>
                <a:pt x="972852" y="5434086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93FAE7-0EF6-449E-A482-5DB348BD4B2D}">
      <dsp:nvSpPr>
        <dsp:cNvPr id="0" name=""/>
        <dsp:cNvSpPr/>
      </dsp:nvSpPr>
      <dsp:spPr>
        <a:xfrm>
          <a:off x="3021008" y="5909778"/>
          <a:ext cx="8095689" cy="9450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Daha önceden fethedilen Endülüs’te </a:t>
          </a:r>
          <a:r>
            <a:rPr lang="tr-TR" sz="2100" kern="1200" dirty="0" err="1"/>
            <a:t>Emevi</a:t>
          </a:r>
          <a:r>
            <a:rPr lang="tr-TR" sz="2100" kern="1200" dirty="0"/>
            <a:t> devleti kuruldu (Batı’ya açılış)</a:t>
          </a:r>
        </a:p>
      </dsp:txBody>
      <dsp:txXfrm>
        <a:off x="3048688" y="5937458"/>
        <a:ext cx="8040329" cy="8896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A30ED-4654-4CF2-B3F5-9431AD780D86}">
      <dsp:nvSpPr>
        <dsp:cNvPr id="0" name=""/>
        <dsp:cNvSpPr/>
      </dsp:nvSpPr>
      <dsp:spPr>
        <a:xfrm>
          <a:off x="2" y="522513"/>
          <a:ext cx="8128943" cy="13940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6500" kern="1200" dirty="0"/>
            <a:t>Selçuklular döneminde:</a:t>
          </a:r>
        </a:p>
      </dsp:txBody>
      <dsp:txXfrm>
        <a:off x="40831" y="563342"/>
        <a:ext cx="8047285" cy="1312354"/>
      </dsp:txXfrm>
    </dsp:sp>
    <dsp:sp modelId="{A0050DF4-46A9-4613-902E-8B766A72F749}">
      <dsp:nvSpPr>
        <dsp:cNvPr id="0" name=""/>
        <dsp:cNvSpPr/>
      </dsp:nvSpPr>
      <dsp:spPr>
        <a:xfrm>
          <a:off x="812896" y="1916526"/>
          <a:ext cx="812894" cy="2109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9734"/>
              </a:lnTo>
              <a:lnTo>
                <a:pt x="812894" y="2109734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93FAE7-0EF6-449E-A482-5DB348BD4B2D}">
      <dsp:nvSpPr>
        <dsp:cNvPr id="0" name=""/>
        <dsp:cNvSpPr/>
      </dsp:nvSpPr>
      <dsp:spPr>
        <a:xfrm>
          <a:off x="1625791" y="2113944"/>
          <a:ext cx="6764579" cy="38246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76200" rIns="1143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6000" kern="1200" dirty="0"/>
            <a:t>Her alanda İslam Medeniyetine büyük katkılar sağlanmıştır</a:t>
          </a:r>
        </a:p>
      </dsp:txBody>
      <dsp:txXfrm>
        <a:off x="1737811" y="2225964"/>
        <a:ext cx="6540539" cy="36005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A30ED-4654-4CF2-B3F5-9431AD780D86}">
      <dsp:nvSpPr>
        <dsp:cNvPr id="0" name=""/>
        <dsp:cNvSpPr/>
      </dsp:nvSpPr>
      <dsp:spPr>
        <a:xfrm>
          <a:off x="2" y="522513"/>
          <a:ext cx="8128943" cy="13940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6500" kern="1200" dirty="0"/>
            <a:t>Osmanlılar döneminde:</a:t>
          </a:r>
        </a:p>
      </dsp:txBody>
      <dsp:txXfrm>
        <a:off x="40831" y="563342"/>
        <a:ext cx="8047285" cy="1312354"/>
      </dsp:txXfrm>
    </dsp:sp>
    <dsp:sp modelId="{A0050DF4-46A9-4613-902E-8B766A72F749}">
      <dsp:nvSpPr>
        <dsp:cNvPr id="0" name=""/>
        <dsp:cNvSpPr/>
      </dsp:nvSpPr>
      <dsp:spPr>
        <a:xfrm>
          <a:off x="812896" y="1916526"/>
          <a:ext cx="812894" cy="2109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9734"/>
              </a:lnTo>
              <a:lnTo>
                <a:pt x="812894" y="2109734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93FAE7-0EF6-449E-A482-5DB348BD4B2D}">
      <dsp:nvSpPr>
        <dsp:cNvPr id="0" name=""/>
        <dsp:cNvSpPr/>
      </dsp:nvSpPr>
      <dsp:spPr>
        <a:xfrm>
          <a:off x="1625791" y="2113944"/>
          <a:ext cx="6764579" cy="38246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400" kern="1200" dirty="0"/>
            <a:t>Osmanlı</a:t>
          </a:r>
          <a:r>
            <a:rPr lang="tr-TR" sz="4400" kern="1200" baseline="0" dirty="0"/>
            <a:t> devleti, İslam kültür ve medeniyetine önemli katkılar sağlamış ve İslâm’ı dışarıdan gelen tehlikelere karşı korumuştur.</a:t>
          </a:r>
          <a:endParaRPr lang="tr-TR" sz="4400" kern="1200" dirty="0"/>
        </a:p>
      </dsp:txBody>
      <dsp:txXfrm>
        <a:off x="1737811" y="2225964"/>
        <a:ext cx="6540539" cy="36005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A30ED-4654-4CF2-B3F5-9431AD780D86}">
      <dsp:nvSpPr>
        <dsp:cNvPr id="0" name=""/>
        <dsp:cNvSpPr/>
      </dsp:nvSpPr>
      <dsp:spPr>
        <a:xfrm>
          <a:off x="1311579" y="3059"/>
          <a:ext cx="8284190" cy="10495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300" kern="1200" dirty="0"/>
            <a:t>Bu kıtalarda özü İslam dininin temel ilkelerine dayanan; </a:t>
          </a:r>
        </a:p>
      </dsp:txBody>
      <dsp:txXfrm>
        <a:off x="1342320" y="33800"/>
        <a:ext cx="8222708" cy="988082"/>
      </dsp:txXfrm>
    </dsp:sp>
    <dsp:sp modelId="{9A070E13-5037-4C91-9DC2-CB48FD1D0293}">
      <dsp:nvSpPr>
        <dsp:cNvPr id="0" name=""/>
        <dsp:cNvSpPr/>
      </dsp:nvSpPr>
      <dsp:spPr>
        <a:xfrm>
          <a:off x="2139998" y="1052624"/>
          <a:ext cx="828419" cy="603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3563"/>
              </a:lnTo>
              <a:lnTo>
                <a:pt x="828419" y="603563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791B9-A718-487A-8D22-AC7EB0369823}">
      <dsp:nvSpPr>
        <dsp:cNvPr id="0" name=""/>
        <dsp:cNvSpPr/>
      </dsp:nvSpPr>
      <dsp:spPr>
        <a:xfrm>
          <a:off x="2968417" y="1253812"/>
          <a:ext cx="6893769" cy="8047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kern="1200" dirty="0"/>
            <a:t>Türk-İslam Medeniyeti, </a:t>
          </a:r>
        </a:p>
      </dsp:txBody>
      <dsp:txXfrm>
        <a:off x="2991987" y="1277382"/>
        <a:ext cx="6846629" cy="757611"/>
      </dsp:txXfrm>
    </dsp:sp>
    <dsp:sp modelId="{07FA544F-F455-4615-9214-E67A4993A8CF}">
      <dsp:nvSpPr>
        <dsp:cNvPr id="0" name=""/>
        <dsp:cNvSpPr/>
      </dsp:nvSpPr>
      <dsp:spPr>
        <a:xfrm>
          <a:off x="2139998" y="1052624"/>
          <a:ext cx="828419" cy="16095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9502"/>
              </a:lnTo>
              <a:lnTo>
                <a:pt x="828419" y="1609502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7C6F15-634E-4CCB-8AC6-D3F523F8837D}">
      <dsp:nvSpPr>
        <dsp:cNvPr id="0" name=""/>
        <dsp:cNvSpPr/>
      </dsp:nvSpPr>
      <dsp:spPr>
        <a:xfrm>
          <a:off x="2968417" y="2259751"/>
          <a:ext cx="6893769" cy="8047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kern="1200" dirty="0"/>
            <a:t>Hint-İslam Medeniyeti,</a:t>
          </a:r>
        </a:p>
      </dsp:txBody>
      <dsp:txXfrm>
        <a:off x="2991987" y="2283321"/>
        <a:ext cx="6846629" cy="757611"/>
      </dsp:txXfrm>
    </dsp:sp>
    <dsp:sp modelId="{73CA875C-028D-42E1-B636-25A7F54F92A6}">
      <dsp:nvSpPr>
        <dsp:cNvPr id="0" name=""/>
        <dsp:cNvSpPr/>
      </dsp:nvSpPr>
      <dsp:spPr>
        <a:xfrm>
          <a:off x="2139998" y="1052624"/>
          <a:ext cx="828419" cy="26154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5441"/>
              </a:lnTo>
              <a:lnTo>
                <a:pt x="828419" y="2615441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5FCF99-03C9-44C0-93DE-3EA78EB80F4B}">
      <dsp:nvSpPr>
        <dsp:cNvPr id="0" name=""/>
        <dsp:cNvSpPr/>
      </dsp:nvSpPr>
      <dsp:spPr>
        <a:xfrm>
          <a:off x="2968417" y="3265690"/>
          <a:ext cx="6893769" cy="8047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kern="1200" dirty="0"/>
            <a:t>Endülüs-İslam Medeniyeti </a:t>
          </a:r>
        </a:p>
      </dsp:txBody>
      <dsp:txXfrm>
        <a:off x="2991987" y="3289260"/>
        <a:ext cx="6846629" cy="757611"/>
      </dsp:txXfrm>
    </dsp:sp>
    <dsp:sp modelId="{3FA84257-E08F-4BE5-882E-6AC0E101B5B3}">
      <dsp:nvSpPr>
        <dsp:cNvPr id="0" name=""/>
        <dsp:cNvSpPr/>
      </dsp:nvSpPr>
      <dsp:spPr>
        <a:xfrm>
          <a:off x="2139998" y="1052624"/>
          <a:ext cx="828419" cy="3621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1380"/>
              </a:lnTo>
              <a:lnTo>
                <a:pt x="828419" y="362138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9AA5B2-6AFF-433A-9E2C-87FCDAC95F98}">
      <dsp:nvSpPr>
        <dsp:cNvPr id="0" name=""/>
        <dsp:cNvSpPr/>
      </dsp:nvSpPr>
      <dsp:spPr>
        <a:xfrm>
          <a:off x="2968417" y="4271629"/>
          <a:ext cx="6893769" cy="8047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kern="1200" dirty="0"/>
            <a:t>gibi alt medeniyetler de oluşmuştur. </a:t>
          </a:r>
        </a:p>
      </dsp:txBody>
      <dsp:txXfrm>
        <a:off x="2991987" y="4295199"/>
        <a:ext cx="6846629" cy="7576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4F70B-0F5E-4B4C-99ED-55B898AD18F6}">
      <dsp:nvSpPr>
        <dsp:cNvPr id="0" name=""/>
        <dsp:cNvSpPr/>
      </dsp:nvSpPr>
      <dsp:spPr>
        <a:xfrm>
          <a:off x="1475780" y="3348"/>
          <a:ext cx="9240439" cy="6228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400" kern="1200" dirty="0"/>
            <a:t>İslam medeniyetinin izlerinin görüldüğü coğrafyalar:</a:t>
          </a:r>
        </a:p>
      </dsp:txBody>
      <dsp:txXfrm>
        <a:off x="1494023" y="21591"/>
        <a:ext cx="9203953" cy="586359"/>
      </dsp:txXfrm>
    </dsp:sp>
    <dsp:sp modelId="{79889B65-D69B-4785-869E-5550DB82F337}">
      <dsp:nvSpPr>
        <dsp:cNvPr id="0" name=""/>
        <dsp:cNvSpPr/>
      </dsp:nvSpPr>
      <dsp:spPr>
        <a:xfrm>
          <a:off x="2399824" y="626194"/>
          <a:ext cx="924043" cy="467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134"/>
              </a:lnTo>
              <a:lnTo>
                <a:pt x="924043" y="467134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9FCBFC-5E7E-4E0E-9104-35C95BAF1863}">
      <dsp:nvSpPr>
        <dsp:cNvPr id="0" name=""/>
        <dsp:cNvSpPr/>
      </dsp:nvSpPr>
      <dsp:spPr>
        <a:xfrm>
          <a:off x="3323868" y="781905"/>
          <a:ext cx="7392351" cy="6228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0" i="0" kern="1200" dirty="0">
              <a:solidFill>
                <a:srgbClr val="202124"/>
              </a:solidFill>
              <a:effectLst/>
            </a:rPr>
            <a:t>Hicaz Bölgesi</a:t>
          </a:r>
          <a:endParaRPr lang="tr-TR" sz="2800" kern="1200" dirty="0"/>
        </a:p>
      </dsp:txBody>
      <dsp:txXfrm>
        <a:off x="3342111" y="800148"/>
        <a:ext cx="7355865" cy="586359"/>
      </dsp:txXfrm>
    </dsp:sp>
    <dsp:sp modelId="{418F5945-4B77-4F8C-ADC4-0609F8C395E4}">
      <dsp:nvSpPr>
        <dsp:cNvPr id="0" name=""/>
        <dsp:cNvSpPr/>
      </dsp:nvSpPr>
      <dsp:spPr>
        <a:xfrm>
          <a:off x="2399824" y="626194"/>
          <a:ext cx="924043" cy="12456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5691"/>
              </a:lnTo>
              <a:lnTo>
                <a:pt x="924043" y="1245691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6E2AA-9409-4ADA-A5CD-FF796642044A}">
      <dsp:nvSpPr>
        <dsp:cNvPr id="0" name=""/>
        <dsp:cNvSpPr/>
      </dsp:nvSpPr>
      <dsp:spPr>
        <a:xfrm>
          <a:off x="3323868" y="1560462"/>
          <a:ext cx="7392351" cy="6228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0" i="0" kern="1200">
              <a:solidFill>
                <a:srgbClr val="202124"/>
              </a:solidFill>
              <a:effectLst/>
            </a:rPr>
            <a:t>Kudüs ve Çevresi</a:t>
          </a:r>
          <a:endParaRPr lang="tr-TR" sz="2800" kern="1200"/>
        </a:p>
      </dsp:txBody>
      <dsp:txXfrm>
        <a:off x="3342111" y="1578705"/>
        <a:ext cx="7355865" cy="586359"/>
      </dsp:txXfrm>
    </dsp:sp>
    <dsp:sp modelId="{1395CF0D-0EEE-4F87-98E4-BD367EF36F2B}">
      <dsp:nvSpPr>
        <dsp:cNvPr id="0" name=""/>
        <dsp:cNvSpPr/>
      </dsp:nvSpPr>
      <dsp:spPr>
        <a:xfrm>
          <a:off x="2399824" y="626194"/>
          <a:ext cx="924043" cy="2024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4248"/>
              </a:lnTo>
              <a:lnTo>
                <a:pt x="924043" y="2024248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8412B5-21B2-4A44-9677-80413E6FDF73}">
      <dsp:nvSpPr>
        <dsp:cNvPr id="0" name=""/>
        <dsp:cNvSpPr/>
      </dsp:nvSpPr>
      <dsp:spPr>
        <a:xfrm>
          <a:off x="3323868" y="2339020"/>
          <a:ext cx="7392351" cy="6228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0" i="0" kern="1200">
              <a:solidFill>
                <a:srgbClr val="202124"/>
              </a:solidFill>
              <a:effectLst/>
            </a:rPr>
            <a:t>Şam ve Bağdat Bölgesi</a:t>
          </a:r>
          <a:endParaRPr lang="tr-TR" sz="2800" kern="1200"/>
        </a:p>
      </dsp:txBody>
      <dsp:txXfrm>
        <a:off x="3342111" y="2357263"/>
        <a:ext cx="7355865" cy="586359"/>
      </dsp:txXfrm>
    </dsp:sp>
    <dsp:sp modelId="{45F79A12-141E-448D-A790-51E44F3867F4}">
      <dsp:nvSpPr>
        <dsp:cNvPr id="0" name=""/>
        <dsp:cNvSpPr/>
      </dsp:nvSpPr>
      <dsp:spPr>
        <a:xfrm>
          <a:off x="2399824" y="626194"/>
          <a:ext cx="924043" cy="2802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2805"/>
              </a:lnTo>
              <a:lnTo>
                <a:pt x="924043" y="2802805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8ECAB1-9096-418C-B391-C955B59E8740}">
      <dsp:nvSpPr>
        <dsp:cNvPr id="0" name=""/>
        <dsp:cNvSpPr/>
      </dsp:nvSpPr>
      <dsp:spPr>
        <a:xfrm>
          <a:off x="3323868" y="3117577"/>
          <a:ext cx="7392351" cy="6228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0" i="0" kern="1200">
              <a:solidFill>
                <a:srgbClr val="202124"/>
              </a:solidFill>
              <a:effectLst/>
            </a:rPr>
            <a:t>İran, Horasan, Türkistan ve Mâverâünnehir Bölgesi</a:t>
          </a:r>
          <a:endParaRPr lang="tr-TR" sz="2800" kern="1200"/>
        </a:p>
      </dsp:txBody>
      <dsp:txXfrm>
        <a:off x="3342111" y="3135820"/>
        <a:ext cx="7355865" cy="586359"/>
      </dsp:txXfrm>
    </dsp:sp>
    <dsp:sp modelId="{A34B183F-51E8-427F-A0A8-C3466F72ACF2}">
      <dsp:nvSpPr>
        <dsp:cNvPr id="0" name=""/>
        <dsp:cNvSpPr/>
      </dsp:nvSpPr>
      <dsp:spPr>
        <a:xfrm>
          <a:off x="2399824" y="626194"/>
          <a:ext cx="924043" cy="3581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1362"/>
              </a:lnTo>
              <a:lnTo>
                <a:pt x="924043" y="3581362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A01AF0-E48E-487A-A9F0-A6F787EF8629}">
      <dsp:nvSpPr>
        <dsp:cNvPr id="0" name=""/>
        <dsp:cNvSpPr/>
      </dsp:nvSpPr>
      <dsp:spPr>
        <a:xfrm>
          <a:off x="3323868" y="3896134"/>
          <a:ext cx="7392351" cy="6228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0" i="0" kern="1200">
              <a:solidFill>
                <a:srgbClr val="202124"/>
              </a:solidFill>
              <a:effectLst/>
            </a:rPr>
            <a:t>Hint Alt Kıtası</a:t>
          </a:r>
          <a:endParaRPr lang="tr-TR" sz="2800" b="0" i="0" kern="1200" dirty="0">
            <a:solidFill>
              <a:srgbClr val="202124"/>
            </a:solidFill>
            <a:effectLst/>
          </a:endParaRPr>
        </a:p>
      </dsp:txBody>
      <dsp:txXfrm>
        <a:off x="3342111" y="3914377"/>
        <a:ext cx="7355865" cy="586359"/>
      </dsp:txXfrm>
    </dsp:sp>
    <dsp:sp modelId="{66B07A5B-D30A-4287-A79F-C51B65C1BD0B}">
      <dsp:nvSpPr>
        <dsp:cNvPr id="0" name=""/>
        <dsp:cNvSpPr/>
      </dsp:nvSpPr>
      <dsp:spPr>
        <a:xfrm>
          <a:off x="2399824" y="626194"/>
          <a:ext cx="924043" cy="4359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9919"/>
              </a:lnTo>
              <a:lnTo>
                <a:pt x="924043" y="4359919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E04E26-0EC7-4801-926F-4989D7541154}">
      <dsp:nvSpPr>
        <dsp:cNvPr id="0" name=""/>
        <dsp:cNvSpPr/>
      </dsp:nvSpPr>
      <dsp:spPr>
        <a:xfrm>
          <a:off x="3323868" y="4674691"/>
          <a:ext cx="7392351" cy="6228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0" i="0" kern="1200">
              <a:solidFill>
                <a:srgbClr val="202124"/>
              </a:solidFill>
              <a:effectLst/>
            </a:rPr>
            <a:t>Anadolu ve Balkanlar</a:t>
          </a:r>
          <a:endParaRPr lang="tr-TR" sz="2800" kern="1200"/>
        </a:p>
      </dsp:txBody>
      <dsp:txXfrm>
        <a:off x="3342111" y="4692934"/>
        <a:ext cx="7355865" cy="586359"/>
      </dsp:txXfrm>
    </dsp:sp>
    <dsp:sp modelId="{52B8B674-2239-46BF-A7B9-88301248E88F}">
      <dsp:nvSpPr>
        <dsp:cNvPr id="0" name=""/>
        <dsp:cNvSpPr/>
      </dsp:nvSpPr>
      <dsp:spPr>
        <a:xfrm>
          <a:off x="2399824" y="626194"/>
          <a:ext cx="924043" cy="5138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8477"/>
              </a:lnTo>
              <a:lnTo>
                <a:pt x="924043" y="5138477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25FBA1-8CFA-430D-A094-8A90C802B4BB}">
      <dsp:nvSpPr>
        <dsp:cNvPr id="0" name=""/>
        <dsp:cNvSpPr/>
      </dsp:nvSpPr>
      <dsp:spPr>
        <a:xfrm>
          <a:off x="3323868" y="5453248"/>
          <a:ext cx="7392351" cy="6228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0" i="0" kern="1200">
              <a:solidFill>
                <a:srgbClr val="202124"/>
              </a:solidFill>
              <a:effectLst/>
            </a:rPr>
            <a:t>Kuzey Afrika (Mısır ve Mağrib)</a:t>
          </a:r>
          <a:endParaRPr lang="tr-TR" sz="2800" b="0" i="0" kern="1200" dirty="0">
            <a:solidFill>
              <a:srgbClr val="202124"/>
            </a:solidFill>
            <a:effectLst/>
          </a:endParaRPr>
        </a:p>
      </dsp:txBody>
      <dsp:txXfrm>
        <a:off x="3342111" y="5471491"/>
        <a:ext cx="7355865" cy="586359"/>
      </dsp:txXfrm>
    </dsp:sp>
    <dsp:sp modelId="{A71D891C-3FCB-49CD-8B2C-2C37102A43D4}">
      <dsp:nvSpPr>
        <dsp:cNvPr id="0" name=""/>
        <dsp:cNvSpPr/>
      </dsp:nvSpPr>
      <dsp:spPr>
        <a:xfrm>
          <a:off x="2399824" y="626194"/>
          <a:ext cx="924043" cy="5917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17034"/>
              </a:lnTo>
              <a:lnTo>
                <a:pt x="924043" y="5917034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64CA35-97F0-4EF2-92AD-275E50337448}">
      <dsp:nvSpPr>
        <dsp:cNvPr id="0" name=""/>
        <dsp:cNvSpPr/>
      </dsp:nvSpPr>
      <dsp:spPr>
        <a:xfrm>
          <a:off x="3323868" y="6231805"/>
          <a:ext cx="7392351" cy="6228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0" i="0" kern="1200">
              <a:solidFill>
                <a:srgbClr val="202124"/>
              </a:solidFill>
              <a:effectLst/>
            </a:rPr>
            <a:t>Endülüs</a:t>
          </a:r>
          <a:endParaRPr lang="tr-TR" sz="2800" kern="1200"/>
        </a:p>
      </dsp:txBody>
      <dsp:txXfrm>
        <a:off x="3342111" y="6250048"/>
        <a:ext cx="7355865" cy="586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85490-303C-4848-B73A-065CB946B99C}" type="datetimeFigureOut">
              <a:rPr lang="tr-TR" smtClean="0"/>
              <a:t>19.04.2021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FA7D9-4703-429B-B8BF-4F5A2B34CD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5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FA7D9-4703-429B-B8BF-4F5A2B34CDAA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1086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19.04.2021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4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19.04.2021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00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19.04.2021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1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19.04.2021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6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19.04.2021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9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19.04.2021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59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19.04.2021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5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19.04.2021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6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19.04.2021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0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19.04.2021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4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19.04.2021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52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19.04.2021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91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nXoRy-ViiXw?feature=oembed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2KNB8rMtSh4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-500743" y="1733142"/>
            <a:ext cx="13193486" cy="1475013"/>
          </a:xfrm>
        </p:spPr>
        <p:txBody>
          <a:bodyPr>
            <a:noAutofit/>
          </a:bodyPr>
          <a:lstStyle/>
          <a:p>
            <a:pPr algn="ctr"/>
            <a:r>
              <a:rPr lang="tr-TR" sz="88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İslam Medeniyetinin Farklı Coğrafyalardaki İzleri</a:t>
            </a:r>
          </a:p>
        </p:txBody>
      </p:sp>
    </p:spTree>
    <p:extLst>
      <p:ext uri="{BB962C8B-B14F-4D97-AF65-F5344CB8AC3E}">
        <p14:creationId xmlns:p14="http://schemas.microsoft.com/office/powerpoint/2010/main" val="32248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46F87AF1-8657-4FF0-9716-A137CFA3EA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9708" cy="6858000"/>
          </a:xfrm>
          <a:prstGeom prst="rect">
            <a:avLst/>
          </a:prstGeom>
        </p:spPr>
      </p:pic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85A454EE-4AFB-40BB-BAA8-1CA6970CC063}"/>
              </a:ext>
            </a:extLst>
          </p:cNvPr>
          <p:cNvSpPr/>
          <p:nvPr/>
        </p:nvSpPr>
        <p:spPr>
          <a:xfrm>
            <a:off x="0" y="5311302"/>
            <a:ext cx="6391072" cy="1546697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Mekke’de doğup Medine’de yeşeren İslam fetihlerle Arap Yarımadası’nın dışında da yayılmaya başlamıştır. </a:t>
            </a:r>
          </a:p>
        </p:txBody>
      </p:sp>
    </p:spTree>
    <p:extLst>
      <p:ext uri="{BB962C8B-B14F-4D97-AF65-F5344CB8AC3E}">
        <p14:creationId xmlns:p14="http://schemas.microsoft.com/office/powerpoint/2010/main" val="251378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084D15F1-E599-43DA-9DA4-395283569D5A}"/>
              </a:ext>
            </a:extLst>
          </p:cNvPr>
          <p:cNvSpPr/>
          <p:nvPr/>
        </p:nvSpPr>
        <p:spPr>
          <a:xfrm>
            <a:off x="100485" y="1258334"/>
            <a:ext cx="5275383" cy="19018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Hz. Ebubekir (</a:t>
            </a:r>
            <a:r>
              <a:rPr lang="tr-TR" sz="3200" dirty="0" err="1"/>
              <a:t>r.a</a:t>
            </a:r>
            <a:r>
              <a:rPr lang="tr-TR" sz="3200" dirty="0"/>
              <a:t>.) zamanında Filistin, Irak ve Suriye taraflarına fetihler başlamış,</a:t>
            </a:r>
          </a:p>
        </p:txBody>
      </p:sp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784993A7-83C5-499E-9152-742430BCE99D}"/>
              </a:ext>
            </a:extLst>
          </p:cNvPr>
          <p:cNvSpPr/>
          <p:nvPr/>
        </p:nvSpPr>
        <p:spPr>
          <a:xfrm>
            <a:off x="100485" y="3429000"/>
            <a:ext cx="5275383" cy="2708253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Hz. Ömer (</a:t>
            </a:r>
            <a:r>
              <a:rPr lang="tr-TR" sz="3200" dirty="0" err="1"/>
              <a:t>r.a</a:t>
            </a:r>
            <a:r>
              <a:rPr lang="tr-TR" sz="3200" dirty="0"/>
              <a:t>.) zamanında ise hızlanarak Irak, İran, Suriye, Filistin ve Mısır Müslümanların hakimiyetine geçmiştir.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B9BF4F86-74AE-4741-B1F1-7A3EAC49E3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5583" y="1258333"/>
            <a:ext cx="6676417" cy="487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0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D07E8800-7312-436B-99AE-B07959647C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138" y="0"/>
            <a:ext cx="9917723" cy="6858000"/>
          </a:xfrm>
          <a:prstGeom prst="rect">
            <a:avLst/>
          </a:prstGeom>
          <a:ln>
            <a:solidFill>
              <a:srgbClr val="FBF8F3"/>
            </a:solidFill>
          </a:ln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834BFA72-73BB-44E4-BC84-20315ECC8C22}"/>
              </a:ext>
            </a:extLst>
          </p:cNvPr>
          <p:cNvSpPr txBox="1"/>
          <p:nvPr/>
        </p:nvSpPr>
        <p:spPr>
          <a:xfrm>
            <a:off x="3200400" y="3190672"/>
            <a:ext cx="418289" cy="1846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600" b="1" dirty="0"/>
              <a:t>Filistin</a:t>
            </a:r>
          </a:p>
        </p:txBody>
      </p:sp>
    </p:spTree>
    <p:extLst>
      <p:ext uri="{BB962C8B-B14F-4D97-AF65-F5344CB8AC3E}">
        <p14:creationId xmlns:p14="http://schemas.microsoft.com/office/powerpoint/2010/main" val="2966245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20ABE773-8B13-4D4B-AC1D-7903C3545207}"/>
              </a:ext>
            </a:extLst>
          </p:cNvPr>
          <p:cNvSpPr/>
          <p:nvPr/>
        </p:nvSpPr>
        <p:spPr>
          <a:xfrm>
            <a:off x="1739473" y="1"/>
            <a:ext cx="8713053" cy="20136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Fetihlerle birlikte Hz. Ömer (</a:t>
            </a:r>
            <a:r>
              <a:rPr lang="tr-TR" sz="2800" dirty="0" err="1"/>
              <a:t>r.a</a:t>
            </a:r>
            <a:r>
              <a:rPr lang="tr-TR" sz="2800" dirty="0"/>
              <a:t>.) döneminde İslam’ın temel ilkeleri esas alınarak İslam medeniyetinin yönetim, hukuk, sanat ve bilim anlayışı oluşmaya başlamıştır. Bu süreçte küfe ve Basra gibi yeni şehirler kurulmuştur.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485922A-E124-481C-ABE1-08DE3A684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473" y="2091447"/>
            <a:ext cx="8713053" cy="476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B9A47D4B-C497-41DC-941D-3BAD49B9CC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774051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092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CA30ED-4654-4CF2-B3F5-9431AD780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5FCA30ED-4654-4CF2-B3F5-9431AD780D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5FCA30ED-4654-4CF2-B3F5-9431AD780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5FCA30ED-4654-4CF2-B3F5-9431AD780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070E13-5037-4C91-9DC2-CB48FD1D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9A070E13-5037-4C91-9DC2-CB48FD1D0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9A070E13-5037-4C91-9DC2-CB48FD1D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9A070E13-5037-4C91-9DC2-CB48FD1D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0791B9-A718-487A-8D22-AC7EB0369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AF0791B9-A718-487A-8D22-AC7EB03698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AF0791B9-A718-487A-8D22-AC7EB0369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AF0791B9-A718-487A-8D22-AC7EB0369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FA544F-F455-4615-9214-E67A4993A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07FA544F-F455-4615-9214-E67A4993A8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07FA544F-F455-4615-9214-E67A4993A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07FA544F-F455-4615-9214-E67A4993A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7C6F15-634E-4CCB-8AC6-D3F523F88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257C6F15-634E-4CCB-8AC6-D3F523F883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257C6F15-634E-4CCB-8AC6-D3F523F88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257C6F15-634E-4CCB-8AC6-D3F523F88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CA875C-028D-42E1-B636-25A7F54F9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73CA875C-028D-42E1-B636-25A7F54F92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73CA875C-028D-42E1-B636-25A7F54F9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73CA875C-028D-42E1-B636-25A7F54F9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5FCF99-03C9-44C0-93DE-3EA78EB80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765FCF99-03C9-44C0-93DE-3EA78EB80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765FCF99-03C9-44C0-93DE-3EA78EB80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765FCF99-03C9-44C0-93DE-3EA78EB80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A84257-E08F-4BE5-882E-6AC0E101B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3FA84257-E08F-4BE5-882E-6AC0E101B5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3FA84257-E08F-4BE5-882E-6AC0E101B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3FA84257-E08F-4BE5-882E-6AC0E101B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9AA5B2-6AFF-433A-9E2C-87FCDAC95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859AA5B2-6AFF-433A-9E2C-87FCDAC95F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859AA5B2-6AFF-433A-9E2C-87FCDAC95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859AA5B2-6AFF-433A-9E2C-87FCDAC95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050DF4-46A9-4613-902E-8B766A72F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A0050DF4-46A9-4613-902E-8B766A72F7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A0050DF4-46A9-4613-902E-8B766A72F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A0050DF4-46A9-4613-902E-8B766A72F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3FAE7-0EF6-449E-A482-5DB348BD4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7793FAE7-0EF6-449E-A482-5DB348BD4B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7793FAE7-0EF6-449E-A482-5DB348BD4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7793FAE7-0EF6-449E-A482-5DB348BD4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B9A47D4B-C497-41DC-941D-3BAD49B9CC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508110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697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CA30ED-4654-4CF2-B3F5-9431AD780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5FCA30ED-4654-4CF2-B3F5-9431AD780D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5FCA30ED-4654-4CF2-B3F5-9431AD780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5FCA30ED-4654-4CF2-B3F5-9431AD780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070E13-5037-4C91-9DC2-CB48FD1D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9A070E13-5037-4C91-9DC2-CB48FD1D0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9A070E13-5037-4C91-9DC2-CB48FD1D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9A070E13-5037-4C91-9DC2-CB48FD1D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0791B9-A718-487A-8D22-AC7EB0369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AF0791B9-A718-487A-8D22-AC7EB03698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AF0791B9-A718-487A-8D22-AC7EB0369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AF0791B9-A718-487A-8D22-AC7EB0369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FA544F-F455-4615-9214-E67A4993A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07FA544F-F455-4615-9214-E67A4993A8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07FA544F-F455-4615-9214-E67A4993A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07FA544F-F455-4615-9214-E67A4993A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7C6F15-634E-4CCB-8AC6-D3F523F88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257C6F15-634E-4CCB-8AC6-D3F523F883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257C6F15-634E-4CCB-8AC6-D3F523F88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257C6F15-634E-4CCB-8AC6-D3F523F88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CA875C-028D-42E1-B636-25A7F54F9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73CA875C-028D-42E1-B636-25A7F54F92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73CA875C-028D-42E1-B636-25A7F54F9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73CA875C-028D-42E1-B636-25A7F54F9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5FCF99-03C9-44C0-93DE-3EA78EB80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765FCF99-03C9-44C0-93DE-3EA78EB80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765FCF99-03C9-44C0-93DE-3EA78EB80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765FCF99-03C9-44C0-93DE-3EA78EB80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A84257-E08F-4BE5-882E-6AC0E101B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3FA84257-E08F-4BE5-882E-6AC0E101B5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3FA84257-E08F-4BE5-882E-6AC0E101B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3FA84257-E08F-4BE5-882E-6AC0E101B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9AA5B2-6AFF-433A-9E2C-87FCDAC95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859AA5B2-6AFF-433A-9E2C-87FCDAC95F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859AA5B2-6AFF-433A-9E2C-87FCDAC95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859AA5B2-6AFF-433A-9E2C-87FCDAC95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050DF4-46A9-4613-902E-8B766A72F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A0050DF4-46A9-4613-902E-8B766A72F7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A0050DF4-46A9-4613-902E-8B766A72F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A0050DF4-46A9-4613-902E-8B766A72F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3FAE7-0EF6-449E-A482-5DB348BD4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7793FAE7-0EF6-449E-A482-5DB348BD4B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7793FAE7-0EF6-449E-A482-5DB348BD4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7793FAE7-0EF6-449E-A482-5DB348BD4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B9A47D4B-C497-41DC-941D-3BAD49B9CC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1374829"/>
              </p:ext>
            </p:extLst>
          </p:nvPr>
        </p:nvGraphicFramePr>
        <p:xfrm>
          <a:off x="2150347" y="198454"/>
          <a:ext cx="8390373" cy="6461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577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CA30ED-4654-4CF2-B3F5-9431AD780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5FCA30ED-4654-4CF2-B3F5-9431AD780D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5FCA30ED-4654-4CF2-B3F5-9431AD780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5FCA30ED-4654-4CF2-B3F5-9431AD780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050DF4-46A9-4613-902E-8B766A72F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A0050DF4-46A9-4613-902E-8B766A72F7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A0050DF4-46A9-4613-902E-8B766A72F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A0050DF4-46A9-4613-902E-8B766A72F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3FAE7-0EF6-449E-A482-5DB348BD4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7793FAE7-0EF6-449E-A482-5DB348BD4B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7793FAE7-0EF6-449E-A482-5DB348BD4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7793FAE7-0EF6-449E-A482-5DB348BD4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B9A47D4B-C497-41DC-941D-3BAD49B9CC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9081874"/>
              </p:ext>
            </p:extLst>
          </p:nvPr>
        </p:nvGraphicFramePr>
        <p:xfrm>
          <a:off x="2150347" y="198454"/>
          <a:ext cx="8390373" cy="6461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521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CA30ED-4654-4CF2-B3F5-9431AD780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5FCA30ED-4654-4CF2-B3F5-9431AD780D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5FCA30ED-4654-4CF2-B3F5-9431AD780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5FCA30ED-4654-4CF2-B3F5-9431AD780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050DF4-46A9-4613-902E-8B766A72F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A0050DF4-46A9-4613-902E-8B766A72F7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A0050DF4-46A9-4613-902E-8B766A72F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A0050DF4-46A9-4613-902E-8B766A72F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3FAE7-0EF6-449E-A482-5DB348BD4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7793FAE7-0EF6-449E-A482-5DB348BD4B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7793FAE7-0EF6-449E-A482-5DB348BD4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7793FAE7-0EF6-449E-A482-5DB348BD4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67823A3C-CB58-434B-989E-17C5142EE059}"/>
              </a:ext>
            </a:extLst>
          </p:cNvPr>
          <p:cNvSpPr/>
          <p:nvPr/>
        </p:nvSpPr>
        <p:spPr>
          <a:xfrm>
            <a:off x="110533" y="1256268"/>
            <a:ext cx="5985467" cy="4787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Dört halife ile başlayıp </a:t>
            </a:r>
            <a:r>
              <a:rPr lang="tr-TR" sz="3600" dirty="0" err="1"/>
              <a:t>Emevi</a:t>
            </a:r>
            <a:r>
              <a:rPr lang="tr-TR" sz="3600" dirty="0"/>
              <a:t>, Abbasi, Selçuklu, Osmanlı ile gelişip büyüyen İslam kültür ve medeniyeti ağırlıklı olarak Asya, Afrika ve Avrupa kıtalarında yayılmıştır.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FA2C05C-9788-424D-8F90-011C2D86A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706" y="1256268"/>
            <a:ext cx="5606375" cy="478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4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B9A47D4B-C497-41DC-941D-3BAD49B9CC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4749575"/>
              </p:ext>
            </p:extLst>
          </p:nvPr>
        </p:nvGraphicFramePr>
        <p:xfrm>
          <a:off x="509116" y="110532"/>
          <a:ext cx="11173767" cy="5079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66E53864-5E26-4E63-B459-FB6ACE26F69D}"/>
              </a:ext>
            </a:extLst>
          </p:cNvPr>
          <p:cNvSpPr/>
          <p:nvPr/>
        </p:nvSpPr>
        <p:spPr>
          <a:xfrm>
            <a:off x="2069959" y="5325627"/>
            <a:ext cx="8440617" cy="1266092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Bunlar bazı farklılıklarla birlikte özü itibariyle İslam kültür ve medeniyetini oluştururlar.</a:t>
            </a:r>
          </a:p>
        </p:txBody>
      </p:sp>
    </p:spTree>
    <p:extLst>
      <p:ext uri="{BB962C8B-B14F-4D97-AF65-F5344CB8AC3E}">
        <p14:creationId xmlns:p14="http://schemas.microsoft.com/office/powerpoint/2010/main" val="45308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CA30ED-4654-4CF2-B3F5-9431AD780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5FCA30ED-4654-4CF2-B3F5-9431AD780D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5FCA30ED-4654-4CF2-B3F5-9431AD780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5FCA30ED-4654-4CF2-B3F5-9431AD780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070E13-5037-4C91-9DC2-CB48FD1D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9A070E13-5037-4C91-9DC2-CB48FD1D0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9A070E13-5037-4C91-9DC2-CB48FD1D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9A070E13-5037-4C91-9DC2-CB48FD1D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0791B9-A718-487A-8D22-AC7EB0369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AF0791B9-A718-487A-8D22-AC7EB03698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AF0791B9-A718-487A-8D22-AC7EB0369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AF0791B9-A718-487A-8D22-AC7EB0369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FA544F-F455-4615-9214-E67A4993A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07FA544F-F455-4615-9214-E67A4993A8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07FA544F-F455-4615-9214-E67A4993A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07FA544F-F455-4615-9214-E67A4993A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7C6F15-634E-4CCB-8AC6-D3F523F88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257C6F15-634E-4CCB-8AC6-D3F523F883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257C6F15-634E-4CCB-8AC6-D3F523F88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257C6F15-634E-4CCB-8AC6-D3F523F88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CA875C-028D-42E1-B636-25A7F54F9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73CA875C-028D-42E1-B636-25A7F54F92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73CA875C-028D-42E1-B636-25A7F54F9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73CA875C-028D-42E1-B636-25A7F54F9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5FCF99-03C9-44C0-93DE-3EA78EB80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765FCF99-03C9-44C0-93DE-3EA78EB80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765FCF99-03C9-44C0-93DE-3EA78EB80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765FCF99-03C9-44C0-93DE-3EA78EB80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A84257-E08F-4BE5-882E-6AC0E101B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3FA84257-E08F-4BE5-882E-6AC0E101B5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3FA84257-E08F-4BE5-882E-6AC0E101B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3FA84257-E08F-4BE5-882E-6AC0E101B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9AA5B2-6AFF-433A-9E2C-87FCDAC95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859AA5B2-6AFF-433A-9E2C-87FCDAC95F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859AA5B2-6AFF-433A-9E2C-87FCDAC95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859AA5B2-6AFF-433A-9E2C-87FCDAC95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Neler öğreneceğiz?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1192" y="1804302"/>
            <a:ext cx="11029615" cy="3678303"/>
          </a:xfrm>
        </p:spPr>
        <p:txBody>
          <a:bodyPr>
            <a:normAutofit/>
          </a:bodyPr>
          <a:lstStyle/>
          <a:p>
            <a:r>
              <a:rPr lang="tr-TR" sz="6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İslam medeniyetinin, dünyanın farklı bölgelerindeki etkilerini fark eder.</a:t>
            </a:r>
          </a:p>
        </p:txBody>
      </p:sp>
    </p:spTree>
    <p:extLst>
      <p:ext uri="{BB962C8B-B14F-4D97-AF65-F5344CB8AC3E}">
        <p14:creationId xmlns:p14="http://schemas.microsoft.com/office/powerpoint/2010/main" val="4044009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6A3D7B90-02FD-4665-8A69-C3FDFFB68140}"/>
              </a:ext>
            </a:extLst>
          </p:cNvPr>
          <p:cNvSpPr txBox="1"/>
          <p:nvPr/>
        </p:nvSpPr>
        <p:spPr>
          <a:xfrm>
            <a:off x="3407112" y="131483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https://www.youtube.com/watch?v=nXoRy-ViiXw</a:t>
            </a:r>
          </a:p>
        </p:txBody>
      </p:sp>
      <p:pic>
        <p:nvPicPr>
          <p:cNvPr id="2" name="Çevrimiçi Medya 1" title="İbnu Zerkale Kimdir? | Müslüman Bilim İnsanları">
            <a:hlinkClick r:id="" action="ppaction://media"/>
            <a:extLst>
              <a:ext uri="{FF2B5EF4-FFF2-40B4-BE49-F238E27FC236}">
                <a16:creationId xmlns:a16="http://schemas.microsoft.com/office/drawing/2014/main" id="{E9DE02BE-0DBC-46CD-9646-DCF3FA63CBE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74027" y="620003"/>
            <a:ext cx="11040702" cy="623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9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C0159805-BA6F-430F-8003-6D23BB2A5B89}"/>
              </a:ext>
            </a:extLst>
          </p:cNvPr>
          <p:cNvSpPr/>
          <p:nvPr/>
        </p:nvSpPr>
        <p:spPr>
          <a:xfrm>
            <a:off x="110534" y="732558"/>
            <a:ext cx="5015944" cy="53113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Bu coğrafyalarda Müslüman milletler, başta Arapça olmak üzere kendi ana dilleriyle eserler vermişlerdir. Ana dilde verilen eserler arasında Arapçadan sonra Farsça ve Türkçe önemli bir yere sahiptir.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6303FFB-CB29-4DCA-9B62-664BD4BEF42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4237" y="732558"/>
            <a:ext cx="6907763" cy="531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0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2">
            <a:extLst>
              <a:ext uri="{FF2B5EF4-FFF2-40B4-BE49-F238E27FC236}">
                <a16:creationId xmlns:a16="http://schemas.microsoft.com/office/drawing/2014/main" id="{8B35E00B-FDDC-4DAA-B6A0-6A33B88A0A36}"/>
              </a:ext>
            </a:extLst>
          </p:cNvPr>
          <p:cNvSpPr/>
          <p:nvPr/>
        </p:nvSpPr>
        <p:spPr>
          <a:xfrm>
            <a:off x="121697" y="1034980"/>
            <a:ext cx="5303520" cy="5295481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400" dirty="0"/>
              <a:t>İslam medeniyetinin farklı coğrafyalardaki izlerini bugün görmek mümkündür. Bunların oluşmasında </a:t>
            </a:r>
            <a:r>
              <a:rPr lang="tr-TR" sz="3400" dirty="0" err="1"/>
              <a:t>sahabilerin</a:t>
            </a:r>
            <a:r>
              <a:rPr lang="tr-TR" sz="3400" dirty="0"/>
              <a:t>, yöneticilerin, alimlerin, komutanların ve tüccarların önemli yeri ve rolü vardır.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B58D9D0-1C62-4196-A68F-4360F8A8B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727" y="1034979"/>
            <a:ext cx="6354576" cy="529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3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4AB70A07-0627-487C-9696-25C32297859E}"/>
              </a:ext>
            </a:extLst>
          </p:cNvPr>
          <p:cNvSpPr/>
          <p:nvPr/>
        </p:nvSpPr>
        <p:spPr>
          <a:xfrm>
            <a:off x="110534" y="1256268"/>
            <a:ext cx="5132676" cy="4787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/>
              <a:t>Bundan sonraki derslerimizde:</a:t>
            </a:r>
          </a:p>
          <a:p>
            <a:pPr algn="ctr"/>
            <a:r>
              <a:rPr lang="tr-TR" sz="3200" dirty="0"/>
              <a:t>İslâm medeniyetinin tarihî süreçte hayat bulduğu ilim ve kültür havzalarından bazılarına ve İslam medeniyetinin gelişmesine katkıda bulunanlara özetle değinilecektir.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61A00DD-E5FC-48EE-86D5-DDB1723727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3556" y="1256267"/>
            <a:ext cx="6637911" cy="478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0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2EE621AA-651E-440D-809D-A7C1B04628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2298719"/>
              </p:ext>
            </p:extLst>
          </p:nvPr>
        </p:nvGraphicFramePr>
        <p:xfrm>
          <a:off x="1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810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C4F70B-0F5E-4B4C-99ED-55B898AD1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B8C4F70B-0F5E-4B4C-99ED-55B898AD18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B8C4F70B-0F5E-4B4C-99ED-55B898AD1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B8C4F70B-0F5E-4B4C-99ED-55B898AD1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889B65-D69B-4785-869E-5550DB82F3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79889B65-D69B-4785-869E-5550DB82F3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79889B65-D69B-4785-869E-5550DB82F3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79889B65-D69B-4785-869E-5550DB82F3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9FCBFC-5E7E-4E0E-9104-35C95BAF1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309FCBFC-5E7E-4E0E-9104-35C95BAF18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309FCBFC-5E7E-4E0E-9104-35C95BAF1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309FCBFC-5E7E-4E0E-9104-35C95BAF1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8F5945-4B77-4F8C-ADC4-0609F8C39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418F5945-4B77-4F8C-ADC4-0609F8C395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418F5945-4B77-4F8C-ADC4-0609F8C39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418F5945-4B77-4F8C-ADC4-0609F8C39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46E2AA-9409-4ADA-A5CD-FF7966420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6646E2AA-9409-4ADA-A5CD-FF79664204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6646E2AA-9409-4ADA-A5CD-FF7966420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6646E2AA-9409-4ADA-A5CD-FF7966420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95CF0D-0EEE-4F87-98E4-BD367EF36F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1395CF0D-0EEE-4F87-98E4-BD367EF36F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1395CF0D-0EEE-4F87-98E4-BD367EF36F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1395CF0D-0EEE-4F87-98E4-BD367EF36F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8412B5-21B2-4A44-9677-80413E6FD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048412B5-21B2-4A44-9677-80413E6FDF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048412B5-21B2-4A44-9677-80413E6FD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048412B5-21B2-4A44-9677-80413E6FD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F79A12-141E-448D-A790-51E44F386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45F79A12-141E-448D-A790-51E44F3867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45F79A12-141E-448D-A790-51E44F386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45F79A12-141E-448D-A790-51E44F386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8ECAB1-9096-418C-B391-C955B59E8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FA8ECAB1-9096-418C-B391-C955B59E87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FA8ECAB1-9096-418C-B391-C955B59E8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FA8ECAB1-9096-418C-B391-C955B59E8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4B183F-51E8-427F-A0A8-C3466F72A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A34B183F-51E8-427F-A0A8-C3466F72AC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A34B183F-51E8-427F-A0A8-C3466F72A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A34B183F-51E8-427F-A0A8-C3466F72A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A01AF0-E48E-487A-A9F0-A6F787EF86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7EA01AF0-E48E-487A-A9F0-A6F787EF86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7EA01AF0-E48E-487A-A9F0-A6F787EF86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7EA01AF0-E48E-487A-A9F0-A6F787EF86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B07A5B-D30A-4287-A79F-C51B65C1B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66B07A5B-D30A-4287-A79F-C51B65C1BD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66B07A5B-D30A-4287-A79F-C51B65C1B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66B07A5B-D30A-4287-A79F-C51B65C1B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E04E26-0EC7-4801-926F-4989D7541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graphicEl>
                                              <a:dgm id="{BDE04E26-0EC7-4801-926F-4989D7541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BDE04E26-0EC7-4801-926F-4989D7541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graphicEl>
                                              <a:dgm id="{BDE04E26-0EC7-4801-926F-4989D7541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B8B674-2239-46BF-A7B9-88301248E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>
                                            <p:graphicEl>
                                              <a:dgm id="{52B8B674-2239-46BF-A7B9-88301248E8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graphicEl>
                                              <a:dgm id="{52B8B674-2239-46BF-A7B9-88301248E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graphicEl>
                                              <a:dgm id="{52B8B674-2239-46BF-A7B9-88301248E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25FBA1-8CFA-430D-A094-8A90C802B4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graphicEl>
                                              <a:dgm id="{8325FBA1-8CFA-430D-A094-8A90C802B4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graphicEl>
                                              <a:dgm id="{8325FBA1-8CFA-430D-A094-8A90C802B4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graphicEl>
                                              <a:dgm id="{8325FBA1-8CFA-430D-A094-8A90C802B4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1D891C-3FCB-49CD-8B2C-2C37102A4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>
                                            <p:graphicEl>
                                              <a:dgm id="{A71D891C-3FCB-49CD-8B2C-2C37102A43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graphicEl>
                                              <a:dgm id="{A71D891C-3FCB-49CD-8B2C-2C37102A4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>
                                            <p:graphicEl>
                                              <a:dgm id="{A71D891C-3FCB-49CD-8B2C-2C37102A4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64CA35-97F0-4EF2-92AD-275E50337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">
                                            <p:graphicEl>
                                              <a:dgm id="{6964CA35-97F0-4EF2-92AD-275E503374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">
                                            <p:graphicEl>
                                              <a:dgm id="{6964CA35-97F0-4EF2-92AD-275E50337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graphicEl>
                                              <a:dgm id="{6964CA35-97F0-4EF2-92AD-275E50337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2">
            <a:extLst>
              <a:ext uri="{FF2B5EF4-FFF2-40B4-BE49-F238E27FC236}">
                <a16:creationId xmlns:a16="http://schemas.microsoft.com/office/drawing/2014/main" id="{C48428F3-ED25-482C-BEE5-4BE33ABCB25C}"/>
              </a:ext>
            </a:extLst>
          </p:cNvPr>
          <p:cNvSpPr/>
          <p:nvPr/>
        </p:nvSpPr>
        <p:spPr>
          <a:xfrm>
            <a:off x="1879043" y="2723104"/>
            <a:ext cx="8695172" cy="3356147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İslam büyük bir medeniyettir. Bizler de bu büyük medeniyetin devamıyız, ayrılmaz bir parçasıyız. Bunun idrakinde olursak gelecek bizler için daha da anlamlı bir hal alacaktır.</a:t>
            </a:r>
          </a:p>
        </p:txBody>
      </p:sp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74B212EF-3BDA-468A-97C8-B8A7E2A02544}"/>
              </a:ext>
            </a:extLst>
          </p:cNvPr>
          <p:cNvSpPr/>
          <p:nvPr/>
        </p:nvSpPr>
        <p:spPr>
          <a:xfrm>
            <a:off x="4749521" y="1055079"/>
            <a:ext cx="2692958" cy="1165607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Velhasıl…</a:t>
            </a:r>
          </a:p>
        </p:txBody>
      </p:sp>
    </p:spTree>
    <p:extLst>
      <p:ext uri="{BB962C8B-B14F-4D97-AF65-F5344CB8AC3E}">
        <p14:creationId xmlns:p14="http://schemas.microsoft.com/office/powerpoint/2010/main" val="368263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9005454" y="5929747"/>
            <a:ext cx="3034145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Tekirdağ/Çerkezköy</a:t>
            </a:r>
          </a:p>
          <a:p>
            <a:pPr algn="ctr"/>
            <a:r>
              <a:rPr lang="tr-TR" sz="2400" b="1" dirty="0"/>
              <a:t>13.02.2021</a:t>
            </a:r>
          </a:p>
        </p:txBody>
      </p:sp>
    </p:spTree>
    <p:extLst>
      <p:ext uri="{BB962C8B-B14F-4D97-AF65-F5344CB8AC3E}">
        <p14:creationId xmlns:p14="http://schemas.microsoft.com/office/powerpoint/2010/main" val="419958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Ä°lgili resim">
            <a:extLst>
              <a:ext uri="{FF2B5EF4-FFF2-40B4-BE49-F238E27FC236}">
                <a16:creationId xmlns:a16="http://schemas.microsoft.com/office/drawing/2014/main" id="{54172B2D-F475-4284-B22C-90C84164F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5913" y="4890847"/>
            <a:ext cx="1319444" cy="177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ulut Belirtme Çizgisi 5">
            <a:extLst>
              <a:ext uri="{FF2B5EF4-FFF2-40B4-BE49-F238E27FC236}">
                <a16:creationId xmlns:a16="http://schemas.microsoft.com/office/drawing/2014/main" id="{1633F68E-C38E-4F8D-94B2-A38708FC8B22}"/>
              </a:ext>
            </a:extLst>
          </p:cNvPr>
          <p:cNvSpPr/>
          <p:nvPr/>
        </p:nvSpPr>
        <p:spPr>
          <a:xfrm>
            <a:off x="130003" y="579120"/>
            <a:ext cx="7275632" cy="3570849"/>
          </a:xfrm>
          <a:prstGeom prst="cloudCallout">
            <a:avLst>
              <a:gd name="adj1" fmla="val 33475"/>
              <a:gd name="adj2" fmla="val 7823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İslam medeniyetine ait eserlerden hangilerini biliyorsunuz?</a:t>
            </a:r>
          </a:p>
        </p:txBody>
      </p:sp>
    </p:spTree>
    <p:extLst>
      <p:ext uri="{BB962C8B-B14F-4D97-AF65-F5344CB8AC3E}">
        <p14:creationId xmlns:p14="http://schemas.microsoft.com/office/powerpoint/2010/main" val="264304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CEE56FCB-F3BA-440F-A47F-85087319A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034" y="0"/>
            <a:ext cx="100899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45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024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685FC86C-0AF2-4923-B0B7-B3B929E802DC}"/>
              </a:ext>
            </a:extLst>
          </p:cNvPr>
          <p:cNvSpPr txBox="1"/>
          <p:nvPr/>
        </p:nvSpPr>
        <p:spPr>
          <a:xfrm>
            <a:off x="3048811" y="102300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https://www.youtube.com/watch?v=2KNB8rMtSh4</a:t>
            </a:r>
          </a:p>
        </p:txBody>
      </p:sp>
      <p:pic>
        <p:nvPicPr>
          <p:cNvPr id="4" name="Çevrimiçi Medya 3" title="Evliya Çelebi, Mostar Köprüsü İçin Şöyle Demiştir - Seyahatnâme - TRT Avaz">
            <a:hlinkClick r:id="" action="ppaction://media"/>
            <a:extLst>
              <a:ext uri="{FF2B5EF4-FFF2-40B4-BE49-F238E27FC236}">
                <a16:creationId xmlns:a16="http://schemas.microsoft.com/office/drawing/2014/main" id="{F718B3B3-AE80-4010-A0AF-0C4BEA192FA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97149" y="757298"/>
            <a:ext cx="10797702" cy="610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8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lam medeniyetine ait eserler ile ilgili görsel sonucu">
            <a:extLst>
              <a:ext uri="{FF2B5EF4-FFF2-40B4-BE49-F238E27FC236}">
                <a16:creationId xmlns:a16="http://schemas.microsoft.com/office/drawing/2014/main" id="{A9611010-221B-4CFD-A0A0-EA21A4A1D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8500" y="0"/>
            <a:ext cx="877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563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B97E468-5D40-4299-866C-5B93D661B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9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474678D8-DAF7-4701-AAAE-15ED39FCD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784" y="0"/>
            <a:ext cx="104084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95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10244</TotalTime>
  <Words>496</Words>
  <Application>Microsoft Office PowerPoint</Application>
  <PresentationFormat>Geniş ekran</PresentationFormat>
  <Paragraphs>52</Paragraphs>
  <Slides>26</Slides>
  <Notes>1</Notes>
  <HiddenSlides>0</HiddenSlides>
  <MMClips>2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0" baseType="lpstr">
      <vt:lpstr>Calibri</vt:lpstr>
      <vt:lpstr>Gill Sans MT</vt:lpstr>
      <vt:lpstr>Wingdings 2</vt:lpstr>
      <vt:lpstr>Kar Payı</vt:lpstr>
      <vt:lpstr>İslam Medeniyetinin Farklı Coğrafyalardaki İzleri</vt:lpstr>
      <vt:lpstr>Neler öğreneceğiz?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İNANCI VE İNSAN</dc:title>
  <dc:creator>Nurullah Yalçın</dc:creator>
  <cp:lastModifiedBy>Nurullah Yalçın</cp:lastModifiedBy>
  <cp:revision>661</cp:revision>
  <dcterms:created xsi:type="dcterms:W3CDTF">2019-07-15T06:01:13Z</dcterms:created>
  <dcterms:modified xsi:type="dcterms:W3CDTF">2021-04-18T21:57:36Z</dcterms:modified>
</cp:coreProperties>
</file>