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8" r:id="rId2"/>
    <p:sldId id="315" r:id="rId3"/>
    <p:sldId id="671" r:id="rId4"/>
    <p:sldId id="879" r:id="rId5"/>
    <p:sldId id="813" r:id="rId6"/>
    <p:sldId id="820" r:id="rId7"/>
    <p:sldId id="858" r:id="rId8"/>
    <p:sldId id="857" r:id="rId9"/>
    <p:sldId id="859" r:id="rId10"/>
    <p:sldId id="800" r:id="rId11"/>
    <p:sldId id="864" r:id="rId12"/>
    <p:sldId id="862" r:id="rId13"/>
    <p:sldId id="865" r:id="rId14"/>
    <p:sldId id="863" r:id="rId15"/>
    <p:sldId id="845" r:id="rId16"/>
    <p:sldId id="848" r:id="rId17"/>
    <p:sldId id="852" r:id="rId18"/>
    <p:sldId id="869" r:id="rId19"/>
    <p:sldId id="866" r:id="rId20"/>
    <p:sldId id="850" r:id="rId21"/>
    <p:sldId id="851" r:id="rId22"/>
    <p:sldId id="853" r:id="rId23"/>
    <p:sldId id="878" r:id="rId24"/>
    <p:sldId id="867" r:id="rId25"/>
    <p:sldId id="854" r:id="rId26"/>
    <p:sldId id="842" r:id="rId27"/>
    <p:sldId id="843" r:id="rId28"/>
    <p:sldId id="871" r:id="rId29"/>
    <p:sldId id="874" r:id="rId30"/>
    <p:sldId id="876" r:id="rId31"/>
    <p:sldId id="877" r:id="rId32"/>
    <p:sldId id="796" r:id="rId33"/>
    <p:sldId id="868" r:id="rId34"/>
    <p:sldId id="880" r:id="rId35"/>
    <p:sldId id="260"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7"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000" autoAdjust="0"/>
  </p:normalViewPr>
  <p:slideViewPr>
    <p:cSldViewPr snapToGrid="0">
      <p:cViewPr varScale="1">
        <p:scale>
          <a:sx n="76" d="100"/>
          <a:sy n="76"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79F42-4F86-4828-B83A-2FA27103DF3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2BC74EF3-50CC-4475-971E-1364379844A6}">
      <dgm:prSet phldrT="[Metin]"/>
      <dgm:spPr/>
      <dgm:t>
        <a:bodyPr/>
        <a:lstStyle/>
        <a:p>
          <a:pPr>
            <a:buNone/>
          </a:pPr>
          <a:r>
            <a:rPr lang="tr-TR" dirty="0"/>
            <a:t>Kudüs’e kimler hakim oldu?</a:t>
          </a:r>
        </a:p>
      </dgm:t>
    </dgm:pt>
    <dgm:pt modelId="{820A407D-CA3A-4E9E-A3EA-59D1F719EBA0}" type="parTrans" cxnId="{ECCB3845-F450-4545-84FA-A9291C7B20D4}">
      <dgm:prSet/>
      <dgm:spPr/>
      <dgm:t>
        <a:bodyPr/>
        <a:lstStyle/>
        <a:p>
          <a:endParaRPr lang="tr-TR"/>
        </a:p>
      </dgm:t>
    </dgm:pt>
    <dgm:pt modelId="{53757A6E-7E7B-414A-A688-C0424F0AC37C}" type="sibTrans" cxnId="{ECCB3845-F450-4545-84FA-A9291C7B20D4}">
      <dgm:prSet/>
      <dgm:spPr/>
      <dgm:t>
        <a:bodyPr/>
        <a:lstStyle/>
        <a:p>
          <a:endParaRPr lang="tr-TR"/>
        </a:p>
      </dgm:t>
    </dgm:pt>
    <dgm:pt modelId="{08EC3255-EF93-4B62-AC4E-07B2358FB3EB}">
      <dgm:prSet phldrT="[Metin]"/>
      <dgm:spPr/>
      <dgm:t>
        <a:bodyPr/>
        <a:lstStyle/>
        <a:p>
          <a:pPr>
            <a:buNone/>
          </a:pPr>
          <a:r>
            <a:rPr lang="tr-TR" dirty="0"/>
            <a:t>636 yılında Hz. Ömer (</a:t>
          </a:r>
          <a:r>
            <a:rPr lang="tr-TR" dirty="0" err="1"/>
            <a:t>r.a</a:t>
          </a:r>
          <a:r>
            <a:rPr lang="tr-TR" dirty="0"/>
            <a:t>.) tarafından fethedildi</a:t>
          </a:r>
        </a:p>
      </dgm:t>
    </dgm:pt>
    <dgm:pt modelId="{670838E2-3D73-4D96-AAE0-30C2DB2BA194}" type="parTrans" cxnId="{95C38ECA-E5E6-4867-8A2E-E5C57C762D8F}">
      <dgm:prSet/>
      <dgm:spPr/>
      <dgm:t>
        <a:bodyPr/>
        <a:lstStyle/>
        <a:p>
          <a:endParaRPr lang="tr-TR"/>
        </a:p>
      </dgm:t>
    </dgm:pt>
    <dgm:pt modelId="{DFF04E86-E888-42A4-8507-484AADB63E79}" type="sibTrans" cxnId="{95C38ECA-E5E6-4867-8A2E-E5C57C762D8F}">
      <dgm:prSet/>
      <dgm:spPr/>
      <dgm:t>
        <a:bodyPr/>
        <a:lstStyle/>
        <a:p>
          <a:endParaRPr lang="tr-TR"/>
        </a:p>
      </dgm:t>
    </dgm:pt>
    <dgm:pt modelId="{72589964-3726-481A-A5CA-4A0362838698}">
      <dgm:prSet phldrT="[Metin]"/>
      <dgm:spPr/>
      <dgm:t>
        <a:bodyPr/>
        <a:lstStyle/>
        <a:p>
          <a:pPr>
            <a:buNone/>
          </a:pPr>
          <a:r>
            <a:rPr lang="tr-TR" dirty="0"/>
            <a:t>Şehir kimi zaman Hristiyanların kimi zaman Müslümanların hakimiyetine geçmiştir</a:t>
          </a:r>
        </a:p>
      </dgm:t>
    </dgm:pt>
    <dgm:pt modelId="{D4DBDB56-06AA-4FA2-B363-9E41036BD832}" type="parTrans" cxnId="{1B7A9281-6602-4565-9321-27B05486CA95}">
      <dgm:prSet/>
      <dgm:spPr/>
      <dgm:t>
        <a:bodyPr/>
        <a:lstStyle/>
        <a:p>
          <a:endParaRPr lang="tr-TR"/>
        </a:p>
      </dgm:t>
    </dgm:pt>
    <dgm:pt modelId="{1600ADF1-E0D7-4ED1-A852-2686724F59BD}" type="sibTrans" cxnId="{1B7A9281-6602-4565-9321-27B05486CA95}">
      <dgm:prSet/>
      <dgm:spPr/>
      <dgm:t>
        <a:bodyPr/>
        <a:lstStyle/>
        <a:p>
          <a:endParaRPr lang="tr-TR"/>
        </a:p>
      </dgm:t>
    </dgm:pt>
    <dgm:pt modelId="{A4FFB382-4F70-42F4-B5F1-39855254EAD8}">
      <dgm:prSet/>
      <dgm:spPr/>
      <dgm:t>
        <a:bodyPr/>
        <a:lstStyle/>
        <a:p>
          <a:r>
            <a:rPr lang="tr-TR" dirty="0"/>
            <a:t>Yavuz Sultan Selim döneminde 1516’da fethedilmiştir</a:t>
          </a:r>
        </a:p>
      </dgm:t>
    </dgm:pt>
    <dgm:pt modelId="{8D856031-E4DB-4CDC-B404-5A809BCE66CF}" type="parTrans" cxnId="{B170FE2E-FB03-4A1E-AAF1-333A08FF26C1}">
      <dgm:prSet/>
      <dgm:spPr/>
      <dgm:t>
        <a:bodyPr/>
        <a:lstStyle/>
        <a:p>
          <a:endParaRPr lang="tr-TR"/>
        </a:p>
      </dgm:t>
    </dgm:pt>
    <dgm:pt modelId="{B742DD0C-5A75-4D4E-9ED9-074DD69F347E}" type="sibTrans" cxnId="{B170FE2E-FB03-4A1E-AAF1-333A08FF26C1}">
      <dgm:prSet/>
      <dgm:spPr/>
      <dgm:t>
        <a:bodyPr/>
        <a:lstStyle/>
        <a:p>
          <a:endParaRPr lang="tr-TR"/>
        </a:p>
      </dgm:t>
    </dgm:pt>
    <dgm:pt modelId="{D3D2C342-3348-4B8D-94B0-F5309A3A7168}">
      <dgm:prSet/>
      <dgm:spPr/>
      <dgm:t>
        <a:bodyPr/>
        <a:lstStyle/>
        <a:p>
          <a:r>
            <a:rPr lang="tr-TR" dirty="0" err="1"/>
            <a:t>Emeviler</a:t>
          </a:r>
          <a:r>
            <a:rPr lang="tr-TR" dirty="0"/>
            <a:t>, Abbasiler, Fatımiler ve1071’de Selçuklular hakim oldu</a:t>
          </a:r>
        </a:p>
      </dgm:t>
    </dgm:pt>
    <dgm:pt modelId="{3541FD46-C00D-4CE5-8A19-30A733F1706E}" type="parTrans" cxnId="{EB414835-4933-4F0C-9E75-FB6453AADC4F}">
      <dgm:prSet/>
      <dgm:spPr/>
      <dgm:t>
        <a:bodyPr/>
        <a:lstStyle/>
        <a:p>
          <a:endParaRPr lang="tr-TR"/>
        </a:p>
      </dgm:t>
    </dgm:pt>
    <dgm:pt modelId="{DB376490-340D-4E2E-B0FD-A7ED43FE932D}" type="sibTrans" cxnId="{EB414835-4933-4F0C-9E75-FB6453AADC4F}">
      <dgm:prSet/>
      <dgm:spPr/>
      <dgm:t>
        <a:bodyPr/>
        <a:lstStyle/>
        <a:p>
          <a:endParaRPr lang="tr-TR"/>
        </a:p>
      </dgm:t>
    </dgm:pt>
    <dgm:pt modelId="{3C581063-1867-438F-B2A3-AB8636E5EDBD}">
      <dgm:prSet/>
      <dgm:spPr/>
      <dgm:t>
        <a:bodyPr/>
        <a:lstStyle/>
        <a:p>
          <a:r>
            <a:rPr lang="tr-TR" dirty="0"/>
            <a:t>1099’da Haçlıların eline geçti (88 yıl)</a:t>
          </a:r>
        </a:p>
      </dgm:t>
    </dgm:pt>
    <dgm:pt modelId="{905A604D-0A37-499F-A118-BCE01EC6FE80}" type="parTrans" cxnId="{DBDB881F-98FE-41BA-9D79-6F7FA41D9941}">
      <dgm:prSet/>
      <dgm:spPr/>
      <dgm:t>
        <a:bodyPr/>
        <a:lstStyle/>
        <a:p>
          <a:endParaRPr lang="tr-TR"/>
        </a:p>
      </dgm:t>
    </dgm:pt>
    <dgm:pt modelId="{59C56CF8-D7B4-4E80-BE46-26F56C0411A5}" type="sibTrans" cxnId="{DBDB881F-98FE-41BA-9D79-6F7FA41D9941}">
      <dgm:prSet/>
      <dgm:spPr/>
      <dgm:t>
        <a:bodyPr/>
        <a:lstStyle/>
        <a:p>
          <a:endParaRPr lang="tr-TR"/>
        </a:p>
      </dgm:t>
    </dgm:pt>
    <dgm:pt modelId="{D7B05298-CDD4-4283-BBF2-ACF178D4CD2C}">
      <dgm:prSet/>
      <dgm:spPr/>
      <dgm:t>
        <a:bodyPr/>
        <a:lstStyle/>
        <a:p>
          <a:r>
            <a:rPr lang="tr-TR" dirty="0"/>
            <a:t>1187’de Selahattin </a:t>
          </a:r>
          <a:r>
            <a:rPr lang="tr-TR" dirty="0" err="1"/>
            <a:t>Eyyübî</a:t>
          </a:r>
          <a:r>
            <a:rPr lang="tr-TR" dirty="0"/>
            <a:t> Kudüs’ü haçlıların elinden aldı</a:t>
          </a:r>
        </a:p>
      </dgm:t>
    </dgm:pt>
    <dgm:pt modelId="{45F6CE88-8EB9-4BDA-91F2-74E659A84A1A}" type="parTrans" cxnId="{759533FD-EFA4-4E67-BF06-337F01DF6488}">
      <dgm:prSet/>
      <dgm:spPr/>
      <dgm:t>
        <a:bodyPr/>
        <a:lstStyle/>
        <a:p>
          <a:endParaRPr lang="tr-TR"/>
        </a:p>
      </dgm:t>
    </dgm:pt>
    <dgm:pt modelId="{10810FCD-FDA0-4EE1-98B5-6AEFE25FD4BF}" type="sibTrans" cxnId="{759533FD-EFA4-4E67-BF06-337F01DF6488}">
      <dgm:prSet/>
      <dgm:spPr/>
      <dgm:t>
        <a:bodyPr/>
        <a:lstStyle/>
        <a:p>
          <a:endParaRPr lang="tr-TR"/>
        </a:p>
      </dgm:t>
    </dgm:pt>
    <dgm:pt modelId="{96F5E2B9-F7A2-4B10-9CAC-05758E2A2AFB}">
      <dgm:prSet/>
      <dgm:spPr/>
      <dgm:t>
        <a:bodyPr/>
        <a:lstStyle/>
        <a:p>
          <a:r>
            <a:rPr lang="tr-TR" dirty="0"/>
            <a:t>Yavuz Sultan Selim Kudüs’e «Kudüs-ü Şerif» ismini vermiştir</a:t>
          </a:r>
        </a:p>
      </dgm:t>
    </dgm:pt>
    <dgm:pt modelId="{023E3B49-50FB-493F-BEED-F41226A9E2AF}" type="parTrans" cxnId="{DD9295B0-BF1C-43DD-959E-A06979ED6FC5}">
      <dgm:prSet/>
      <dgm:spPr/>
      <dgm:t>
        <a:bodyPr/>
        <a:lstStyle/>
        <a:p>
          <a:endParaRPr lang="tr-TR"/>
        </a:p>
      </dgm:t>
    </dgm:pt>
    <dgm:pt modelId="{FB20C4A3-E9E4-4B72-B8B4-78C3E5E919D8}" type="sibTrans" cxnId="{DD9295B0-BF1C-43DD-959E-A06979ED6FC5}">
      <dgm:prSet/>
      <dgm:spPr/>
      <dgm:t>
        <a:bodyPr/>
        <a:lstStyle/>
        <a:p>
          <a:endParaRPr lang="tr-TR"/>
        </a:p>
      </dgm:t>
    </dgm:pt>
    <dgm:pt modelId="{9FF2D29E-FEF8-42A6-9EE1-6A3EA1641944}" type="pres">
      <dgm:prSet presAssocID="{C6779F42-4F86-4828-B83A-2FA27103DF3C}" presName="diagram" presStyleCnt="0">
        <dgm:presLayoutVars>
          <dgm:chPref val="1"/>
          <dgm:dir/>
          <dgm:animOne val="branch"/>
          <dgm:animLvl val="lvl"/>
          <dgm:resizeHandles/>
        </dgm:presLayoutVars>
      </dgm:prSet>
      <dgm:spPr/>
    </dgm:pt>
    <dgm:pt modelId="{734CC5E4-8F20-4018-A538-8CC154FA53E4}" type="pres">
      <dgm:prSet presAssocID="{2BC74EF3-50CC-4475-971E-1364379844A6}" presName="root" presStyleCnt="0"/>
      <dgm:spPr/>
    </dgm:pt>
    <dgm:pt modelId="{0931B81C-3DF0-4F89-8522-B13F7F453399}" type="pres">
      <dgm:prSet presAssocID="{2BC74EF3-50CC-4475-971E-1364379844A6}" presName="rootComposite" presStyleCnt="0"/>
      <dgm:spPr/>
    </dgm:pt>
    <dgm:pt modelId="{5FCA30ED-4654-4CF2-B3F5-9431AD780D86}" type="pres">
      <dgm:prSet presAssocID="{2BC74EF3-50CC-4475-971E-1364379844A6}" presName="rootText" presStyleLbl="node1" presStyleIdx="0" presStyleCnt="1" custScaleX="514705"/>
      <dgm:spPr/>
    </dgm:pt>
    <dgm:pt modelId="{89AD7AC2-8C92-44D6-9D5A-9A41FF8748D9}" type="pres">
      <dgm:prSet presAssocID="{2BC74EF3-50CC-4475-971E-1364379844A6}" presName="rootConnector" presStyleLbl="node1" presStyleIdx="0" presStyleCnt="1"/>
      <dgm:spPr/>
    </dgm:pt>
    <dgm:pt modelId="{F16B0CBB-6FCE-43CD-967F-8FFD01EA797A}" type="pres">
      <dgm:prSet presAssocID="{2BC74EF3-50CC-4475-971E-1364379844A6}" presName="childShape" presStyleCnt="0"/>
      <dgm:spPr/>
    </dgm:pt>
    <dgm:pt modelId="{9A070E13-5037-4C91-9DC2-CB48FD1D0293}" type="pres">
      <dgm:prSet presAssocID="{670838E2-3D73-4D96-AAE0-30C2DB2BA194}" presName="Name13" presStyleLbl="parChTrans1D2" presStyleIdx="0" presStyleCnt="7"/>
      <dgm:spPr/>
    </dgm:pt>
    <dgm:pt modelId="{AF0791B9-A718-487A-8D22-AC7EB0369823}" type="pres">
      <dgm:prSet presAssocID="{08EC3255-EF93-4B62-AC4E-07B2358FB3EB}" presName="childText" presStyleLbl="bgAcc1" presStyleIdx="0" presStyleCnt="7" custScaleX="535396">
        <dgm:presLayoutVars>
          <dgm:bulletEnabled val="1"/>
        </dgm:presLayoutVars>
      </dgm:prSet>
      <dgm:spPr/>
    </dgm:pt>
    <dgm:pt modelId="{07FA544F-F455-4615-9214-E67A4993A8CF}" type="pres">
      <dgm:prSet presAssocID="{3541FD46-C00D-4CE5-8A19-30A733F1706E}" presName="Name13" presStyleLbl="parChTrans1D2" presStyleIdx="1" presStyleCnt="7"/>
      <dgm:spPr/>
    </dgm:pt>
    <dgm:pt modelId="{257C6F15-634E-4CCB-8AC6-D3F523F8837D}" type="pres">
      <dgm:prSet presAssocID="{D3D2C342-3348-4B8D-94B0-F5309A3A7168}" presName="childText" presStyleLbl="bgAcc1" presStyleIdx="1" presStyleCnt="7" custScaleX="535396">
        <dgm:presLayoutVars>
          <dgm:bulletEnabled val="1"/>
        </dgm:presLayoutVars>
      </dgm:prSet>
      <dgm:spPr/>
    </dgm:pt>
    <dgm:pt modelId="{73CA875C-028D-42E1-B636-25A7F54F92A6}" type="pres">
      <dgm:prSet presAssocID="{905A604D-0A37-499F-A118-BCE01EC6FE80}" presName="Name13" presStyleLbl="parChTrans1D2" presStyleIdx="2" presStyleCnt="7"/>
      <dgm:spPr/>
    </dgm:pt>
    <dgm:pt modelId="{765FCF99-03C9-44C0-93DE-3EA78EB80F4B}" type="pres">
      <dgm:prSet presAssocID="{3C581063-1867-438F-B2A3-AB8636E5EDBD}" presName="childText" presStyleLbl="bgAcc1" presStyleIdx="2" presStyleCnt="7" custScaleX="535396">
        <dgm:presLayoutVars>
          <dgm:bulletEnabled val="1"/>
        </dgm:presLayoutVars>
      </dgm:prSet>
      <dgm:spPr/>
    </dgm:pt>
    <dgm:pt modelId="{6BA41672-B71C-4D79-8B0C-E00002A4EEE8}" type="pres">
      <dgm:prSet presAssocID="{45F6CE88-8EB9-4BDA-91F2-74E659A84A1A}" presName="Name13" presStyleLbl="parChTrans1D2" presStyleIdx="3" presStyleCnt="7"/>
      <dgm:spPr/>
    </dgm:pt>
    <dgm:pt modelId="{8307B38D-2BDC-48B9-BCEF-76B0C6D2C87D}" type="pres">
      <dgm:prSet presAssocID="{D7B05298-CDD4-4283-BBF2-ACF178D4CD2C}" presName="childText" presStyleLbl="bgAcc1" presStyleIdx="3" presStyleCnt="7" custScaleX="535396">
        <dgm:presLayoutVars>
          <dgm:bulletEnabled val="1"/>
        </dgm:presLayoutVars>
      </dgm:prSet>
      <dgm:spPr/>
    </dgm:pt>
    <dgm:pt modelId="{3FA84257-E08F-4BE5-882E-6AC0E101B5B3}" type="pres">
      <dgm:prSet presAssocID="{D4DBDB56-06AA-4FA2-B363-9E41036BD832}" presName="Name13" presStyleLbl="parChTrans1D2" presStyleIdx="4" presStyleCnt="7"/>
      <dgm:spPr/>
    </dgm:pt>
    <dgm:pt modelId="{859AA5B2-6AFF-433A-9E2C-87FCDAC95F98}" type="pres">
      <dgm:prSet presAssocID="{72589964-3726-481A-A5CA-4A0362838698}" presName="childText" presStyleLbl="bgAcc1" presStyleIdx="4" presStyleCnt="7" custScaleX="535396">
        <dgm:presLayoutVars>
          <dgm:bulletEnabled val="1"/>
        </dgm:presLayoutVars>
      </dgm:prSet>
      <dgm:spPr/>
    </dgm:pt>
    <dgm:pt modelId="{A0050DF4-46A9-4613-902E-8B766A72F749}" type="pres">
      <dgm:prSet presAssocID="{8D856031-E4DB-4CDC-B404-5A809BCE66CF}" presName="Name13" presStyleLbl="parChTrans1D2" presStyleIdx="5" presStyleCnt="7"/>
      <dgm:spPr/>
    </dgm:pt>
    <dgm:pt modelId="{7793FAE7-0EF6-449E-A482-5DB348BD4B2D}" type="pres">
      <dgm:prSet presAssocID="{A4FFB382-4F70-42F4-B5F1-39855254EAD8}" presName="childText" presStyleLbl="bgAcc1" presStyleIdx="5" presStyleCnt="7" custScaleX="535396">
        <dgm:presLayoutVars>
          <dgm:bulletEnabled val="1"/>
        </dgm:presLayoutVars>
      </dgm:prSet>
      <dgm:spPr/>
    </dgm:pt>
    <dgm:pt modelId="{DD7E66F6-6DFA-4912-A4B4-2FFAB3DBBE51}" type="pres">
      <dgm:prSet presAssocID="{023E3B49-50FB-493F-BEED-F41226A9E2AF}" presName="Name13" presStyleLbl="parChTrans1D2" presStyleIdx="6" presStyleCnt="7"/>
      <dgm:spPr/>
    </dgm:pt>
    <dgm:pt modelId="{F1B0DFC4-6172-486D-B353-06C5D125B014}" type="pres">
      <dgm:prSet presAssocID="{96F5E2B9-F7A2-4B10-9CAC-05758E2A2AFB}" presName="childText" presStyleLbl="bgAcc1" presStyleIdx="6" presStyleCnt="7" custScaleX="534156">
        <dgm:presLayoutVars>
          <dgm:bulletEnabled val="1"/>
        </dgm:presLayoutVars>
      </dgm:prSet>
      <dgm:spPr/>
    </dgm:pt>
  </dgm:ptLst>
  <dgm:cxnLst>
    <dgm:cxn modelId="{DBDB881F-98FE-41BA-9D79-6F7FA41D9941}" srcId="{2BC74EF3-50CC-4475-971E-1364379844A6}" destId="{3C581063-1867-438F-B2A3-AB8636E5EDBD}" srcOrd="2" destOrd="0" parTransId="{905A604D-0A37-499F-A118-BCE01EC6FE80}" sibTransId="{59C56CF8-D7B4-4E80-BE46-26F56C0411A5}"/>
    <dgm:cxn modelId="{B170FE2E-FB03-4A1E-AAF1-333A08FF26C1}" srcId="{2BC74EF3-50CC-4475-971E-1364379844A6}" destId="{A4FFB382-4F70-42F4-B5F1-39855254EAD8}" srcOrd="5" destOrd="0" parTransId="{8D856031-E4DB-4CDC-B404-5A809BCE66CF}" sibTransId="{B742DD0C-5A75-4D4E-9ED9-074DD69F347E}"/>
    <dgm:cxn modelId="{EB414835-4933-4F0C-9E75-FB6453AADC4F}" srcId="{2BC74EF3-50CC-4475-971E-1364379844A6}" destId="{D3D2C342-3348-4B8D-94B0-F5309A3A7168}" srcOrd="1" destOrd="0" parTransId="{3541FD46-C00D-4CE5-8A19-30A733F1706E}" sibTransId="{DB376490-340D-4E2E-B0FD-A7ED43FE932D}"/>
    <dgm:cxn modelId="{15681A5C-F33B-4D39-AB5D-FEE4A64724BB}" type="presOf" srcId="{905A604D-0A37-499F-A118-BCE01EC6FE80}" destId="{73CA875C-028D-42E1-B636-25A7F54F92A6}" srcOrd="0" destOrd="0" presId="urn:microsoft.com/office/officeart/2005/8/layout/hierarchy3"/>
    <dgm:cxn modelId="{6770B95C-10CB-40A8-A318-325D7C5E4BE9}" type="presOf" srcId="{2BC74EF3-50CC-4475-971E-1364379844A6}" destId="{5FCA30ED-4654-4CF2-B3F5-9431AD780D86}" srcOrd="0" destOrd="0" presId="urn:microsoft.com/office/officeart/2005/8/layout/hierarchy3"/>
    <dgm:cxn modelId="{ECCB3845-F450-4545-84FA-A9291C7B20D4}" srcId="{C6779F42-4F86-4828-B83A-2FA27103DF3C}" destId="{2BC74EF3-50CC-4475-971E-1364379844A6}" srcOrd="0" destOrd="0" parTransId="{820A407D-CA3A-4E9E-A3EA-59D1F719EBA0}" sibTransId="{53757A6E-7E7B-414A-A688-C0424F0AC37C}"/>
    <dgm:cxn modelId="{A1091767-0C4E-4182-A316-F2D858E4F01A}" type="presOf" srcId="{96F5E2B9-F7A2-4B10-9CAC-05758E2A2AFB}" destId="{F1B0DFC4-6172-486D-B353-06C5D125B014}" srcOrd="0" destOrd="0" presId="urn:microsoft.com/office/officeart/2005/8/layout/hierarchy3"/>
    <dgm:cxn modelId="{D111D167-8A14-4CE5-B487-C7FD5CCB586C}" type="presOf" srcId="{C6779F42-4F86-4828-B83A-2FA27103DF3C}" destId="{9FF2D29E-FEF8-42A6-9EE1-6A3EA1641944}" srcOrd="0" destOrd="0" presId="urn:microsoft.com/office/officeart/2005/8/layout/hierarchy3"/>
    <dgm:cxn modelId="{7EB1AA4D-8813-4A5E-8633-5D8ED6F0A799}" type="presOf" srcId="{45F6CE88-8EB9-4BDA-91F2-74E659A84A1A}" destId="{6BA41672-B71C-4D79-8B0C-E00002A4EEE8}" srcOrd="0" destOrd="0" presId="urn:microsoft.com/office/officeart/2005/8/layout/hierarchy3"/>
    <dgm:cxn modelId="{26A25B6F-4568-4911-99C9-D1D4638FB653}" type="presOf" srcId="{08EC3255-EF93-4B62-AC4E-07B2358FB3EB}" destId="{AF0791B9-A718-487A-8D22-AC7EB0369823}" srcOrd="0" destOrd="0" presId="urn:microsoft.com/office/officeart/2005/8/layout/hierarchy3"/>
    <dgm:cxn modelId="{EA3D9572-B153-4FA4-AAE4-D2F04F0BD7F8}" type="presOf" srcId="{3C581063-1867-438F-B2A3-AB8636E5EDBD}" destId="{765FCF99-03C9-44C0-93DE-3EA78EB80F4B}" srcOrd="0" destOrd="0" presId="urn:microsoft.com/office/officeart/2005/8/layout/hierarchy3"/>
    <dgm:cxn modelId="{336F3B56-E971-4FD8-A236-51F6059015A3}" type="presOf" srcId="{D3D2C342-3348-4B8D-94B0-F5309A3A7168}" destId="{257C6F15-634E-4CCB-8AC6-D3F523F8837D}" srcOrd="0" destOrd="0" presId="urn:microsoft.com/office/officeart/2005/8/layout/hierarchy3"/>
    <dgm:cxn modelId="{1B7A9281-6602-4565-9321-27B05486CA95}" srcId="{2BC74EF3-50CC-4475-971E-1364379844A6}" destId="{72589964-3726-481A-A5CA-4A0362838698}" srcOrd="4" destOrd="0" parTransId="{D4DBDB56-06AA-4FA2-B363-9E41036BD832}" sibTransId="{1600ADF1-E0D7-4ED1-A852-2686724F59BD}"/>
    <dgm:cxn modelId="{AE123788-18E4-4E3A-AF58-EB6B6360E440}" type="presOf" srcId="{3541FD46-C00D-4CE5-8A19-30A733F1706E}" destId="{07FA544F-F455-4615-9214-E67A4993A8CF}" srcOrd="0" destOrd="0" presId="urn:microsoft.com/office/officeart/2005/8/layout/hierarchy3"/>
    <dgm:cxn modelId="{464CBE8A-2FC8-46C1-9F18-E46D25070592}" type="presOf" srcId="{A4FFB382-4F70-42F4-B5F1-39855254EAD8}" destId="{7793FAE7-0EF6-449E-A482-5DB348BD4B2D}" srcOrd="0" destOrd="0" presId="urn:microsoft.com/office/officeart/2005/8/layout/hierarchy3"/>
    <dgm:cxn modelId="{BC771891-10AE-4B23-B0B7-06C10667C3F5}" type="presOf" srcId="{D4DBDB56-06AA-4FA2-B363-9E41036BD832}" destId="{3FA84257-E08F-4BE5-882E-6AC0E101B5B3}" srcOrd="0" destOrd="0" presId="urn:microsoft.com/office/officeart/2005/8/layout/hierarchy3"/>
    <dgm:cxn modelId="{F338EC99-D3E8-419C-A7F3-C6C2C4D002C5}" type="presOf" srcId="{8D856031-E4DB-4CDC-B404-5A809BCE66CF}" destId="{A0050DF4-46A9-4613-902E-8B766A72F749}" srcOrd="0" destOrd="0" presId="urn:microsoft.com/office/officeart/2005/8/layout/hierarchy3"/>
    <dgm:cxn modelId="{CA6FD69F-E609-454A-A157-EDFECDFE74C7}" type="presOf" srcId="{72589964-3726-481A-A5CA-4A0362838698}" destId="{859AA5B2-6AFF-433A-9E2C-87FCDAC95F98}" srcOrd="0" destOrd="0" presId="urn:microsoft.com/office/officeart/2005/8/layout/hierarchy3"/>
    <dgm:cxn modelId="{98E7FFAE-5181-4D2A-8EEB-1A09EF94AC86}" type="presOf" srcId="{023E3B49-50FB-493F-BEED-F41226A9E2AF}" destId="{DD7E66F6-6DFA-4912-A4B4-2FFAB3DBBE51}" srcOrd="0" destOrd="0" presId="urn:microsoft.com/office/officeart/2005/8/layout/hierarchy3"/>
    <dgm:cxn modelId="{DD9295B0-BF1C-43DD-959E-A06979ED6FC5}" srcId="{2BC74EF3-50CC-4475-971E-1364379844A6}" destId="{96F5E2B9-F7A2-4B10-9CAC-05758E2A2AFB}" srcOrd="6" destOrd="0" parTransId="{023E3B49-50FB-493F-BEED-F41226A9E2AF}" sibTransId="{FB20C4A3-E9E4-4B72-B8B4-78C3E5E919D8}"/>
    <dgm:cxn modelId="{95C38ECA-E5E6-4867-8A2E-E5C57C762D8F}" srcId="{2BC74EF3-50CC-4475-971E-1364379844A6}" destId="{08EC3255-EF93-4B62-AC4E-07B2358FB3EB}" srcOrd="0" destOrd="0" parTransId="{670838E2-3D73-4D96-AAE0-30C2DB2BA194}" sibTransId="{DFF04E86-E888-42A4-8507-484AADB63E79}"/>
    <dgm:cxn modelId="{5A8735D2-41B9-46F9-95BC-307BF14BE0DE}" type="presOf" srcId="{2BC74EF3-50CC-4475-971E-1364379844A6}" destId="{89AD7AC2-8C92-44D6-9D5A-9A41FF8748D9}" srcOrd="1" destOrd="0" presId="urn:microsoft.com/office/officeart/2005/8/layout/hierarchy3"/>
    <dgm:cxn modelId="{003A97D7-3405-4C2D-9DDF-207B7E593EFC}" type="presOf" srcId="{D7B05298-CDD4-4283-BBF2-ACF178D4CD2C}" destId="{8307B38D-2BDC-48B9-BCEF-76B0C6D2C87D}" srcOrd="0" destOrd="0" presId="urn:microsoft.com/office/officeart/2005/8/layout/hierarchy3"/>
    <dgm:cxn modelId="{43E295FB-7B3B-409D-92E4-E9BCDF9D0B48}" type="presOf" srcId="{670838E2-3D73-4D96-AAE0-30C2DB2BA194}" destId="{9A070E13-5037-4C91-9DC2-CB48FD1D0293}" srcOrd="0" destOrd="0" presId="urn:microsoft.com/office/officeart/2005/8/layout/hierarchy3"/>
    <dgm:cxn modelId="{759533FD-EFA4-4E67-BF06-337F01DF6488}" srcId="{2BC74EF3-50CC-4475-971E-1364379844A6}" destId="{D7B05298-CDD4-4283-BBF2-ACF178D4CD2C}" srcOrd="3" destOrd="0" parTransId="{45F6CE88-8EB9-4BDA-91F2-74E659A84A1A}" sibTransId="{10810FCD-FDA0-4EE1-98B5-6AEFE25FD4BF}"/>
    <dgm:cxn modelId="{F6B8F96A-BACD-4D84-84D3-8736CC027973}" type="presParOf" srcId="{9FF2D29E-FEF8-42A6-9EE1-6A3EA1641944}" destId="{734CC5E4-8F20-4018-A538-8CC154FA53E4}" srcOrd="0" destOrd="0" presId="urn:microsoft.com/office/officeart/2005/8/layout/hierarchy3"/>
    <dgm:cxn modelId="{698B2F30-3701-442A-92DF-C87BE3E285D8}" type="presParOf" srcId="{734CC5E4-8F20-4018-A538-8CC154FA53E4}" destId="{0931B81C-3DF0-4F89-8522-B13F7F453399}" srcOrd="0" destOrd="0" presId="urn:microsoft.com/office/officeart/2005/8/layout/hierarchy3"/>
    <dgm:cxn modelId="{7739F3C5-5709-4B85-8E0E-9691554042EC}" type="presParOf" srcId="{0931B81C-3DF0-4F89-8522-B13F7F453399}" destId="{5FCA30ED-4654-4CF2-B3F5-9431AD780D86}" srcOrd="0" destOrd="0" presId="urn:microsoft.com/office/officeart/2005/8/layout/hierarchy3"/>
    <dgm:cxn modelId="{EE525A36-1D14-4FBC-837C-36E9E4C77EB4}" type="presParOf" srcId="{0931B81C-3DF0-4F89-8522-B13F7F453399}" destId="{89AD7AC2-8C92-44D6-9D5A-9A41FF8748D9}" srcOrd="1" destOrd="0" presId="urn:microsoft.com/office/officeart/2005/8/layout/hierarchy3"/>
    <dgm:cxn modelId="{8149C501-7D17-4CC6-B148-E13FC084D660}" type="presParOf" srcId="{734CC5E4-8F20-4018-A538-8CC154FA53E4}" destId="{F16B0CBB-6FCE-43CD-967F-8FFD01EA797A}" srcOrd="1" destOrd="0" presId="urn:microsoft.com/office/officeart/2005/8/layout/hierarchy3"/>
    <dgm:cxn modelId="{530A98D9-2922-4ADB-9E2C-6B67FC32B7B0}" type="presParOf" srcId="{F16B0CBB-6FCE-43CD-967F-8FFD01EA797A}" destId="{9A070E13-5037-4C91-9DC2-CB48FD1D0293}" srcOrd="0" destOrd="0" presId="urn:microsoft.com/office/officeart/2005/8/layout/hierarchy3"/>
    <dgm:cxn modelId="{7E028890-1A1D-4A42-B256-A48C8594835F}" type="presParOf" srcId="{F16B0CBB-6FCE-43CD-967F-8FFD01EA797A}" destId="{AF0791B9-A718-487A-8D22-AC7EB0369823}" srcOrd="1" destOrd="0" presId="urn:microsoft.com/office/officeart/2005/8/layout/hierarchy3"/>
    <dgm:cxn modelId="{CF012C43-DC78-44EB-82B8-274302E0070E}" type="presParOf" srcId="{F16B0CBB-6FCE-43CD-967F-8FFD01EA797A}" destId="{07FA544F-F455-4615-9214-E67A4993A8CF}" srcOrd="2" destOrd="0" presId="urn:microsoft.com/office/officeart/2005/8/layout/hierarchy3"/>
    <dgm:cxn modelId="{6BF5F93B-69D8-4ECF-9277-E9EA6E634884}" type="presParOf" srcId="{F16B0CBB-6FCE-43CD-967F-8FFD01EA797A}" destId="{257C6F15-634E-4CCB-8AC6-D3F523F8837D}" srcOrd="3" destOrd="0" presId="urn:microsoft.com/office/officeart/2005/8/layout/hierarchy3"/>
    <dgm:cxn modelId="{2831CCA9-AF93-4267-A844-82C4632D1BF2}" type="presParOf" srcId="{F16B0CBB-6FCE-43CD-967F-8FFD01EA797A}" destId="{73CA875C-028D-42E1-B636-25A7F54F92A6}" srcOrd="4" destOrd="0" presId="urn:microsoft.com/office/officeart/2005/8/layout/hierarchy3"/>
    <dgm:cxn modelId="{C4CADB67-6EFE-4634-A578-FB9290F37D78}" type="presParOf" srcId="{F16B0CBB-6FCE-43CD-967F-8FFD01EA797A}" destId="{765FCF99-03C9-44C0-93DE-3EA78EB80F4B}" srcOrd="5" destOrd="0" presId="urn:microsoft.com/office/officeart/2005/8/layout/hierarchy3"/>
    <dgm:cxn modelId="{BB9C7F40-D1A3-410D-AB48-0D38AC5440A2}" type="presParOf" srcId="{F16B0CBB-6FCE-43CD-967F-8FFD01EA797A}" destId="{6BA41672-B71C-4D79-8B0C-E00002A4EEE8}" srcOrd="6" destOrd="0" presId="urn:microsoft.com/office/officeart/2005/8/layout/hierarchy3"/>
    <dgm:cxn modelId="{991FD6B6-41A1-40FD-A144-F8881F1C855A}" type="presParOf" srcId="{F16B0CBB-6FCE-43CD-967F-8FFD01EA797A}" destId="{8307B38D-2BDC-48B9-BCEF-76B0C6D2C87D}" srcOrd="7" destOrd="0" presId="urn:microsoft.com/office/officeart/2005/8/layout/hierarchy3"/>
    <dgm:cxn modelId="{BCCCB442-0812-4F93-83D2-8BF8772A9D6B}" type="presParOf" srcId="{F16B0CBB-6FCE-43CD-967F-8FFD01EA797A}" destId="{3FA84257-E08F-4BE5-882E-6AC0E101B5B3}" srcOrd="8" destOrd="0" presId="urn:microsoft.com/office/officeart/2005/8/layout/hierarchy3"/>
    <dgm:cxn modelId="{2C49C3ED-2E7F-4707-971F-2C6FF1247FB3}" type="presParOf" srcId="{F16B0CBB-6FCE-43CD-967F-8FFD01EA797A}" destId="{859AA5B2-6AFF-433A-9E2C-87FCDAC95F98}" srcOrd="9" destOrd="0" presId="urn:microsoft.com/office/officeart/2005/8/layout/hierarchy3"/>
    <dgm:cxn modelId="{9EFD2174-AA37-41AD-8EA7-0449C324302D}" type="presParOf" srcId="{F16B0CBB-6FCE-43CD-967F-8FFD01EA797A}" destId="{A0050DF4-46A9-4613-902E-8B766A72F749}" srcOrd="10" destOrd="0" presId="urn:microsoft.com/office/officeart/2005/8/layout/hierarchy3"/>
    <dgm:cxn modelId="{8BECECA5-E377-4346-B635-EC64616EDCAC}" type="presParOf" srcId="{F16B0CBB-6FCE-43CD-967F-8FFD01EA797A}" destId="{7793FAE7-0EF6-449E-A482-5DB348BD4B2D}" srcOrd="11" destOrd="0" presId="urn:microsoft.com/office/officeart/2005/8/layout/hierarchy3"/>
    <dgm:cxn modelId="{85B6ED70-4320-4267-8FA7-062BC223BA52}" type="presParOf" srcId="{F16B0CBB-6FCE-43CD-967F-8FFD01EA797A}" destId="{DD7E66F6-6DFA-4912-A4B4-2FFAB3DBBE51}" srcOrd="12" destOrd="0" presId="urn:microsoft.com/office/officeart/2005/8/layout/hierarchy3"/>
    <dgm:cxn modelId="{7DDECBB4-C69F-4745-BD9F-177D2C5C0FBE}" type="presParOf" srcId="{F16B0CBB-6FCE-43CD-967F-8FFD01EA797A}" destId="{F1B0DFC4-6172-486D-B353-06C5D125B014}"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79F42-4F86-4828-B83A-2FA27103DF3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2BC74EF3-50CC-4475-971E-1364379844A6}">
      <dgm:prSet phldrT="[Metin]"/>
      <dgm:spPr/>
      <dgm:t>
        <a:bodyPr/>
        <a:lstStyle/>
        <a:p>
          <a:pPr>
            <a:buNone/>
          </a:pPr>
          <a:r>
            <a:rPr lang="tr-TR" dirty="0"/>
            <a:t>Kudüs için yapabileceklerimiz:</a:t>
          </a:r>
        </a:p>
      </dgm:t>
    </dgm:pt>
    <dgm:pt modelId="{820A407D-CA3A-4E9E-A3EA-59D1F719EBA0}" type="parTrans" cxnId="{ECCB3845-F450-4545-84FA-A9291C7B20D4}">
      <dgm:prSet/>
      <dgm:spPr/>
      <dgm:t>
        <a:bodyPr/>
        <a:lstStyle/>
        <a:p>
          <a:endParaRPr lang="tr-TR"/>
        </a:p>
      </dgm:t>
    </dgm:pt>
    <dgm:pt modelId="{53757A6E-7E7B-414A-A688-C0424F0AC37C}" type="sibTrans" cxnId="{ECCB3845-F450-4545-84FA-A9291C7B20D4}">
      <dgm:prSet/>
      <dgm:spPr/>
      <dgm:t>
        <a:bodyPr/>
        <a:lstStyle/>
        <a:p>
          <a:endParaRPr lang="tr-TR"/>
        </a:p>
      </dgm:t>
    </dgm:pt>
    <dgm:pt modelId="{08EC3255-EF93-4B62-AC4E-07B2358FB3EB}">
      <dgm:prSet phldrT="[Metin]"/>
      <dgm:spPr/>
      <dgm:t>
        <a:bodyPr/>
        <a:lstStyle/>
        <a:p>
          <a:pPr>
            <a:buNone/>
          </a:pPr>
          <a:r>
            <a:rPr lang="tr-TR" dirty="0"/>
            <a:t>Bilgi en büyük güçtür, bilgilerimiz sağlam olacak</a:t>
          </a:r>
        </a:p>
      </dgm:t>
    </dgm:pt>
    <dgm:pt modelId="{670838E2-3D73-4D96-AAE0-30C2DB2BA194}" type="parTrans" cxnId="{95C38ECA-E5E6-4867-8A2E-E5C57C762D8F}">
      <dgm:prSet/>
      <dgm:spPr/>
      <dgm:t>
        <a:bodyPr/>
        <a:lstStyle/>
        <a:p>
          <a:endParaRPr lang="tr-TR"/>
        </a:p>
      </dgm:t>
    </dgm:pt>
    <dgm:pt modelId="{DFF04E86-E888-42A4-8507-484AADB63E79}" type="sibTrans" cxnId="{95C38ECA-E5E6-4867-8A2E-E5C57C762D8F}">
      <dgm:prSet/>
      <dgm:spPr/>
      <dgm:t>
        <a:bodyPr/>
        <a:lstStyle/>
        <a:p>
          <a:endParaRPr lang="tr-TR"/>
        </a:p>
      </dgm:t>
    </dgm:pt>
    <dgm:pt modelId="{72589964-3726-481A-A5CA-4A0362838698}">
      <dgm:prSet phldrT="[Metin]"/>
      <dgm:spPr/>
      <dgm:t>
        <a:bodyPr/>
        <a:lstStyle/>
        <a:p>
          <a:pPr>
            <a:buNone/>
          </a:pPr>
          <a:r>
            <a:rPr lang="tr-TR" dirty="0"/>
            <a:t>Kudüs ile ilgili aktiviteler düzenleyeceğiz</a:t>
          </a:r>
        </a:p>
      </dgm:t>
    </dgm:pt>
    <dgm:pt modelId="{D4DBDB56-06AA-4FA2-B363-9E41036BD832}" type="parTrans" cxnId="{1B7A9281-6602-4565-9321-27B05486CA95}">
      <dgm:prSet/>
      <dgm:spPr/>
      <dgm:t>
        <a:bodyPr/>
        <a:lstStyle/>
        <a:p>
          <a:endParaRPr lang="tr-TR"/>
        </a:p>
      </dgm:t>
    </dgm:pt>
    <dgm:pt modelId="{1600ADF1-E0D7-4ED1-A852-2686724F59BD}" type="sibTrans" cxnId="{1B7A9281-6602-4565-9321-27B05486CA95}">
      <dgm:prSet/>
      <dgm:spPr/>
      <dgm:t>
        <a:bodyPr/>
        <a:lstStyle/>
        <a:p>
          <a:endParaRPr lang="tr-TR"/>
        </a:p>
      </dgm:t>
    </dgm:pt>
    <dgm:pt modelId="{A4FFB382-4F70-42F4-B5F1-39855254EAD8}">
      <dgm:prSet/>
      <dgm:spPr/>
      <dgm:t>
        <a:bodyPr/>
        <a:lstStyle/>
        <a:p>
          <a:r>
            <a:rPr lang="tr-TR" dirty="0"/>
            <a:t>Kudüs’e dair yapılan faaliyetleri takip edeceğiz</a:t>
          </a:r>
        </a:p>
      </dgm:t>
    </dgm:pt>
    <dgm:pt modelId="{8D856031-E4DB-4CDC-B404-5A809BCE66CF}" type="parTrans" cxnId="{B170FE2E-FB03-4A1E-AAF1-333A08FF26C1}">
      <dgm:prSet/>
      <dgm:spPr/>
      <dgm:t>
        <a:bodyPr/>
        <a:lstStyle/>
        <a:p>
          <a:endParaRPr lang="tr-TR"/>
        </a:p>
      </dgm:t>
    </dgm:pt>
    <dgm:pt modelId="{B742DD0C-5A75-4D4E-9ED9-074DD69F347E}" type="sibTrans" cxnId="{B170FE2E-FB03-4A1E-AAF1-333A08FF26C1}">
      <dgm:prSet/>
      <dgm:spPr/>
      <dgm:t>
        <a:bodyPr/>
        <a:lstStyle/>
        <a:p>
          <a:endParaRPr lang="tr-TR"/>
        </a:p>
      </dgm:t>
    </dgm:pt>
    <dgm:pt modelId="{D3D2C342-3348-4B8D-94B0-F5309A3A7168}">
      <dgm:prSet/>
      <dgm:spPr/>
      <dgm:t>
        <a:bodyPr/>
        <a:lstStyle/>
        <a:p>
          <a:r>
            <a:rPr lang="tr-TR" dirty="0"/>
            <a:t>Kudüs’ü sürekli gündemde tutacağız</a:t>
          </a:r>
        </a:p>
      </dgm:t>
    </dgm:pt>
    <dgm:pt modelId="{3541FD46-C00D-4CE5-8A19-30A733F1706E}" type="parTrans" cxnId="{EB414835-4933-4F0C-9E75-FB6453AADC4F}">
      <dgm:prSet/>
      <dgm:spPr/>
      <dgm:t>
        <a:bodyPr/>
        <a:lstStyle/>
        <a:p>
          <a:endParaRPr lang="tr-TR"/>
        </a:p>
      </dgm:t>
    </dgm:pt>
    <dgm:pt modelId="{DB376490-340D-4E2E-B0FD-A7ED43FE932D}" type="sibTrans" cxnId="{EB414835-4933-4F0C-9E75-FB6453AADC4F}">
      <dgm:prSet/>
      <dgm:spPr/>
      <dgm:t>
        <a:bodyPr/>
        <a:lstStyle/>
        <a:p>
          <a:endParaRPr lang="tr-TR"/>
        </a:p>
      </dgm:t>
    </dgm:pt>
    <dgm:pt modelId="{3C581063-1867-438F-B2A3-AB8636E5EDBD}">
      <dgm:prSet/>
      <dgm:spPr/>
      <dgm:t>
        <a:bodyPr/>
        <a:lstStyle/>
        <a:p>
          <a:r>
            <a:rPr lang="tr-TR" dirty="0"/>
            <a:t>Herkes en az10 kişiyi bilgilendirecek</a:t>
          </a:r>
        </a:p>
      </dgm:t>
    </dgm:pt>
    <dgm:pt modelId="{905A604D-0A37-499F-A118-BCE01EC6FE80}" type="parTrans" cxnId="{DBDB881F-98FE-41BA-9D79-6F7FA41D9941}">
      <dgm:prSet/>
      <dgm:spPr/>
      <dgm:t>
        <a:bodyPr/>
        <a:lstStyle/>
        <a:p>
          <a:endParaRPr lang="tr-TR"/>
        </a:p>
      </dgm:t>
    </dgm:pt>
    <dgm:pt modelId="{59C56CF8-D7B4-4E80-BE46-26F56C0411A5}" type="sibTrans" cxnId="{DBDB881F-98FE-41BA-9D79-6F7FA41D9941}">
      <dgm:prSet/>
      <dgm:spPr/>
      <dgm:t>
        <a:bodyPr/>
        <a:lstStyle/>
        <a:p>
          <a:endParaRPr lang="tr-TR"/>
        </a:p>
      </dgm:t>
    </dgm:pt>
    <dgm:pt modelId="{D7B05298-CDD4-4283-BBF2-ACF178D4CD2C}">
      <dgm:prSet/>
      <dgm:spPr/>
      <dgm:t>
        <a:bodyPr/>
        <a:lstStyle/>
        <a:p>
          <a:r>
            <a:rPr lang="tr-TR" dirty="0"/>
            <a:t>Sosyal medyada paylaşımlar yapacağız </a:t>
          </a:r>
        </a:p>
      </dgm:t>
    </dgm:pt>
    <dgm:pt modelId="{45F6CE88-8EB9-4BDA-91F2-74E659A84A1A}" type="parTrans" cxnId="{759533FD-EFA4-4E67-BF06-337F01DF6488}">
      <dgm:prSet/>
      <dgm:spPr/>
      <dgm:t>
        <a:bodyPr/>
        <a:lstStyle/>
        <a:p>
          <a:endParaRPr lang="tr-TR"/>
        </a:p>
      </dgm:t>
    </dgm:pt>
    <dgm:pt modelId="{10810FCD-FDA0-4EE1-98B5-6AEFE25FD4BF}" type="sibTrans" cxnId="{759533FD-EFA4-4E67-BF06-337F01DF6488}">
      <dgm:prSet/>
      <dgm:spPr/>
      <dgm:t>
        <a:bodyPr/>
        <a:lstStyle/>
        <a:p>
          <a:endParaRPr lang="tr-TR"/>
        </a:p>
      </dgm:t>
    </dgm:pt>
    <dgm:pt modelId="{9FF2D29E-FEF8-42A6-9EE1-6A3EA1641944}" type="pres">
      <dgm:prSet presAssocID="{C6779F42-4F86-4828-B83A-2FA27103DF3C}" presName="diagram" presStyleCnt="0">
        <dgm:presLayoutVars>
          <dgm:chPref val="1"/>
          <dgm:dir/>
          <dgm:animOne val="branch"/>
          <dgm:animLvl val="lvl"/>
          <dgm:resizeHandles/>
        </dgm:presLayoutVars>
      </dgm:prSet>
      <dgm:spPr/>
    </dgm:pt>
    <dgm:pt modelId="{734CC5E4-8F20-4018-A538-8CC154FA53E4}" type="pres">
      <dgm:prSet presAssocID="{2BC74EF3-50CC-4475-971E-1364379844A6}" presName="root" presStyleCnt="0"/>
      <dgm:spPr/>
    </dgm:pt>
    <dgm:pt modelId="{0931B81C-3DF0-4F89-8522-B13F7F453399}" type="pres">
      <dgm:prSet presAssocID="{2BC74EF3-50CC-4475-971E-1364379844A6}" presName="rootComposite" presStyleCnt="0"/>
      <dgm:spPr/>
    </dgm:pt>
    <dgm:pt modelId="{5FCA30ED-4654-4CF2-B3F5-9431AD780D86}" type="pres">
      <dgm:prSet presAssocID="{2BC74EF3-50CC-4475-971E-1364379844A6}" presName="rootText" presStyleLbl="node1" presStyleIdx="0" presStyleCnt="1" custScaleX="514705"/>
      <dgm:spPr/>
    </dgm:pt>
    <dgm:pt modelId="{89AD7AC2-8C92-44D6-9D5A-9A41FF8748D9}" type="pres">
      <dgm:prSet presAssocID="{2BC74EF3-50CC-4475-971E-1364379844A6}" presName="rootConnector" presStyleLbl="node1" presStyleIdx="0" presStyleCnt="1"/>
      <dgm:spPr/>
    </dgm:pt>
    <dgm:pt modelId="{F16B0CBB-6FCE-43CD-967F-8FFD01EA797A}" type="pres">
      <dgm:prSet presAssocID="{2BC74EF3-50CC-4475-971E-1364379844A6}" presName="childShape" presStyleCnt="0"/>
      <dgm:spPr/>
    </dgm:pt>
    <dgm:pt modelId="{9A070E13-5037-4C91-9DC2-CB48FD1D0293}" type="pres">
      <dgm:prSet presAssocID="{670838E2-3D73-4D96-AAE0-30C2DB2BA194}" presName="Name13" presStyleLbl="parChTrans1D2" presStyleIdx="0" presStyleCnt="6"/>
      <dgm:spPr/>
    </dgm:pt>
    <dgm:pt modelId="{AF0791B9-A718-487A-8D22-AC7EB0369823}" type="pres">
      <dgm:prSet presAssocID="{08EC3255-EF93-4B62-AC4E-07B2358FB3EB}" presName="childText" presStyleLbl="bgAcc1" presStyleIdx="0" presStyleCnt="6" custScaleX="535396">
        <dgm:presLayoutVars>
          <dgm:bulletEnabled val="1"/>
        </dgm:presLayoutVars>
      </dgm:prSet>
      <dgm:spPr/>
    </dgm:pt>
    <dgm:pt modelId="{07FA544F-F455-4615-9214-E67A4993A8CF}" type="pres">
      <dgm:prSet presAssocID="{3541FD46-C00D-4CE5-8A19-30A733F1706E}" presName="Name13" presStyleLbl="parChTrans1D2" presStyleIdx="1" presStyleCnt="6"/>
      <dgm:spPr/>
    </dgm:pt>
    <dgm:pt modelId="{257C6F15-634E-4CCB-8AC6-D3F523F8837D}" type="pres">
      <dgm:prSet presAssocID="{D3D2C342-3348-4B8D-94B0-F5309A3A7168}" presName="childText" presStyleLbl="bgAcc1" presStyleIdx="1" presStyleCnt="6" custScaleX="535396">
        <dgm:presLayoutVars>
          <dgm:bulletEnabled val="1"/>
        </dgm:presLayoutVars>
      </dgm:prSet>
      <dgm:spPr/>
    </dgm:pt>
    <dgm:pt modelId="{73CA875C-028D-42E1-B636-25A7F54F92A6}" type="pres">
      <dgm:prSet presAssocID="{905A604D-0A37-499F-A118-BCE01EC6FE80}" presName="Name13" presStyleLbl="parChTrans1D2" presStyleIdx="2" presStyleCnt="6"/>
      <dgm:spPr/>
    </dgm:pt>
    <dgm:pt modelId="{765FCF99-03C9-44C0-93DE-3EA78EB80F4B}" type="pres">
      <dgm:prSet presAssocID="{3C581063-1867-438F-B2A3-AB8636E5EDBD}" presName="childText" presStyleLbl="bgAcc1" presStyleIdx="2" presStyleCnt="6" custScaleX="535396">
        <dgm:presLayoutVars>
          <dgm:bulletEnabled val="1"/>
        </dgm:presLayoutVars>
      </dgm:prSet>
      <dgm:spPr/>
    </dgm:pt>
    <dgm:pt modelId="{6BA41672-B71C-4D79-8B0C-E00002A4EEE8}" type="pres">
      <dgm:prSet presAssocID="{45F6CE88-8EB9-4BDA-91F2-74E659A84A1A}" presName="Name13" presStyleLbl="parChTrans1D2" presStyleIdx="3" presStyleCnt="6"/>
      <dgm:spPr/>
    </dgm:pt>
    <dgm:pt modelId="{8307B38D-2BDC-48B9-BCEF-76B0C6D2C87D}" type="pres">
      <dgm:prSet presAssocID="{D7B05298-CDD4-4283-BBF2-ACF178D4CD2C}" presName="childText" presStyleLbl="bgAcc1" presStyleIdx="3" presStyleCnt="6" custScaleX="535396">
        <dgm:presLayoutVars>
          <dgm:bulletEnabled val="1"/>
        </dgm:presLayoutVars>
      </dgm:prSet>
      <dgm:spPr/>
    </dgm:pt>
    <dgm:pt modelId="{3FA84257-E08F-4BE5-882E-6AC0E101B5B3}" type="pres">
      <dgm:prSet presAssocID="{D4DBDB56-06AA-4FA2-B363-9E41036BD832}" presName="Name13" presStyleLbl="parChTrans1D2" presStyleIdx="4" presStyleCnt="6"/>
      <dgm:spPr/>
    </dgm:pt>
    <dgm:pt modelId="{859AA5B2-6AFF-433A-9E2C-87FCDAC95F98}" type="pres">
      <dgm:prSet presAssocID="{72589964-3726-481A-A5CA-4A0362838698}" presName="childText" presStyleLbl="bgAcc1" presStyleIdx="4" presStyleCnt="6" custScaleX="535396">
        <dgm:presLayoutVars>
          <dgm:bulletEnabled val="1"/>
        </dgm:presLayoutVars>
      </dgm:prSet>
      <dgm:spPr/>
    </dgm:pt>
    <dgm:pt modelId="{A0050DF4-46A9-4613-902E-8B766A72F749}" type="pres">
      <dgm:prSet presAssocID="{8D856031-E4DB-4CDC-B404-5A809BCE66CF}" presName="Name13" presStyleLbl="parChTrans1D2" presStyleIdx="5" presStyleCnt="6"/>
      <dgm:spPr/>
    </dgm:pt>
    <dgm:pt modelId="{7793FAE7-0EF6-449E-A482-5DB348BD4B2D}" type="pres">
      <dgm:prSet presAssocID="{A4FFB382-4F70-42F4-B5F1-39855254EAD8}" presName="childText" presStyleLbl="bgAcc1" presStyleIdx="5" presStyleCnt="6" custScaleX="535396">
        <dgm:presLayoutVars>
          <dgm:bulletEnabled val="1"/>
        </dgm:presLayoutVars>
      </dgm:prSet>
      <dgm:spPr/>
    </dgm:pt>
  </dgm:ptLst>
  <dgm:cxnLst>
    <dgm:cxn modelId="{DBDB881F-98FE-41BA-9D79-6F7FA41D9941}" srcId="{2BC74EF3-50CC-4475-971E-1364379844A6}" destId="{3C581063-1867-438F-B2A3-AB8636E5EDBD}" srcOrd="2" destOrd="0" parTransId="{905A604D-0A37-499F-A118-BCE01EC6FE80}" sibTransId="{59C56CF8-D7B4-4E80-BE46-26F56C0411A5}"/>
    <dgm:cxn modelId="{B170FE2E-FB03-4A1E-AAF1-333A08FF26C1}" srcId="{2BC74EF3-50CC-4475-971E-1364379844A6}" destId="{A4FFB382-4F70-42F4-B5F1-39855254EAD8}" srcOrd="5" destOrd="0" parTransId="{8D856031-E4DB-4CDC-B404-5A809BCE66CF}" sibTransId="{B742DD0C-5A75-4D4E-9ED9-074DD69F347E}"/>
    <dgm:cxn modelId="{EB414835-4933-4F0C-9E75-FB6453AADC4F}" srcId="{2BC74EF3-50CC-4475-971E-1364379844A6}" destId="{D3D2C342-3348-4B8D-94B0-F5309A3A7168}" srcOrd="1" destOrd="0" parTransId="{3541FD46-C00D-4CE5-8A19-30A733F1706E}" sibTransId="{DB376490-340D-4E2E-B0FD-A7ED43FE932D}"/>
    <dgm:cxn modelId="{15681A5C-F33B-4D39-AB5D-FEE4A64724BB}" type="presOf" srcId="{905A604D-0A37-499F-A118-BCE01EC6FE80}" destId="{73CA875C-028D-42E1-B636-25A7F54F92A6}" srcOrd="0" destOrd="0" presId="urn:microsoft.com/office/officeart/2005/8/layout/hierarchy3"/>
    <dgm:cxn modelId="{6770B95C-10CB-40A8-A318-325D7C5E4BE9}" type="presOf" srcId="{2BC74EF3-50CC-4475-971E-1364379844A6}" destId="{5FCA30ED-4654-4CF2-B3F5-9431AD780D86}" srcOrd="0" destOrd="0" presId="urn:microsoft.com/office/officeart/2005/8/layout/hierarchy3"/>
    <dgm:cxn modelId="{ECCB3845-F450-4545-84FA-A9291C7B20D4}" srcId="{C6779F42-4F86-4828-B83A-2FA27103DF3C}" destId="{2BC74EF3-50CC-4475-971E-1364379844A6}" srcOrd="0" destOrd="0" parTransId="{820A407D-CA3A-4E9E-A3EA-59D1F719EBA0}" sibTransId="{53757A6E-7E7B-414A-A688-C0424F0AC37C}"/>
    <dgm:cxn modelId="{D111D167-8A14-4CE5-B487-C7FD5CCB586C}" type="presOf" srcId="{C6779F42-4F86-4828-B83A-2FA27103DF3C}" destId="{9FF2D29E-FEF8-42A6-9EE1-6A3EA1641944}" srcOrd="0" destOrd="0" presId="urn:microsoft.com/office/officeart/2005/8/layout/hierarchy3"/>
    <dgm:cxn modelId="{7EB1AA4D-8813-4A5E-8633-5D8ED6F0A799}" type="presOf" srcId="{45F6CE88-8EB9-4BDA-91F2-74E659A84A1A}" destId="{6BA41672-B71C-4D79-8B0C-E00002A4EEE8}" srcOrd="0" destOrd="0" presId="urn:microsoft.com/office/officeart/2005/8/layout/hierarchy3"/>
    <dgm:cxn modelId="{26A25B6F-4568-4911-99C9-D1D4638FB653}" type="presOf" srcId="{08EC3255-EF93-4B62-AC4E-07B2358FB3EB}" destId="{AF0791B9-A718-487A-8D22-AC7EB0369823}" srcOrd="0" destOrd="0" presId="urn:microsoft.com/office/officeart/2005/8/layout/hierarchy3"/>
    <dgm:cxn modelId="{EA3D9572-B153-4FA4-AAE4-D2F04F0BD7F8}" type="presOf" srcId="{3C581063-1867-438F-B2A3-AB8636E5EDBD}" destId="{765FCF99-03C9-44C0-93DE-3EA78EB80F4B}" srcOrd="0" destOrd="0" presId="urn:microsoft.com/office/officeart/2005/8/layout/hierarchy3"/>
    <dgm:cxn modelId="{336F3B56-E971-4FD8-A236-51F6059015A3}" type="presOf" srcId="{D3D2C342-3348-4B8D-94B0-F5309A3A7168}" destId="{257C6F15-634E-4CCB-8AC6-D3F523F8837D}" srcOrd="0" destOrd="0" presId="urn:microsoft.com/office/officeart/2005/8/layout/hierarchy3"/>
    <dgm:cxn modelId="{1B7A9281-6602-4565-9321-27B05486CA95}" srcId="{2BC74EF3-50CC-4475-971E-1364379844A6}" destId="{72589964-3726-481A-A5CA-4A0362838698}" srcOrd="4" destOrd="0" parTransId="{D4DBDB56-06AA-4FA2-B363-9E41036BD832}" sibTransId="{1600ADF1-E0D7-4ED1-A852-2686724F59BD}"/>
    <dgm:cxn modelId="{AE123788-18E4-4E3A-AF58-EB6B6360E440}" type="presOf" srcId="{3541FD46-C00D-4CE5-8A19-30A733F1706E}" destId="{07FA544F-F455-4615-9214-E67A4993A8CF}" srcOrd="0" destOrd="0" presId="urn:microsoft.com/office/officeart/2005/8/layout/hierarchy3"/>
    <dgm:cxn modelId="{464CBE8A-2FC8-46C1-9F18-E46D25070592}" type="presOf" srcId="{A4FFB382-4F70-42F4-B5F1-39855254EAD8}" destId="{7793FAE7-0EF6-449E-A482-5DB348BD4B2D}" srcOrd="0" destOrd="0" presId="urn:microsoft.com/office/officeart/2005/8/layout/hierarchy3"/>
    <dgm:cxn modelId="{BC771891-10AE-4B23-B0B7-06C10667C3F5}" type="presOf" srcId="{D4DBDB56-06AA-4FA2-B363-9E41036BD832}" destId="{3FA84257-E08F-4BE5-882E-6AC0E101B5B3}" srcOrd="0" destOrd="0" presId="urn:microsoft.com/office/officeart/2005/8/layout/hierarchy3"/>
    <dgm:cxn modelId="{F338EC99-D3E8-419C-A7F3-C6C2C4D002C5}" type="presOf" srcId="{8D856031-E4DB-4CDC-B404-5A809BCE66CF}" destId="{A0050DF4-46A9-4613-902E-8B766A72F749}" srcOrd="0" destOrd="0" presId="urn:microsoft.com/office/officeart/2005/8/layout/hierarchy3"/>
    <dgm:cxn modelId="{CA6FD69F-E609-454A-A157-EDFECDFE74C7}" type="presOf" srcId="{72589964-3726-481A-A5CA-4A0362838698}" destId="{859AA5B2-6AFF-433A-9E2C-87FCDAC95F98}" srcOrd="0" destOrd="0" presId="urn:microsoft.com/office/officeart/2005/8/layout/hierarchy3"/>
    <dgm:cxn modelId="{95C38ECA-E5E6-4867-8A2E-E5C57C762D8F}" srcId="{2BC74EF3-50CC-4475-971E-1364379844A6}" destId="{08EC3255-EF93-4B62-AC4E-07B2358FB3EB}" srcOrd="0" destOrd="0" parTransId="{670838E2-3D73-4D96-AAE0-30C2DB2BA194}" sibTransId="{DFF04E86-E888-42A4-8507-484AADB63E79}"/>
    <dgm:cxn modelId="{5A8735D2-41B9-46F9-95BC-307BF14BE0DE}" type="presOf" srcId="{2BC74EF3-50CC-4475-971E-1364379844A6}" destId="{89AD7AC2-8C92-44D6-9D5A-9A41FF8748D9}" srcOrd="1" destOrd="0" presId="urn:microsoft.com/office/officeart/2005/8/layout/hierarchy3"/>
    <dgm:cxn modelId="{003A97D7-3405-4C2D-9DDF-207B7E593EFC}" type="presOf" srcId="{D7B05298-CDD4-4283-BBF2-ACF178D4CD2C}" destId="{8307B38D-2BDC-48B9-BCEF-76B0C6D2C87D}" srcOrd="0" destOrd="0" presId="urn:microsoft.com/office/officeart/2005/8/layout/hierarchy3"/>
    <dgm:cxn modelId="{43E295FB-7B3B-409D-92E4-E9BCDF9D0B48}" type="presOf" srcId="{670838E2-3D73-4D96-AAE0-30C2DB2BA194}" destId="{9A070E13-5037-4C91-9DC2-CB48FD1D0293}" srcOrd="0" destOrd="0" presId="urn:microsoft.com/office/officeart/2005/8/layout/hierarchy3"/>
    <dgm:cxn modelId="{759533FD-EFA4-4E67-BF06-337F01DF6488}" srcId="{2BC74EF3-50CC-4475-971E-1364379844A6}" destId="{D7B05298-CDD4-4283-BBF2-ACF178D4CD2C}" srcOrd="3" destOrd="0" parTransId="{45F6CE88-8EB9-4BDA-91F2-74E659A84A1A}" sibTransId="{10810FCD-FDA0-4EE1-98B5-6AEFE25FD4BF}"/>
    <dgm:cxn modelId="{F6B8F96A-BACD-4D84-84D3-8736CC027973}" type="presParOf" srcId="{9FF2D29E-FEF8-42A6-9EE1-6A3EA1641944}" destId="{734CC5E4-8F20-4018-A538-8CC154FA53E4}" srcOrd="0" destOrd="0" presId="urn:microsoft.com/office/officeart/2005/8/layout/hierarchy3"/>
    <dgm:cxn modelId="{698B2F30-3701-442A-92DF-C87BE3E285D8}" type="presParOf" srcId="{734CC5E4-8F20-4018-A538-8CC154FA53E4}" destId="{0931B81C-3DF0-4F89-8522-B13F7F453399}" srcOrd="0" destOrd="0" presId="urn:microsoft.com/office/officeart/2005/8/layout/hierarchy3"/>
    <dgm:cxn modelId="{7739F3C5-5709-4B85-8E0E-9691554042EC}" type="presParOf" srcId="{0931B81C-3DF0-4F89-8522-B13F7F453399}" destId="{5FCA30ED-4654-4CF2-B3F5-9431AD780D86}" srcOrd="0" destOrd="0" presId="urn:microsoft.com/office/officeart/2005/8/layout/hierarchy3"/>
    <dgm:cxn modelId="{EE525A36-1D14-4FBC-837C-36E9E4C77EB4}" type="presParOf" srcId="{0931B81C-3DF0-4F89-8522-B13F7F453399}" destId="{89AD7AC2-8C92-44D6-9D5A-9A41FF8748D9}" srcOrd="1" destOrd="0" presId="urn:microsoft.com/office/officeart/2005/8/layout/hierarchy3"/>
    <dgm:cxn modelId="{8149C501-7D17-4CC6-B148-E13FC084D660}" type="presParOf" srcId="{734CC5E4-8F20-4018-A538-8CC154FA53E4}" destId="{F16B0CBB-6FCE-43CD-967F-8FFD01EA797A}" srcOrd="1" destOrd="0" presId="urn:microsoft.com/office/officeart/2005/8/layout/hierarchy3"/>
    <dgm:cxn modelId="{530A98D9-2922-4ADB-9E2C-6B67FC32B7B0}" type="presParOf" srcId="{F16B0CBB-6FCE-43CD-967F-8FFD01EA797A}" destId="{9A070E13-5037-4C91-9DC2-CB48FD1D0293}" srcOrd="0" destOrd="0" presId="urn:microsoft.com/office/officeart/2005/8/layout/hierarchy3"/>
    <dgm:cxn modelId="{7E028890-1A1D-4A42-B256-A48C8594835F}" type="presParOf" srcId="{F16B0CBB-6FCE-43CD-967F-8FFD01EA797A}" destId="{AF0791B9-A718-487A-8D22-AC7EB0369823}" srcOrd="1" destOrd="0" presId="urn:microsoft.com/office/officeart/2005/8/layout/hierarchy3"/>
    <dgm:cxn modelId="{CF012C43-DC78-44EB-82B8-274302E0070E}" type="presParOf" srcId="{F16B0CBB-6FCE-43CD-967F-8FFD01EA797A}" destId="{07FA544F-F455-4615-9214-E67A4993A8CF}" srcOrd="2" destOrd="0" presId="urn:microsoft.com/office/officeart/2005/8/layout/hierarchy3"/>
    <dgm:cxn modelId="{6BF5F93B-69D8-4ECF-9277-E9EA6E634884}" type="presParOf" srcId="{F16B0CBB-6FCE-43CD-967F-8FFD01EA797A}" destId="{257C6F15-634E-4CCB-8AC6-D3F523F8837D}" srcOrd="3" destOrd="0" presId="urn:microsoft.com/office/officeart/2005/8/layout/hierarchy3"/>
    <dgm:cxn modelId="{2831CCA9-AF93-4267-A844-82C4632D1BF2}" type="presParOf" srcId="{F16B0CBB-6FCE-43CD-967F-8FFD01EA797A}" destId="{73CA875C-028D-42E1-B636-25A7F54F92A6}" srcOrd="4" destOrd="0" presId="urn:microsoft.com/office/officeart/2005/8/layout/hierarchy3"/>
    <dgm:cxn modelId="{C4CADB67-6EFE-4634-A578-FB9290F37D78}" type="presParOf" srcId="{F16B0CBB-6FCE-43CD-967F-8FFD01EA797A}" destId="{765FCF99-03C9-44C0-93DE-3EA78EB80F4B}" srcOrd="5" destOrd="0" presId="urn:microsoft.com/office/officeart/2005/8/layout/hierarchy3"/>
    <dgm:cxn modelId="{BB9C7F40-D1A3-410D-AB48-0D38AC5440A2}" type="presParOf" srcId="{F16B0CBB-6FCE-43CD-967F-8FFD01EA797A}" destId="{6BA41672-B71C-4D79-8B0C-E00002A4EEE8}" srcOrd="6" destOrd="0" presId="urn:microsoft.com/office/officeart/2005/8/layout/hierarchy3"/>
    <dgm:cxn modelId="{991FD6B6-41A1-40FD-A144-F8881F1C855A}" type="presParOf" srcId="{F16B0CBB-6FCE-43CD-967F-8FFD01EA797A}" destId="{8307B38D-2BDC-48B9-BCEF-76B0C6D2C87D}" srcOrd="7" destOrd="0" presId="urn:microsoft.com/office/officeart/2005/8/layout/hierarchy3"/>
    <dgm:cxn modelId="{BCCCB442-0812-4F93-83D2-8BF8772A9D6B}" type="presParOf" srcId="{F16B0CBB-6FCE-43CD-967F-8FFD01EA797A}" destId="{3FA84257-E08F-4BE5-882E-6AC0E101B5B3}" srcOrd="8" destOrd="0" presId="urn:microsoft.com/office/officeart/2005/8/layout/hierarchy3"/>
    <dgm:cxn modelId="{2C49C3ED-2E7F-4707-971F-2C6FF1247FB3}" type="presParOf" srcId="{F16B0CBB-6FCE-43CD-967F-8FFD01EA797A}" destId="{859AA5B2-6AFF-433A-9E2C-87FCDAC95F98}" srcOrd="9" destOrd="0" presId="urn:microsoft.com/office/officeart/2005/8/layout/hierarchy3"/>
    <dgm:cxn modelId="{9EFD2174-AA37-41AD-8EA7-0449C324302D}" type="presParOf" srcId="{F16B0CBB-6FCE-43CD-967F-8FFD01EA797A}" destId="{A0050DF4-46A9-4613-902E-8B766A72F749}" srcOrd="10" destOrd="0" presId="urn:microsoft.com/office/officeart/2005/8/layout/hierarchy3"/>
    <dgm:cxn modelId="{8BECECA5-E377-4346-B635-EC64616EDCAC}" type="presParOf" srcId="{F16B0CBB-6FCE-43CD-967F-8FFD01EA797A}" destId="{7793FAE7-0EF6-449E-A482-5DB348BD4B2D}"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79F42-4F86-4828-B83A-2FA27103DF3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2BC74EF3-50CC-4475-971E-1364379844A6}">
      <dgm:prSet phldrT="[Metin]"/>
      <dgm:spPr/>
      <dgm:t>
        <a:bodyPr/>
        <a:lstStyle/>
        <a:p>
          <a:pPr>
            <a:buNone/>
          </a:pPr>
          <a:r>
            <a:rPr lang="tr-TR" dirty="0"/>
            <a:t>Kudüs:</a:t>
          </a:r>
        </a:p>
      </dgm:t>
    </dgm:pt>
    <dgm:pt modelId="{820A407D-CA3A-4E9E-A3EA-59D1F719EBA0}" type="parTrans" cxnId="{ECCB3845-F450-4545-84FA-A9291C7B20D4}">
      <dgm:prSet/>
      <dgm:spPr/>
      <dgm:t>
        <a:bodyPr/>
        <a:lstStyle/>
        <a:p>
          <a:endParaRPr lang="tr-TR"/>
        </a:p>
      </dgm:t>
    </dgm:pt>
    <dgm:pt modelId="{53757A6E-7E7B-414A-A688-C0424F0AC37C}" type="sibTrans" cxnId="{ECCB3845-F450-4545-84FA-A9291C7B20D4}">
      <dgm:prSet/>
      <dgm:spPr/>
      <dgm:t>
        <a:bodyPr/>
        <a:lstStyle/>
        <a:p>
          <a:endParaRPr lang="tr-TR"/>
        </a:p>
      </dgm:t>
    </dgm:pt>
    <dgm:pt modelId="{08EC3255-EF93-4B62-AC4E-07B2358FB3EB}">
      <dgm:prSet phldrT="[Metin]"/>
      <dgm:spPr/>
      <dgm:t>
        <a:bodyPr/>
        <a:lstStyle/>
        <a:p>
          <a:pPr>
            <a:buNone/>
          </a:pPr>
          <a:r>
            <a:rPr lang="tr-TR" dirty="0"/>
            <a:t>Başta Kudüs olmak üzere bütün İslâm alemi bir olunca </a:t>
          </a:r>
        </a:p>
      </dgm:t>
    </dgm:pt>
    <dgm:pt modelId="{670838E2-3D73-4D96-AAE0-30C2DB2BA194}" type="parTrans" cxnId="{95C38ECA-E5E6-4867-8A2E-E5C57C762D8F}">
      <dgm:prSet/>
      <dgm:spPr/>
      <dgm:t>
        <a:bodyPr/>
        <a:lstStyle/>
        <a:p>
          <a:endParaRPr lang="tr-TR"/>
        </a:p>
      </dgm:t>
    </dgm:pt>
    <dgm:pt modelId="{DFF04E86-E888-42A4-8507-484AADB63E79}" type="sibTrans" cxnId="{95C38ECA-E5E6-4867-8A2E-E5C57C762D8F}">
      <dgm:prSet/>
      <dgm:spPr/>
      <dgm:t>
        <a:bodyPr/>
        <a:lstStyle/>
        <a:p>
          <a:endParaRPr lang="tr-TR"/>
        </a:p>
      </dgm:t>
    </dgm:pt>
    <dgm:pt modelId="{D3D2C342-3348-4B8D-94B0-F5309A3A7168}">
      <dgm:prSet/>
      <dgm:spPr/>
      <dgm:t>
        <a:bodyPr/>
        <a:lstStyle/>
        <a:p>
          <a:r>
            <a:rPr lang="tr-TR" dirty="0"/>
            <a:t>Fikir ve düşünce ayrılıkları bir kenara bırakılınca</a:t>
          </a:r>
        </a:p>
      </dgm:t>
    </dgm:pt>
    <dgm:pt modelId="{3541FD46-C00D-4CE5-8A19-30A733F1706E}" type="parTrans" cxnId="{EB414835-4933-4F0C-9E75-FB6453AADC4F}">
      <dgm:prSet/>
      <dgm:spPr/>
      <dgm:t>
        <a:bodyPr/>
        <a:lstStyle/>
        <a:p>
          <a:endParaRPr lang="tr-TR"/>
        </a:p>
      </dgm:t>
    </dgm:pt>
    <dgm:pt modelId="{DB376490-340D-4E2E-B0FD-A7ED43FE932D}" type="sibTrans" cxnId="{EB414835-4933-4F0C-9E75-FB6453AADC4F}">
      <dgm:prSet/>
      <dgm:spPr/>
      <dgm:t>
        <a:bodyPr/>
        <a:lstStyle/>
        <a:p>
          <a:endParaRPr lang="tr-TR"/>
        </a:p>
      </dgm:t>
    </dgm:pt>
    <dgm:pt modelId="{3C581063-1867-438F-B2A3-AB8636E5EDBD}">
      <dgm:prSet/>
      <dgm:spPr/>
      <dgm:t>
        <a:bodyPr/>
        <a:lstStyle/>
        <a:p>
          <a:r>
            <a:rPr lang="tr-TR" dirty="0"/>
            <a:t>Fitne ve fesattan uzak durup Kudüs davası etrafında birleşince</a:t>
          </a:r>
        </a:p>
      </dgm:t>
    </dgm:pt>
    <dgm:pt modelId="{905A604D-0A37-499F-A118-BCE01EC6FE80}" type="parTrans" cxnId="{DBDB881F-98FE-41BA-9D79-6F7FA41D9941}">
      <dgm:prSet/>
      <dgm:spPr/>
      <dgm:t>
        <a:bodyPr/>
        <a:lstStyle/>
        <a:p>
          <a:endParaRPr lang="tr-TR"/>
        </a:p>
      </dgm:t>
    </dgm:pt>
    <dgm:pt modelId="{59C56CF8-D7B4-4E80-BE46-26F56C0411A5}" type="sibTrans" cxnId="{DBDB881F-98FE-41BA-9D79-6F7FA41D9941}">
      <dgm:prSet/>
      <dgm:spPr/>
      <dgm:t>
        <a:bodyPr/>
        <a:lstStyle/>
        <a:p>
          <a:endParaRPr lang="tr-TR"/>
        </a:p>
      </dgm:t>
    </dgm:pt>
    <dgm:pt modelId="{D7B05298-CDD4-4283-BBF2-ACF178D4CD2C}">
      <dgm:prSet/>
      <dgm:spPr/>
      <dgm:t>
        <a:bodyPr/>
        <a:lstStyle/>
        <a:p>
          <a:r>
            <a:rPr lang="tr-TR" dirty="0"/>
            <a:t>KURTULACAKTIR ALLAH’IN İZNİYLE</a:t>
          </a:r>
        </a:p>
      </dgm:t>
    </dgm:pt>
    <dgm:pt modelId="{45F6CE88-8EB9-4BDA-91F2-74E659A84A1A}" type="parTrans" cxnId="{759533FD-EFA4-4E67-BF06-337F01DF6488}">
      <dgm:prSet/>
      <dgm:spPr/>
      <dgm:t>
        <a:bodyPr/>
        <a:lstStyle/>
        <a:p>
          <a:endParaRPr lang="tr-TR"/>
        </a:p>
      </dgm:t>
    </dgm:pt>
    <dgm:pt modelId="{10810FCD-FDA0-4EE1-98B5-6AEFE25FD4BF}" type="sibTrans" cxnId="{759533FD-EFA4-4E67-BF06-337F01DF6488}">
      <dgm:prSet/>
      <dgm:spPr/>
      <dgm:t>
        <a:bodyPr/>
        <a:lstStyle/>
        <a:p>
          <a:endParaRPr lang="tr-TR"/>
        </a:p>
      </dgm:t>
    </dgm:pt>
    <dgm:pt modelId="{9FF2D29E-FEF8-42A6-9EE1-6A3EA1641944}" type="pres">
      <dgm:prSet presAssocID="{C6779F42-4F86-4828-B83A-2FA27103DF3C}" presName="diagram" presStyleCnt="0">
        <dgm:presLayoutVars>
          <dgm:chPref val="1"/>
          <dgm:dir/>
          <dgm:animOne val="branch"/>
          <dgm:animLvl val="lvl"/>
          <dgm:resizeHandles/>
        </dgm:presLayoutVars>
      </dgm:prSet>
      <dgm:spPr/>
    </dgm:pt>
    <dgm:pt modelId="{734CC5E4-8F20-4018-A538-8CC154FA53E4}" type="pres">
      <dgm:prSet presAssocID="{2BC74EF3-50CC-4475-971E-1364379844A6}" presName="root" presStyleCnt="0"/>
      <dgm:spPr/>
    </dgm:pt>
    <dgm:pt modelId="{0931B81C-3DF0-4F89-8522-B13F7F453399}" type="pres">
      <dgm:prSet presAssocID="{2BC74EF3-50CC-4475-971E-1364379844A6}" presName="rootComposite" presStyleCnt="0"/>
      <dgm:spPr/>
    </dgm:pt>
    <dgm:pt modelId="{5FCA30ED-4654-4CF2-B3F5-9431AD780D86}" type="pres">
      <dgm:prSet presAssocID="{2BC74EF3-50CC-4475-971E-1364379844A6}" presName="rootText" presStyleLbl="node1" presStyleIdx="0" presStyleCnt="1" custScaleX="514705"/>
      <dgm:spPr/>
    </dgm:pt>
    <dgm:pt modelId="{89AD7AC2-8C92-44D6-9D5A-9A41FF8748D9}" type="pres">
      <dgm:prSet presAssocID="{2BC74EF3-50CC-4475-971E-1364379844A6}" presName="rootConnector" presStyleLbl="node1" presStyleIdx="0" presStyleCnt="1"/>
      <dgm:spPr/>
    </dgm:pt>
    <dgm:pt modelId="{F16B0CBB-6FCE-43CD-967F-8FFD01EA797A}" type="pres">
      <dgm:prSet presAssocID="{2BC74EF3-50CC-4475-971E-1364379844A6}" presName="childShape" presStyleCnt="0"/>
      <dgm:spPr/>
    </dgm:pt>
    <dgm:pt modelId="{9A070E13-5037-4C91-9DC2-CB48FD1D0293}" type="pres">
      <dgm:prSet presAssocID="{670838E2-3D73-4D96-AAE0-30C2DB2BA194}" presName="Name13" presStyleLbl="parChTrans1D2" presStyleIdx="0" presStyleCnt="4"/>
      <dgm:spPr/>
    </dgm:pt>
    <dgm:pt modelId="{AF0791B9-A718-487A-8D22-AC7EB0369823}" type="pres">
      <dgm:prSet presAssocID="{08EC3255-EF93-4B62-AC4E-07B2358FB3EB}" presName="childText" presStyleLbl="bgAcc1" presStyleIdx="0" presStyleCnt="4" custScaleX="535396">
        <dgm:presLayoutVars>
          <dgm:bulletEnabled val="1"/>
        </dgm:presLayoutVars>
      </dgm:prSet>
      <dgm:spPr/>
    </dgm:pt>
    <dgm:pt modelId="{07FA544F-F455-4615-9214-E67A4993A8CF}" type="pres">
      <dgm:prSet presAssocID="{3541FD46-C00D-4CE5-8A19-30A733F1706E}" presName="Name13" presStyleLbl="parChTrans1D2" presStyleIdx="1" presStyleCnt="4"/>
      <dgm:spPr/>
    </dgm:pt>
    <dgm:pt modelId="{257C6F15-634E-4CCB-8AC6-D3F523F8837D}" type="pres">
      <dgm:prSet presAssocID="{D3D2C342-3348-4B8D-94B0-F5309A3A7168}" presName="childText" presStyleLbl="bgAcc1" presStyleIdx="1" presStyleCnt="4" custScaleX="535396">
        <dgm:presLayoutVars>
          <dgm:bulletEnabled val="1"/>
        </dgm:presLayoutVars>
      </dgm:prSet>
      <dgm:spPr/>
    </dgm:pt>
    <dgm:pt modelId="{73CA875C-028D-42E1-B636-25A7F54F92A6}" type="pres">
      <dgm:prSet presAssocID="{905A604D-0A37-499F-A118-BCE01EC6FE80}" presName="Name13" presStyleLbl="parChTrans1D2" presStyleIdx="2" presStyleCnt="4"/>
      <dgm:spPr/>
    </dgm:pt>
    <dgm:pt modelId="{765FCF99-03C9-44C0-93DE-3EA78EB80F4B}" type="pres">
      <dgm:prSet presAssocID="{3C581063-1867-438F-B2A3-AB8636E5EDBD}" presName="childText" presStyleLbl="bgAcc1" presStyleIdx="2" presStyleCnt="4" custScaleX="535396">
        <dgm:presLayoutVars>
          <dgm:bulletEnabled val="1"/>
        </dgm:presLayoutVars>
      </dgm:prSet>
      <dgm:spPr/>
    </dgm:pt>
    <dgm:pt modelId="{6BA41672-B71C-4D79-8B0C-E00002A4EEE8}" type="pres">
      <dgm:prSet presAssocID="{45F6CE88-8EB9-4BDA-91F2-74E659A84A1A}" presName="Name13" presStyleLbl="parChTrans1D2" presStyleIdx="3" presStyleCnt="4"/>
      <dgm:spPr/>
    </dgm:pt>
    <dgm:pt modelId="{8307B38D-2BDC-48B9-BCEF-76B0C6D2C87D}" type="pres">
      <dgm:prSet presAssocID="{D7B05298-CDD4-4283-BBF2-ACF178D4CD2C}" presName="childText" presStyleLbl="bgAcc1" presStyleIdx="3" presStyleCnt="4" custScaleX="535396">
        <dgm:presLayoutVars>
          <dgm:bulletEnabled val="1"/>
        </dgm:presLayoutVars>
      </dgm:prSet>
      <dgm:spPr/>
    </dgm:pt>
  </dgm:ptLst>
  <dgm:cxnLst>
    <dgm:cxn modelId="{DBDB881F-98FE-41BA-9D79-6F7FA41D9941}" srcId="{2BC74EF3-50CC-4475-971E-1364379844A6}" destId="{3C581063-1867-438F-B2A3-AB8636E5EDBD}" srcOrd="2" destOrd="0" parTransId="{905A604D-0A37-499F-A118-BCE01EC6FE80}" sibTransId="{59C56CF8-D7B4-4E80-BE46-26F56C0411A5}"/>
    <dgm:cxn modelId="{EB414835-4933-4F0C-9E75-FB6453AADC4F}" srcId="{2BC74EF3-50CC-4475-971E-1364379844A6}" destId="{D3D2C342-3348-4B8D-94B0-F5309A3A7168}" srcOrd="1" destOrd="0" parTransId="{3541FD46-C00D-4CE5-8A19-30A733F1706E}" sibTransId="{DB376490-340D-4E2E-B0FD-A7ED43FE932D}"/>
    <dgm:cxn modelId="{15681A5C-F33B-4D39-AB5D-FEE4A64724BB}" type="presOf" srcId="{905A604D-0A37-499F-A118-BCE01EC6FE80}" destId="{73CA875C-028D-42E1-B636-25A7F54F92A6}" srcOrd="0" destOrd="0" presId="urn:microsoft.com/office/officeart/2005/8/layout/hierarchy3"/>
    <dgm:cxn modelId="{6770B95C-10CB-40A8-A318-325D7C5E4BE9}" type="presOf" srcId="{2BC74EF3-50CC-4475-971E-1364379844A6}" destId="{5FCA30ED-4654-4CF2-B3F5-9431AD780D86}" srcOrd="0" destOrd="0" presId="urn:microsoft.com/office/officeart/2005/8/layout/hierarchy3"/>
    <dgm:cxn modelId="{ECCB3845-F450-4545-84FA-A9291C7B20D4}" srcId="{C6779F42-4F86-4828-B83A-2FA27103DF3C}" destId="{2BC74EF3-50CC-4475-971E-1364379844A6}" srcOrd="0" destOrd="0" parTransId="{820A407D-CA3A-4E9E-A3EA-59D1F719EBA0}" sibTransId="{53757A6E-7E7B-414A-A688-C0424F0AC37C}"/>
    <dgm:cxn modelId="{D111D167-8A14-4CE5-B487-C7FD5CCB586C}" type="presOf" srcId="{C6779F42-4F86-4828-B83A-2FA27103DF3C}" destId="{9FF2D29E-FEF8-42A6-9EE1-6A3EA1641944}" srcOrd="0" destOrd="0" presId="urn:microsoft.com/office/officeart/2005/8/layout/hierarchy3"/>
    <dgm:cxn modelId="{7EB1AA4D-8813-4A5E-8633-5D8ED6F0A799}" type="presOf" srcId="{45F6CE88-8EB9-4BDA-91F2-74E659A84A1A}" destId="{6BA41672-B71C-4D79-8B0C-E00002A4EEE8}" srcOrd="0" destOrd="0" presId="urn:microsoft.com/office/officeart/2005/8/layout/hierarchy3"/>
    <dgm:cxn modelId="{26A25B6F-4568-4911-99C9-D1D4638FB653}" type="presOf" srcId="{08EC3255-EF93-4B62-AC4E-07B2358FB3EB}" destId="{AF0791B9-A718-487A-8D22-AC7EB0369823}" srcOrd="0" destOrd="0" presId="urn:microsoft.com/office/officeart/2005/8/layout/hierarchy3"/>
    <dgm:cxn modelId="{EA3D9572-B153-4FA4-AAE4-D2F04F0BD7F8}" type="presOf" srcId="{3C581063-1867-438F-B2A3-AB8636E5EDBD}" destId="{765FCF99-03C9-44C0-93DE-3EA78EB80F4B}" srcOrd="0" destOrd="0" presId="urn:microsoft.com/office/officeart/2005/8/layout/hierarchy3"/>
    <dgm:cxn modelId="{336F3B56-E971-4FD8-A236-51F6059015A3}" type="presOf" srcId="{D3D2C342-3348-4B8D-94B0-F5309A3A7168}" destId="{257C6F15-634E-4CCB-8AC6-D3F523F8837D}" srcOrd="0" destOrd="0" presId="urn:microsoft.com/office/officeart/2005/8/layout/hierarchy3"/>
    <dgm:cxn modelId="{AE123788-18E4-4E3A-AF58-EB6B6360E440}" type="presOf" srcId="{3541FD46-C00D-4CE5-8A19-30A733F1706E}" destId="{07FA544F-F455-4615-9214-E67A4993A8CF}" srcOrd="0" destOrd="0" presId="urn:microsoft.com/office/officeart/2005/8/layout/hierarchy3"/>
    <dgm:cxn modelId="{95C38ECA-E5E6-4867-8A2E-E5C57C762D8F}" srcId="{2BC74EF3-50CC-4475-971E-1364379844A6}" destId="{08EC3255-EF93-4B62-AC4E-07B2358FB3EB}" srcOrd="0" destOrd="0" parTransId="{670838E2-3D73-4D96-AAE0-30C2DB2BA194}" sibTransId="{DFF04E86-E888-42A4-8507-484AADB63E79}"/>
    <dgm:cxn modelId="{5A8735D2-41B9-46F9-95BC-307BF14BE0DE}" type="presOf" srcId="{2BC74EF3-50CC-4475-971E-1364379844A6}" destId="{89AD7AC2-8C92-44D6-9D5A-9A41FF8748D9}" srcOrd="1" destOrd="0" presId="urn:microsoft.com/office/officeart/2005/8/layout/hierarchy3"/>
    <dgm:cxn modelId="{003A97D7-3405-4C2D-9DDF-207B7E593EFC}" type="presOf" srcId="{D7B05298-CDD4-4283-BBF2-ACF178D4CD2C}" destId="{8307B38D-2BDC-48B9-BCEF-76B0C6D2C87D}" srcOrd="0" destOrd="0" presId="urn:microsoft.com/office/officeart/2005/8/layout/hierarchy3"/>
    <dgm:cxn modelId="{43E295FB-7B3B-409D-92E4-E9BCDF9D0B48}" type="presOf" srcId="{670838E2-3D73-4D96-AAE0-30C2DB2BA194}" destId="{9A070E13-5037-4C91-9DC2-CB48FD1D0293}" srcOrd="0" destOrd="0" presId="urn:microsoft.com/office/officeart/2005/8/layout/hierarchy3"/>
    <dgm:cxn modelId="{759533FD-EFA4-4E67-BF06-337F01DF6488}" srcId="{2BC74EF3-50CC-4475-971E-1364379844A6}" destId="{D7B05298-CDD4-4283-BBF2-ACF178D4CD2C}" srcOrd="3" destOrd="0" parTransId="{45F6CE88-8EB9-4BDA-91F2-74E659A84A1A}" sibTransId="{10810FCD-FDA0-4EE1-98B5-6AEFE25FD4BF}"/>
    <dgm:cxn modelId="{F6B8F96A-BACD-4D84-84D3-8736CC027973}" type="presParOf" srcId="{9FF2D29E-FEF8-42A6-9EE1-6A3EA1641944}" destId="{734CC5E4-8F20-4018-A538-8CC154FA53E4}" srcOrd="0" destOrd="0" presId="urn:microsoft.com/office/officeart/2005/8/layout/hierarchy3"/>
    <dgm:cxn modelId="{698B2F30-3701-442A-92DF-C87BE3E285D8}" type="presParOf" srcId="{734CC5E4-8F20-4018-A538-8CC154FA53E4}" destId="{0931B81C-3DF0-4F89-8522-B13F7F453399}" srcOrd="0" destOrd="0" presId="urn:microsoft.com/office/officeart/2005/8/layout/hierarchy3"/>
    <dgm:cxn modelId="{7739F3C5-5709-4B85-8E0E-9691554042EC}" type="presParOf" srcId="{0931B81C-3DF0-4F89-8522-B13F7F453399}" destId="{5FCA30ED-4654-4CF2-B3F5-9431AD780D86}" srcOrd="0" destOrd="0" presId="urn:microsoft.com/office/officeart/2005/8/layout/hierarchy3"/>
    <dgm:cxn modelId="{EE525A36-1D14-4FBC-837C-36E9E4C77EB4}" type="presParOf" srcId="{0931B81C-3DF0-4F89-8522-B13F7F453399}" destId="{89AD7AC2-8C92-44D6-9D5A-9A41FF8748D9}" srcOrd="1" destOrd="0" presId="urn:microsoft.com/office/officeart/2005/8/layout/hierarchy3"/>
    <dgm:cxn modelId="{8149C501-7D17-4CC6-B148-E13FC084D660}" type="presParOf" srcId="{734CC5E4-8F20-4018-A538-8CC154FA53E4}" destId="{F16B0CBB-6FCE-43CD-967F-8FFD01EA797A}" srcOrd="1" destOrd="0" presId="urn:microsoft.com/office/officeart/2005/8/layout/hierarchy3"/>
    <dgm:cxn modelId="{530A98D9-2922-4ADB-9E2C-6B67FC32B7B0}" type="presParOf" srcId="{F16B0CBB-6FCE-43CD-967F-8FFD01EA797A}" destId="{9A070E13-5037-4C91-9DC2-CB48FD1D0293}" srcOrd="0" destOrd="0" presId="urn:microsoft.com/office/officeart/2005/8/layout/hierarchy3"/>
    <dgm:cxn modelId="{7E028890-1A1D-4A42-B256-A48C8594835F}" type="presParOf" srcId="{F16B0CBB-6FCE-43CD-967F-8FFD01EA797A}" destId="{AF0791B9-A718-487A-8D22-AC7EB0369823}" srcOrd="1" destOrd="0" presId="urn:microsoft.com/office/officeart/2005/8/layout/hierarchy3"/>
    <dgm:cxn modelId="{CF012C43-DC78-44EB-82B8-274302E0070E}" type="presParOf" srcId="{F16B0CBB-6FCE-43CD-967F-8FFD01EA797A}" destId="{07FA544F-F455-4615-9214-E67A4993A8CF}" srcOrd="2" destOrd="0" presId="urn:microsoft.com/office/officeart/2005/8/layout/hierarchy3"/>
    <dgm:cxn modelId="{6BF5F93B-69D8-4ECF-9277-E9EA6E634884}" type="presParOf" srcId="{F16B0CBB-6FCE-43CD-967F-8FFD01EA797A}" destId="{257C6F15-634E-4CCB-8AC6-D3F523F8837D}" srcOrd="3" destOrd="0" presId="urn:microsoft.com/office/officeart/2005/8/layout/hierarchy3"/>
    <dgm:cxn modelId="{2831CCA9-AF93-4267-A844-82C4632D1BF2}" type="presParOf" srcId="{F16B0CBB-6FCE-43CD-967F-8FFD01EA797A}" destId="{73CA875C-028D-42E1-B636-25A7F54F92A6}" srcOrd="4" destOrd="0" presId="urn:microsoft.com/office/officeart/2005/8/layout/hierarchy3"/>
    <dgm:cxn modelId="{C4CADB67-6EFE-4634-A578-FB9290F37D78}" type="presParOf" srcId="{F16B0CBB-6FCE-43CD-967F-8FFD01EA797A}" destId="{765FCF99-03C9-44C0-93DE-3EA78EB80F4B}" srcOrd="5" destOrd="0" presId="urn:microsoft.com/office/officeart/2005/8/layout/hierarchy3"/>
    <dgm:cxn modelId="{BB9C7F40-D1A3-410D-AB48-0D38AC5440A2}" type="presParOf" srcId="{F16B0CBB-6FCE-43CD-967F-8FFD01EA797A}" destId="{6BA41672-B71C-4D79-8B0C-E00002A4EEE8}" srcOrd="6" destOrd="0" presId="urn:microsoft.com/office/officeart/2005/8/layout/hierarchy3"/>
    <dgm:cxn modelId="{991FD6B6-41A1-40FD-A144-F8881F1C855A}" type="presParOf" srcId="{F16B0CBB-6FCE-43CD-967F-8FFD01EA797A}" destId="{8307B38D-2BDC-48B9-BCEF-76B0C6D2C87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A30ED-4654-4CF2-B3F5-9431AD780D86}">
      <dsp:nvSpPr>
        <dsp:cNvPr id="0" name=""/>
        <dsp:cNvSpPr/>
      </dsp:nvSpPr>
      <dsp:spPr>
        <a:xfrm>
          <a:off x="2360126" y="837"/>
          <a:ext cx="7238943" cy="70321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tr-TR" sz="4100" kern="1200" dirty="0"/>
            <a:t>Kudüs’e kimler hakim oldu?</a:t>
          </a:r>
        </a:p>
      </dsp:txBody>
      <dsp:txXfrm>
        <a:off x="2380722" y="21433"/>
        <a:ext cx="7197751" cy="662020"/>
      </dsp:txXfrm>
    </dsp:sp>
    <dsp:sp modelId="{9A070E13-5037-4C91-9DC2-CB48FD1D0293}">
      <dsp:nvSpPr>
        <dsp:cNvPr id="0" name=""/>
        <dsp:cNvSpPr/>
      </dsp:nvSpPr>
      <dsp:spPr>
        <a:xfrm>
          <a:off x="3084021" y="704050"/>
          <a:ext cx="723894" cy="527409"/>
        </a:xfrm>
        <a:custGeom>
          <a:avLst/>
          <a:gdLst/>
          <a:ahLst/>
          <a:cxnLst/>
          <a:rect l="0" t="0" r="0" b="0"/>
          <a:pathLst>
            <a:path>
              <a:moveTo>
                <a:pt x="0" y="0"/>
              </a:moveTo>
              <a:lnTo>
                <a:pt x="0" y="527409"/>
              </a:lnTo>
              <a:lnTo>
                <a:pt x="723894" y="52740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791B9-A718-487A-8D22-AC7EB0369823}">
      <dsp:nvSpPr>
        <dsp:cNvPr id="0" name=""/>
        <dsp:cNvSpPr/>
      </dsp:nvSpPr>
      <dsp:spPr>
        <a:xfrm>
          <a:off x="3807915" y="879853"/>
          <a:ext cx="6023957"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a:t>636 yılında Hz. Ömer (</a:t>
          </a:r>
          <a:r>
            <a:rPr lang="tr-TR" sz="2200" kern="1200" dirty="0" err="1"/>
            <a:t>r.a</a:t>
          </a:r>
          <a:r>
            <a:rPr lang="tr-TR" sz="2200" kern="1200" dirty="0"/>
            <a:t>.) tarafından fethedildi</a:t>
          </a:r>
        </a:p>
      </dsp:txBody>
      <dsp:txXfrm>
        <a:off x="3828511" y="900449"/>
        <a:ext cx="5982765" cy="662020"/>
      </dsp:txXfrm>
    </dsp:sp>
    <dsp:sp modelId="{07FA544F-F455-4615-9214-E67A4993A8CF}">
      <dsp:nvSpPr>
        <dsp:cNvPr id="0" name=""/>
        <dsp:cNvSpPr/>
      </dsp:nvSpPr>
      <dsp:spPr>
        <a:xfrm>
          <a:off x="3084021" y="704050"/>
          <a:ext cx="723894" cy="1406425"/>
        </a:xfrm>
        <a:custGeom>
          <a:avLst/>
          <a:gdLst/>
          <a:ahLst/>
          <a:cxnLst/>
          <a:rect l="0" t="0" r="0" b="0"/>
          <a:pathLst>
            <a:path>
              <a:moveTo>
                <a:pt x="0" y="0"/>
              </a:moveTo>
              <a:lnTo>
                <a:pt x="0" y="1406425"/>
              </a:lnTo>
              <a:lnTo>
                <a:pt x="723894" y="140642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C6F15-634E-4CCB-8AC6-D3F523F8837D}">
      <dsp:nvSpPr>
        <dsp:cNvPr id="0" name=""/>
        <dsp:cNvSpPr/>
      </dsp:nvSpPr>
      <dsp:spPr>
        <a:xfrm>
          <a:off x="3807915" y="1758869"/>
          <a:ext cx="6023957"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err="1"/>
            <a:t>Emeviler</a:t>
          </a:r>
          <a:r>
            <a:rPr lang="tr-TR" sz="2200" kern="1200" dirty="0"/>
            <a:t>, Abbasiler, Fatımiler ve1071’de Selçuklular hakim oldu</a:t>
          </a:r>
        </a:p>
      </dsp:txBody>
      <dsp:txXfrm>
        <a:off x="3828511" y="1779465"/>
        <a:ext cx="5982765" cy="662020"/>
      </dsp:txXfrm>
    </dsp:sp>
    <dsp:sp modelId="{73CA875C-028D-42E1-B636-25A7F54F92A6}">
      <dsp:nvSpPr>
        <dsp:cNvPr id="0" name=""/>
        <dsp:cNvSpPr/>
      </dsp:nvSpPr>
      <dsp:spPr>
        <a:xfrm>
          <a:off x="3084021" y="704050"/>
          <a:ext cx="723894" cy="2285441"/>
        </a:xfrm>
        <a:custGeom>
          <a:avLst/>
          <a:gdLst/>
          <a:ahLst/>
          <a:cxnLst/>
          <a:rect l="0" t="0" r="0" b="0"/>
          <a:pathLst>
            <a:path>
              <a:moveTo>
                <a:pt x="0" y="0"/>
              </a:moveTo>
              <a:lnTo>
                <a:pt x="0" y="2285441"/>
              </a:lnTo>
              <a:lnTo>
                <a:pt x="723894" y="2285441"/>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FCF99-03C9-44C0-93DE-3EA78EB80F4B}">
      <dsp:nvSpPr>
        <dsp:cNvPr id="0" name=""/>
        <dsp:cNvSpPr/>
      </dsp:nvSpPr>
      <dsp:spPr>
        <a:xfrm>
          <a:off x="3807915" y="2637885"/>
          <a:ext cx="6023957"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a:t>1099’da Haçlıların eline geçti (88 yıl)</a:t>
          </a:r>
        </a:p>
      </dsp:txBody>
      <dsp:txXfrm>
        <a:off x="3828511" y="2658481"/>
        <a:ext cx="5982765" cy="662020"/>
      </dsp:txXfrm>
    </dsp:sp>
    <dsp:sp modelId="{6BA41672-B71C-4D79-8B0C-E00002A4EEE8}">
      <dsp:nvSpPr>
        <dsp:cNvPr id="0" name=""/>
        <dsp:cNvSpPr/>
      </dsp:nvSpPr>
      <dsp:spPr>
        <a:xfrm>
          <a:off x="3084021" y="704050"/>
          <a:ext cx="723894" cy="3164458"/>
        </a:xfrm>
        <a:custGeom>
          <a:avLst/>
          <a:gdLst/>
          <a:ahLst/>
          <a:cxnLst/>
          <a:rect l="0" t="0" r="0" b="0"/>
          <a:pathLst>
            <a:path>
              <a:moveTo>
                <a:pt x="0" y="0"/>
              </a:moveTo>
              <a:lnTo>
                <a:pt x="0" y="3164458"/>
              </a:lnTo>
              <a:lnTo>
                <a:pt x="723894" y="316445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7B38D-2BDC-48B9-BCEF-76B0C6D2C87D}">
      <dsp:nvSpPr>
        <dsp:cNvPr id="0" name=""/>
        <dsp:cNvSpPr/>
      </dsp:nvSpPr>
      <dsp:spPr>
        <a:xfrm>
          <a:off x="3807915" y="3516901"/>
          <a:ext cx="6023957"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a:t>1187’de Selahattin </a:t>
          </a:r>
          <a:r>
            <a:rPr lang="tr-TR" sz="2200" kern="1200" dirty="0" err="1"/>
            <a:t>Eyyübî</a:t>
          </a:r>
          <a:r>
            <a:rPr lang="tr-TR" sz="2200" kern="1200" dirty="0"/>
            <a:t> Kudüs’ü haçlıların elinden aldı</a:t>
          </a:r>
        </a:p>
      </dsp:txBody>
      <dsp:txXfrm>
        <a:off x="3828511" y="3537497"/>
        <a:ext cx="5982765" cy="662020"/>
      </dsp:txXfrm>
    </dsp:sp>
    <dsp:sp modelId="{3FA84257-E08F-4BE5-882E-6AC0E101B5B3}">
      <dsp:nvSpPr>
        <dsp:cNvPr id="0" name=""/>
        <dsp:cNvSpPr/>
      </dsp:nvSpPr>
      <dsp:spPr>
        <a:xfrm>
          <a:off x="3084021" y="704050"/>
          <a:ext cx="723894" cy="4043474"/>
        </a:xfrm>
        <a:custGeom>
          <a:avLst/>
          <a:gdLst/>
          <a:ahLst/>
          <a:cxnLst/>
          <a:rect l="0" t="0" r="0" b="0"/>
          <a:pathLst>
            <a:path>
              <a:moveTo>
                <a:pt x="0" y="0"/>
              </a:moveTo>
              <a:lnTo>
                <a:pt x="0" y="4043474"/>
              </a:lnTo>
              <a:lnTo>
                <a:pt x="723894" y="404347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AA5B2-6AFF-433A-9E2C-87FCDAC95F98}">
      <dsp:nvSpPr>
        <dsp:cNvPr id="0" name=""/>
        <dsp:cNvSpPr/>
      </dsp:nvSpPr>
      <dsp:spPr>
        <a:xfrm>
          <a:off x="3807915" y="4395917"/>
          <a:ext cx="6023957"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a:t>Şehir kimi zaman Hristiyanların kimi zaman Müslümanların hakimiyetine geçmiştir</a:t>
          </a:r>
        </a:p>
      </dsp:txBody>
      <dsp:txXfrm>
        <a:off x="3828511" y="4416513"/>
        <a:ext cx="5982765" cy="662020"/>
      </dsp:txXfrm>
    </dsp:sp>
    <dsp:sp modelId="{A0050DF4-46A9-4613-902E-8B766A72F749}">
      <dsp:nvSpPr>
        <dsp:cNvPr id="0" name=""/>
        <dsp:cNvSpPr/>
      </dsp:nvSpPr>
      <dsp:spPr>
        <a:xfrm>
          <a:off x="3084021" y="704050"/>
          <a:ext cx="723894" cy="4922490"/>
        </a:xfrm>
        <a:custGeom>
          <a:avLst/>
          <a:gdLst/>
          <a:ahLst/>
          <a:cxnLst/>
          <a:rect l="0" t="0" r="0" b="0"/>
          <a:pathLst>
            <a:path>
              <a:moveTo>
                <a:pt x="0" y="0"/>
              </a:moveTo>
              <a:lnTo>
                <a:pt x="0" y="4922490"/>
              </a:lnTo>
              <a:lnTo>
                <a:pt x="723894" y="492249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3FAE7-0EF6-449E-A482-5DB348BD4B2D}">
      <dsp:nvSpPr>
        <dsp:cNvPr id="0" name=""/>
        <dsp:cNvSpPr/>
      </dsp:nvSpPr>
      <dsp:spPr>
        <a:xfrm>
          <a:off x="3807915" y="5274933"/>
          <a:ext cx="6023957"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a:t>Yavuz Sultan Selim döneminde 1516’da fethedilmiştir</a:t>
          </a:r>
        </a:p>
      </dsp:txBody>
      <dsp:txXfrm>
        <a:off x="3828511" y="5295529"/>
        <a:ext cx="5982765" cy="662020"/>
      </dsp:txXfrm>
    </dsp:sp>
    <dsp:sp modelId="{DD7E66F6-6DFA-4912-A4B4-2FFAB3DBBE51}">
      <dsp:nvSpPr>
        <dsp:cNvPr id="0" name=""/>
        <dsp:cNvSpPr/>
      </dsp:nvSpPr>
      <dsp:spPr>
        <a:xfrm>
          <a:off x="3084021" y="704050"/>
          <a:ext cx="723894" cy="5801506"/>
        </a:xfrm>
        <a:custGeom>
          <a:avLst/>
          <a:gdLst/>
          <a:ahLst/>
          <a:cxnLst/>
          <a:rect l="0" t="0" r="0" b="0"/>
          <a:pathLst>
            <a:path>
              <a:moveTo>
                <a:pt x="0" y="0"/>
              </a:moveTo>
              <a:lnTo>
                <a:pt x="0" y="5801506"/>
              </a:lnTo>
              <a:lnTo>
                <a:pt x="723894" y="580150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0DFC4-6172-486D-B353-06C5D125B014}">
      <dsp:nvSpPr>
        <dsp:cNvPr id="0" name=""/>
        <dsp:cNvSpPr/>
      </dsp:nvSpPr>
      <dsp:spPr>
        <a:xfrm>
          <a:off x="3807915" y="6153949"/>
          <a:ext cx="6010006" cy="70321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tr-TR" sz="2200" kern="1200" dirty="0"/>
            <a:t>Yavuz Sultan Selim Kudüs’e «Kudüs-ü Şerif» ismini vermiştir</a:t>
          </a:r>
        </a:p>
      </dsp:txBody>
      <dsp:txXfrm>
        <a:off x="3828511" y="6174545"/>
        <a:ext cx="5968814" cy="66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A30ED-4654-4CF2-B3F5-9431AD780D86}">
      <dsp:nvSpPr>
        <dsp:cNvPr id="0" name=""/>
        <dsp:cNvSpPr/>
      </dsp:nvSpPr>
      <dsp:spPr>
        <a:xfrm>
          <a:off x="1810617" y="744"/>
          <a:ext cx="8303719" cy="80664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tr-TR" sz="4800" kern="1200" dirty="0"/>
            <a:t>Kudüs için yapabileceklerimiz:</a:t>
          </a:r>
        </a:p>
      </dsp:txBody>
      <dsp:txXfrm>
        <a:off x="1834243" y="24370"/>
        <a:ext cx="8256467" cy="759396"/>
      </dsp:txXfrm>
    </dsp:sp>
    <dsp:sp modelId="{9A070E13-5037-4C91-9DC2-CB48FD1D0293}">
      <dsp:nvSpPr>
        <dsp:cNvPr id="0" name=""/>
        <dsp:cNvSpPr/>
      </dsp:nvSpPr>
      <dsp:spPr>
        <a:xfrm>
          <a:off x="2640989" y="807392"/>
          <a:ext cx="830371" cy="604986"/>
        </a:xfrm>
        <a:custGeom>
          <a:avLst/>
          <a:gdLst/>
          <a:ahLst/>
          <a:cxnLst/>
          <a:rect l="0" t="0" r="0" b="0"/>
          <a:pathLst>
            <a:path>
              <a:moveTo>
                <a:pt x="0" y="0"/>
              </a:moveTo>
              <a:lnTo>
                <a:pt x="0" y="604986"/>
              </a:lnTo>
              <a:lnTo>
                <a:pt x="830371" y="60498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791B9-A718-487A-8D22-AC7EB0369823}">
      <dsp:nvSpPr>
        <dsp:cNvPr id="0" name=""/>
        <dsp:cNvSpPr/>
      </dsp:nvSpPr>
      <dsp:spPr>
        <a:xfrm>
          <a:off x="3471361" y="1009054"/>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Bilgi en büyük güçtür, bilgilerimiz sağlam olacak</a:t>
          </a:r>
        </a:p>
      </dsp:txBody>
      <dsp:txXfrm>
        <a:off x="3494987" y="1032680"/>
        <a:ext cx="6862769" cy="759396"/>
      </dsp:txXfrm>
    </dsp:sp>
    <dsp:sp modelId="{07FA544F-F455-4615-9214-E67A4993A8CF}">
      <dsp:nvSpPr>
        <dsp:cNvPr id="0" name=""/>
        <dsp:cNvSpPr/>
      </dsp:nvSpPr>
      <dsp:spPr>
        <a:xfrm>
          <a:off x="2640989" y="807392"/>
          <a:ext cx="830371" cy="1613296"/>
        </a:xfrm>
        <a:custGeom>
          <a:avLst/>
          <a:gdLst/>
          <a:ahLst/>
          <a:cxnLst/>
          <a:rect l="0" t="0" r="0" b="0"/>
          <a:pathLst>
            <a:path>
              <a:moveTo>
                <a:pt x="0" y="0"/>
              </a:moveTo>
              <a:lnTo>
                <a:pt x="0" y="1613296"/>
              </a:lnTo>
              <a:lnTo>
                <a:pt x="830371" y="16132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C6F15-634E-4CCB-8AC6-D3F523F8837D}">
      <dsp:nvSpPr>
        <dsp:cNvPr id="0" name=""/>
        <dsp:cNvSpPr/>
      </dsp:nvSpPr>
      <dsp:spPr>
        <a:xfrm>
          <a:off x="3471361" y="2017365"/>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Kudüs’ü sürekli gündemde tutacağız</a:t>
          </a:r>
        </a:p>
      </dsp:txBody>
      <dsp:txXfrm>
        <a:off x="3494987" y="2040991"/>
        <a:ext cx="6862769" cy="759396"/>
      </dsp:txXfrm>
    </dsp:sp>
    <dsp:sp modelId="{73CA875C-028D-42E1-B636-25A7F54F92A6}">
      <dsp:nvSpPr>
        <dsp:cNvPr id="0" name=""/>
        <dsp:cNvSpPr/>
      </dsp:nvSpPr>
      <dsp:spPr>
        <a:xfrm>
          <a:off x="2640989" y="807392"/>
          <a:ext cx="830371" cy="2621607"/>
        </a:xfrm>
        <a:custGeom>
          <a:avLst/>
          <a:gdLst/>
          <a:ahLst/>
          <a:cxnLst/>
          <a:rect l="0" t="0" r="0" b="0"/>
          <a:pathLst>
            <a:path>
              <a:moveTo>
                <a:pt x="0" y="0"/>
              </a:moveTo>
              <a:lnTo>
                <a:pt x="0" y="2621607"/>
              </a:lnTo>
              <a:lnTo>
                <a:pt x="830371" y="262160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FCF99-03C9-44C0-93DE-3EA78EB80F4B}">
      <dsp:nvSpPr>
        <dsp:cNvPr id="0" name=""/>
        <dsp:cNvSpPr/>
      </dsp:nvSpPr>
      <dsp:spPr>
        <a:xfrm>
          <a:off x="3471361" y="3025675"/>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Herkes en az10 kişiyi bilgilendirecek</a:t>
          </a:r>
        </a:p>
      </dsp:txBody>
      <dsp:txXfrm>
        <a:off x="3494987" y="3049301"/>
        <a:ext cx="6862769" cy="759396"/>
      </dsp:txXfrm>
    </dsp:sp>
    <dsp:sp modelId="{6BA41672-B71C-4D79-8B0C-E00002A4EEE8}">
      <dsp:nvSpPr>
        <dsp:cNvPr id="0" name=""/>
        <dsp:cNvSpPr/>
      </dsp:nvSpPr>
      <dsp:spPr>
        <a:xfrm>
          <a:off x="2640989" y="807392"/>
          <a:ext cx="830371" cy="3629917"/>
        </a:xfrm>
        <a:custGeom>
          <a:avLst/>
          <a:gdLst/>
          <a:ahLst/>
          <a:cxnLst/>
          <a:rect l="0" t="0" r="0" b="0"/>
          <a:pathLst>
            <a:path>
              <a:moveTo>
                <a:pt x="0" y="0"/>
              </a:moveTo>
              <a:lnTo>
                <a:pt x="0" y="3629917"/>
              </a:lnTo>
              <a:lnTo>
                <a:pt x="830371" y="362991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7B38D-2BDC-48B9-BCEF-76B0C6D2C87D}">
      <dsp:nvSpPr>
        <dsp:cNvPr id="0" name=""/>
        <dsp:cNvSpPr/>
      </dsp:nvSpPr>
      <dsp:spPr>
        <a:xfrm>
          <a:off x="3471361" y="4033986"/>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Sosyal medyada paylaşımlar yapacağız </a:t>
          </a:r>
        </a:p>
      </dsp:txBody>
      <dsp:txXfrm>
        <a:off x="3494987" y="4057612"/>
        <a:ext cx="6862769" cy="759396"/>
      </dsp:txXfrm>
    </dsp:sp>
    <dsp:sp modelId="{3FA84257-E08F-4BE5-882E-6AC0E101B5B3}">
      <dsp:nvSpPr>
        <dsp:cNvPr id="0" name=""/>
        <dsp:cNvSpPr/>
      </dsp:nvSpPr>
      <dsp:spPr>
        <a:xfrm>
          <a:off x="2640989" y="807392"/>
          <a:ext cx="830371" cy="4638228"/>
        </a:xfrm>
        <a:custGeom>
          <a:avLst/>
          <a:gdLst/>
          <a:ahLst/>
          <a:cxnLst/>
          <a:rect l="0" t="0" r="0" b="0"/>
          <a:pathLst>
            <a:path>
              <a:moveTo>
                <a:pt x="0" y="0"/>
              </a:moveTo>
              <a:lnTo>
                <a:pt x="0" y="4638228"/>
              </a:lnTo>
              <a:lnTo>
                <a:pt x="830371" y="463822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AA5B2-6AFF-433A-9E2C-87FCDAC95F98}">
      <dsp:nvSpPr>
        <dsp:cNvPr id="0" name=""/>
        <dsp:cNvSpPr/>
      </dsp:nvSpPr>
      <dsp:spPr>
        <a:xfrm>
          <a:off x="3471361" y="5042296"/>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Kudüs ile ilgili aktiviteler düzenleyeceğiz</a:t>
          </a:r>
        </a:p>
      </dsp:txBody>
      <dsp:txXfrm>
        <a:off x="3494987" y="5065922"/>
        <a:ext cx="6862769" cy="759396"/>
      </dsp:txXfrm>
    </dsp:sp>
    <dsp:sp modelId="{A0050DF4-46A9-4613-902E-8B766A72F749}">
      <dsp:nvSpPr>
        <dsp:cNvPr id="0" name=""/>
        <dsp:cNvSpPr/>
      </dsp:nvSpPr>
      <dsp:spPr>
        <a:xfrm>
          <a:off x="2640989" y="807392"/>
          <a:ext cx="830371" cy="5646539"/>
        </a:xfrm>
        <a:custGeom>
          <a:avLst/>
          <a:gdLst/>
          <a:ahLst/>
          <a:cxnLst/>
          <a:rect l="0" t="0" r="0" b="0"/>
          <a:pathLst>
            <a:path>
              <a:moveTo>
                <a:pt x="0" y="0"/>
              </a:moveTo>
              <a:lnTo>
                <a:pt x="0" y="5646539"/>
              </a:lnTo>
              <a:lnTo>
                <a:pt x="830371" y="564653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3FAE7-0EF6-449E-A482-5DB348BD4B2D}">
      <dsp:nvSpPr>
        <dsp:cNvPr id="0" name=""/>
        <dsp:cNvSpPr/>
      </dsp:nvSpPr>
      <dsp:spPr>
        <a:xfrm>
          <a:off x="3471361" y="6050607"/>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Kudüs’e dair yapılan faaliyetleri takip edeceğiz</a:t>
          </a:r>
        </a:p>
      </dsp:txBody>
      <dsp:txXfrm>
        <a:off x="3494987" y="6074233"/>
        <a:ext cx="6862769" cy="7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A30ED-4654-4CF2-B3F5-9431AD780D86}">
      <dsp:nvSpPr>
        <dsp:cNvPr id="0" name=""/>
        <dsp:cNvSpPr/>
      </dsp:nvSpPr>
      <dsp:spPr>
        <a:xfrm>
          <a:off x="23723" y="0"/>
          <a:ext cx="11766156" cy="114299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a:t>Kudüs:</a:t>
          </a:r>
        </a:p>
      </dsp:txBody>
      <dsp:txXfrm>
        <a:off x="57200" y="33477"/>
        <a:ext cx="11699202" cy="1076045"/>
      </dsp:txXfrm>
    </dsp:sp>
    <dsp:sp modelId="{9A070E13-5037-4C91-9DC2-CB48FD1D0293}">
      <dsp:nvSpPr>
        <dsp:cNvPr id="0" name=""/>
        <dsp:cNvSpPr/>
      </dsp:nvSpPr>
      <dsp:spPr>
        <a:xfrm>
          <a:off x="1200338" y="1143000"/>
          <a:ext cx="1176615" cy="857249"/>
        </a:xfrm>
        <a:custGeom>
          <a:avLst/>
          <a:gdLst/>
          <a:ahLst/>
          <a:cxnLst/>
          <a:rect l="0" t="0" r="0" b="0"/>
          <a:pathLst>
            <a:path>
              <a:moveTo>
                <a:pt x="0" y="0"/>
              </a:moveTo>
              <a:lnTo>
                <a:pt x="0" y="857249"/>
              </a:lnTo>
              <a:lnTo>
                <a:pt x="1176615" y="85724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791B9-A718-487A-8D22-AC7EB0369823}">
      <dsp:nvSpPr>
        <dsp:cNvPr id="0" name=""/>
        <dsp:cNvSpPr/>
      </dsp:nvSpPr>
      <dsp:spPr>
        <a:xfrm>
          <a:off x="2376954" y="1428750"/>
          <a:ext cx="9791322"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Başta Kudüs olmak üzere bütün İslâm alemi bir olunca </a:t>
          </a:r>
        </a:p>
      </dsp:txBody>
      <dsp:txXfrm>
        <a:off x="2410431" y="1462227"/>
        <a:ext cx="9724368" cy="1076045"/>
      </dsp:txXfrm>
    </dsp:sp>
    <dsp:sp modelId="{07FA544F-F455-4615-9214-E67A4993A8CF}">
      <dsp:nvSpPr>
        <dsp:cNvPr id="0" name=""/>
        <dsp:cNvSpPr/>
      </dsp:nvSpPr>
      <dsp:spPr>
        <a:xfrm>
          <a:off x="1200338" y="1143000"/>
          <a:ext cx="1176615" cy="2285999"/>
        </a:xfrm>
        <a:custGeom>
          <a:avLst/>
          <a:gdLst/>
          <a:ahLst/>
          <a:cxnLst/>
          <a:rect l="0" t="0" r="0" b="0"/>
          <a:pathLst>
            <a:path>
              <a:moveTo>
                <a:pt x="0" y="0"/>
              </a:moveTo>
              <a:lnTo>
                <a:pt x="0" y="2285999"/>
              </a:lnTo>
              <a:lnTo>
                <a:pt x="1176615" y="228599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C6F15-634E-4CCB-8AC6-D3F523F8837D}">
      <dsp:nvSpPr>
        <dsp:cNvPr id="0" name=""/>
        <dsp:cNvSpPr/>
      </dsp:nvSpPr>
      <dsp:spPr>
        <a:xfrm>
          <a:off x="2376954" y="2857500"/>
          <a:ext cx="9791322"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Fikir ve düşünce ayrılıkları bir kenara bırakılınca</a:t>
          </a:r>
        </a:p>
      </dsp:txBody>
      <dsp:txXfrm>
        <a:off x="2410431" y="2890977"/>
        <a:ext cx="9724368" cy="1076045"/>
      </dsp:txXfrm>
    </dsp:sp>
    <dsp:sp modelId="{73CA875C-028D-42E1-B636-25A7F54F92A6}">
      <dsp:nvSpPr>
        <dsp:cNvPr id="0" name=""/>
        <dsp:cNvSpPr/>
      </dsp:nvSpPr>
      <dsp:spPr>
        <a:xfrm>
          <a:off x="1200338" y="1143000"/>
          <a:ext cx="1176615" cy="3714749"/>
        </a:xfrm>
        <a:custGeom>
          <a:avLst/>
          <a:gdLst/>
          <a:ahLst/>
          <a:cxnLst/>
          <a:rect l="0" t="0" r="0" b="0"/>
          <a:pathLst>
            <a:path>
              <a:moveTo>
                <a:pt x="0" y="0"/>
              </a:moveTo>
              <a:lnTo>
                <a:pt x="0" y="3714749"/>
              </a:lnTo>
              <a:lnTo>
                <a:pt x="1176615" y="371474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FCF99-03C9-44C0-93DE-3EA78EB80F4B}">
      <dsp:nvSpPr>
        <dsp:cNvPr id="0" name=""/>
        <dsp:cNvSpPr/>
      </dsp:nvSpPr>
      <dsp:spPr>
        <a:xfrm>
          <a:off x="2376954" y="4286249"/>
          <a:ext cx="9791322"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Fitne ve fesattan uzak durup Kudüs davası etrafında birleşince</a:t>
          </a:r>
        </a:p>
      </dsp:txBody>
      <dsp:txXfrm>
        <a:off x="2410431" y="4319726"/>
        <a:ext cx="9724368" cy="1076045"/>
      </dsp:txXfrm>
    </dsp:sp>
    <dsp:sp modelId="{6BA41672-B71C-4D79-8B0C-E00002A4EEE8}">
      <dsp:nvSpPr>
        <dsp:cNvPr id="0" name=""/>
        <dsp:cNvSpPr/>
      </dsp:nvSpPr>
      <dsp:spPr>
        <a:xfrm>
          <a:off x="1200338" y="1143000"/>
          <a:ext cx="1176615" cy="5143500"/>
        </a:xfrm>
        <a:custGeom>
          <a:avLst/>
          <a:gdLst/>
          <a:ahLst/>
          <a:cxnLst/>
          <a:rect l="0" t="0" r="0" b="0"/>
          <a:pathLst>
            <a:path>
              <a:moveTo>
                <a:pt x="0" y="0"/>
              </a:moveTo>
              <a:lnTo>
                <a:pt x="0" y="5143500"/>
              </a:lnTo>
              <a:lnTo>
                <a:pt x="1176615" y="514350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7B38D-2BDC-48B9-BCEF-76B0C6D2C87D}">
      <dsp:nvSpPr>
        <dsp:cNvPr id="0" name=""/>
        <dsp:cNvSpPr/>
      </dsp:nvSpPr>
      <dsp:spPr>
        <a:xfrm>
          <a:off x="2376954" y="5715000"/>
          <a:ext cx="9791322" cy="114299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KURTULACAKTIR ALLAH’IN İZNİYLE</a:t>
          </a:r>
        </a:p>
      </dsp:txBody>
      <dsp:txXfrm>
        <a:off x="2410431" y="5748477"/>
        <a:ext cx="9724368" cy="1076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4.03.2021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4.03.2021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4.03.2021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4.03.2021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4.03.2021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4.03.2021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4.03.2021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4.03.2021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4.03.2021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7A8o1ujx7U4?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8WMwjERzTy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id_Oqbf39pM?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SjF8MalEJBA?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SE-Apk1xCNw?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https://www.youtube.com/embed/qkJCJ9Sce_g?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1-qvvIDGadc"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xFSsjNgx6KA?start=4&amp;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401546"/>
            <a:ext cx="13193486" cy="1475013"/>
          </a:xfrm>
        </p:spPr>
        <p:txBody>
          <a:bodyPr>
            <a:noAutofit/>
          </a:bodyPr>
          <a:lstStyle/>
          <a:p>
            <a:pPr algn="ctr"/>
            <a:r>
              <a:rPr lang="tr-TR" sz="11500" cap="none" dirty="0">
                <a:ln w="0"/>
                <a:solidFill>
                  <a:schemeClr val="accent1">
                    <a:lumMod val="90000"/>
                    <a:lumOff val="10000"/>
                  </a:schemeClr>
                </a:solidFill>
                <a:effectLst>
                  <a:outerShdw blurRad="38100" dist="19050" dir="2700000" algn="tl" rotWithShape="0">
                    <a:schemeClr val="dk1">
                      <a:alpha val="40000"/>
                    </a:schemeClr>
                  </a:outerShdw>
                </a:effectLst>
              </a:rPr>
              <a:t>Kudüs ve Çevresi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B9A47D4B-C497-41DC-941D-3BAD49B9CC89}"/>
              </a:ext>
            </a:extLst>
          </p:cNvPr>
          <p:cNvGraphicFramePr/>
          <p:nvPr>
            <p:extLst>
              <p:ext uri="{D42A27DB-BD31-4B8C-83A1-F6EECF244321}">
                <p14:modId xmlns:p14="http://schemas.microsoft.com/office/powerpoint/2010/main" val="98649920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5FCA30ED-4654-4CF2-B3F5-9431AD780D86}"/>
                                            </p:graphicEl>
                                          </p:spTgt>
                                        </p:tgtEl>
                                        <p:attrNameLst>
                                          <p:attrName>style.visibility</p:attrName>
                                        </p:attrNameLst>
                                      </p:cBhvr>
                                      <p:to>
                                        <p:strVal val="visible"/>
                                      </p:to>
                                    </p:set>
                                    <p:animEffect transition="in" filter="fade">
                                      <p:cBhvr>
                                        <p:cTn id="7" dur="1000"/>
                                        <p:tgtEl>
                                          <p:spTgt spid="2">
                                            <p:graphicEl>
                                              <a:dgm id="{5FCA30ED-4654-4CF2-B3F5-9431AD780D86}"/>
                                            </p:graphicEl>
                                          </p:spTgt>
                                        </p:tgtEl>
                                      </p:cBhvr>
                                    </p:animEffect>
                                    <p:anim calcmode="lin" valueType="num">
                                      <p:cBhvr>
                                        <p:cTn id="8" dur="1000" fill="hold"/>
                                        <p:tgtEl>
                                          <p:spTgt spid="2">
                                            <p:graphicEl>
                                              <a:dgm id="{5FCA30ED-4654-4CF2-B3F5-9431AD780D86}"/>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FCA30ED-4654-4CF2-B3F5-9431AD780D8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9A070E13-5037-4C91-9DC2-CB48FD1D0293}"/>
                                            </p:graphicEl>
                                          </p:spTgt>
                                        </p:tgtEl>
                                        <p:attrNameLst>
                                          <p:attrName>style.visibility</p:attrName>
                                        </p:attrNameLst>
                                      </p:cBhvr>
                                      <p:to>
                                        <p:strVal val="visible"/>
                                      </p:to>
                                    </p:set>
                                    <p:animEffect transition="in" filter="fade">
                                      <p:cBhvr>
                                        <p:cTn id="14" dur="1000"/>
                                        <p:tgtEl>
                                          <p:spTgt spid="2">
                                            <p:graphicEl>
                                              <a:dgm id="{9A070E13-5037-4C91-9DC2-CB48FD1D0293}"/>
                                            </p:graphicEl>
                                          </p:spTgt>
                                        </p:tgtEl>
                                      </p:cBhvr>
                                    </p:animEffect>
                                    <p:anim calcmode="lin" valueType="num">
                                      <p:cBhvr>
                                        <p:cTn id="15" dur="1000" fill="hold"/>
                                        <p:tgtEl>
                                          <p:spTgt spid="2">
                                            <p:graphicEl>
                                              <a:dgm id="{9A070E13-5037-4C91-9DC2-CB48FD1D029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9A070E13-5037-4C91-9DC2-CB48FD1D029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F0791B9-A718-487A-8D22-AC7EB0369823}"/>
                                            </p:graphicEl>
                                          </p:spTgt>
                                        </p:tgtEl>
                                        <p:attrNameLst>
                                          <p:attrName>style.visibility</p:attrName>
                                        </p:attrNameLst>
                                      </p:cBhvr>
                                      <p:to>
                                        <p:strVal val="visible"/>
                                      </p:to>
                                    </p:set>
                                    <p:animEffect transition="in" filter="fade">
                                      <p:cBhvr>
                                        <p:cTn id="19" dur="1000"/>
                                        <p:tgtEl>
                                          <p:spTgt spid="2">
                                            <p:graphicEl>
                                              <a:dgm id="{AF0791B9-A718-487A-8D22-AC7EB0369823}"/>
                                            </p:graphicEl>
                                          </p:spTgt>
                                        </p:tgtEl>
                                      </p:cBhvr>
                                    </p:animEffect>
                                    <p:anim calcmode="lin" valueType="num">
                                      <p:cBhvr>
                                        <p:cTn id="20" dur="1000" fill="hold"/>
                                        <p:tgtEl>
                                          <p:spTgt spid="2">
                                            <p:graphicEl>
                                              <a:dgm id="{AF0791B9-A718-487A-8D22-AC7EB036982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F0791B9-A718-487A-8D22-AC7EB036982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7FA544F-F455-4615-9214-E67A4993A8CF}"/>
                                            </p:graphicEl>
                                          </p:spTgt>
                                        </p:tgtEl>
                                        <p:attrNameLst>
                                          <p:attrName>style.visibility</p:attrName>
                                        </p:attrNameLst>
                                      </p:cBhvr>
                                      <p:to>
                                        <p:strVal val="visible"/>
                                      </p:to>
                                    </p:set>
                                    <p:animEffect transition="in" filter="fade">
                                      <p:cBhvr>
                                        <p:cTn id="26" dur="1000"/>
                                        <p:tgtEl>
                                          <p:spTgt spid="2">
                                            <p:graphicEl>
                                              <a:dgm id="{07FA544F-F455-4615-9214-E67A4993A8CF}"/>
                                            </p:graphicEl>
                                          </p:spTgt>
                                        </p:tgtEl>
                                      </p:cBhvr>
                                    </p:animEffect>
                                    <p:anim calcmode="lin" valueType="num">
                                      <p:cBhvr>
                                        <p:cTn id="27" dur="1000" fill="hold"/>
                                        <p:tgtEl>
                                          <p:spTgt spid="2">
                                            <p:graphicEl>
                                              <a:dgm id="{07FA544F-F455-4615-9214-E67A4993A8CF}"/>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7FA544F-F455-4615-9214-E67A4993A8C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257C6F15-634E-4CCB-8AC6-D3F523F8837D}"/>
                                            </p:graphicEl>
                                          </p:spTgt>
                                        </p:tgtEl>
                                        <p:attrNameLst>
                                          <p:attrName>style.visibility</p:attrName>
                                        </p:attrNameLst>
                                      </p:cBhvr>
                                      <p:to>
                                        <p:strVal val="visible"/>
                                      </p:to>
                                    </p:set>
                                    <p:animEffect transition="in" filter="fade">
                                      <p:cBhvr>
                                        <p:cTn id="31" dur="1000"/>
                                        <p:tgtEl>
                                          <p:spTgt spid="2">
                                            <p:graphicEl>
                                              <a:dgm id="{257C6F15-634E-4CCB-8AC6-D3F523F8837D}"/>
                                            </p:graphicEl>
                                          </p:spTgt>
                                        </p:tgtEl>
                                      </p:cBhvr>
                                    </p:animEffect>
                                    <p:anim calcmode="lin" valueType="num">
                                      <p:cBhvr>
                                        <p:cTn id="32" dur="1000" fill="hold"/>
                                        <p:tgtEl>
                                          <p:spTgt spid="2">
                                            <p:graphicEl>
                                              <a:dgm id="{257C6F15-634E-4CCB-8AC6-D3F523F8837D}"/>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257C6F15-634E-4CCB-8AC6-D3F523F8837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73CA875C-028D-42E1-B636-25A7F54F92A6}"/>
                                            </p:graphicEl>
                                          </p:spTgt>
                                        </p:tgtEl>
                                        <p:attrNameLst>
                                          <p:attrName>style.visibility</p:attrName>
                                        </p:attrNameLst>
                                      </p:cBhvr>
                                      <p:to>
                                        <p:strVal val="visible"/>
                                      </p:to>
                                    </p:set>
                                    <p:animEffect transition="in" filter="fade">
                                      <p:cBhvr>
                                        <p:cTn id="38" dur="1000"/>
                                        <p:tgtEl>
                                          <p:spTgt spid="2">
                                            <p:graphicEl>
                                              <a:dgm id="{73CA875C-028D-42E1-B636-25A7F54F92A6}"/>
                                            </p:graphicEl>
                                          </p:spTgt>
                                        </p:tgtEl>
                                      </p:cBhvr>
                                    </p:animEffect>
                                    <p:anim calcmode="lin" valueType="num">
                                      <p:cBhvr>
                                        <p:cTn id="39" dur="1000" fill="hold"/>
                                        <p:tgtEl>
                                          <p:spTgt spid="2">
                                            <p:graphicEl>
                                              <a:dgm id="{73CA875C-028D-42E1-B636-25A7F54F92A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73CA875C-028D-42E1-B636-25A7F54F92A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65FCF99-03C9-44C0-93DE-3EA78EB80F4B}"/>
                                            </p:graphicEl>
                                          </p:spTgt>
                                        </p:tgtEl>
                                        <p:attrNameLst>
                                          <p:attrName>style.visibility</p:attrName>
                                        </p:attrNameLst>
                                      </p:cBhvr>
                                      <p:to>
                                        <p:strVal val="visible"/>
                                      </p:to>
                                    </p:set>
                                    <p:animEffect transition="in" filter="fade">
                                      <p:cBhvr>
                                        <p:cTn id="43" dur="1000"/>
                                        <p:tgtEl>
                                          <p:spTgt spid="2">
                                            <p:graphicEl>
                                              <a:dgm id="{765FCF99-03C9-44C0-93DE-3EA78EB80F4B}"/>
                                            </p:graphicEl>
                                          </p:spTgt>
                                        </p:tgtEl>
                                      </p:cBhvr>
                                    </p:animEffect>
                                    <p:anim calcmode="lin" valueType="num">
                                      <p:cBhvr>
                                        <p:cTn id="44" dur="1000" fill="hold"/>
                                        <p:tgtEl>
                                          <p:spTgt spid="2">
                                            <p:graphicEl>
                                              <a:dgm id="{765FCF99-03C9-44C0-93DE-3EA78EB80F4B}"/>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65FCF99-03C9-44C0-93DE-3EA78EB80F4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BA41672-B71C-4D79-8B0C-E00002A4EEE8}"/>
                                            </p:graphicEl>
                                          </p:spTgt>
                                        </p:tgtEl>
                                        <p:attrNameLst>
                                          <p:attrName>style.visibility</p:attrName>
                                        </p:attrNameLst>
                                      </p:cBhvr>
                                      <p:to>
                                        <p:strVal val="visible"/>
                                      </p:to>
                                    </p:set>
                                    <p:animEffect transition="in" filter="fade">
                                      <p:cBhvr>
                                        <p:cTn id="50" dur="1000"/>
                                        <p:tgtEl>
                                          <p:spTgt spid="2">
                                            <p:graphicEl>
                                              <a:dgm id="{6BA41672-B71C-4D79-8B0C-E00002A4EEE8}"/>
                                            </p:graphicEl>
                                          </p:spTgt>
                                        </p:tgtEl>
                                      </p:cBhvr>
                                    </p:animEffect>
                                    <p:anim calcmode="lin" valueType="num">
                                      <p:cBhvr>
                                        <p:cTn id="51" dur="1000" fill="hold"/>
                                        <p:tgtEl>
                                          <p:spTgt spid="2">
                                            <p:graphicEl>
                                              <a:dgm id="{6BA41672-B71C-4D79-8B0C-E00002A4EEE8}"/>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BA41672-B71C-4D79-8B0C-E00002A4EEE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8307B38D-2BDC-48B9-BCEF-76B0C6D2C87D}"/>
                                            </p:graphicEl>
                                          </p:spTgt>
                                        </p:tgtEl>
                                        <p:attrNameLst>
                                          <p:attrName>style.visibility</p:attrName>
                                        </p:attrNameLst>
                                      </p:cBhvr>
                                      <p:to>
                                        <p:strVal val="visible"/>
                                      </p:to>
                                    </p:set>
                                    <p:animEffect transition="in" filter="fade">
                                      <p:cBhvr>
                                        <p:cTn id="55" dur="1000"/>
                                        <p:tgtEl>
                                          <p:spTgt spid="2">
                                            <p:graphicEl>
                                              <a:dgm id="{8307B38D-2BDC-48B9-BCEF-76B0C6D2C87D}"/>
                                            </p:graphicEl>
                                          </p:spTgt>
                                        </p:tgtEl>
                                      </p:cBhvr>
                                    </p:animEffect>
                                    <p:anim calcmode="lin" valueType="num">
                                      <p:cBhvr>
                                        <p:cTn id="56" dur="1000" fill="hold"/>
                                        <p:tgtEl>
                                          <p:spTgt spid="2">
                                            <p:graphicEl>
                                              <a:dgm id="{8307B38D-2BDC-48B9-BCEF-76B0C6D2C87D}"/>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8307B38D-2BDC-48B9-BCEF-76B0C6D2C87D}"/>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3FA84257-E08F-4BE5-882E-6AC0E101B5B3}"/>
                                            </p:graphicEl>
                                          </p:spTgt>
                                        </p:tgtEl>
                                        <p:attrNameLst>
                                          <p:attrName>style.visibility</p:attrName>
                                        </p:attrNameLst>
                                      </p:cBhvr>
                                      <p:to>
                                        <p:strVal val="visible"/>
                                      </p:to>
                                    </p:set>
                                    <p:animEffect transition="in" filter="fade">
                                      <p:cBhvr>
                                        <p:cTn id="62" dur="1000"/>
                                        <p:tgtEl>
                                          <p:spTgt spid="2">
                                            <p:graphicEl>
                                              <a:dgm id="{3FA84257-E08F-4BE5-882E-6AC0E101B5B3}"/>
                                            </p:graphicEl>
                                          </p:spTgt>
                                        </p:tgtEl>
                                      </p:cBhvr>
                                    </p:animEffect>
                                    <p:anim calcmode="lin" valueType="num">
                                      <p:cBhvr>
                                        <p:cTn id="63" dur="1000" fill="hold"/>
                                        <p:tgtEl>
                                          <p:spTgt spid="2">
                                            <p:graphicEl>
                                              <a:dgm id="{3FA84257-E08F-4BE5-882E-6AC0E101B5B3}"/>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3FA84257-E08F-4BE5-882E-6AC0E101B5B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859AA5B2-6AFF-433A-9E2C-87FCDAC95F98}"/>
                                            </p:graphicEl>
                                          </p:spTgt>
                                        </p:tgtEl>
                                        <p:attrNameLst>
                                          <p:attrName>style.visibility</p:attrName>
                                        </p:attrNameLst>
                                      </p:cBhvr>
                                      <p:to>
                                        <p:strVal val="visible"/>
                                      </p:to>
                                    </p:set>
                                    <p:animEffect transition="in" filter="fade">
                                      <p:cBhvr>
                                        <p:cTn id="67" dur="1000"/>
                                        <p:tgtEl>
                                          <p:spTgt spid="2">
                                            <p:graphicEl>
                                              <a:dgm id="{859AA5B2-6AFF-433A-9E2C-87FCDAC95F98}"/>
                                            </p:graphicEl>
                                          </p:spTgt>
                                        </p:tgtEl>
                                      </p:cBhvr>
                                    </p:animEffect>
                                    <p:anim calcmode="lin" valueType="num">
                                      <p:cBhvr>
                                        <p:cTn id="68" dur="1000" fill="hold"/>
                                        <p:tgtEl>
                                          <p:spTgt spid="2">
                                            <p:graphicEl>
                                              <a:dgm id="{859AA5B2-6AFF-433A-9E2C-87FCDAC95F98}"/>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859AA5B2-6AFF-433A-9E2C-87FCDAC95F98}"/>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A0050DF4-46A9-4613-902E-8B766A72F749}"/>
                                            </p:graphicEl>
                                          </p:spTgt>
                                        </p:tgtEl>
                                        <p:attrNameLst>
                                          <p:attrName>style.visibility</p:attrName>
                                        </p:attrNameLst>
                                      </p:cBhvr>
                                      <p:to>
                                        <p:strVal val="visible"/>
                                      </p:to>
                                    </p:set>
                                    <p:animEffect transition="in" filter="fade">
                                      <p:cBhvr>
                                        <p:cTn id="74" dur="1000"/>
                                        <p:tgtEl>
                                          <p:spTgt spid="2">
                                            <p:graphicEl>
                                              <a:dgm id="{A0050DF4-46A9-4613-902E-8B766A72F749}"/>
                                            </p:graphicEl>
                                          </p:spTgt>
                                        </p:tgtEl>
                                      </p:cBhvr>
                                    </p:animEffect>
                                    <p:anim calcmode="lin" valueType="num">
                                      <p:cBhvr>
                                        <p:cTn id="75" dur="1000" fill="hold"/>
                                        <p:tgtEl>
                                          <p:spTgt spid="2">
                                            <p:graphicEl>
                                              <a:dgm id="{A0050DF4-46A9-4613-902E-8B766A72F749}"/>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A0050DF4-46A9-4613-902E-8B766A72F749}"/>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7793FAE7-0EF6-449E-A482-5DB348BD4B2D}"/>
                                            </p:graphicEl>
                                          </p:spTgt>
                                        </p:tgtEl>
                                        <p:attrNameLst>
                                          <p:attrName>style.visibility</p:attrName>
                                        </p:attrNameLst>
                                      </p:cBhvr>
                                      <p:to>
                                        <p:strVal val="visible"/>
                                      </p:to>
                                    </p:set>
                                    <p:animEffect transition="in" filter="fade">
                                      <p:cBhvr>
                                        <p:cTn id="79" dur="1000"/>
                                        <p:tgtEl>
                                          <p:spTgt spid="2">
                                            <p:graphicEl>
                                              <a:dgm id="{7793FAE7-0EF6-449E-A482-5DB348BD4B2D}"/>
                                            </p:graphicEl>
                                          </p:spTgt>
                                        </p:tgtEl>
                                      </p:cBhvr>
                                    </p:animEffect>
                                    <p:anim calcmode="lin" valueType="num">
                                      <p:cBhvr>
                                        <p:cTn id="80" dur="1000" fill="hold"/>
                                        <p:tgtEl>
                                          <p:spTgt spid="2">
                                            <p:graphicEl>
                                              <a:dgm id="{7793FAE7-0EF6-449E-A482-5DB348BD4B2D}"/>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7793FAE7-0EF6-449E-A482-5DB348BD4B2D}"/>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DD7E66F6-6DFA-4912-A4B4-2FFAB3DBBE51}"/>
                                            </p:graphicEl>
                                          </p:spTgt>
                                        </p:tgtEl>
                                        <p:attrNameLst>
                                          <p:attrName>style.visibility</p:attrName>
                                        </p:attrNameLst>
                                      </p:cBhvr>
                                      <p:to>
                                        <p:strVal val="visible"/>
                                      </p:to>
                                    </p:set>
                                    <p:animEffect transition="in" filter="fade">
                                      <p:cBhvr>
                                        <p:cTn id="86" dur="1000"/>
                                        <p:tgtEl>
                                          <p:spTgt spid="2">
                                            <p:graphicEl>
                                              <a:dgm id="{DD7E66F6-6DFA-4912-A4B4-2FFAB3DBBE51}"/>
                                            </p:graphicEl>
                                          </p:spTgt>
                                        </p:tgtEl>
                                      </p:cBhvr>
                                    </p:animEffect>
                                    <p:anim calcmode="lin" valueType="num">
                                      <p:cBhvr>
                                        <p:cTn id="87" dur="1000" fill="hold"/>
                                        <p:tgtEl>
                                          <p:spTgt spid="2">
                                            <p:graphicEl>
                                              <a:dgm id="{DD7E66F6-6DFA-4912-A4B4-2FFAB3DBBE51}"/>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DD7E66F6-6DFA-4912-A4B4-2FFAB3DBBE51}"/>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F1B0DFC4-6172-486D-B353-06C5D125B014}"/>
                                            </p:graphicEl>
                                          </p:spTgt>
                                        </p:tgtEl>
                                        <p:attrNameLst>
                                          <p:attrName>style.visibility</p:attrName>
                                        </p:attrNameLst>
                                      </p:cBhvr>
                                      <p:to>
                                        <p:strVal val="visible"/>
                                      </p:to>
                                    </p:set>
                                    <p:animEffect transition="in" filter="fade">
                                      <p:cBhvr>
                                        <p:cTn id="91" dur="1000"/>
                                        <p:tgtEl>
                                          <p:spTgt spid="2">
                                            <p:graphicEl>
                                              <a:dgm id="{F1B0DFC4-6172-486D-B353-06C5D125B014}"/>
                                            </p:graphicEl>
                                          </p:spTgt>
                                        </p:tgtEl>
                                      </p:cBhvr>
                                    </p:animEffect>
                                    <p:anim calcmode="lin" valueType="num">
                                      <p:cBhvr>
                                        <p:cTn id="92" dur="1000" fill="hold"/>
                                        <p:tgtEl>
                                          <p:spTgt spid="2">
                                            <p:graphicEl>
                                              <a:dgm id="{F1B0DFC4-6172-486D-B353-06C5D125B014}"/>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F1B0DFC4-6172-486D-B353-06C5D125B01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74D78D8-1067-4324-A5EF-6FF59C33A7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8172" y="0"/>
            <a:ext cx="8955655" cy="6858000"/>
          </a:xfrm>
          <a:prstGeom prst="rect">
            <a:avLst/>
          </a:prstGeom>
        </p:spPr>
      </p:pic>
    </p:spTree>
    <p:extLst>
      <p:ext uri="{BB962C8B-B14F-4D97-AF65-F5344CB8AC3E}">
        <p14:creationId xmlns:p14="http://schemas.microsoft.com/office/powerpoint/2010/main" val="4137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7952F27-0CD8-4E53-BD5D-9D1FB1360197}"/>
              </a:ext>
            </a:extLst>
          </p:cNvPr>
          <p:cNvPicPr>
            <a:picLocks noChangeAspect="1"/>
          </p:cNvPicPr>
          <p:nvPr/>
        </p:nvPicPr>
        <p:blipFill>
          <a:blip r:embed="rId2"/>
          <a:stretch>
            <a:fillRect/>
          </a:stretch>
        </p:blipFill>
        <p:spPr>
          <a:xfrm>
            <a:off x="5828790" y="1507476"/>
            <a:ext cx="6212485" cy="4149746"/>
          </a:xfrm>
          <a:prstGeom prst="rect">
            <a:avLst/>
          </a:prstGeom>
        </p:spPr>
      </p:pic>
      <p:sp>
        <p:nvSpPr>
          <p:cNvPr id="4" name="Dikdörtgen: Köşeleri Yuvarlatılmış 3">
            <a:extLst>
              <a:ext uri="{FF2B5EF4-FFF2-40B4-BE49-F238E27FC236}">
                <a16:creationId xmlns:a16="http://schemas.microsoft.com/office/drawing/2014/main" id="{DB932924-BF60-404D-B18D-38238537DE5B}"/>
              </a:ext>
            </a:extLst>
          </p:cNvPr>
          <p:cNvSpPr/>
          <p:nvPr/>
        </p:nvSpPr>
        <p:spPr>
          <a:xfrm>
            <a:off x="150725" y="1507476"/>
            <a:ext cx="5436156" cy="4149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Selahattin </a:t>
            </a:r>
            <a:r>
              <a:rPr lang="tr-TR" sz="3600" dirty="0" err="1"/>
              <a:t>Eyyübi</a:t>
            </a:r>
            <a:r>
              <a:rPr lang="tr-TR" sz="3600" dirty="0"/>
              <a:t> şehrin imarına son derece önem vermiştir. Nureddin </a:t>
            </a:r>
            <a:r>
              <a:rPr lang="tr-TR" sz="3600" dirty="0" err="1"/>
              <a:t>Zengi’nin</a:t>
            </a:r>
            <a:r>
              <a:rPr lang="tr-TR" sz="3600" dirty="0"/>
              <a:t> hediyesi olan minberi Mescid-i </a:t>
            </a:r>
            <a:r>
              <a:rPr lang="tr-TR" sz="3600" dirty="0" err="1"/>
              <a:t>Aksa’ya</a:t>
            </a:r>
            <a:r>
              <a:rPr lang="tr-TR" sz="3600" dirty="0"/>
              <a:t> getirmiştir.</a:t>
            </a:r>
          </a:p>
        </p:txBody>
      </p:sp>
    </p:spTree>
    <p:extLst>
      <p:ext uri="{BB962C8B-B14F-4D97-AF65-F5344CB8AC3E}">
        <p14:creationId xmlns:p14="http://schemas.microsoft.com/office/powerpoint/2010/main" val="214105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5E51EEF-8BFC-407C-94E8-6C521908F579}"/>
              </a:ext>
            </a:extLst>
          </p:cNvPr>
          <p:cNvSpPr txBox="1"/>
          <p:nvPr/>
        </p:nvSpPr>
        <p:spPr>
          <a:xfrm>
            <a:off x="3499339" y="91664"/>
            <a:ext cx="6094324" cy="369332"/>
          </a:xfrm>
          <a:prstGeom prst="rect">
            <a:avLst/>
          </a:prstGeom>
          <a:noFill/>
        </p:spPr>
        <p:txBody>
          <a:bodyPr wrap="square">
            <a:spAutoFit/>
          </a:bodyPr>
          <a:lstStyle/>
          <a:p>
            <a:r>
              <a:rPr lang="tr-TR" dirty="0"/>
              <a:t>https://www.youtube.com/watch?v=7A8o1ujx7U4</a:t>
            </a:r>
          </a:p>
        </p:txBody>
      </p:sp>
      <p:pic>
        <p:nvPicPr>
          <p:cNvPr id="2" name="Çevrimiçi Medya 1" title="Marangoz ve Selahaddin Eyyubi Mescid-i Aksa'da ki Minberin Sırrı">
            <a:hlinkClick r:id="" action="ppaction://media"/>
            <a:extLst>
              <a:ext uri="{FF2B5EF4-FFF2-40B4-BE49-F238E27FC236}">
                <a16:creationId xmlns:a16="http://schemas.microsoft.com/office/drawing/2014/main" id="{ABB82F6B-D436-49B5-A871-194456796185}"/>
              </a:ext>
            </a:extLst>
          </p:cNvPr>
          <p:cNvPicPr>
            <a:picLocks noRot="1" noChangeAspect="1"/>
          </p:cNvPicPr>
          <p:nvPr>
            <a:videoFile r:link="rId1"/>
          </p:nvPr>
        </p:nvPicPr>
        <p:blipFill>
          <a:blip r:embed="rId3"/>
          <a:stretch>
            <a:fillRect/>
          </a:stretch>
        </p:blipFill>
        <p:spPr>
          <a:xfrm>
            <a:off x="447150" y="460996"/>
            <a:ext cx="11294347" cy="6394492"/>
          </a:xfrm>
          <a:prstGeom prst="rect">
            <a:avLst/>
          </a:prstGeom>
        </p:spPr>
      </p:pic>
    </p:spTree>
    <p:extLst>
      <p:ext uri="{BB962C8B-B14F-4D97-AF65-F5344CB8AC3E}">
        <p14:creationId xmlns:p14="http://schemas.microsoft.com/office/powerpoint/2010/main" val="19055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89F335C-EE0A-4296-976F-C9383999B118}"/>
              </a:ext>
            </a:extLst>
          </p:cNvPr>
          <p:cNvSpPr/>
          <p:nvPr/>
        </p:nvSpPr>
        <p:spPr>
          <a:xfrm>
            <a:off x="151841" y="1356528"/>
            <a:ext cx="5495332" cy="477296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Kudüs 400 yıl Osmanlı egemenliğinde kalmış ve buraya çok büyük hizmetler edilmiştir. Özellikle Kanuni Sultan Süleyman şehrin imarına çok büyük katkı sağlamıştır.</a:t>
            </a:r>
          </a:p>
        </p:txBody>
      </p:sp>
      <p:pic>
        <p:nvPicPr>
          <p:cNvPr id="3" name="Resim 2">
            <a:extLst>
              <a:ext uri="{FF2B5EF4-FFF2-40B4-BE49-F238E27FC236}">
                <a16:creationId xmlns:a16="http://schemas.microsoft.com/office/drawing/2014/main" id="{B934BB5D-8C33-4BAC-9D49-76AE805F16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9736" y="1356528"/>
            <a:ext cx="6294639" cy="4772967"/>
          </a:xfrm>
          <a:prstGeom prst="rect">
            <a:avLst/>
          </a:prstGeom>
        </p:spPr>
      </p:pic>
    </p:spTree>
    <p:extLst>
      <p:ext uri="{BB962C8B-B14F-4D97-AF65-F5344CB8AC3E}">
        <p14:creationId xmlns:p14="http://schemas.microsoft.com/office/powerpoint/2010/main" val="7684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61FB8E3-3007-467C-945E-CE7FFFC726DD}"/>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1418492" y="813915"/>
            <a:ext cx="9355016" cy="6044085"/>
          </a:xfrm>
          <a:prstGeom prst="rect">
            <a:avLst/>
          </a:prstGeom>
        </p:spPr>
      </p:pic>
      <p:sp>
        <p:nvSpPr>
          <p:cNvPr id="3" name="Yuvarlatılmış Dikdörtgen 2">
            <a:extLst>
              <a:ext uri="{FF2B5EF4-FFF2-40B4-BE49-F238E27FC236}">
                <a16:creationId xmlns:a16="http://schemas.microsoft.com/office/drawing/2014/main" id="{088B256D-7303-4895-BA72-B3D9B3EC10E5}"/>
              </a:ext>
            </a:extLst>
          </p:cNvPr>
          <p:cNvSpPr/>
          <p:nvPr/>
        </p:nvSpPr>
        <p:spPr>
          <a:xfrm>
            <a:off x="3348334" y="20098"/>
            <a:ext cx="5495332" cy="65314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Kudüs neden önemlidir?</a:t>
            </a:r>
          </a:p>
        </p:txBody>
      </p:sp>
    </p:spTree>
    <p:extLst>
      <p:ext uri="{BB962C8B-B14F-4D97-AF65-F5344CB8AC3E}">
        <p14:creationId xmlns:p14="http://schemas.microsoft.com/office/powerpoint/2010/main" val="3727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5317120-2995-4BA9-8592-A389649302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29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377C916-65EF-4C93-8FC7-5507BD792C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3903" y="0"/>
            <a:ext cx="9184194" cy="6858000"/>
          </a:xfrm>
          <a:prstGeom prst="rect">
            <a:avLst/>
          </a:prstGeom>
        </p:spPr>
      </p:pic>
    </p:spTree>
    <p:extLst>
      <p:ext uri="{BB962C8B-B14F-4D97-AF65-F5344CB8AC3E}">
        <p14:creationId xmlns:p14="http://schemas.microsoft.com/office/powerpoint/2010/main" val="6545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D50E51-16AB-43F2-B814-271DBE000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949" y="1145512"/>
            <a:ext cx="8660102" cy="5712488"/>
          </a:xfrm>
          <a:prstGeom prst="rect">
            <a:avLst/>
          </a:prstGeom>
        </p:spPr>
      </p:pic>
      <p:sp>
        <p:nvSpPr>
          <p:cNvPr id="5" name="Yuvarlatılmış Dikdörtgen 2">
            <a:extLst>
              <a:ext uri="{FF2B5EF4-FFF2-40B4-BE49-F238E27FC236}">
                <a16:creationId xmlns:a16="http://schemas.microsoft.com/office/drawing/2014/main" id="{EAB82E89-FBC2-41E2-A069-A42D2E4CB136}"/>
              </a:ext>
            </a:extLst>
          </p:cNvPr>
          <p:cNvSpPr/>
          <p:nvPr/>
        </p:nvSpPr>
        <p:spPr>
          <a:xfrm>
            <a:off x="1765949" y="20097"/>
            <a:ext cx="8660102" cy="102493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Mescid-i Aksa İslam’ın ve Müslümanların ilk kıblesidir.</a:t>
            </a:r>
          </a:p>
        </p:txBody>
      </p:sp>
    </p:spTree>
    <p:extLst>
      <p:ext uri="{BB962C8B-B14F-4D97-AF65-F5344CB8AC3E}">
        <p14:creationId xmlns:p14="http://schemas.microsoft.com/office/powerpoint/2010/main" val="23322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51B6A10-933E-4AD3-811C-43615F0BB3CF}"/>
              </a:ext>
            </a:extLst>
          </p:cNvPr>
          <p:cNvSpPr txBox="1"/>
          <p:nvPr/>
        </p:nvSpPr>
        <p:spPr>
          <a:xfrm>
            <a:off x="3187840" y="81615"/>
            <a:ext cx="6094324" cy="369332"/>
          </a:xfrm>
          <a:prstGeom prst="rect">
            <a:avLst/>
          </a:prstGeom>
          <a:noFill/>
        </p:spPr>
        <p:txBody>
          <a:bodyPr wrap="square">
            <a:spAutoFit/>
          </a:bodyPr>
          <a:lstStyle/>
          <a:p>
            <a:r>
              <a:rPr lang="tr-TR" dirty="0"/>
              <a:t>https://www.youtube.com/watch?v=8WMwjERzTyI</a:t>
            </a:r>
          </a:p>
        </p:txBody>
      </p:sp>
      <p:pic>
        <p:nvPicPr>
          <p:cNvPr id="2" name="Çevrimiçi Medya 1" title="Payitaht Abdülhamid 84. bölüm Kudüs bizim haremimizdir">
            <a:hlinkClick r:id="" action="ppaction://media"/>
            <a:extLst>
              <a:ext uri="{FF2B5EF4-FFF2-40B4-BE49-F238E27FC236}">
                <a16:creationId xmlns:a16="http://schemas.microsoft.com/office/drawing/2014/main" id="{2B45C757-B67D-47B6-BDE3-A99C53E1F18D}"/>
              </a:ext>
            </a:extLst>
          </p:cNvPr>
          <p:cNvPicPr>
            <a:picLocks noRot="1" noChangeAspect="1"/>
          </p:cNvPicPr>
          <p:nvPr>
            <a:videoFile r:link="rId1"/>
          </p:nvPr>
        </p:nvPicPr>
        <p:blipFill>
          <a:blip r:embed="rId3"/>
          <a:stretch>
            <a:fillRect/>
          </a:stretch>
        </p:blipFill>
        <p:spPr>
          <a:xfrm>
            <a:off x="424365" y="450947"/>
            <a:ext cx="11339917" cy="6407053"/>
          </a:xfrm>
          <a:prstGeom prst="rect">
            <a:avLst/>
          </a:prstGeom>
        </p:spPr>
      </p:pic>
    </p:spTree>
    <p:extLst>
      <p:ext uri="{BB962C8B-B14F-4D97-AF65-F5344CB8AC3E}">
        <p14:creationId xmlns:p14="http://schemas.microsoft.com/office/powerpoint/2010/main" val="222722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2" y="1804302"/>
            <a:ext cx="11029615" cy="3678303"/>
          </a:xfrm>
        </p:spPr>
        <p:txBody>
          <a:bodyPr>
            <a:normAutofit/>
          </a:bodyPr>
          <a:lstStyle/>
          <a:p>
            <a:r>
              <a:rPr lang="tr-TR" sz="6000" dirty="0">
                <a:solidFill>
                  <a:schemeClr val="accent1">
                    <a:lumMod val="90000"/>
                    <a:lumOff val="10000"/>
                  </a:schemeClr>
                </a:solidFill>
              </a:rPr>
              <a:t>İslam medeniyetinin, dünyanın farklı bölgelerindeki etkilerini fark eder.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51588DA-CD72-4A12-9572-16D1D60A78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78097"/>
          </a:xfrm>
          <a:prstGeom prst="rect">
            <a:avLst/>
          </a:prstGeom>
        </p:spPr>
      </p:pic>
      <p:sp>
        <p:nvSpPr>
          <p:cNvPr id="3" name="Yuvarlatılmış Dikdörtgen 2">
            <a:extLst>
              <a:ext uri="{FF2B5EF4-FFF2-40B4-BE49-F238E27FC236}">
                <a16:creationId xmlns:a16="http://schemas.microsoft.com/office/drawing/2014/main" id="{B6EB180D-90CC-4B68-AB1D-7E4C1E107AD2}"/>
              </a:ext>
            </a:extLst>
          </p:cNvPr>
          <p:cNvSpPr/>
          <p:nvPr/>
        </p:nvSpPr>
        <p:spPr>
          <a:xfrm>
            <a:off x="1765949" y="20097"/>
            <a:ext cx="8660102" cy="102493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Mescid-i Aksa Kâbe’den sonra yeryüzünde inşa edilen ikinci mescittir.</a:t>
            </a:r>
          </a:p>
        </p:txBody>
      </p:sp>
    </p:spTree>
    <p:extLst>
      <p:ext uri="{BB962C8B-B14F-4D97-AF65-F5344CB8AC3E}">
        <p14:creationId xmlns:p14="http://schemas.microsoft.com/office/powerpoint/2010/main" val="2856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373E68C-3B29-4015-B10C-7E59FE6D70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9815" y="0"/>
            <a:ext cx="8112370" cy="6858000"/>
          </a:xfrm>
          <a:prstGeom prst="rect">
            <a:avLst/>
          </a:prstGeom>
        </p:spPr>
      </p:pic>
    </p:spTree>
    <p:extLst>
      <p:ext uri="{BB962C8B-B14F-4D97-AF65-F5344CB8AC3E}">
        <p14:creationId xmlns:p14="http://schemas.microsoft.com/office/powerpoint/2010/main" val="9223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E2C81AC-E94C-47F5-A474-905277C19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24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FF351C2-16F6-45E8-A102-C0116961D323}"/>
              </a:ext>
            </a:extLst>
          </p:cNvPr>
          <p:cNvSpPr txBox="1"/>
          <p:nvPr/>
        </p:nvSpPr>
        <p:spPr>
          <a:xfrm>
            <a:off x="3499339" y="101712"/>
            <a:ext cx="6094324" cy="369332"/>
          </a:xfrm>
          <a:prstGeom prst="rect">
            <a:avLst/>
          </a:prstGeom>
          <a:noFill/>
        </p:spPr>
        <p:txBody>
          <a:bodyPr wrap="square">
            <a:spAutoFit/>
          </a:bodyPr>
          <a:lstStyle/>
          <a:p>
            <a:r>
              <a:rPr lang="tr-TR" dirty="0"/>
              <a:t>https://www.youtube.com/watch?v=id_Oqbf39pM</a:t>
            </a:r>
          </a:p>
        </p:txBody>
      </p:sp>
      <p:pic>
        <p:nvPicPr>
          <p:cNvPr id="2" name="Çevrimiçi Medya 1" title="Kudüs nedir? Nerededir? Müslümanlar için önemi nedir? 2 dakikada Kudüs Belgeseli">
            <a:hlinkClick r:id="" action="ppaction://media"/>
            <a:extLst>
              <a:ext uri="{FF2B5EF4-FFF2-40B4-BE49-F238E27FC236}">
                <a16:creationId xmlns:a16="http://schemas.microsoft.com/office/drawing/2014/main" id="{07823441-B90E-42AC-A6B5-8B7EB66BC91D}"/>
              </a:ext>
            </a:extLst>
          </p:cNvPr>
          <p:cNvPicPr>
            <a:picLocks noRot="1" noChangeAspect="1"/>
          </p:cNvPicPr>
          <p:nvPr>
            <a:videoFile r:link="rId1"/>
          </p:nvPr>
        </p:nvPicPr>
        <p:blipFill>
          <a:blip r:embed="rId3"/>
          <a:stretch>
            <a:fillRect/>
          </a:stretch>
        </p:blipFill>
        <p:spPr>
          <a:xfrm>
            <a:off x="427053" y="453984"/>
            <a:ext cx="11334541" cy="6404016"/>
          </a:xfrm>
          <a:prstGeom prst="rect">
            <a:avLst/>
          </a:prstGeom>
        </p:spPr>
      </p:pic>
    </p:spTree>
    <p:extLst>
      <p:ext uri="{BB962C8B-B14F-4D97-AF65-F5344CB8AC3E}">
        <p14:creationId xmlns:p14="http://schemas.microsoft.com/office/powerpoint/2010/main" val="292179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2951FCB-6B92-4EF3-9C44-D08CA3A5974D}"/>
              </a:ext>
            </a:extLst>
          </p:cNvPr>
          <p:cNvSpPr txBox="1"/>
          <p:nvPr/>
        </p:nvSpPr>
        <p:spPr>
          <a:xfrm>
            <a:off x="3549581" y="81615"/>
            <a:ext cx="6094324" cy="369332"/>
          </a:xfrm>
          <a:prstGeom prst="rect">
            <a:avLst/>
          </a:prstGeom>
          <a:noFill/>
        </p:spPr>
        <p:txBody>
          <a:bodyPr wrap="square">
            <a:spAutoFit/>
          </a:bodyPr>
          <a:lstStyle/>
          <a:p>
            <a:r>
              <a:rPr lang="tr-TR" dirty="0"/>
              <a:t>https://www.youtube.com/watch?v=SjF8MalEJBA</a:t>
            </a:r>
          </a:p>
        </p:txBody>
      </p:sp>
      <p:pic>
        <p:nvPicPr>
          <p:cNvPr id="2" name="Çevrimiçi Medya 1" title="Kudüs'ten Toprak Talebi I Payitaht Abdülhamid 32.Bölüm">
            <a:hlinkClick r:id="" action="ppaction://media"/>
            <a:extLst>
              <a:ext uri="{FF2B5EF4-FFF2-40B4-BE49-F238E27FC236}">
                <a16:creationId xmlns:a16="http://schemas.microsoft.com/office/drawing/2014/main" id="{D4054FF3-AE6A-4D00-8C20-B74F602DBABC}"/>
              </a:ext>
            </a:extLst>
          </p:cNvPr>
          <p:cNvPicPr>
            <a:picLocks noRot="1" noChangeAspect="1"/>
          </p:cNvPicPr>
          <p:nvPr>
            <a:videoFile r:link="rId1"/>
          </p:nvPr>
        </p:nvPicPr>
        <p:blipFill>
          <a:blip r:embed="rId3"/>
          <a:stretch>
            <a:fillRect/>
          </a:stretch>
        </p:blipFill>
        <p:spPr>
          <a:xfrm>
            <a:off x="487344" y="530957"/>
            <a:ext cx="11213960" cy="6327043"/>
          </a:xfrm>
          <a:prstGeom prst="rect">
            <a:avLst/>
          </a:prstGeom>
        </p:spPr>
      </p:pic>
    </p:spTree>
    <p:extLst>
      <p:ext uri="{BB962C8B-B14F-4D97-AF65-F5344CB8AC3E}">
        <p14:creationId xmlns:p14="http://schemas.microsoft.com/office/powerpoint/2010/main" val="16354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A9EA888-BFE9-4601-A294-10365E83E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Tree>
    <p:extLst>
      <p:ext uri="{BB962C8B-B14F-4D97-AF65-F5344CB8AC3E}">
        <p14:creationId xmlns:p14="http://schemas.microsoft.com/office/powerpoint/2010/main" val="3962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7836867-D36B-4E04-9564-8279D9668B1E}"/>
              </a:ext>
            </a:extLst>
          </p:cNvPr>
          <p:cNvSpPr txBox="1"/>
          <p:nvPr/>
        </p:nvSpPr>
        <p:spPr>
          <a:xfrm>
            <a:off x="3348613" y="101712"/>
            <a:ext cx="6094324" cy="369332"/>
          </a:xfrm>
          <a:prstGeom prst="rect">
            <a:avLst/>
          </a:prstGeom>
          <a:noFill/>
        </p:spPr>
        <p:txBody>
          <a:bodyPr wrap="square">
            <a:spAutoFit/>
          </a:bodyPr>
          <a:lstStyle/>
          <a:p>
            <a:r>
              <a:rPr lang="tr-TR" dirty="0"/>
              <a:t>https://www.youtube.com/watch?v=SE-Apk1xCNw</a:t>
            </a:r>
          </a:p>
        </p:txBody>
      </p:sp>
      <p:pic>
        <p:nvPicPr>
          <p:cNvPr id="2" name="Çevrimiçi Medya 1" title="Tarık Tufan - Kalk Kudüs'e Gidelim Sevgilim">
            <a:hlinkClick r:id="" action="ppaction://media"/>
            <a:extLst>
              <a:ext uri="{FF2B5EF4-FFF2-40B4-BE49-F238E27FC236}">
                <a16:creationId xmlns:a16="http://schemas.microsoft.com/office/drawing/2014/main" id="{C9A99D2C-F590-4B4E-B1FB-24F6F854A30B}"/>
              </a:ext>
            </a:extLst>
          </p:cNvPr>
          <p:cNvPicPr>
            <a:picLocks noRot="1" noChangeAspect="1"/>
          </p:cNvPicPr>
          <p:nvPr>
            <a:videoFile r:link="rId1"/>
          </p:nvPr>
        </p:nvPicPr>
        <p:blipFill>
          <a:blip r:embed="rId3"/>
          <a:stretch>
            <a:fillRect/>
          </a:stretch>
        </p:blipFill>
        <p:spPr>
          <a:xfrm>
            <a:off x="442126" y="471016"/>
            <a:ext cx="11304396" cy="6386984"/>
          </a:xfrm>
          <a:prstGeom prst="rect">
            <a:avLst/>
          </a:prstGeom>
        </p:spPr>
      </p:pic>
    </p:spTree>
    <p:extLst>
      <p:ext uri="{BB962C8B-B14F-4D97-AF65-F5344CB8AC3E}">
        <p14:creationId xmlns:p14="http://schemas.microsoft.com/office/powerpoint/2010/main" val="39300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5390B7D-C915-46F2-9E99-D4CCB33AAED1}"/>
              </a:ext>
            </a:extLst>
          </p:cNvPr>
          <p:cNvSpPr txBox="1"/>
          <p:nvPr/>
        </p:nvSpPr>
        <p:spPr>
          <a:xfrm>
            <a:off x="3449097" y="0"/>
            <a:ext cx="6094324" cy="369332"/>
          </a:xfrm>
          <a:prstGeom prst="rect">
            <a:avLst/>
          </a:prstGeom>
          <a:noFill/>
        </p:spPr>
        <p:txBody>
          <a:bodyPr wrap="square">
            <a:spAutoFit/>
          </a:bodyPr>
          <a:lstStyle/>
          <a:p>
            <a:r>
              <a:rPr lang="tr-TR" dirty="0"/>
              <a:t>https://www.youtube.com/watch?v=qkJCJ9Sce_g</a:t>
            </a:r>
          </a:p>
        </p:txBody>
      </p:sp>
      <p:pic>
        <p:nvPicPr>
          <p:cNvPr id="3" name="Çevrimiçi Medya 2" title="Kudüs Anadır">
            <a:hlinkClick r:id="" action="ppaction://media"/>
            <a:extLst>
              <a:ext uri="{FF2B5EF4-FFF2-40B4-BE49-F238E27FC236}">
                <a16:creationId xmlns:a16="http://schemas.microsoft.com/office/drawing/2014/main" id="{22028EFD-8955-4FBE-B383-9E1F92C523A3}"/>
              </a:ext>
            </a:extLst>
          </p:cNvPr>
          <p:cNvPicPr>
            <a:picLocks noRot="1" noChangeAspect="1"/>
          </p:cNvPicPr>
          <p:nvPr>
            <a:videoFile r:link="rId1"/>
          </p:nvPr>
        </p:nvPicPr>
        <p:blipFill>
          <a:blip r:embed="rId3"/>
          <a:stretch>
            <a:fillRect/>
          </a:stretch>
        </p:blipFill>
        <p:spPr>
          <a:xfrm>
            <a:off x="522513" y="561854"/>
            <a:ext cx="11143622" cy="6296146"/>
          </a:xfrm>
          <a:prstGeom prst="rect">
            <a:avLst/>
          </a:prstGeom>
        </p:spPr>
      </p:pic>
    </p:spTree>
    <p:extLst>
      <p:ext uri="{BB962C8B-B14F-4D97-AF65-F5344CB8AC3E}">
        <p14:creationId xmlns:p14="http://schemas.microsoft.com/office/powerpoint/2010/main" val="316773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Kudüs/Mescid-i Aksa için neler yapabiliriz?</a:t>
            </a:r>
          </a:p>
        </p:txBody>
      </p:sp>
    </p:spTree>
    <p:extLst>
      <p:ext uri="{BB962C8B-B14F-4D97-AF65-F5344CB8AC3E}">
        <p14:creationId xmlns:p14="http://schemas.microsoft.com/office/powerpoint/2010/main" val="38739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B9A47D4B-C497-41DC-941D-3BAD49B9CC89}"/>
              </a:ext>
            </a:extLst>
          </p:cNvPr>
          <p:cNvGraphicFramePr/>
          <p:nvPr>
            <p:extLst>
              <p:ext uri="{D42A27DB-BD31-4B8C-83A1-F6EECF244321}">
                <p14:modId xmlns:p14="http://schemas.microsoft.com/office/powerpoint/2010/main" val="372988709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3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5FCA30ED-4654-4CF2-B3F5-9431AD780D86}"/>
                                            </p:graphicEl>
                                          </p:spTgt>
                                        </p:tgtEl>
                                        <p:attrNameLst>
                                          <p:attrName>style.visibility</p:attrName>
                                        </p:attrNameLst>
                                      </p:cBhvr>
                                      <p:to>
                                        <p:strVal val="visible"/>
                                      </p:to>
                                    </p:set>
                                    <p:animEffect transition="in" filter="fade">
                                      <p:cBhvr>
                                        <p:cTn id="7" dur="1000"/>
                                        <p:tgtEl>
                                          <p:spTgt spid="2">
                                            <p:graphicEl>
                                              <a:dgm id="{5FCA30ED-4654-4CF2-B3F5-9431AD780D86}"/>
                                            </p:graphicEl>
                                          </p:spTgt>
                                        </p:tgtEl>
                                      </p:cBhvr>
                                    </p:animEffect>
                                    <p:anim calcmode="lin" valueType="num">
                                      <p:cBhvr>
                                        <p:cTn id="8" dur="1000" fill="hold"/>
                                        <p:tgtEl>
                                          <p:spTgt spid="2">
                                            <p:graphicEl>
                                              <a:dgm id="{5FCA30ED-4654-4CF2-B3F5-9431AD780D86}"/>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FCA30ED-4654-4CF2-B3F5-9431AD780D8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9A070E13-5037-4C91-9DC2-CB48FD1D0293}"/>
                                            </p:graphicEl>
                                          </p:spTgt>
                                        </p:tgtEl>
                                        <p:attrNameLst>
                                          <p:attrName>style.visibility</p:attrName>
                                        </p:attrNameLst>
                                      </p:cBhvr>
                                      <p:to>
                                        <p:strVal val="visible"/>
                                      </p:to>
                                    </p:set>
                                    <p:animEffect transition="in" filter="fade">
                                      <p:cBhvr>
                                        <p:cTn id="14" dur="1000"/>
                                        <p:tgtEl>
                                          <p:spTgt spid="2">
                                            <p:graphicEl>
                                              <a:dgm id="{9A070E13-5037-4C91-9DC2-CB48FD1D0293}"/>
                                            </p:graphicEl>
                                          </p:spTgt>
                                        </p:tgtEl>
                                      </p:cBhvr>
                                    </p:animEffect>
                                    <p:anim calcmode="lin" valueType="num">
                                      <p:cBhvr>
                                        <p:cTn id="15" dur="1000" fill="hold"/>
                                        <p:tgtEl>
                                          <p:spTgt spid="2">
                                            <p:graphicEl>
                                              <a:dgm id="{9A070E13-5037-4C91-9DC2-CB48FD1D029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9A070E13-5037-4C91-9DC2-CB48FD1D029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F0791B9-A718-487A-8D22-AC7EB0369823}"/>
                                            </p:graphicEl>
                                          </p:spTgt>
                                        </p:tgtEl>
                                        <p:attrNameLst>
                                          <p:attrName>style.visibility</p:attrName>
                                        </p:attrNameLst>
                                      </p:cBhvr>
                                      <p:to>
                                        <p:strVal val="visible"/>
                                      </p:to>
                                    </p:set>
                                    <p:animEffect transition="in" filter="fade">
                                      <p:cBhvr>
                                        <p:cTn id="19" dur="1000"/>
                                        <p:tgtEl>
                                          <p:spTgt spid="2">
                                            <p:graphicEl>
                                              <a:dgm id="{AF0791B9-A718-487A-8D22-AC7EB0369823}"/>
                                            </p:graphicEl>
                                          </p:spTgt>
                                        </p:tgtEl>
                                      </p:cBhvr>
                                    </p:animEffect>
                                    <p:anim calcmode="lin" valueType="num">
                                      <p:cBhvr>
                                        <p:cTn id="20" dur="1000" fill="hold"/>
                                        <p:tgtEl>
                                          <p:spTgt spid="2">
                                            <p:graphicEl>
                                              <a:dgm id="{AF0791B9-A718-487A-8D22-AC7EB036982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F0791B9-A718-487A-8D22-AC7EB036982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7FA544F-F455-4615-9214-E67A4993A8CF}"/>
                                            </p:graphicEl>
                                          </p:spTgt>
                                        </p:tgtEl>
                                        <p:attrNameLst>
                                          <p:attrName>style.visibility</p:attrName>
                                        </p:attrNameLst>
                                      </p:cBhvr>
                                      <p:to>
                                        <p:strVal val="visible"/>
                                      </p:to>
                                    </p:set>
                                    <p:animEffect transition="in" filter="fade">
                                      <p:cBhvr>
                                        <p:cTn id="26" dur="1000"/>
                                        <p:tgtEl>
                                          <p:spTgt spid="2">
                                            <p:graphicEl>
                                              <a:dgm id="{07FA544F-F455-4615-9214-E67A4993A8CF}"/>
                                            </p:graphicEl>
                                          </p:spTgt>
                                        </p:tgtEl>
                                      </p:cBhvr>
                                    </p:animEffect>
                                    <p:anim calcmode="lin" valueType="num">
                                      <p:cBhvr>
                                        <p:cTn id="27" dur="1000" fill="hold"/>
                                        <p:tgtEl>
                                          <p:spTgt spid="2">
                                            <p:graphicEl>
                                              <a:dgm id="{07FA544F-F455-4615-9214-E67A4993A8CF}"/>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7FA544F-F455-4615-9214-E67A4993A8C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257C6F15-634E-4CCB-8AC6-D3F523F8837D}"/>
                                            </p:graphicEl>
                                          </p:spTgt>
                                        </p:tgtEl>
                                        <p:attrNameLst>
                                          <p:attrName>style.visibility</p:attrName>
                                        </p:attrNameLst>
                                      </p:cBhvr>
                                      <p:to>
                                        <p:strVal val="visible"/>
                                      </p:to>
                                    </p:set>
                                    <p:animEffect transition="in" filter="fade">
                                      <p:cBhvr>
                                        <p:cTn id="31" dur="1000"/>
                                        <p:tgtEl>
                                          <p:spTgt spid="2">
                                            <p:graphicEl>
                                              <a:dgm id="{257C6F15-634E-4CCB-8AC6-D3F523F8837D}"/>
                                            </p:graphicEl>
                                          </p:spTgt>
                                        </p:tgtEl>
                                      </p:cBhvr>
                                    </p:animEffect>
                                    <p:anim calcmode="lin" valueType="num">
                                      <p:cBhvr>
                                        <p:cTn id="32" dur="1000" fill="hold"/>
                                        <p:tgtEl>
                                          <p:spTgt spid="2">
                                            <p:graphicEl>
                                              <a:dgm id="{257C6F15-634E-4CCB-8AC6-D3F523F8837D}"/>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257C6F15-634E-4CCB-8AC6-D3F523F8837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73CA875C-028D-42E1-B636-25A7F54F92A6}"/>
                                            </p:graphicEl>
                                          </p:spTgt>
                                        </p:tgtEl>
                                        <p:attrNameLst>
                                          <p:attrName>style.visibility</p:attrName>
                                        </p:attrNameLst>
                                      </p:cBhvr>
                                      <p:to>
                                        <p:strVal val="visible"/>
                                      </p:to>
                                    </p:set>
                                    <p:animEffect transition="in" filter="fade">
                                      <p:cBhvr>
                                        <p:cTn id="38" dur="1000"/>
                                        <p:tgtEl>
                                          <p:spTgt spid="2">
                                            <p:graphicEl>
                                              <a:dgm id="{73CA875C-028D-42E1-B636-25A7F54F92A6}"/>
                                            </p:graphicEl>
                                          </p:spTgt>
                                        </p:tgtEl>
                                      </p:cBhvr>
                                    </p:animEffect>
                                    <p:anim calcmode="lin" valueType="num">
                                      <p:cBhvr>
                                        <p:cTn id="39" dur="1000" fill="hold"/>
                                        <p:tgtEl>
                                          <p:spTgt spid="2">
                                            <p:graphicEl>
                                              <a:dgm id="{73CA875C-028D-42E1-B636-25A7F54F92A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73CA875C-028D-42E1-B636-25A7F54F92A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65FCF99-03C9-44C0-93DE-3EA78EB80F4B}"/>
                                            </p:graphicEl>
                                          </p:spTgt>
                                        </p:tgtEl>
                                        <p:attrNameLst>
                                          <p:attrName>style.visibility</p:attrName>
                                        </p:attrNameLst>
                                      </p:cBhvr>
                                      <p:to>
                                        <p:strVal val="visible"/>
                                      </p:to>
                                    </p:set>
                                    <p:animEffect transition="in" filter="fade">
                                      <p:cBhvr>
                                        <p:cTn id="43" dur="1000"/>
                                        <p:tgtEl>
                                          <p:spTgt spid="2">
                                            <p:graphicEl>
                                              <a:dgm id="{765FCF99-03C9-44C0-93DE-3EA78EB80F4B}"/>
                                            </p:graphicEl>
                                          </p:spTgt>
                                        </p:tgtEl>
                                      </p:cBhvr>
                                    </p:animEffect>
                                    <p:anim calcmode="lin" valueType="num">
                                      <p:cBhvr>
                                        <p:cTn id="44" dur="1000" fill="hold"/>
                                        <p:tgtEl>
                                          <p:spTgt spid="2">
                                            <p:graphicEl>
                                              <a:dgm id="{765FCF99-03C9-44C0-93DE-3EA78EB80F4B}"/>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65FCF99-03C9-44C0-93DE-3EA78EB80F4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BA41672-B71C-4D79-8B0C-E00002A4EEE8}"/>
                                            </p:graphicEl>
                                          </p:spTgt>
                                        </p:tgtEl>
                                        <p:attrNameLst>
                                          <p:attrName>style.visibility</p:attrName>
                                        </p:attrNameLst>
                                      </p:cBhvr>
                                      <p:to>
                                        <p:strVal val="visible"/>
                                      </p:to>
                                    </p:set>
                                    <p:animEffect transition="in" filter="fade">
                                      <p:cBhvr>
                                        <p:cTn id="50" dur="1000"/>
                                        <p:tgtEl>
                                          <p:spTgt spid="2">
                                            <p:graphicEl>
                                              <a:dgm id="{6BA41672-B71C-4D79-8B0C-E00002A4EEE8}"/>
                                            </p:graphicEl>
                                          </p:spTgt>
                                        </p:tgtEl>
                                      </p:cBhvr>
                                    </p:animEffect>
                                    <p:anim calcmode="lin" valueType="num">
                                      <p:cBhvr>
                                        <p:cTn id="51" dur="1000" fill="hold"/>
                                        <p:tgtEl>
                                          <p:spTgt spid="2">
                                            <p:graphicEl>
                                              <a:dgm id="{6BA41672-B71C-4D79-8B0C-E00002A4EEE8}"/>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BA41672-B71C-4D79-8B0C-E00002A4EEE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8307B38D-2BDC-48B9-BCEF-76B0C6D2C87D}"/>
                                            </p:graphicEl>
                                          </p:spTgt>
                                        </p:tgtEl>
                                        <p:attrNameLst>
                                          <p:attrName>style.visibility</p:attrName>
                                        </p:attrNameLst>
                                      </p:cBhvr>
                                      <p:to>
                                        <p:strVal val="visible"/>
                                      </p:to>
                                    </p:set>
                                    <p:animEffect transition="in" filter="fade">
                                      <p:cBhvr>
                                        <p:cTn id="55" dur="1000"/>
                                        <p:tgtEl>
                                          <p:spTgt spid="2">
                                            <p:graphicEl>
                                              <a:dgm id="{8307B38D-2BDC-48B9-BCEF-76B0C6D2C87D}"/>
                                            </p:graphicEl>
                                          </p:spTgt>
                                        </p:tgtEl>
                                      </p:cBhvr>
                                    </p:animEffect>
                                    <p:anim calcmode="lin" valueType="num">
                                      <p:cBhvr>
                                        <p:cTn id="56" dur="1000" fill="hold"/>
                                        <p:tgtEl>
                                          <p:spTgt spid="2">
                                            <p:graphicEl>
                                              <a:dgm id="{8307B38D-2BDC-48B9-BCEF-76B0C6D2C87D}"/>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8307B38D-2BDC-48B9-BCEF-76B0C6D2C87D}"/>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3FA84257-E08F-4BE5-882E-6AC0E101B5B3}"/>
                                            </p:graphicEl>
                                          </p:spTgt>
                                        </p:tgtEl>
                                        <p:attrNameLst>
                                          <p:attrName>style.visibility</p:attrName>
                                        </p:attrNameLst>
                                      </p:cBhvr>
                                      <p:to>
                                        <p:strVal val="visible"/>
                                      </p:to>
                                    </p:set>
                                    <p:animEffect transition="in" filter="fade">
                                      <p:cBhvr>
                                        <p:cTn id="62" dur="1000"/>
                                        <p:tgtEl>
                                          <p:spTgt spid="2">
                                            <p:graphicEl>
                                              <a:dgm id="{3FA84257-E08F-4BE5-882E-6AC0E101B5B3}"/>
                                            </p:graphicEl>
                                          </p:spTgt>
                                        </p:tgtEl>
                                      </p:cBhvr>
                                    </p:animEffect>
                                    <p:anim calcmode="lin" valueType="num">
                                      <p:cBhvr>
                                        <p:cTn id="63" dur="1000" fill="hold"/>
                                        <p:tgtEl>
                                          <p:spTgt spid="2">
                                            <p:graphicEl>
                                              <a:dgm id="{3FA84257-E08F-4BE5-882E-6AC0E101B5B3}"/>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3FA84257-E08F-4BE5-882E-6AC0E101B5B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859AA5B2-6AFF-433A-9E2C-87FCDAC95F98}"/>
                                            </p:graphicEl>
                                          </p:spTgt>
                                        </p:tgtEl>
                                        <p:attrNameLst>
                                          <p:attrName>style.visibility</p:attrName>
                                        </p:attrNameLst>
                                      </p:cBhvr>
                                      <p:to>
                                        <p:strVal val="visible"/>
                                      </p:to>
                                    </p:set>
                                    <p:animEffect transition="in" filter="fade">
                                      <p:cBhvr>
                                        <p:cTn id="67" dur="1000"/>
                                        <p:tgtEl>
                                          <p:spTgt spid="2">
                                            <p:graphicEl>
                                              <a:dgm id="{859AA5B2-6AFF-433A-9E2C-87FCDAC95F98}"/>
                                            </p:graphicEl>
                                          </p:spTgt>
                                        </p:tgtEl>
                                      </p:cBhvr>
                                    </p:animEffect>
                                    <p:anim calcmode="lin" valueType="num">
                                      <p:cBhvr>
                                        <p:cTn id="68" dur="1000" fill="hold"/>
                                        <p:tgtEl>
                                          <p:spTgt spid="2">
                                            <p:graphicEl>
                                              <a:dgm id="{859AA5B2-6AFF-433A-9E2C-87FCDAC95F98}"/>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859AA5B2-6AFF-433A-9E2C-87FCDAC95F98}"/>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A0050DF4-46A9-4613-902E-8B766A72F749}"/>
                                            </p:graphicEl>
                                          </p:spTgt>
                                        </p:tgtEl>
                                        <p:attrNameLst>
                                          <p:attrName>style.visibility</p:attrName>
                                        </p:attrNameLst>
                                      </p:cBhvr>
                                      <p:to>
                                        <p:strVal val="visible"/>
                                      </p:to>
                                    </p:set>
                                    <p:animEffect transition="in" filter="fade">
                                      <p:cBhvr>
                                        <p:cTn id="74" dur="1000"/>
                                        <p:tgtEl>
                                          <p:spTgt spid="2">
                                            <p:graphicEl>
                                              <a:dgm id="{A0050DF4-46A9-4613-902E-8B766A72F749}"/>
                                            </p:graphicEl>
                                          </p:spTgt>
                                        </p:tgtEl>
                                      </p:cBhvr>
                                    </p:animEffect>
                                    <p:anim calcmode="lin" valueType="num">
                                      <p:cBhvr>
                                        <p:cTn id="75" dur="1000" fill="hold"/>
                                        <p:tgtEl>
                                          <p:spTgt spid="2">
                                            <p:graphicEl>
                                              <a:dgm id="{A0050DF4-46A9-4613-902E-8B766A72F749}"/>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A0050DF4-46A9-4613-902E-8B766A72F749}"/>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7793FAE7-0EF6-449E-A482-5DB348BD4B2D}"/>
                                            </p:graphicEl>
                                          </p:spTgt>
                                        </p:tgtEl>
                                        <p:attrNameLst>
                                          <p:attrName>style.visibility</p:attrName>
                                        </p:attrNameLst>
                                      </p:cBhvr>
                                      <p:to>
                                        <p:strVal val="visible"/>
                                      </p:to>
                                    </p:set>
                                    <p:animEffect transition="in" filter="fade">
                                      <p:cBhvr>
                                        <p:cTn id="79" dur="1000"/>
                                        <p:tgtEl>
                                          <p:spTgt spid="2">
                                            <p:graphicEl>
                                              <a:dgm id="{7793FAE7-0EF6-449E-A482-5DB348BD4B2D}"/>
                                            </p:graphicEl>
                                          </p:spTgt>
                                        </p:tgtEl>
                                      </p:cBhvr>
                                    </p:animEffect>
                                    <p:anim calcmode="lin" valueType="num">
                                      <p:cBhvr>
                                        <p:cTn id="80" dur="1000" fill="hold"/>
                                        <p:tgtEl>
                                          <p:spTgt spid="2">
                                            <p:graphicEl>
                                              <a:dgm id="{7793FAE7-0EF6-449E-A482-5DB348BD4B2D}"/>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7793FAE7-0EF6-449E-A482-5DB348BD4B2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Kudüs nerededir?</a:t>
            </a:r>
          </a:p>
          <a:p>
            <a:pPr algn="ctr"/>
            <a:r>
              <a:rPr lang="tr-TR" sz="3600" dirty="0"/>
              <a:t>Kudüs’le ilgili neler biliyorsunuz?</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Kudüs ne zaman kurtulacak?</a:t>
            </a:r>
          </a:p>
        </p:txBody>
      </p:sp>
    </p:spTree>
    <p:extLst>
      <p:ext uri="{BB962C8B-B14F-4D97-AF65-F5344CB8AC3E}">
        <p14:creationId xmlns:p14="http://schemas.microsoft.com/office/powerpoint/2010/main" val="39524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B9A47D4B-C497-41DC-941D-3BAD49B9CC89}"/>
              </a:ext>
            </a:extLst>
          </p:cNvPr>
          <p:cNvGraphicFramePr/>
          <p:nvPr>
            <p:extLst>
              <p:ext uri="{D42A27DB-BD31-4B8C-83A1-F6EECF244321}">
                <p14:modId xmlns:p14="http://schemas.microsoft.com/office/powerpoint/2010/main" val="281741865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6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5FCA30ED-4654-4CF2-B3F5-9431AD780D86}"/>
                                            </p:graphicEl>
                                          </p:spTgt>
                                        </p:tgtEl>
                                        <p:attrNameLst>
                                          <p:attrName>style.visibility</p:attrName>
                                        </p:attrNameLst>
                                      </p:cBhvr>
                                      <p:to>
                                        <p:strVal val="visible"/>
                                      </p:to>
                                    </p:set>
                                    <p:animEffect transition="in" filter="fade">
                                      <p:cBhvr>
                                        <p:cTn id="7" dur="1000"/>
                                        <p:tgtEl>
                                          <p:spTgt spid="2">
                                            <p:graphicEl>
                                              <a:dgm id="{5FCA30ED-4654-4CF2-B3F5-9431AD780D86}"/>
                                            </p:graphicEl>
                                          </p:spTgt>
                                        </p:tgtEl>
                                      </p:cBhvr>
                                    </p:animEffect>
                                    <p:anim calcmode="lin" valueType="num">
                                      <p:cBhvr>
                                        <p:cTn id="8" dur="1000" fill="hold"/>
                                        <p:tgtEl>
                                          <p:spTgt spid="2">
                                            <p:graphicEl>
                                              <a:dgm id="{5FCA30ED-4654-4CF2-B3F5-9431AD780D86}"/>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FCA30ED-4654-4CF2-B3F5-9431AD780D8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9A070E13-5037-4C91-9DC2-CB48FD1D0293}"/>
                                            </p:graphicEl>
                                          </p:spTgt>
                                        </p:tgtEl>
                                        <p:attrNameLst>
                                          <p:attrName>style.visibility</p:attrName>
                                        </p:attrNameLst>
                                      </p:cBhvr>
                                      <p:to>
                                        <p:strVal val="visible"/>
                                      </p:to>
                                    </p:set>
                                    <p:animEffect transition="in" filter="fade">
                                      <p:cBhvr>
                                        <p:cTn id="14" dur="1000"/>
                                        <p:tgtEl>
                                          <p:spTgt spid="2">
                                            <p:graphicEl>
                                              <a:dgm id="{9A070E13-5037-4C91-9DC2-CB48FD1D0293}"/>
                                            </p:graphicEl>
                                          </p:spTgt>
                                        </p:tgtEl>
                                      </p:cBhvr>
                                    </p:animEffect>
                                    <p:anim calcmode="lin" valueType="num">
                                      <p:cBhvr>
                                        <p:cTn id="15" dur="1000" fill="hold"/>
                                        <p:tgtEl>
                                          <p:spTgt spid="2">
                                            <p:graphicEl>
                                              <a:dgm id="{9A070E13-5037-4C91-9DC2-CB48FD1D029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9A070E13-5037-4C91-9DC2-CB48FD1D029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F0791B9-A718-487A-8D22-AC7EB0369823}"/>
                                            </p:graphicEl>
                                          </p:spTgt>
                                        </p:tgtEl>
                                        <p:attrNameLst>
                                          <p:attrName>style.visibility</p:attrName>
                                        </p:attrNameLst>
                                      </p:cBhvr>
                                      <p:to>
                                        <p:strVal val="visible"/>
                                      </p:to>
                                    </p:set>
                                    <p:animEffect transition="in" filter="fade">
                                      <p:cBhvr>
                                        <p:cTn id="19" dur="1000"/>
                                        <p:tgtEl>
                                          <p:spTgt spid="2">
                                            <p:graphicEl>
                                              <a:dgm id="{AF0791B9-A718-487A-8D22-AC7EB0369823}"/>
                                            </p:graphicEl>
                                          </p:spTgt>
                                        </p:tgtEl>
                                      </p:cBhvr>
                                    </p:animEffect>
                                    <p:anim calcmode="lin" valueType="num">
                                      <p:cBhvr>
                                        <p:cTn id="20" dur="1000" fill="hold"/>
                                        <p:tgtEl>
                                          <p:spTgt spid="2">
                                            <p:graphicEl>
                                              <a:dgm id="{AF0791B9-A718-487A-8D22-AC7EB036982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F0791B9-A718-487A-8D22-AC7EB036982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7FA544F-F455-4615-9214-E67A4993A8CF}"/>
                                            </p:graphicEl>
                                          </p:spTgt>
                                        </p:tgtEl>
                                        <p:attrNameLst>
                                          <p:attrName>style.visibility</p:attrName>
                                        </p:attrNameLst>
                                      </p:cBhvr>
                                      <p:to>
                                        <p:strVal val="visible"/>
                                      </p:to>
                                    </p:set>
                                    <p:animEffect transition="in" filter="fade">
                                      <p:cBhvr>
                                        <p:cTn id="26" dur="1000"/>
                                        <p:tgtEl>
                                          <p:spTgt spid="2">
                                            <p:graphicEl>
                                              <a:dgm id="{07FA544F-F455-4615-9214-E67A4993A8CF}"/>
                                            </p:graphicEl>
                                          </p:spTgt>
                                        </p:tgtEl>
                                      </p:cBhvr>
                                    </p:animEffect>
                                    <p:anim calcmode="lin" valueType="num">
                                      <p:cBhvr>
                                        <p:cTn id="27" dur="1000" fill="hold"/>
                                        <p:tgtEl>
                                          <p:spTgt spid="2">
                                            <p:graphicEl>
                                              <a:dgm id="{07FA544F-F455-4615-9214-E67A4993A8CF}"/>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7FA544F-F455-4615-9214-E67A4993A8C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257C6F15-634E-4CCB-8AC6-D3F523F8837D}"/>
                                            </p:graphicEl>
                                          </p:spTgt>
                                        </p:tgtEl>
                                        <p:attrNameLst>
                                          <p:attrName>style.visibility</p:attrName>
                                        </p:attrNameLst>
                                      </p:cBhvr>
                                      <p:to>
                                        <p:strVal val="visible"/>
                                      </p:to>
                                    </p:set>
                                    <p:animEffect transition="in" filter="fade">
                                      <p:cBhvr>
                                        <p:cTn id="31" dur="1000"/>
                                        <p:tgtEl>
                                          <p:spTgt spid="2">
                                            <p:graphicEl>
                                              <a:dgm id="{257C6F15-634E-4CCB-8AC6-D3F523F8837D}"/>
                                            </p:graphicEl>
                                          </p:spTgt>
                                        </p:tgtEl>
                                      </p:cBhvr>
                                    </p:animEffect>
                                    <p:anim calcmode="lin" valueType="num">
                                      <p:cBhvr>
                                        <p:cTn id="32" dur="1000" fill="hold"/>
                                        <p:tgtEl>
                                          <p:spTgt spid="2">
                                            <p:graphicEl>
                                              <a:dgm id="{257C6F15-634E-4CCB-8AC6-D3F523F8837D}"/>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257C6F15-634E-4CCB-8AC6-D3F523F8837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73CA875C-028D-42E1-B636-25A7F54F92A6}"/>
                                            </p:graphicEl>
                                          </p:spTgt>
                                        </p:tgtEl>
                                        <p:attrNameLst>
                                          <p:attrName>style.visibility</p:attrName>
                                        </p:attrNameLst>
                                      </p:cBhvr>
                                      <p:to>
                                        <p:strVal val="visible"/>
                                      </p:to>
                                    </p:set>
                                    <p:animEffect transition="in" filter="fade">
                                      <p:cBhvr>
                                        <p:cTn id="38" dur="1000"/>
                                        <p:tgtEl>
                                          <p:spTgt spid="2">
                                            <p:graphicEl>
                                              <a:dgm id="{73CA875C-028D-42E1-B636-25A7F54F92A6}"/>
                                            </p:graphicEl>
                                          </p:spTgt>
                                        </p:tgtEl>
                                      </p:cBhvr>
                                    </p:animEffect>
                                    <p:anim calcmode="lin" valueType="num">
                                      <p:cBhvr>
                                        <p:cTn id="39" dur="1000" fill="hold"/>
                                        <p:tgtEl>
                                          <p:spTgt spid="2">
                                            <p:graphicEl>
                                              <a:dgm id="{73CA875C-028D-42E1-B636-25A7F54F92A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73CA875C-028D-42E1-B636-25A7F54F92A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65FCF99-03C9-44C0-93DE-3EA78EB80F4B}"/>
                                            </p:graphicEl>
                                          </p:spTgt>
                                        </p:tgtEl>
                                        <p:attrNameLst>
                                          <p:attrName>style.visibility</p:attrName>
                                        </p:attrNameLst>
                                      </p:cBhvr>
                                      <p:to>
                                        <p:strVal val="visible"/>
                                      </p:to>
                                    </p:set>
                                    <p:animEffect transition="in" filter="fade">
                                      <p:cBhvr>
                                        <p:cTn id="43" dur="1000"/>
                                        <p:tgtEl>
                                          <p:spTgt spid="2">
                                            <p:graphicEl>
                                              <a:dgm id="{765FCF99-03C9-44C0-93DE-3EA78EB80F4B}"/>
                                            </p:graphicEl>
                                          </p:spTgt>
                                        </p:tgtEl>
                                      </p:cBhvr>
                                    </p:animEffect>
                                    <p:anim calcmode="lin" valueType="num">
                                      <p:cBhvr>
                                        <p:cTn id="44" dur="1000" fill="hold"/>
                                        <p:tgtEl>
                                          <p:spTgt spid="2">
                                            <p:graphicEl>
                                              <a:dgm id="{765FCF99-03C9-44C0-93DE-3EA78EB80F4B}"/>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65FCF99-03C9-44C0-93DE-3EA78EB80F4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BA41672-B71C-4D79-8B0C-E00002A4EEE8}"/>
                                            </p:graphicEl>
                                          </p:spTgt>
                                        </p:tgtEl>
                                        <p:attrNameLst>
                                          <p:attrName>style.visibility</p:attrName>
                                        </p:attrNameLst>
                                      </p:cBhvr>
                                      <p:to>
                                        <p:strVal val="visible"/>
                                      </p:to>
                                    </p:set>
                                    <p:animEffect transition="in" filter="fade">
                                      <p:cBhvr>
                                        <p:cTn id="50" dur="1000"/>
                                        <p:tgtEl>
                                          <p:spTgt spid="2">
                                            <p:graphicEl>
                                              <a:dgm id="{6BA41672-B71C-4D79-8B0C-E00002A4EEE8}"/>
                                            </p:graphicEl>
                                          </p:spTgt>
                                        </p:tgtEl>
                                      </p:cBhvr>
                                    </p:animEffect>
                                    <p:anim calcmode="lin" valueType="num">
                                      <p:cBhvr>
                                        <p:cTn id="51" dur="1000" fill="hold"/>
                                        <p:tgtEl>
                                          <p:spTgt spid="2">
                                            <p:graphicEl>
                                              <a:dgm id="{6BA41672-B71C-4D79-8B0C-E00002A4EEE8}"/>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BA41672-B71C-4D79-8B0C-E00002A4EEE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8307B38D-2BDC-48B9-BCEF-76B0C6D2C87D}"/>
                                            </p:graphicEl>
                                          </p:spTgt>
                                        </p:tgtEl>
                                        <p:attrNameLst>
                                          <p:attrName>style.visibility</p:attrName>
                                        </p:attrNameLst>
                                      </p:cBhvr>
                                      <p:to>
                                        <p:strVal val="visible"/>
                                      </p:to>
                                    </p:set>
                                    <p:animEffect transition="in" filter="fade">
                                      <p:cBhvr>
                                        <p:cTn id="55" dur="1000"/>
                                        <p:tgtEl>
                                          <p:spTgt spid="2">
                                            <p:graphicEl>
                                              <a:dgm id="{8307B38D-2BDC-48B9-BCEF-76B0C6D2C87D}"/>
                                            </p:graphicEl>
                                          </p:spTgt>
                                        </p:tgtEl>
                                      </p:cBhvr>
                                    </p:animEffect>
                                    <p:anim calcmode="lin" valueType="num">
                                      <p:cBhvr>
                                        <p:cTn id="56" dur="1000" fill="hold"/>
                                        <p:tgtEl>
                                          <p:spTgt spid="2">
                                            <p:graphicEl>
                                              <a:dgm id="{8307B38D-2BDC-48B9-BCEF-76B0C6D2C87D}"/>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8307B38D-2BDC-48B9-BCEF-76B0C6D2C87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KUDÜS ANADIR</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B75D144-C6D4-4E38-98F0-4D0B7294D4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6565" y="0"/>
            <a:ext cx="6758870" cy="6858000"/>
          </a:xfrm>
          <a:prstGeom prst="rect">
            <a:avLst/>
          </a:prstGeom>
        </p:spPr>
      </p:pic>
      <p:sp>
        <p:nvSpPr>
          <p:cNvPr id="3" name="Yuvarlatılmış Dikdörtgen 2">
            <a:extLst>
              <a:ext uri="{FF2B5EF4-FFF2-40B4-BE49-F238E27FC236}">
                <a16:creationId xmlns:a16="http://schemas.microsoft.com/office/drawing/2014/main" id="{A4743A07-3BAF-4499-A26E-9A92F1F08186}"/>
              </a:ext>
            </a:extLst>
          </p:cNvPr>
          <p:cNvSpPr/>
          <p:nvPr/>
        </p:nvSpPr>
        <p:spPr>
          <a:xfrm>
            <a:off x="1748414" y="5034225"/>
            <a:ext cx="8695172" cy="156000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ÖZGÜR KUDÜS’TE BULUŞMAK DUASIYLA</a:t>
            </a:r>
          </a:p>
        </p:txBody>
      </p:sp>
    </p:spTree>
    <p:extLst>
      <p:ext uri="{BB962C8B-B14F-4D97-AF65-F5344CB8AC3E}">
        <p14:creationId xmlns:p14="http://schemas.microsoft.com/office/powerpoint/2010/main" val="11276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571500" indent="-571500" algn="just">
              <a:buFont typeface="Arial" panose="020B0604020202020204" pitchFamily="34" charset="0"/>
              <a:buChar char="•"/>
            </a:pPr>
            <a:r>
              <a:rPr lang="tr-TR" sz="2800"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DİA KUDÜS MADDESİ</a:t>
            </a:r>
          </a:p>
          <a:p>
            <a:pPr marL="571500" indent="-571500" algn="just">
              <a:buFont typeface="Arial" panose="020B0604020202020204" pitchFamily="34" charset="0"/>
              <a:buChar char="•"/>
            </a:pPr>
            <a:r>
              <a:rPr lang="tr-TR" sz="2800"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BURAK DERNEĞİ KUDÜS DERGİSİ</a:t>
            </a:r>
          </a:p>
          <a:p>
            <a:pPr marL="571500" indent="-571500" algn="just">
              <a:buFont typeface="Arial" panose="020B0604020202020204" pitchFamily="34" charset="0"/>
              <a:buChar char="•"/>
            </a:pPr>
            <a:r>
              <a:rPr lang="tr-TR" sz="2800"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https://www.youtube.com/watch?v=1-qvvIDGadc</a:t>
            </a:r>
            <a:endParaRPr lang="tr-TR" sz="2800" dirty="0">
              <a:solidFill>
                <a:schemeClr val="tx1"/>
              </a:solidFill>
              <a:effectLst>
                <a:outerShdw blurRad="38100" dist="38100" dir="2700000" algn="tl">
                  <a:srgbClr val="000000">
                    <a:alpha val="43137"/>
                  </a:srgbClr>
                </a:outerShdw>
              </a:effectLst>
            </a:endParaRPr>
          </a:p>
          <a:p>
            <a:pPr marL="571500" indent="-571500" algn="just">
              <a:buFont typeface="Arial" panose="020B0604020202020204" pitchFamily="34" charset="0"/>
              <a:buChar char="•"/>
            </a:pPr>
            <a:r>
              <a:rPr lang="tr-TR" sz="2800" dirty="0"/>
              <a:t>https://www.bidunyahaber.org/islam-sehirleri-kudus/</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1879043" y="1055079"/>
            <a:ext cx="8695172"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Ek Kaynaklar </a:t>
            </a:r>
          </a:p>
        </p:txBody>
      </p:sp>
    </p:spTree>
    <p:extLst>
      <p:ext uri="{BB962C8B-B14F-4D97-AF65-F5344CB8AC3E}">
        <p14:creationId xmlns:p14="http://schemas.microsoft.com/office/powerpoint/2010/main" val="301180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28.02.2021</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4C78B23-4535-46D0-95FE-CD0E013C3CA8}"/>
              </a:ext>
            </a:extLst>
          </p:cNvPr>
          <p:cNvSpPr txBox="1"/>
          <p:nvPr/>
        </p:nvSpPr>
        <p:spPr>
          <a:xfrm>
            <a:off x="3048838" y="0"/>
            <a:ext cx="6094324" cy="369332"/>
          </a:xfrm>
          <a:prstGeom prst="rect">
            <a:avLst/>
          </a:prstGeom>
          <a:noFill/>
        </p:spPr>
        <p:txBody>
          <a:bodyPr wrap="square">
            <a:spAutoFit/>
          </a:bodyPr>
          <a:lstStyle/>
          <a:p>
            <a:r>
              <a:rPr lang="tr-TR" dirty="0"/>
              <a:t>https://www.youtube.com/watch?v=xFSsjNgx6KA&amp;t=4s</a:t>
            </a:r>
          </a:p>
        </p:txBody>
      </p:sp>
      <p:pic>
        <p:nvPicPr>
          <p:cNvPr id="4" name="Çevrimiçi Medya 3" title="Sokak Röportajları - Kudüs ve Mescid-i Aksa Nerede?">
            <a:hlinkClick r:id="" action="ppaction://media"/>
            <a:extLst>
              <a:ext uri="{FF2B5EF4-FFF2-40B4-BE49-F238E27FC236}">
                <a16:creationId xmlns:a16="http://schemas.microsoft.com/office/drawing/2014/main" id="{A0BD053D-7CA4-4ADC-9671-6C9946C43D8B}"/>
              </a:ext>
            </a:extLst>
          </p:cNvPr>
          <p:cNvPicPr>
            <a:picLocks noRot="1" noChangeAspect="1"/>
          </p:cNvPicPr>
          <p:nvPr>
            <a:videoFile r:link="rId1"/>
          </p:nvPr>
        </p:nvPicPr>
        <p:blipFill>
          <a:blip r:embed="rId3"/>
          <a:stretch>
            <a:fillRect/>
          </a:stretch>
        </p:blipFill>
        <p:spPr>
          <a:xfrm>
            <a:off x="467247" y="527538"/>
            <a:ext cx="11254154" cy="6330462"/>
          </a:xfrm>
          <a:prstGeom prst="rect">
            <a:avLst/>
          </a:prstGeom>
        </p:spPr>
      </p:pic>
    </p:spTree>
    <p:extLst>
      <p:ext uri="{BB962C8B-B14F-4D97-AF65-F5344CB8AC3E}">
        <p14:creationId xmlns:p14="http://schemas.microsoft.com/office/powerpoint/2010/main" val="111519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85A454EE-4AFB-40BB-BAA8-1CA6970CC063}"/>
              </a:ext>
            </a:extLst>
          </p:cNvPr>
          <p:cNvSpPr/>
          <p:nvPr/>
        </p:nvSpPr>
        <p:spPr>
          <a:xfrm>
            <a:off x="151841" y="1356528"/>
            <a:ext cx="4701513" cy="503422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Kudüs şehri Filistin’in orta bölgesinde yer alır ve Akdeniz’in doğusundan başlayıp batıya doğru yönelir. Doğu ve Batı Kudüs olarak iki kısımdan oluşur. Şehrin asıl kısmı Doğu yani eski Kudüs’tür.</a:t>
            </a:r>
          </a:p>
        </p:txBody>
      </p:sp>
      <p:pic>
        <p:nvPicPr>
          <p:cNvPr id="4" name="Resim 3">
            <a:extLst>
              <a:ext uri="{FF2B5EF4-FFF2-40B4-BE49-F238E27FC236}">
                <a16:creationId xmlns:a16="http://schemas.microsoft.com/office/drawing/2014/main" id="{77F833C7-A4F8-4032-B700-A1D67865A2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53354" y="1135463"/>
            <a:ext cx="7275007" cy="5255289"/>
          </a:xfrm>
          <a:prstGeom prst="rect">
            <a:avLst/>
          </a:prstGeom>
        </p:spPr>
      </p:pic>
      <p:sp>
        <p:nvSpPr>
          <p:cNvPr id="5" name="Yuvarlatılmış Dikdörtgen 2">
            <a:extLst>
              <a:ext uri="{FF2B5EF4-FFF2-40B4-BE49-F238E27FC236}">
                <a16:creationId xmlns:a16="http://schemas.microsoft.com/office/drawing/2014/main" id="{FB4DED5C-3F86-4115-99F3-AF8FD9601AB2}"/>
              </a:ext>
            </a:extLst>
          </p:cNvPr>
          <p:cNvSpPr/>
          <p:nvPr/>
        </p:nvSpPr>
        <p:spPr>
          <a:xfrm>
            <a:off x="3348334" y="180872"/>
            <a:ext cx="5495332" cy="95459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5400" dirty="0"/>
              <a:t>Kudüs nerede?</a:t>
            </a:r>
          </a:p>
        </p:txBody>
      </p:sp>
    </p:spTree>
    <p:extLst>
      <p:ext uri="{BB962C8B-B14F-4D97-AF65-F5344CB8AC3E}">
        <p14:creationId xmlns:p14="http://schemas.microsoft.com/office/powerpoint/2010/main" val="25137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84D15F1-E599-43DA-9DA4-395283569D5A}"/>
              </a:ext>
            </a:extLst>
          </p:cNvPr>
          <p:cNvSpPr/>
          <p:nvPr/>
        </p:nvSpPr>
        <p:spPr>
          <a:xfrm>
            <a:off x="80389" y="1051126"/>
            <a:ext cx="4692577" cy="4755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Kudüs Yahudilerce çok önemlidir. Onlara göre Kudüs tanrı tarafından seçildiği için en yüce değerlerin ve ümitlerin simgesidir.  </a:t>
            </a:r>
          </a:p>
        </p:txBody>
      </p:sp>
      <p:pic>
        <p:nvPicPr>
          <p:cNvPr id="4" name="Resim 3">
            <a:extLst>
              <a:ext uri="{FF2B5EF4-FFF2-40B4-BE49-F238E27FC236}">
                <a16:creationId xmlns:a16="http://schemas.microsoft.com/office/drawing/2014/main" id="{651F4F78-AD02-4C99-965C-8908F63434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6655" y="1051126"/>
            <a:ext cx="7151077" cy="4755746"/>
          </a:xfrm>
          <a:prstGeom prst="rect">
            <a:avLst/>
          </a:prstGeom>
        </p:spPr>
      </p:pic>
    </p:spTree>
    <p:extLst>
      <p:ext uri="{BB962C8B-B14F-4D97-AF65-F5344CB8AC3E}">
        <p14:creationId xmlns:p14="http://schemas.microsoft.com/office/powerpoint/2010/main" val="16529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84D15F1-E599-43DA-9DA4-395283569D5A}"/>
              </a:ext>
            </a:extLst>
          </p:cNvPr>
          <p:cNvSpPr/>
          <p:nvPr/>
        </p:nvSpPr>
        <p:spPr>
          <a:xfrm>
            <a:off x="80389" y="1231577"/>
            <a:ext cx="5205044" cy="4394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Kudüs, Yahudiler için en kutsal şehirdir çünkü kutsal kitaplarına göre, İsrail Kralı Davud, Milattan Önce Kudüs'ü Birleşik İsrail Krallığı'nın başkenti olarak inşa etti ve oğlu Kral Süleyman, İlk Tapınağı şehrin içinde kurdu.</a:t>
            </a:r>
          </a:p>
        </p:txBody>
      </p:sp>
      <p:pic>
        <p:nvPicPr>
          <p:cNvPr id="3" name="Resim 2">
            <a:extLst>
              <a:ext uri="{FF2B5EF4-FFF2-40B4-BE49-F238E27FC236}">
                <a16:creationId xmlns:a16="http://schemas.microsoft.com/office/drawing/2014/main" id="{4A6B1DF8-3A10-4EBE-877D-C7A04DDB1F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4786" y="1231577"/>
            <a:ext cx="6596392" cy="4394846"/>
          </a:xfrm>
          <a:prstGeom prst="rect">
            <a:avLst/>
          </a:prstGeom>
        </p:spPr>
      </p:pic>
    </p:spTree>
    <p:extLst>
      <p:ext uri="{BB962C8B-B14F-4D97-AF65-F5344CB8AC3E}">
        <p14:creationId xmlns:p14="http://schemas.microsoft.com/office/powerpoint/2010/main" val="40474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85A454EE-4AFB-40BB-BAA8-1CA6970CC063}"/>
              </a:ext>
            </a:extLst>
          </p:cNvPr>
          <p:cNvSpPr/>
          <p:nvPr/>
        </p:nvSpPr>
        <p:spPr>
          <a:xfrm>
            <a:off x="1809750" y="261258"/>
            <a:ext cx="8572500" cy="177855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Yahudiler nerede olurlarsa olsunlar ve hangi saatte dua ederlerse etsinler mutlaka Kudüs’e dönmek zorundadırlar.</a:t>
            </a:r>
          </a:p>
        </p:txBody>
      </p:sp>
      <p:pic>
        <p:nvPicPr>
          <p:cNvPr id="2" name="Resim 1">
            <a:extLst>
              <a:ext uri="{FF2B5EF4-FFF2-40B4-BE49-F238E27FC236}">
                <a16:creationId xmlns:a16="http://schemas.microsoft.com/office/drawing/2014/main" id="{6F35E682-09E9-49A7-B811-BA2A773DD817}"/>
              </a:ext>
            </a:extLst>
          </p:cNvPr>
          <p:cNvPicPr>
            <a:picLocks noChangeAspect="1"/>
          </p:cNvPicPr>
          <p:nvPr/>
        </p:nvPicPr>
        <p:blipFill>
          <a:blip r:embed="rId2"/>
          <a:stretch>
            <a:fillRect/>
          </a:stretch>
        </p:blipFill>
        <p:spPr>
          <a:xfrm>
            <a:off x="1809750" y="2310492"/>
            <a:ext cx="8572500" cy="4286250"/>
          </a:xfrm>
          <a:prstGeom prst="rect">
            <a:avLst/>
          </a:prstGeom>
        </p:spPr>
      </p:pic>
    </p:spTree>
    <p:extLst>
      <p:ext uri="{BB962C8B-B14F-4D97-AF65-F5344CB8AC3E}">
        <p14:creationId xmlns:p14="http://schemas.microsoft.com/office/powerpoint/2010/main" val="32126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84D15F1-E599-43DA-9DA4-395283569D5A}"/>
              </a:ext>
            </a:extLst>
          </p:cNvPr>
          <p:cNvSpPr/>
          <p:nvPr/>
        </p:nvSpPr>
        <p:spPr>
          <a:xfrm>
            <a:off x="150725" y="1507476"/>
            <a:ext cx="5436156" cy="4747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Kudüs, Hristiyanlar için de önemlidir. Hristiyan inancına göre Hz. İsa (</a:t>
            </a:r>
            <a:r>
              <a:rPr lang="tr-TR" sz="3600" dirty="0" err="1"/>
              <a:t>a.s</a:t>
            </a:r>
            <a:r>
              <a:rPr lang="tr-TR" sz="3600" dirty="0"/>
              <a:t>.) burada Hristiyanlığı anlatmış, Yahudi otoritelerinin tepkisiyle karşılaşınca şehrin dışında çarmıha gerilmiştir. </a:t>
            </a:r>
          </a:p>
        </p:txBody>
      </p:sp>
      <p:pic>
        <p:nvPicPr>
          <p:cNvPr id="3" name="Resim 2">
            <a:extLst>
              <a:ext uri="{FF2B5EF4-FFF2-40B4-BE49-F238E27FC236}">
                <a16:creationId xmlns:a16="http://schemas.microsoft.com/office/drawing/2014/main" id="{84EAAEBC-21B5-4A28-8DF8-866E278AD89C}"/>
              </a:ext>
            </a:extLst>
          </p:cNvPr>
          <p:cNvPicPr>
            <a:picLocks noChangeAspect="1"/>
          </p:cNvPicPr>
          <p:nvPr/>
        </p:nvPicPr>
        <p:blipFill>
          <a:blip r:embed="rId2"/>
          <a:stretch>
            <a:fillRect/>
          </a:stretch>
        </p:blipFill>
        <p:spPr>
          <a:xfrm>
            <a:off x="5711411" y="1507477"/>
            <a:ext cx="6329864" cy="4747398"/>
          </a:xfrm>
          <a:prstGeom prst="rect">
            <a:avLst/>
          </a:prstGeom>
        </p:spPr>
      </p:pic>
    </p:spTree>
    <p:extLst>
      <p:ext uri="{BB962C8B-B14F-4D97-AF65-F5344CB8AC3E}">
        <p14:creationId xmlns:p14="http://schemas.microsoft.com/office/powerpoint/2010/main" val="30443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10812</TotalTime>
  <Words>513</Words>
  <Application>Microsoft Office PowerPoint</Application>
  <PresentationFormat>Geniş ekran</PresentationFormat>
  <Paragraphs>55</Paragraphs>
  <Slides>35</Slides>
  <Notes>0</Notes>
  <HiddenSlides>0</HiddenSlides>
  <MMClips>7</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Gill Sans MT</vt:lpstr>
      <vt:lpstr>Wingdings 2</vt:lpstr>
      <vt:lpstr>Kar Payı</vt:lpstr>
      <vt:lpstr>Kudüs ve Çevresi</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708</cp:revision>
  <dcterms:created xsi:type="dcterms:W3CDTF">2019-07-15T06:01:13Z</dcterms:created>
  <dcterms:modified xsi:type="dcterms:W3CDTF">2021-03-04T09:43:51Z</dcterms:modified>
</cp:coreProperties>
</file>