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315" r:id="rId3"/>
    <p:sldId id="422" r:id="rId4"/>
    <p:sldId id="425" r:id="rId5"/>
    <p:sldId id="412" r:id="rId6"/>
    <p:sldId id="426" r:id="rId7"/>
    <p:sldId id="427" r:id="rId8"/>
    <p:sldId id="428" r:id="rId9"/>
    <p:sldId id="429" r:id="rId10"/>
    <p:sldId id="430" r:id="rId11"/>
    <p:sldId id="434" r:id="rId12"/>
    <p:sldId id="463" r:id="rId13"/>
    <p:sldId id="465" r:id="rId14"/>
    <p:sldId id="431" r:id="rId15"/>
    <p:sldId id="432" r:id="rId16"/>
    <p:sldId id="435" r:id="rId17"/>
    <p:sldId id="433" r:id="rId18"/>
    <p:sldId id="436" r:id="rId19"/>
    <p:sldId id="437" r:id="rId20"/>
    <p:sldId id="423" r:id="rId21"/>
    <p:sldId id="438" r:id="rId22"/>
    <p:sldId id="440" r:id="rId23"/>
    <p:sldId id="424" r:id="rId24"/>
    <p:sldId id="441" r:id="rId25"/>
    <p:sldId id="466" r:id="rId26"/>
    <p:sldId id="442" r:id="rId27"/>
    <p:sldId id="443" r:id="rId28"/>
    <p:sldId id="446" r:id="rId29"/>
    <p:sldId id="447" r:id="rId30"/>
    <p:sldId id="444" r:id="rId31"/>
    <p:sldId id="448" r:id="rId32"/>
    <p:sldId id="450" r:id="rId33"/>
    <p:sldId id="451" r:id="rId34"/>
    <p:sldId id="449" r:id="rId35"/>
    <p:sldId id="467" r:id="rId36"/>
    <p:sldId id="452" r:id="rId37"/>
    <p:sldId id="453" r:id="rId38"/>
    <p:sldId id="454" r:id="rId39"/>
    <p:sldId id="457" r:id="rId40"/>
    <p:sldId id="455" r:id="rId41"/>
    <p:sldId id="459" r:id="rId42"/>
    <p:sldId id="458" r:id="rId43"/>
    <p:sldId id="456" r:id="rId44"/>
    <p:sldId id="460" r:id="rId45"/>
    <p:sldId id="260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5" autoAdjust="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F75A2-3F57-421C-AF35-407ADF37F51F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C4A4674-F415-4297-917D-D2A4206DD2A3}">
      <dgm:prSet phldrT="[Metin]"/>
      <dgm:spPr/>
      <dgm:t>
        <a:bodyPr/>
        <a:lstStyle/>
        <a:p>
          <a:r>
            <a:rPr lang="tr-TR" dirty="0"/>
            <a:t>İslâm’a göre kişi</a:t>
          </a:r>
        </a:p>
      </dgm:t>
    </dgm:pt>
    <dgm:pt modelId="{5CD802EA-2AD2-4459-AD0D-1E60B60F0361}" type="parTrans" cxnId="{79EDBB4E-3B4F-4AAD-AFCE-EF164CC8387C}">
      <dgm:prSet/>
      <dgm:spPr/>
      <dgm:t>
        <a:bodyPr/>
        <a:lstStyle/>
        <a:p>
          <a:endParaRPr lang="tr-TR"/>
        </a:p>
      </dgm:t>
    </dgm:pt>
    <dgm:pt modelId="{0023CF63-8C70-4918-8094-5123F73380C9}" type="sibTrans" cxnId="{79EDBB4E-3B4F-4AAD-AFCE-EF164CC8387C}">
      <dgm:prSet/>
      <dgm:spPr/>
      <dgm:t>
        <a:bodyPr/>
        <a:lstStyle/>
        <a:p>
          <a:endParaRPr lang="tr-TR"/>
        </a:p>
      </dgm:t>
    </dgm:pt>
    <dgm:pt modelId="{D2D12FA1-3451-45E4-8C07-43587C57DC53}">
      <dgm:prSet phldrT="[Metin]" custT="1"/>
      <dgm:spPr/>
      <dgm:t>
        <a:bodyPr/>
        <a:lstStyle/>
        <a:p>
          <a:r>
            <a:rPr lang="tr-TR" sz="2800" dirty="0"/>
            <a:t>Annesi</a:t>
          </a:r>
        </a:p>
      </dgm:t>
    </dgm:pt>
    <dgm:pt modelId="{E55E462B-B48C-4F85-A861-AA1D898138DE}" type="parTrans" cxnId="{BA101157-FE87-48FD-BC19-40F7A2F7FF0D}">
      <dgm:prSet/>
      <dgm:spPr/>
      <dgm:t>
        <a:bodyPr/>
        <a:lstStyle/>
        <a:p>
          <a:endParaRPr lang="tr-TR"/>
        </a:p>
      </dgm:t>
    </dgm:pt>
    <dgm:pt modelId="{CB4DAF87-EF7F-41B6-8D61-534DE847F208}" type="sibTrans" cxnId="{BA101157-FE87-48FD-BC19-40F7A2F7FF0D}">
      <dgm:prSet/>
      <dgm:spPr/>
      <dgm:t>
        <a:bodyPr/>
        <a:lstStyle/>
        <a:p>
          <a:endParaRPr lang="tr-TR"/>
        </a:p>
      </dgm:t>
    </dgm:pt>
    <dgm:pt modelId="{C6BD8957-7E47-48FD-A2CA-698B75279EEC}">
      <dgm:prSet phldrT="[Metin]" custT="1"/>
      <dgm:spPr/>
      <dgm:t>
        <a:bodyPr/>
        <a:lstStyle/>
        <a:p>
          <a:r>
            <a:rPr lang="tr-TR" sz="2800" dirty="0"/>
            <a:t>kızı</a:t>
          </a:r>
        </a:p>
      </dgm:t>
    </dgm:pt>
    <dgm:pt modelId="{0801B338-BCA9-4A09-99B2-BC665630CE60}" type="parTrans" cxnId="{B5DB3C13-ED35-467B-8E31-0B1E5E26EFAA}">
      <dgm:prSet/>
      <dgm:spPr/>
      <dgm:t>
        <a:bodyPr/>
        <a:lstStyle/>
        <a:p>
          <a:endParaRPr lang="tr-TR"/>
        </a:p>
      </dgm:t>
    </dgm:pt>
    <dgm:pt modelId="{0BB954B4-1A67-4EED-8C34-4D10A97020FD}" type="sibTrans" cxnId="{B5DB3C13-ED35-467B-8E31-0B1E5E26EFAA}">
      <dgm:prSet/>
      <dgm:spPr/>
      <dgm:t>
        <a:bodyPr/>
        <a:lstStyle/>
        <a:p>
          <a:endParaRPr lang="tr-TR"/>
        </a:p>
      </dgm:t>
    </dgm:pt>
    <dgm:pt modelId="{E05BC98C-6D17-4FF0-97BB-6DA248EDC7C7}">
      <dgm:prSet phldrT="[Metin]" custT="1"/>
      <dgm:spPr/>
      <dgm:t>
        <a:bodyPr/>
        <a:lstStyle/>
        <a:p>
          <a:r>
            <a:rPr lang="tr-TR" sz="2800" dirty="0"/>
            <a:t>Kız torunu</a:t>
          </a:r>
        </a:p>
      </dgm:t>
    </dgm:pt>
    <dgm:pt modelId="{BB2A9685-B9F8-4ACE-ABE0-4B1488499E41}" type="parTrans" cxnId="{72A30FC2-FA3F-4B6B-97C9-D8FFC6163D7F}">
      <dgm:prSet/>
      <dgm:spPr/>
      <dgm:t>
        <a:bodyPr/>
        <a:lstStyle/>
        <a:p>
          <a:endParaRPr lang="tr-TR"/>
        </a:p>
      </dgm:t>
    </dgm:pt>
    <dgm:pt modelId="{040A5BC4-FD89-4FE4-B26E-A2CC6415B73F}" type="sibTrans" cxnId="{72A30FC2-FA3F-4B6B-97C9-D8FFC6163D7F}">
      <dgm:prSet/>
      <dgm:spPr/>
      <dgm:t>
        <a:bodyPr/>
        <a:lstStyle/>
        <a:p>
          <a:endParaRPr lang="tr-TR"/>
        </a:p>
      </dgm:t>
    </dgm:pt>
    <dgm:pt modelId="{57272632-D89E-4CAE-BF89-747B07256162}">
      <dgm:prSet phldrT="[Metin]" custT="1"/>
      <dgm:spPr/>
      <dgm:t>
        <a:bodyPr/>
        <a:lstStyle/>
        <a:p>
          <a:r>
            <a:rPr lang="tr-TR" sz="2800" dirty="0"/>
            <a:t>Halası</a:t>
          </a:r>
        </a:p>
      </dgm:t>
    </dgm:pt>
    <dgm:pt modelId="{A7AB4290-0258-4A70-BBD1-6BF22020F6EB}" type="parTrans" cxnId="{05440A6D-0983-40FF-A0C2-0505A7A5CF1B}">
      <dgm:prSet/>
      <dgm:spPr/>
      <dgm:t>
        <a:bodyPr/>
        <a:lstStyle/>
        <a:p>
          <a:endParaRPr lang="tr-TR"/>
        </a:p>
      </dgm:t>
    </dgm:pt>
    <dgm:pt modelId="{F2A4AE57-5FCF-4DB2-9932-8660A9A59655}" type="sibTrans" cxnId="{05440A6D-0983-40FF-A0C2-0505A7A5CF1B}">
      <dgm:prSet/>
      <dgm:spPr/>
      <dgm:t>
        <a:bodyPr/>
        <a:lstStyle/>
        <a:p>
          <a:endParaRPr lang="tr-TR"/>
        </a:p>
      </dgm:t>
    </dgm:pt>
    <dgm:pt modelId="{3F5C8B72-24D2-48F5-BF14-ACFE7616CF19}">
      <dgm:prSet custT="1"/>
      <dgm:spPr/>
      <dgm:t>
        <a:bodyPr/>
        <a:lstStyle/>
        <a:p>
          <a:r>
            <a:rPr lang="tr-TR" sz="2000" dirty="0"/>
            <a:t>Erkek kardeşlerinin kızları</a:t>
          </a:r>
        </a:p>
      </dgm:t>
    </dgm:pt>
    <dgm:pt modelId="{01FB800D-7B71-479C-8B24-C3EAACE94791}" type="parTrans" cxnId="{9EE78C85-0641-4058-951A-ECB818F5AAC4}">
      <dgm:prSet/>
      <dgm:spPr/>
      <dgm:t>
        <a:bodyPr/>
        <a:lstStyle/>
        <a:p>
          <a:endParaRPr lang="tr-TR"/>
        </a:p>
      </dgm:t>
    </dgm:pt>
    <dgm:pt modelId="{CDCB9F18-6B73-4ACC-9A81-0828DB86EB30}" type="sibTrans" cxnId="{9EE78C85-0641-4058-951A-ECB818F5AAC4}">
      <dgm:prSet/>
      <dgm:spPr/>
      <dgm:t>
        <a:bodyPr/>
        <a:lstStyle/>
        <a:p>
          <a:endParaRPr lang="tr-TR"/>
        </a:p>
      </dgm:t>
    </dgm:pt>
    <dgm:pt modelId="{273356EC-ED2C-4BC7-83B1-9BF0B0D39902}">
      <dgm:prSet custT="1"/>
      <dgm:spPr/>
      <dgm:t>
        <a:bodyPr/>
        <a:lstStyle/>
        <a:p>
          <a:r>
            <a:rPr lang="tr-TR" sz="2000" dirty="0"/>
            <a:t>Kız kardeşlerinin kızları</a:t>
          </a:r>
        </a:p>
      </dgm:t>
    </dgm:pt>
    <dgm:pt modelId="{A533FD7D-6756-4FA0-AD13-9E9228C8C0F4}" type="parTrans" cxnId="{8BB045EB-05C9-49A7-B9D4-10ADA310C4F0}">
      <dgm:prSet/>
      <dgm:spPr/>
      <dgm:t>
        <a:bodyPr/>
        <a:lstStyle/>
        <a:p>
          <a:endParaRPr lang="tr-TR"/>
        </a:p>
      </dgm:t>
    </dgm:pt>
    <dgm:pt modelId="{F8911F37-8FA6-43F2-BE9A-A592F88D57D5}" type="sibTrans" cxnId="{8BB045EB-05C9-49A7-B9D4-10ADA310C4F0}">
      <dgm:prSet/>
      <dgm:spPr/>
      <dgm:t>
        <a:bodyPr/>
        <a:lstStyle/>
        <a:p>
          <a:endParaRPr lang="tr-TR"/>
        </a:p>
      </dgm:t>
    </dgm:pt>
    <dgm:pt modelId="{AD4DC6FA-AA1B-4D4B-B788-45AAD99303D7}">
      <dgm:prSet custT="1"/>
      <dgm:spPr/>
      <dgm:t>
        <a:bodyPr/>
        <a:lstStyle/>
        <a:p>
          <a:r>
            <a:rPr lang="tr-TR" sz="2000" dirty="0"/>
            <a:t>Gibi kendi üst ve alt soyuyla evlenemez.</a:t>
          </a:r>
        </a:p>
      </dgm:t>
    </dgm:pt>
    <dgm:pt modelId="{3ECECBA6-8F5D-4558-8807-2122FC3A2542}" type="parTrans" cxnId="{B971B657-0B31-4FE5-B17C-FC1D7A28CA1D}">
      <dgm:prSet/>
      <dgm:spPr/>
      <dgm:t>
        <a:bodyPr/>
        <a:lstStyle/>
        <a:p>
          <a:endParaRPr lang="tr-TR"/>
        </a:p>
      </dgm:t>
    </dgm:pt>
    <dgm:pt modelId="{5DA7F632-26FB-4679-A4E7-8B6EB8C2F5D1}" type="sibTrans" cxnId="{B971B657-0B31-4FE5-B17C-FC1D7A28CA1D}">
      <dgm:prSet/>
      <dgm:spPr/>
      <dgm:t>
        <a:bodyPr/>
        <a:lstStyle/>
        <a:p>
          <a:endParaRPr lang="tr-TR"/>
        </a:p>
      </dgm:t>
    </dgm:pt>
    <dgm:pt modelId="{A563CEFE-662D-4CE4-9891-BA49CDF139CD}">
      <dgm:prSet custT="1"/>
      <dgm:spPr/>
      <dgm:t>
        <a:bodyPr/>
        <a:lstStyle/>
        <a:p>
          <a:r>
            <a:rPr lang="tr-TR" sz="2800" dirty="0"/>
            <a:t>Teyzesi</a:t>
          </a:r>
        </a:p>
      </dgm:t>
    </dgm:pt>
    <dgm:pt modelId="{82308CBD-7AD7-4ACF-977D-B189772B6418}" type="parTrans" cxnId="{70376345-BD5D-4E3C-8CC2-A62142D25DE2}">
      <dgm:prSet/>
      <dgm:spPr/>
      <dgm:t>
        <a:bodyPr/>
        <a:lstStyle/>
        <a:p>
          <a:endParaRPr lang="tr-TR"/>
        </a:p>
      </dgm:t>
    </dgm:pt>
    <dgm:pt modelId="{400A6A9D-7A1D-42E3-A92C-7D3C534AF0B8}" type="sibTrans" cxnId="{70376345-BD5D-4E3C-8CC2-A62142D25DE2}">
      <dgm:prSet/>
      <dgm:spPr/>
      <dgm:t>
        <a:bodyPr/>
        <a:lstStyle/>
        <a:p>
          <a:endParaRPr lang="tr-TR"/>
        </a:p>
      </dgm:t>
    </dgm:pt>
    <dgm:pt modelId="{F069A117-E209-46A1-BF26-65C346488C51}" type="pres">
      <dgm:prSet presAssocID="{3DCF75A2-3F57-421C-AF35-407ADF37F51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CD50E0-D9A9-46F1-95B7-6DD2EEB83074}" type="pres">
      <dgm:prSet presAssocID="{FC4A4674-F415-4297-917D-D2A4206DD2A3}" presName="centerShape" presStyleLbl="node0" presStyleIdx="0" presStyleCnt="1" custScaleX="138640" custScaleY="116877"/>
      <dgm:spPr/>
    </dgm:pt>
    <dgm:pt modelId="{775C3C19-FF9B-4760-994B-6AAA5EC6F4E0}" type="pres">
      <dgm:prSet presAssocID="{E55E462B-B48C-4F85-A861-AA1D898138DE}" presName="parTrans" presStyleLbl="sibTrans2D1" presStyleIdx="0" presStyleCnt="8"/>
      <dgm:spPr/>
    </dgm:pt>
    <dgm:pt modelId="{EA5F479E-EA69-4383-AA38-CA4D19F18F89}" type="pres">
      <dgm:prSet presAssocID="{E55E462B-B48C-4F85-A861-AA1D898138DE}" presName="connectorText" presStyleLbl="sibTrans2D1" presStyleIdx="0" presStyleCnt="8"/>
      <dgm:spPr/>
    </dgm:pt>
    <dgm:pt modelId="{14818C88-5D86-4AB8-9E94-1AB4B0C5229E}" type="pres">
      <dgm:prSet presAssocID="{D2D12FA1-3451-45E4-8C07-43587C57DC53}" presName="node" presStyleLbl="node1" presStyleIdx="0" presStyleCnt="8" custScaleX="126674" custScaleY="107866">
        <dgm:presLayoutVars>
          <dgm:bulletEnabled val="1"/>
        </dgm:presLayoutVars>
      </dgm:prSet>
      <dgm:spPr/>
    </dgm:pt>
    <dgm:pt modelId="{184138A8-A2B2-4498-BF52-62F9007F60E2}" type="pres">
      <dgm:prSet presAssocID="{0801B338-BCA9-4A09-99B2-BC665630CE60}" presName="parTrans" presStyleLbl="sibTrans2D1" presStyleIdx="1" presStyleCnt="8"/>
      <dgm:spPr/>
    </dgm:pt>
    <dgm:pt modelId="{988FA0F7-66C2-4C42-A55B-CF647F5DB0A0}" type="pres">
      <dgm:prSet presAssocID="{0801B338-BCA9-4A09-99B2-BC665630CE60}" presName="connectorText" presStyleLbl="sibTrans2D1" presStyleIdx="1" presStyleCnt="8"/>
      <dgm:spPr/>
    </dgm:pt>
    <dgm:pt modelId="{8D2D09D1-5007-45D8-86BE-51F564DF5482}" type="pres">
      <dgm:prSet presAssocID="{C6BD8957-7E47-48FD-A2CA-698B75279EEC}" presName="node" presStyleLbl="node1" presStyleIdx="1" presStyleCnt="8" custScaleX="126674" custScaleY="107866">
        <dgm:presLayoutVars>
          <dgm:bulletEnabled val="1"/>
        </dgm:presLayoutVars>
      </dgm:prSet>
      <dgm:spPr/>
    </dgm:pt>
    <dgm:pt modelId="{CA5E2400-493B-4F97-BD62-E20D009896E3}" type="pres">
      <dgm:prSet presAssocID="{BB2A9685-B9F8-4ACE-ABE0-4B1488499E41}" presName="parTrans" presStyleLbl="sibTrans2D1" presStyleIdx="2" presStyleCnt="8"/>
      <dgm:spPr/>
    </dgm:pt>
    <dgm:pt modelId="{7D140F0B-F07B-405B-B117-6A2AF11F2607}" type="pres">
      <dgm:prSet presAssocID="{BB2A9685-B9F8-4ACE-ABE0-4B1488499E41}" presName="connectorText" presStyleLbl="sibTrans2D1" presStyleIdx="2" presStyleCnt="8"/>
      <dgm:spPr/>
    </dgm:pt>
    <dgm:pt modelId="{E4EDC074-94C5-4C2D-A770-2C407810355E}" type="pres">
      <dgm:prSet presAssocID="{E05BC98C-6D17-4FF0-97BB-6DA248EDC7C7}" presName="node" presStyleLbl="node1" presStyleIdx="2" presStyleCnt="8" custScaleX="126674" custScaleY="107866">
        <dgm:presLayoutVars>
          <dgm:bulletEnabled val="1"/>
        </dgm:presLayoutVars>
      </dgm:prSet>
      <dgm:spPr/>
    </dgm:pt>
    <dgm:pt modelId="{39D04120-DD97-440E-95EE-4EC39584FB9E}" type="pres">
      <dgm:prSet presAssocID="{A7AB4290-0258-4A70-BBD1-6BF22020F6EB}" presName="parTrans" presStyleLbl="sibTrans2D1" presStyleIdx="3" presStyleCnt="8"/>
      <dgm:spPr/>
    </dgm:pt>
    <dgm:pt modelId="{72AE24C9-ECFC-4382-8651-ECA452561EE0}" type="pres">
      <dgm:prSet presAssocID="{A7AB4290-0258-4A70-BBD1-6BF22020F6EB}" presName="connectorText" presStyleLbl="sibTrans2D1" presStyleIdx="3" presStyleCnt="8"/>
      <dgm:spPr/>
    </dgm:pt>
    <dgm:pt modelId="{A1FA760F-8DE9-4859-AB84-AE5DF3F11CE8}" type="pres">
      <dgm:prSet presAssocID="{57272632-D89E-4CAE-BF89-747B07256162}" presName="node" presStyleLbl="node1" presStyleIdx="3" presStyleCnt="8" custScaleX="126674" custScaleY="107866">
        <dgm:presLayoutVars>
          <dgm:bulletEnabled val="1"/>
        </dgm:presLayoutVars>
      </dgm:prSet>
      <dgm:spPr/>
    </dgm:pt>
    <dgm:pt modelId="{38B3C724-B928-4B0B-ACD4-F13F316A9A9E}" type="pres">
      <dgm:prSet presAssocID="{82308CBD-7AD7-4ACF-977D-B189772B6418}" presName="parTrans" presStyleLbl="sibTrans2D1" presStyleIdx="4" presStyleCnt="8"/>
      <dgm:spPr/>
    </dgm:pt>
    <dgm:pt modelId="{B8E9BB48-0E8B-4871-AA3A-C0F8D98545AB}" type="pres">
      <dgm:prSet presAssocID="{82308CBD-7AD7-4ACF-977D-B189772B6418}" presName="connectorText" presStyleLbl="sibTrans2D1" presStyleIdx="4" presStyleCnt="8"/>
      <dgm:spPr/>
    </dgm:pt>
    <dgm:pt modelId="{F64DEF5C-3594-4123-B624-D359DF468B0B}" type="pres">
      <dgm:prSet presAssocID="{A563CEFE-662D-4CE4-9891-BA49CDF139CD}" presName="node" presStyleLbl="node1" presStyleIdx="4" presStyleCnt="8" custScaleX="126674" custScaleY="107866">
        <dgm:presLayoutVars>
          <dgm:bulletEnabled val="1"/>
        </dgm:presLayoutVars>
      </dgm:prSet>
      <dgm:spPr/>
    </dgm:pt>
    <dgm:pt modelId="{054AFC0D-7748-4EBA-A147-2E3CA5AF4CDE}" type="pres">
      <dgm:prSet presAssocID="{01FB800D-7B71-479C-8B24-C3EAACE94791}" presName="parTrans" presStyleLbl="sibTrans2D1" presStyleIdx="5" presStyleCnt="8"/>
      <dgm:spPr/>
    </dgm:pt>
    <dgm:pt modelId="{4E47F094-7D3B-44BB-98D1-1972CB8E0C35}" type="pres">
      <dgm:prSet presAssocID="{01FB800D-7B71-479C-8B24-C3EAACE94791}" presName="connectorText" presStyleLbl="sibTrans2D1" presStyleIdx="5" presStyleCnt="8"/>
      <dgm:spPr/>
    </dgm:pt>
    <dgm:pt modelId="{CF6596E2-5306-4743-9A1E-FA9EEABBC152}" type="pres">
      <dgm:prSet presAssocID="{3F5C8B72-24D2-48F5-BF14-ACFE7616CF19}" presName="node" presStyleLbl="node1" presStyleIdx="5" presStyleCnt="8" custScaleX="126674" custScaleY="107866">
        <dgm:presLayoutVars>
          <dgm:bulletEnabled val="1"/>
        </dgm:presLayoutVars>
      </dgm:prSet>
      <dgm:spPr/>
    </dgm:pt>
    <dgm:pt modelId="{A8FAA005-B02D-4484-919A-462DC29B73B7}" type="pres">
      <dgm:prSet presAssocID="{A533FD7D-6756-4FA0-AD13-9E9228C8C0F4}" presName="parTrans" presStyleLbl="sibTrans2D1" presStyleIdx="6" presStyleCnt="8"/>
      <dgm:spPr/>
    </dgm:pt>
    <dgm:pt modelId="{5FCE1FF9-63EE-4694-B264-B28B193E6FFD}" type="pres">
      <dgm:prSet presAssocID="{A533FD7D-6756-4FA0-AD13-9E9228C8C0F4}" presName="connectorText" presStyleLbl="sibTrans2D1" presStyleIdx="6" presStyleCnt="8"/>
      <dgm:spPr/>
    </dgm:pt>
    <dgm:pt modelId="{ADF123C1-21E3-42A1-AA16-7C20664F071B}" type="pres">
      <dgm:prSet presAssocID="{273356EC-ED2C-4BC7-83B1-9BF0B0D39902}" presName="node" presStyleLbl="node1" presStyleIdx="6" presStyleCnt="8" custScaleX="126674" custScaleY="107866">
        <dgm:presLayoutVars>
          <dgm:bulletEnabled val="1"/>
        </dgm:presLayoutVars>
      </dgm:prSet>
      <dgm:spPr/>
    </dgm:pt>
    <dgm:pt modelId="{E956D550-DCA9-4FDD-BB84-3E0AB25BE32F}" type="pres">
      <dgm:prSet presAssocID="{3ECECBA6-8F5D-4558-8807-2122FC3A2542}" presName="parTrans" presStyleLbl="sibTrans2D1" presStyleIdx="7" presStyleCnt="8"/>
      <dgm:spPr/>
    </dgm:pt>
    <dgm:pt modelId="{3BACEBBD-5413-4422-B19A-77B7F11C2477}" type="pres">
      <dgm:prSet presAssocID="{3ECECBA6-8F5D-4558-8807-2122FC3A2542}" presName="connectorText" presStyleLbl="sibTrans2D1" presStyleIdx="7" presStyleCnt="8"/>
      <dgm:spPr/>
    </dgm:pt>
    <dgm:pt modelId="{7E1C01C8-4948-4E94-A883-240D71AC186C}" type="pres">
      <dgm:prSet presAssocID="{AD4DC6FA-AA1B-4D4B-B788-45AAD99303D7}" presName="node" presStyleLbl="node1" presStyleIdx="7" presStyleCnt="8" custScaleX="126674" custScaleY="107866">
        <dgm:presLayoutVars>
          <dgm:bulletEnabled val="1"/>
        </dgm:presLayoutVars>
      </dgm:prSet>
      <dgm:spPr/>
    </dgm:pt>
  </dgm:ptLst>
  <dgm:cxnLst>
    <dgm:cxn modelId="{77464B0A-B027-415E-87C1-8E15E1DC06C4}" type="presOf" srcId="{3ECECBA6-8F5D-4558-8807-2122FC3A2542}" destId="{E956D550-DCA9-4FDD-BB84-3E0AB25BE32F}" srcOrd="0" destOrd="0" presId="urn:microsoft.com/office/officeart/2005/8/layout/radial5"/>
    <dgm:cxn modelId="{7FCA330E-BC0B-4B78-96B8-3B172F3D1F89}" type="presOf" srcId="{D2D12FA1-3451-45E4-8C07-43587C57DC53}" destId="{14818C88-5D86-4AB8-9E94-1AB4B0C5229E}" srcOrd="0" destOrd="0" presId="urn:microsoft.com/office/officeart/2005/8/layout/radial5"/>
    <dgm:cxn modelId="{D587660E-25DD-4D2B-A748-824A4C99FFD9}" type="presOf" srcId="{A7AB4290-0258-4A70-BBD1-6BF22020F6EB}" destId="{72AE24C9-ECFC-4382-8651-ECA452561EE0}" srcOrd="1" destOrd="0" presId="urn:microsoft.com/office/officeart/2005/8/layout/radial5"/>
    <dgm:cxn modelId="{B5DB3C13-ED35-467B-8E31-0B1E5E26EFAA}" srcId="{FC4A4674-F415-4297-917D-D2A4206DD2A3}" destId="{C6BD8957-7E47-48FD-A2CA-698B75279EEC}" srcOrd="1" destOrd="0" parTransId="{0801B338-BCA9-4A09-99B2-BC665630CE60}" sibTransId="{0BB954B4-1A67-4EED-8C34-4D10A97020FD}"/>
    <dgm:cxn modelId="{FCB6BD1A-43C8-4DF1-A1B1-62C1FEAA39E2}" type="presOf" srcId="{AD4DC6FA-AA1B-4D4B-B788-45AAD99303D7}" destId="{7E1C01C8-4948-4E94-A883-240D71AC186C}" srcOrd="0" destOrd="0" presId="urn:microsoft.com/office/officeart/2005/8/layout/radial5"/>
    <dgm:cxn modelId="{31BC542B-A265-46F6-A8A6-FA9393F9000A}" type="presOf" srcId="{BB2A9685-B9F8-4ACE-ABE0-4B1488499E41}" destId="{CA5E2400-493B-4F97-BD62-E20D009896E3}" srcOrd="0" destOrd="0" presId="urn:microsoft.com/office/officeart/2005/8/layout/radial5"/>
    <dgm:cxn modelId="{CC04FA32-A7D9-4E82-9A1D-D4DFE8BC281B}" type="presOf" srcId="{01FB800D-7B71-479C-8B24-C3EAACE94791}" destId="{054AFC0D-7748-4EBA-A147-2E3CA5AF4CDE}" srcOrd="0" destOrd="0" presId="urn:microsoft.com/office/officeart/2005/8/layout/radial5"/>
    <dgm:cxn modelId="{6AE73734-7358-41DD-B5B3-B2F693F18D60}" type="presOf" srcId="{FC4A4674-F415-4297-917D-D2A4206DD2A3}" destId="{BACD50E0-D9A9-46F1-95B7-6DD2EEB83074}" srcOrd="0" destOrd="0" presId="urn:microsoft.com/office/officeart/2005/8/layout/radial5"/>
    <dgm:cxn modelId="{99DC7836-B073-49E2-A9C5-357311D26ADA}" type="presOf" srcId="{3ECECBA6-8F5D-4558-8807-2122FC3A2542}" destId="{3BACEBBD-5413-4422-B19A-77B7F11C2477}" srcOrd="1" destOrd="0" presId="urn:microsoft.com/office/officeart/2005/8/layout/radial5"/>
    <dgm:cxn modelId="{70376345-BD5D-4E3C-8CC2-A62142D25DE2}" srcId="{FC4A4674-F415-4297-917D-D2A4206DD2A3}" destId="{A563CEFE-662D-4CE4-9891-BA49CDF139CD}" srcOrd="4" destOrd="0" parTransId="{82308CBD-7AD7-4ACF-977D-B189772B6418}" sibTransId="{400A6A9D-7A1D-42E3-A92C-7D3C534AF0B8}"/>
    <dgm:cxn modelId="{3E912249-6DEA-4F8C-8FF1-BDBC1CAFC73C}" type="presOf" srcId="{A533FD7D-6756-4FA0-AD13-9E9228C8C0F4}" destId="{A8FAA005-B02D-4484-919A-462DC29B73B7}" srcOrd="0" destOrd="0" presId="urn:microsoft.com/office/officeart/2005/8/layout/radial5"/>
    <dgm:cxn modelId="{05440A6D-0983-40FF-A0C2-0505A7A5CF1B}" srcId="{FC4A4674-F415-4297-917D-D2A4206DD2A3}" destId="{57272632-D89E-4CAE-BF89-747B07256162}" srcOrd="3" destOrd="0" parTransId="{A7AB4290-0258-4A70-BBD1-6BF22020F6EB}" sibTransId="{F2A4AE57-5FCF-4DB2-9932-8660A9A59655}"/>
    <dgm:cxn modelId="{79EDBB4E-3B4F-4AAD-AFCE-EF164CC8387C}" srcId="{3DCF75A2-3F57-421C-AF35-407ADF37F51F}" destId="{FC4A4674-F415-4297-917D-D2A4206DD2A3}" srcOrd="0" destOrd="0" parTransId="{5CD802EA-2AD2-4459-AD0D-1E60B60F0361}" sibTransId="{0023CF63-8C70-4918-8094-5123F73380C9}"/>
    <dgm:cxn modelId="{B9536650-8B0B-4799-A532-78C1053344AE}" type="presOf" srcId="{A533FD7D-6756-4FA0-AD13-9E9228C8C0F4}" destId="{5FCE1FF9-63EE-4694-B264-B28B193E6FFD}" srcOrd="1" destOrd="0" presId="urn:microsoft.com/office/officeart/2005/8/layout/radial5"/>
    <dgm:cxn modelId="{6991E573-287C-448B-B947-CD65E10ED348}" type="presOf" srcId="{0801B338-BCA9-4A09-99B2-BC665630CE60}" destId="{988FA0F7-66C2-4C42-A55B-CF647F5DB0A0}" srcOrd="1" destOrd="0" presId="urn:microsoft.com/office/officeart/2005/8/layout/radial5"/>
    <dgm:cxn modelId="{A20FDD56-3100-46E3-A9F0-4BD952E19BD0}" type="presOf" srcId="{E05BC98C-6D17-4FF0-97BB-6DA248EDC7C7}" destId="{E4EDC074-94C5-4C2D-A770-2C407810355E}" srcOrd="0" destOrd="0" presId="urn:microsoft.com/office/officeart/2005/8/layout/radial5"/>
    <dgm:cxn modelId="{BA101157-FE87-48FD-BC19-40F7A2F7FF0D}" srcId="{FC4A4674-F415-4297-917D-D2A4206DD2A3}" destId="{D2D12FA1-3451-45E4-8C07-43587C57DC53}" srcOrd="0" destOrd="0" parTransId="{E55E462B-B48C-4F85-A861-AA1D898138DE}" sibTransId="{CB4DAF87-EF7F-41B6-8D61-534DE847F208}"/>
    <dgm:cxn modelId="{95DCA677-F377-49CC-B4AE-5E5618D0ECF2}" type="presOf" srcId="{82308CBD-7AD7-4ACF-977D-B189772B6418}" destId="{38B3C724-B928-4B0B-ACD4-F13F316A9A9E}" srcOrd="0" destOrd="0" presId="urn:microsoft.com/office/officeart/2005/8/layout/radial5"/>
    <dgm:cxn modelId="{B971B657-0B31-4FE5-B17C-FC1D7A28CA1D}" srcId="{FC4A4674-F415-4297-917D-D2A4206DD2A3}" destId="{AD4DC6FA-AA1B-4D4B-B788-45AAD99303D7}" srcOrd="7" destOrd="0" parTransId="{3ECECBA6-8F5D-4558-8807-2122FC3A2542}" sibTransId="{5DA7F632-26FB-4679-A4E7-8B6EB8C2F5D1}"/>
    <dgm:cxn modelId="{11ECC879-F621-4E67-AE42-E6C80448C5F3}" type="presOf" srcId="{E55E462B-B48C-4F85-A861-AA1D898138DE}" destId="{775C3C19-FF9B-4760-994B-6AAA5EC6F4E0}" srcOrd="0" destOrd="0" presId="urn:microsoft.com/office/officeart/2005/8/layout/radial5"/>
    <dgm:cxn modelId="{9EE78C85-0641-4058-951A-ECB818F5AAC4}" srcId="{FC4A4674-F415-4297-917D-D2A4206DD2A3}" destId="{3F5C8B72-24D2-48F5-BF14-ACFE7616CF19}" srcOrd="5" destOrd="0" parTransId="{01FB800D-7B71-479C-8B24-C3EAACE94791}" sibTransId="{CDCB9F18-6B73-4ACC-9A81-0828DB86EB30}"/>
    <dgm:cxn modelId="{F0993E86-C4F8-41EE-85DA-7FBADE380384}" type="presOf" srcId="{82308CBD-7AD7-4ACF-977D-B189772B6418}" destId="{B8E9BB48-0E8B-4871-AA3A-C0F8D98545AB}" srcOrd="1" destOrd="0" presId="urn:microsoft.com/office/officeart/2005/8/layout/radial5"/>
    <dgm:cxn modelId="{4EB18794-D07E-4560-8620-4901266B782F}" type="presOf" srcId="{3F5C8B72-24D2-48F5-BF14-ACFE7616CF19}" destId="{CF6596E2-5306-4743-9A1E-FA9EEABBC152}" srcOrd="0" destOrd="0" presId="urn:microsoft.com/office/officeart/2005/8/layout/radial5"/>
    <dgm:cxn modelId="{31F7BA98-0627-49C1-ABEB-5DBB75990076}" type="presOf" srcId="{0801B338-BCA9-4A09-99B2-BC665630CE60}" destId="{184138A8-A2B2-4498-BF52-62F9007F60E2}" srcOrd="0" destOrd="0" presId="urn:microsoft.com/office/officeart/2005/8/layout/radial5"/>
    <dgm:cxn modelId="{2A7445A7-4F28-4F19-ABDC-794704E92EB3}" type="presOf" srcId="{A563CEFE-662D-4CE4-9891-BA49CDF139CD}" destId="{F64DEF5C-3594-4123-B624-D359DF468B0B}" srcOrd="0" destOrd="0" presId="urn:microsoft.com/office/officeart/2005/8/layout/radial5"/>
    <dgm:cxn modelId="{C40006AD-C7AA-43CE-9D8C-FD0173559994}" type="presOf" srcId="{57272632-D89E-4CAE-BF89-747B07256162}" destId="{A1FA760F-8DE9-4859-AB84-AE5DF3F11CE8}" srcOrd="0" destOrd="0" presId="urn:microsoft.com/office/officeart/2005/8/layout/radial5"/>
    <dgm:cxn modelId="{227AEBAE-265E-4415-BB6C-6607A589EC43}" type="presOf" srcId="{01FB800D-7B71-479C-8B24-C3EAACE94791}" destId="{4E47F094-7D3B-44BB-98D1-1972CB8E0C35}" srcOrd="1" destOrd="0" presId="urn:microsoft.com/office/officeart/2005/8/layout/radial5"/>
    <dgm:cxn modelId="{72A30FC2-FA3F-4B6B-97C9-D8FFC6163D7F}" srcId="{FC4A4674-F415-4297-917D-D2A4206DD2A3}" destId="{E05BC98C-6D17-4FF0-97BB-6DA248EDC7C7}" srcOrd="2" destOrd="0" parTransId="{BB2A9685-B9F8-4ACE-ABE0-4B1488499E41}" sibTransId="{040A5BC4-FD89-4FE4-B26E-A2CC6415B73F}"/>
    <dgm:cxn modelId="{8EA4F3CD-7C11-4983-B17F-6E0FA21051AE}" type="presOf" srcId="{3DCF75A2-3F57-421C-AF35-407ADF37F51F}" destId="{F069A117-E209-46A1-BF26-65C346488C51}" srcOrd="0" destOrd="0" presId="urn:microsoft.com/office/officeart/2005/8/layout/radial5"/>
    <dgm:cxn modelId="{C3B685DB-1412-46A4-AD15-C82B542E790A}" type="presOf" srcId="{A7AB4290-0258-4A70-BBD1-6BF22020F6EB}" destId="{39D04120-DD97-440E-95EE-4EC39584FB9E}" srcOrd="0" destOrd="0" presId="urn:microsoft.com/office/officeart/2005/8/layout/radial5"/>
    <dgm:cxn modelId="{04C612DE-B8D6-4881-96BB-5922EEC04645}" type="presOf" srcId="{E55E462B-B48C-4F85-A861-AA1D898138DE}" destId="{EA5F479E-EA69-4383-AA38-CA4D19F18F89}" srcOrd="1" destOrd="0" presId="urn:microsoft.com/office/officeart/2005/8/layout/radial5"/>
    <dgm:cxn modelId="{BEAD45E3-FC05-48D5-91A4-4131DCA7620E}" type="presOf" srcId="{C6BD8957-7E47-48FD-A2CA-698B75279EEC}" destId="{8D2D09D1-5007-45D8-86BE-51F564DF5482}" srcOrd="0" destOrd="0" presId="urn:microsoft.com/office/officeart/2005/8/layout/radial5"/>
    <dgm:cxn modelId="{1C0532E7-F4DF-4B9F-A428-D164DC863C83}" type="presOf" srcId="{BB2A9685-B9F8-4ACE-ABE0-4B1488499E41}" destId="{7D140F0B-F07B-405B-B117-6A2AF11F2607}" srcOrd="1" destOrd="0" presId="urn:microsoft.com/office/officeart/2005/8/layout/radial5"/>
    <dgm:cxn modelId="{8BB045EB-05C9-49A7-B9D4-10ADA310C4F0}" srcId="{FC4A4674-F415-4297-917D-D2A4206DD2A3}" destId="{273356EC-ED2C-4BC7-83B1-9BF0B0D39902}" srcOrd="6" destOrd="0" parTransId="{A533FD7D-6756-4FA0-AD13-9E9228C8C0F4}" sibTransId="{F8911F37-8FA6-43F2-BE9A-A592F88D57D5}"/>
    <dgm:cxn modelId="{7D091FF2-F70E-49D5-8618-4F4E0E3C27A8}" type="presOf" srcId="{273356EC-ED2C-4BC7-83B1-9BF0B0D39902}" destId="{ADF123C1-21E3-42A1-AA16-7C20664F071B}" srcOrd="0" destOrd="0" presId="urn:microsoft.com/office/officeart/2005/8/layout/radial5"/>
    <dgm:cxn modelId="{D3BC28F7-BAA0-4B3E-9B44-F85B8C6E1019}" type="presParOf" srcId="{F069A117-E209-46A1-BF26-65C346488C51}" destId="{BACD50E0-D9A9-46F1-95B7-6DD2EEB83074}" srcOrd="0" destOrd="0" presId="urn:microsoft.com/office/officeart/2005/8/layout/radial5"/>
    <dgm:cxn modelId="{C91531C2-3B5C-45B7-A850-7C69D62343CE}" type="presParOf" srcId="{F069A117-E209-46A1-BF26-65C346488C51}" destId="{775C3C19-FF9B-4760-994B-6AAA5EC6F4E0}" srcOrd="1" destOrd="0" presId="urn:microsoft.com/office/officeart/2005/8/layout/radial5"/>
    <dgm:cxn modelId="{ED4395B6-7FD6-4D78-8D45-C00D5DC1385D}" type="presParOf" srcId="{775C3C19-FF9B-4760-994B-6AAA5EC6F4E0}" destId="{EA5F479E-EA69-4383-AA38-CA4D19F18F89}" srcOrd="0" destOrd="0" presId="urn:microsoft.com/office/officeart/2005/8/layout/radial5"/>
    <dgm:cxn modelId="{19BD87AD-DE52-4E14-B701-A0F35B26A3B8}" type="presParOf" srcId="{F069A117-E209-46A1-BF26-65C346488C51}" destId="{14818C88-5D86-4AB8-9E94-1AB4B0C5229E}" srcOrd="2" destOrd="0" presId="urn:microsoft.com/office/officeart/2005/8/layout/radial5"/>
    <dgm:cxn modelId="{5E59139F-C9F4-40CB-9AF5-71F878215A36}" type="presParOf" srcId="{F069A117-E209-46A1-BF26-65C346488C51}" destId="{184138A8-A2B2-4498-BF52-62F9007F60E2}" srcOrd="3" destOrd="0" presId="urn:microsoft.com/office/officeart/2005/8/layout/radial5"/>
    <dgm:cxn modelId="{D9D4629D-77F6-4E5B-A0BD-0D1B20AE9A1B}" type="presParOf" srcId="{184138A8-A2B2-4498-BF52-62F9007F60E2}" destId="{988FA0F7-66C2-4C42-A55B-CF647F5DB0A0}" srcOrd="0" destOrd="0" presId="urn:microsoft.com/office/officeart/2005/8/layout/radial5"/>
    <dgm:cxn modelId="{1BBCCB44-F85C-49F0-A8AE-EE6D05B5E8D9}" type="presParOf" srcId="{F069A117-E209-46A1-BF26-65C346488C51}" destId="{8D2D09D1-5007-45D8-86BE-51F564DF5482}" srcOrd="4" destOrd="0" presId="urn:microsoft.com/office/officeart/2005/8/layout/radial5"/>
    <dgm:cxn modelId="{E8048BC6-BE13-486B-8173-EEA6E05E29C9}" type="presParOf" srcId="{F069A117-E209-46A1-BF26-65C346488C51}" destId="{CA5E2400-493B-4F97-BD62-E20D009896E3}" srcOrd="5" destOrd="0" presId="urn:microsoft.com/office/officeart/2005/8/layout/radial5"/>
    <dgm:cxn modelId="{F081A98F-071F-4FCA-A5D1-A766275C4B37}" type="presParOf" srcId="{CA5E2400-493B-4F97-BD62-E20D009896E3}" destId="{7D140F0B-F07B-405B-B117-6A2AF11F2607}" srcOrd="0" destOrd="0" presId="urn:microsoft.com/office/officeart/2005/8/layout/radial5"/>
    <dgm:cxn modelId="{8A2F1FF8-EF7C-4707-9317-136E3C57B1E2}" type="presParOf" srcId="{F069A117-E209-46A1-BF26-65C346488C51}" destId="{E4EDC074-94C5-4C2D-A770-2C407810355E}" srcOrd="6" destOrd="0" presId="urn:microsoft.com/office/officeart/2005/8/layout/radial5"/>
    <dgm:cxn modelId="{A74FB30F-5DC4-4389-A5B7-5B4AA6545D78}" type="presParOf" srcId="{F069A117-E209-46A1-BF26-65C346488C51}" destId="{39D04120-DD97-440E-95EE-4EC39584FB9E}" srcOrd="7" destOrd="0" presId="urn:microsoft.com/office/officeart/2005/8/layout/radial5"/>
    <dgm:cxn modelId="{04F8659C-7803-471D-BABC-52119E33D8B9}" type="presParOf" srcId="{39D04120-DD97-440E-95EE-4EC39584FB9E}" destId="{72AE24C9-ECFC-4382-8651-ECA452561EE0}" srcOrd="0" destOrd="0" presId="urn:microsoft.com/office/officeart/2005/8/layout/radial5"/>
    <dgm:cxn modelId="{847845E1-9F6B-4339-823A-D202C3CB358D}" type="presParOf" srcId="{F069A117-E209-46A1-BF26-65C346488C51}" destId="{A1FA760F-8DE9-4859-AB84-AE5DF3F11CE8}" srcOrd="8" destOrd="0" presId="urn:microsoft.com/office/officeart/2005/8/layout/radial5"/>
    <dgm:cxn modelId="{84A5EB03-FF0D-45D5-8B50-1039FE11691B}" type="presParOf" srcId="{F069A117-E209-46A1-BF26-65C346488C51}" destId="{38B3C724-B928-4B0B-ACD4-F13F316A9A9E}" srcOrd="9" destOrd="0" presId="urn:microsoft.com/office/officeart/2005/8/layout/radial5"/>
    <dgm:cxn modelId="{38FB4601-E199-419B-B1A8-FD179C8C7C48}" type="presParOf" srcId="{38B3C724-B928-4B0B-ACD4-F13F316A9A9E}" destId="{B8E9BB48-0E8B-4871-AA3A-C0F8D98545AB}" srcOrd="0" destOrd="0" presId="urn:microsoft.com/office/officeart/2005/8/layout/radial5"/>
    <dgm:cxn modelId="{380175EF-F005-4DFE-88DE-CCDB709A0E1E}" type="presParOf" srcId="{F069A117-E209-46A1-BF26-65C346488C51}" destId="{F64DEF5C-3594-4123-B624-D359DF468B0B}" srcOrd="10" destOrd="0" presId="urn:microsoft.com/office/officeart/2005/8/layout/radial5"/>
    <dgm:cxn modelId="{2A8971E2-F7AA-4148-9DA5-1F8F8676F77F}" type="presParOf" srcId="{F069A117-E209-46A1-BF26-65C346488C51}" destId="{054AFC0D-7748-4EBA-A147-2E3CA5AF4CDE}" srcOrd="11" destOrd="0" presId="urn:microsoft.com/office/officeart/2005/8/layout/radial5"/>
    <dgm:cxn modelId="{4BBD04DC-EE49-4407-8D0A-79344E6AE85A}" type="presParOf" srcId="{054AFC0D-7748-4EBA-A147-2E3CA5AF4CDE}" destId="{4E47F094-7D3B-44BB-98D1-1972CB8E0C35}" srcOrd="0" destOrd="0" presId="urn:microsoft.com/office/officeart/2005/8/layout/radial5"/>
    <dgm:cxn modelId="{5B0FD664-D2C4-40A9-94C9-18D8798CAD2D}" type="presParOf" srcId="{F069A117-E209-46A1-BF26-65C346488C51}" destId="{CF6596E2-5306-4743-9A1E-FA9EEABBC152}" srcOrd="12" destOrd="0" presId="urn:microsoft.com/office/officeart/2005/8/layout/radial5"/>
    <dgm:cxn modelId="{E7DB48D9-6132-4D2D-80DF-59218D0CE7A5}" type="presParOf" srcId="{F069A117-E209-46A1-BF26-65C346488C51}" destId="{A8FAA005-B02D-4484-919A-462DC29B73B7}" srcOrd="13" destOrd="0" presId="urn:microsoft.com/office/officeart/2005/8/layout/radial5"/>
    <dgm:cxn modelId="{20821A3F-C635-4BF6-86AB-83AA3C437572}" type="presParOf" srcId="{A8FAA005-B02D-4484-919A-462DC29B73B7}" destId="{5FCE1FF9-63EE-4694-B264-B28B193E6FFD}" srcOrd="0" destOrd="0" presId="urn:microsoft.com/office/officeart/2005/8/layout/radial5"/>
    <dgm:cxn modelId="{544059F7-C2E0-48D3-8C20-BE5EB9309516}" type="presParOf" srcId="{F069A117-E209-46A1-BF26-65C346488C51}" destId="{ADF123C1-21E3-42A1-AA16-7C20664F071B}" srcOrd="14" destOrd="0" presId="urn:microsoft.com/office/officeart/2005/8/layout/radial5"/>
    <dgm:cxn modelId="{043F454E-9FD1-44E3-84BA-171FBE9D8D62}" type="presParOf" srcId="{F069A117-E209-46A1-BF26-65C346488C51}" destId="{E956D550-DCA9-4FDD-BB84-3E0AB25BE32F}" srcOrd="15" destOrd="0" presId="urn:microsoft.com/office/officeart/2005/8/layout/radial5"/>
    <dgm:cxn modelId="{25D1A8FD-CF26-4D8B-BA85-11E833AA8FF1}" type="presParOf" srcId="{E956D550-DCA9-4FDD-BB84-3E0AB25BE32F}" destId="{3BACEBBD-5413-4422-B19A-77B7F11C2477}" srcOrd="0" destOrd="0" presId="urn:microsoft.com/office/officeart/2005/8/layout/radial5"/>
    <dgm:cxn modelId="{28A69296-F99A-4A67-8AEF-AF868E659F6C}" type="presParOf" srcId="{F069A117-E209-46A1-BF26-65C346488C51}" destId="{7E1C01C8-4948-4E94-A883-240D71AC186C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D50E0-D9A9-46F1-95B7-6DD2EEB83074}">
      <dsp:nvSpPr>
        <dsp:cNvPr id="0" name=""/>
        <dsp:cNvSpPr/>
      </dsp:nvSpPr>
      <dsp:spPr>
        <a:xfrm>
          <a:off x="5173769" y="2651536"/>
          <a:ext cx="1844461" cy="1554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İslâm’a göre kişi</a:t>
          </a:r>
        </a:p>
      </dsp:txBody>
      <dsp:txXfrm>
        <a:off x="5443884" y="2879250"/>
        <a:ext cx="1304231" cy="1099499"/>
      </dsp:txXfrm>
    </dsp:sp>
    <dsp:sp modelId="{775C3C19-FF9B-4760-994B-6AAA5EC6F4E0}">
      <dsp:nvSpPr>
        <dsp:cNvPr id="0" name=""/>
        <dsp:cNvSpPr/>
      </dsp:nvSpPr>
      <dsp:spPr>
        <a:xfrm rot="16200000">
          <a:off x="5825907" y="1865016"/>
          <a:ext cx="540184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>
        <a:off x="5906935" y="2062924"/>
        <a:ext cx="378129" cy="350640"/>
      </dsp:txXfrm>
    </dsp:sp>
    <dsp:sp modelId="{14818C88-5D86-4AB8-9E94-1AB4B0C5229E}">
      <dsp:nvSpPr>
        <dsp:cNvPr id="0" name=""/>
        <dsp:cNvSpPr/>
      </dsp:nvSpPr>
      <dsp:spPr>
        <a:xfrm>
          <a:off x="5116212" y="-36304"/>
          <a:ext cx="1959574" cy="1668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Annesi</a:t>
          </a:r>
        </a:p>
      </dsp:txBody>
      <dsp:txXfrm>
        <a:off x="5403185" y="208060"/>
        <a:ext cx="1385628" cy="1179897"/>
      </dsp:txXfrm>
    </dsp:sp>
    <dsp:sp modelId="{184138A8-A2B2-4498-BF52-62F9007F60E2}">
      <dsp:nvSpPr>
        <dsp:cNvPr id="0" name=""/>
        <dsp:cNvSpPr/>
      </dsp:nvSpPr>
      <dsp:spPr>
        <a:xfrm rot="18900000">
          <a:off x="6759951" y="2236463"/>
          <a:ext cx="472770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>
        <a:off x="6780722" y="2403488"/>
        <a:ext cx="330939" cy="350640"/>
      </dsp:txXfrm>
    </dsp:sp>
    <dsp:sp modelId="{8D2D09D1-5007-45D8-86BE-51F564DF5482}">
      <dsp:nvSpPr>
        <dsp:cNvPr id="0" name=""/>
        <dsp:cNvSpPr/>
      </dsp:nvSpPr>
      <dsp:spPr>
        <a:xfrm>
          <a:off x="6976605" y="734295"/>
          <a:ext cx="1959574" cy="1668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kızı</a:t>
          </a:r>
        </a:p>
      </dsp:txBody>
      <dsp:txXfrm>
        <a:off x="7263578" y="978659"/>
        <a:ext cx="1385628" cy="1179897"/>
      </dsp:txXfrm>
    </dsp:sp>
    <dsp:sp modelId="{CA5E2400-493B-4F97-BD62-E20D009896E3}">
      <dsp:nvSpPr>
        <dsp:cNvPr id="0" name=""/>
        <dsp:cNvSpPr/>
      </dsp:nvSpPr>
      <dsp:spPr>
        <a:xfrm>
          <a:off x="7178605" y="3136799"/>
          <a:ext cx="386356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>
        <a:off x="7178605" y="3253679"/>
        <a:ext cx="270449" cy="350640"/>
      </dsp:txXfrm>
    </dsp:sp>
    <dsp:sp modelId="{E4EDC074-94C5-4C2D-A770-2C407810355E}">
      <dsp:nvSpPr>
        <dsp:cNvPr id="0" name=""/>
        <dsp:cNvSpPr/>
      </dsp:nvSpPr>
      <dsp:spPr>
        <a:xfrm>
          <a:off x="7747204" y="2594687"/>
          <a:ext cx="1959574" cy="1668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Kız torunu</a:t>
          </a:r>
        </a:p>
      </dsp:txBody>
      <dsp:txXfrm>
        <a:off x="8034177" y="2839051"/>
        <a:ext cx="1385628" cy="1179897"/>
      </dsp:txXfrm>
    </dsp:sp>
    <dsp:sp modelId="{39D04120-DD97-440E-95EE-4EC39584FB9E}">
      <dsp:nvSpPr>
        <dsp:cNvPr id="0" name=""/>
        <dsp:cNvSpPr/>
      </dsp:nvSpPr>
      <dsp:spPr>
        <a:xfrm rot="2700000">
          <a:off x="6759951" y="4037136"/>
          <a:ext cx="472770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>
        <a:off x="6780722" y="4103871"/>
        <a:ext cx="330939" cy="350640"/>
      </dsp:txXfrm>
    </dsp:sp>
    <dsp:sp modelId="{A1FA760F-8DE9-4859-AB84-AE5DF3F11CE8}">
      <dsp:nvSpPr>
        <dsp:cNvPr id="0" name=""/>
        <dsp:cNvSpPr/>
      </dsp:nvSpPr>
      <dsp:spPr>
        <a:xfrm>
          <a:off x="6976605" y="4455079"/>
          <a:ext cx="1959574" cy="1668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Halası</a:t>
          </a:r>
        </a:p>
      </dsp:txBody>
      <dsp:txXfrm>
        <a:off x="7263578" y="4699443"/>
        <a:ext cx="1385628" cy="1179897"/>
      </dsp:txXfrm>
    </dsp:sp>
    <dsp:sp modelId="{38B3C724-B928-4B0B-ACD4-F13F316A9A9E}">
      <dsp:nvSpPr>
        <dsp:cNvPr id="0" name=""/>
        <dsp:cNvSpPr/>
      </dsp:nvSpPr>
      <dsp:spPr>
        <a:xfrm rot="5400000">
          <a:off x="5825907" y="4408582"/>
          <a:ext cx="540184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>
        <a:off x="5906935" y="4444435"/>
        <a:ext cx="378129" cy="350640"/>
      </dsp:txXfrm>
    </dsp:sp>
    <dsp:sp modelId="{F64DEF5C-3594-4123-B624-D359DF468B0B}">
      <dsp:nvSpPr>
        <dsp:cNvPr id="0" name=""/>
        <dsp:cNvSpPr/>
      </dsp:nvSpPr>
      <dsp:spPr>
        <a:xfrm>
          <a:off x="5116212" y="5225679"/>
          <a:ext cx="1959574" cy="1668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Teyzesi</a:t>
          </a:r>
        </a:p>
      </dsp:txBody>
      <dsp:txXfrm>
        <a:off x="5403185" y="5470043"/>
        <a:ext cx="1385628" cy="1179897"/>
      </dsp:txXfrm>
    </dsp:sp>
    <dsp:sp modelId="{054AFC0D-7748-4EBA-A147-2E3CA5AF4CDE}">
      <dsp:nvSpPr>
        <dsp:cNvPr id="0" name=""/>
        <dsp:cNvSpPr/>
      </dsp:nvSpPr>
      <dsp:spPr>
        <a:xfrm rot="8100000">
          <a:off x="4959278" y="4037136"/>
          <a:ext cx="472770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 rot="10800000">
        <a:off x="5080338" y="4103871"/>
        <a:ext cx="330939" cy="350640"/>
      </dsp:txXfrm>
    </dsp:sp>
    <dsp:sp modelId="{CF6596E2-5306-4743-9A1E-FA9EEABBC152}">
      <dsp:nvSpPr>
        <dsp:cNvPr id="0" name=""/>
        <dsp:cNvSpPr/>
      </dsp:nvSpPr>
      <dsp:spPr>
        <a:xfrm>
          <a:off x="3255820" y="4455079"/>
          <a:ext cx="1959574" cy="1668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Erkek kardeşlerinin kızları</a:t>
          </a:r>
        </a:p>
      </dsp:txBody>
      <dsp:txXfrm>
        <a:off x="3542793" y="4699443"/>
        <a:ext cx="1385628" cy="1179897"/>
      </dsp:txXfrm>
    </dsp:sp>
    <dsp:sp modelId="{A8FAA005-B02D-4484-919A-462DC29B73B7}">
      <dsp:nvSpPr>
        <dsp:cNvPr id="0" name=""/>
        <dsp:cNvSpPr/>
      </dsp:nvSpPr>
      <dsp:spPr>
        <a:xfrm rot="10800000">
          <a:off x="4627038" y="3136799"/>
          <a:ext cx="386356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 rot="10800000">
        <a:off x="4742945" y="3253679"/>
        <a:ext cx="270449" cy="350640"/>
      </dsp:txXfrm>
    </dsp:sp>
    <dsp:sp modelId="{ADF123C1-21E3-42A1-AA16-7C20664F071B}">
      <dsp:nvSpPr>
        <dsp:cNvPr id="0" name=""/>
        <dsp:cNvSpPr/>
      </dsp:nvSpPr>
      <dsp:spPr>
        <a:xfrm>
          <a:off x="2485221" y="2594687"/>
          <a:ext cx="1959574" cy="1668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Kız kardeşlerinin kızları</a:t>
          </a:r>
        </a:p>
      </dsp:txBody>
      <dsp:txXfrm>
        <a:off x="2772194" y="2839051"/>
        <a:ext cx="1385628" cy="1179897"/>
      </dsp:txXfrm>
    </dsp:sp>
    <dsp:sp modelId="{E956D550-DCA9-4FDD-BB84-3E0AB25BE32F}">
      <dsp:nvSpPr>
        <dsp:cNvPr id="0" name=""/>
        <dsp:cNvSpPr/>
      </dsp:nvSpPr>
      <dsp:spPr>
        <a:xfrm rot="13500000">
          <a:off x="4959278" y="2236463"/>
          <a:ext cx="472770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 rot="10800000">
        <a:off x="5080338" y="2403488"/>
        <a:ext cx="330939" cy="350640"/>
      </dsp:txXfrm>
    </dsp:sp>
    <dsp:sp modelId="{7E1C01C8-4948-4E94-A883-240D71AC186C}">
      <dsp:nvSpPr>
        <dsp:cNvPr id="0" name=""/>
        <dsp:cNvSpPr/>
      </dsp:nvSpPr>
      <dsp:spPr>
        <a:xfrm>
          <a:off x="3255820" y="734295"/>
          <a:ext cx="1959574" cy="1668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Gibi kendi üst ve alt soyuyla evlenemez.</a:t>
          </a:r>
        </a:p>
      </dsp:txBody>
      <dsp:txXfrm>
        <a:off x="3542793" y="978659"/>
        <a:ext cx="1385628" cy="1179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31.12.2020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31.12.2020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31.12.2020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31.12.2020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31.12.2020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31.12.2020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31.12.2020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31.12.2020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31.12.2020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31.12.2020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31.12.2020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31.12.2020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NWGPxXO_EM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NWGPxXO_EM" TargetMode="Externa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2o53LPM_GI&amp;t=4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2o53LPM_GI" TargetMode="Externa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reOjHwzWPE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reOjHwzWPE" TargetMode="Externa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66255" y="1713159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16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DİN VE AİLE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030458" y="208672"/>
            <a:ext cx="10339753" cy="2239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Evliliğin zikredilen önemlerinden dolayı tarihin her döneminde bütün toplumlarda evlilik kutsal bilinmiş ve her toplum kendine göre birtakım evlenme yöntemleri belirlemiştir.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58" y="2686928"/>
            <a:ext cx="10339753" cy="39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8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lama 2 1"/>
          <p:cNvSpPr/>
          <p:nvPr/>
        </p:nvSpPr>
        <p:spPr>
          <a:xfrm rot="21066085">
            <a:off x="138546" y="415636"/>
            <a:ext cx="11790218" cy="580505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/>
              <a:t>Evlilik, evcilik oyunu değildir</a:t>
            </a:r>
          </a:p>
        </p:txBody>
      </p:sp>
    </p:spTree>
    <p:extLst>
      <p:ext uri="{BB962C8B-B14F-4D97-AF65-F5344CB8AC3E}">
        <p14:creationId xmlns:p14="http://schemas.microsoft.com/office/powerpoint/2010/main" val="402014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511" y="2857499"/>
            <a:ext cx="3033875" cy="3986212"/>
          </a:xfrm>
          <a:prstGeom prst="rect">
            <a:avLst/>
          </a:prstGeom>
        </p:spPr>
      </p:pic>
      <p:sp>
        <p:nvSpPr>
          <p:cNvPr id="6" name="Bulut Belirtme Çizgisi 5"/>
          <p:cNvSpPr/>
          <p:nvPr/>
        </p:nvSpPr>
        <p:spPr>
          <a:xfrm>
            <a:off x="5757863" y="871536"/>
            <a:ext cx="4929187" cy="2000251"/>
          </a:xfrm>
          <a:prstGeom prst="cloudCallout">
            <a:avLst>
              <a:gd name="adj1" fmla="val -73958"/>
              <a:gd name="adj2" fmla="val 57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Birazcık dinlenelim…</a:t>
            </a:r>
          </a:p>
        </p:txBody>
      </p:sp>
    </p:spTree>
    <p:extLst>
      <p:ext uri="{BB962C8B-B14F-4D97-AF65-F5344CB8AC3E}">
        <p14:creationId xmlns:p14="http://schemas.microsoft.com/office/powerpoint/2010/main" val="246360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460574" y="852827"/>
            <a:ext cx="5242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https://www.youtube.com/watch?v=3NWGPxXO_EM</a:t>
            </a:r>
            <a:endParaRPr lang="tr-TR" dirty="0"/>
          </a:p>
        </p:txBody>
      </p:sp>
      <p:pic>
        <p:nvPicPr>
          <p:cNvPr id="2" name="3NWGPxXO_E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43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545" y="100877"/>
            <a:ext cx="11914910" cy="8966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/>
              <a:t>Kur’ân’da</a:t>
            </a:r>
            <a:r>
              <a:rPr lang="tr-TR" sz="4000" dirty="0"/>
              <a:t> en detaylı anlatılan tek kurum </a:t>
            </a:r>
            <a:r>
              <a:rPr lang="tr-TR" sz="4000" dirty="0" err="1"/>
              <a:t>AİLEdir</a:t>
            </a:r>
            <a:r>
              <a:rPr lang="tr-TR" sz="4000" dirty="0"/>
              <a:t>.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138545" y="1820906"/>
            <a:ext cx="5763492" cy="3785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Ey insanlar! Doğrusu biz sizi bir erkekle bir dişiden yarattık. Ve birbirinizle tanışmanız için sizi kavimlere ve kabilelere ayırdık. (</a:t>
            </a:r>
            <a:r>
              <a:rPr lang="tr-TR" sz="3600" dirty="0" err="1"/>
              <a:t>Hucurât</a:t>
            </a:r>
            <a:r>
              <a:rPr lang="tr-TR" sz="3600" dirty="0"/>
              <a:t>, 13).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137564" y="1820906"/>
            <a:ext cx="5915891" cy="378565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يَٓا اَيُّهَا النَّاسُ اِنَّا خَلَقْنَاكُمْ مِنْ ذَكَرٍ وَاُنْثٰى وَجَعَلْنَاكُمْ شُعُوباً وَقَـبَٓائِلَ لِتَعَارَفُواۜ ﴿١٣﴾ </a:t>
            </a:r>
            <a:endParaRPr lang="tr-TR" sz="60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38546" y="1518597"/>
            <a:ext cx="6096000" cy="4555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Aranızdaki bekârları, kölelerinizden ve cariyelerinizden elverişli olanları evlendirin. Eğer bunlar fakir iseler, Allah kendi lütfu ile onları zenginleştirir. Allah, (lütfu) geniş olan ve (her şeyi) bilendir. </a:t>
            </a:r>
            <a:r>
              <a:rPr lang="tr-TR" sz="2400" dirty="0"/>
              <a:t>(</a:t>
            </a:r>
            <a:r>
              <a:rPr lang="tr-TR" sz="2400" dirty="0" err="1"/>
              <a:t>Nûr</a:t>
            </a:r>
            <a:r>
              <a:rPr lang="tr-TR" sz="2400" dirty="0"/>
              <a:t>, 32).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497781" y="1518597"/>
            <a:ext cx="5694219" cy="4555093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وَاَنْكِحُوا الْاَيَامٰى مِنْكُمْ وَالصَّالِح۪ينَ مِنْ عِبَادِكُمْ وَاِمَٓائِكُمْۜ اِنْ يَكُونُوا فُقَـرَٓاءَ يُغْنِهِمُ اللّٰهُ مِنْ فَضْلِه۪ۜ  وَاللّٰهُ وَاسِعٌ عَل۪يمٌ ﴿٣٢﴾ </a:t>
            </a:r>
            <a:endParaRPr lang="tr-TR" sz="5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042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38546" y="1672484"/>
            <a:ext cx="6096000" cy="4247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Kaynaşmanız için size kendi (cinsi)</a:t>
            </a:r>
            <a:r>
              <a:rPr lang="tr-TR" sz="3600" dirty="0" err="1"/>
              <a:t>nizden</a:t>
            </a:r>
            <a:r>
              <a:rPr lang="tr-TR" sz="3600" dirty="0"/>
              <a:t> eşler yaratıp aranızda sevgi ve merhamet </a:t>
            </a:r>
            <a:r>
              <a:rPr lang="tr-TR" sz="3600" dirty="0" err="1"/>
              <a:t>peydâ</a:t>
            </a:r>
            <a:r>
              <a:rPr lang="tr-TR" sz="3600" dirty="0"/>
              <a:t> etmesi de O'nun (varlığının) delillerindendir. Doğrusu bunda, iyi düşünen bir kavim için ibretler vardır. </a:t>
            </a:r>
            <a:r>
              <a:rPr lang="tr-TR" dirty="0"/>
              <a:t>(</a:t>
            </a:r>
            <a:r>
              <a:rPr lang="tr-TR" dirty="0" err="1"/>
              <a:t>Rûm</a:t>
            </a:r>
            <a:r>
              <a:rPr lang="tr-TR" dirty="0"/>
              <a:t>, 21)</a:t>
            </a:r>
            <a:endParaRPr lang="tr-TR" sz="3600" dirty="0"/>
          </a:p>
        </p:txBody>
      </p:sp>
      <p:sp>
        <p:nvSpPr>
          <p:cNvPr id="6" name="Dikdörtgen 5"/>
          <p:cNvSpPr/>
          <p:nvPr/>
        </p:nvSpPr>
        <p:spPr>
          <a:xfrm>
            <a:off x="6594763" y="1672484"/>
            <a:ext cx="5694219" cy="4247317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وَمِنْ اٰيَاتِه۪ٓ اَنْ خَلَقَ لَكُمْ مِنْ اَنْفُسِكُمْ اَزْوَاجاً لِتَسْكُـنُٓوا اِلَيْهَا وَجَعَلَ بَيْنَكُمْ مَوَدَّةً وَرَحْمَةًۜ اِنَّ ف۪ي ذٰلِكَ لَاٰيَاتٍ لِقَوْمٍ يَتَفَكَّرُونَ ﴿٢١﴾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67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79" y="1242331"/>
            <a:ext cx="10415588" cy="49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198" y="3442"/>
            <a:ext cx="8243456" cy="68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66253" y="1800667"/>
            <a:ext cx="5320147" cy="433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İslâm, ailenin sağlam temeller üzerine kurulmasını ister. Huzur ve ailenin devamı için bu şarttır. Bunun için evlilik şahitler huzurunda yapılır. Ayrıca evlilikte tarafların birbirlerini iyi tanımaları da esastır.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416" y="1800667"/>
            <a:ext cx="6325772" cy="43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kazanımlar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İslam dininin aile kurumuna verdiği önemi fark eder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23088764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3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CD50E0-D9A9-46F1-95B7-6DD2EEB83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BACD50E0-D9A9-46F1-95B7-6DD2EEB83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ACD50E0-D9A9-46F1-95B7-6DD2EEB83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ACD50E0-D9A9-46F1-95B7-6DD2EEB83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5C3C19-FF9B-4760-994B-6AAA5EC6F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775C3C19-FF9B-4760-994B-6AAA5EC6F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75C3C19-FF9B-4760-994B-6AAA5EC6F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775C3C19-FF9B-4760-994B-6AAA5EC6F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818C88-5D86-4AB8-9E94-1AB4B0C52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4818C88-5D86-4AB8-9E94-1AB4B0C52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4818C88-5D86-4AB8-9E94-1AB4B0C52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4818C88-5D86-4AB8-9E94-1AB4B0C52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4138A8-A2B2-4498-BF52-62F9007F6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184138A8-A2B2-4498-BF52-62F9007F6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184138A8-A2B2-4498-BF52-62F9007F6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184138A8-A2B2-4498-BF52-62F9007F6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2D09D1-5007-45D8-86BE-51F564DF5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8D2D09D1-5007-45D8-86BE-51F564DF5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8D2D09D1-5007-45D8-86BE-51F564DF5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8D2D09D1-5007-45D8-86BE-51F564DF5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5E2400-493B-4F97-BD62-E20D00989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A5E2400-493B-4F97-BD62-E20D00989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CA5E2400-493B-4F97-BD62-E20D00989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CA5E2400-493B-4F97-BD62-E20D00989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EDC074-94C5-4C2D-A770-2C4078103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E4EDC074-94C5-4C2D-A770-2C4078103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E4EDC074-94C5-4C2D-A770-2C4078103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E4EDC074-94C5-4C2D-A770-2C4078103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04120-DD97-440E-95EE-4EC39584F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39D04120-DD97-440E-95EE-4EC39584F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39D04120-DD97-440E-95EE-4EC39584F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39D04120-DD97-440E-95EE-4EC39584F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FA760F-8DE9-4859-AB84-AE5DF3F11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A1FA760F-8DE9-4859-AB84-AE5DF3F11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A1FA760F-8DE9-4859-AB84-AE5DF3F11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1FA760F-8DE9-4859-AB84-AE5DF3F11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B3C724-B928-4B0B-ACD4-F13F316A9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38B3C724-B928-4B0B-ACD4-F13F316A9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38B3C724-B928-4B0B-ACD4-F13F316A9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38B3C724-B928-4B0B-ACD4-F13F316A9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4DEF5C-3594-4123-B624-D359DF468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F64DEF5C-3594-4123-B624-D359DF468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64DEF5C-3594-4123-B624-D359DF468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F64DEF5C-3594-4123-B624-D359DF468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4AFC0D-7748-4EBA-A147-2E3CA5AF4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054AFC0D-7748-4EBA-A147-2E3CA5AF4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054AFC0D-7748-4EBA-A147-2E3CA5AF4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054AFC0D-7748-4EBA-A147-2E3CA5AF4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6596E2-5306-4743-9A1E-FA9EEABBC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CF6596E2-5306-4743-9A1E-FA9EEABBC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CF6596E2-5306-4743-9A1E-FA9EEABBC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CF6596E2-5306-4743-9A1E-FA9EEABBC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FAA005-B02D-4484-919A-462DC29B7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A8FAA005-B02D-4484-919A-462DC29B7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A8FAA005-B02D-4484-919A-462DC29B7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A8FAA005-B02D-4484-919A-462DC29B7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F123C1-21E3-42A1-AA16-7C20664F0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ADF123C1-21E3-42A1-AA16-7C20664F0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ADF123C1-21E3-42A1-AA16-7C20664F0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ADF123C1-21E3-42A1-AA16-7C20664F0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56D550-DCA9-4FDD-BB84-3E0AB25BE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E956D550-DCA9-4FDD-BB84-3E0AB25BE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E956D550-DCA9-4FDD-BB84-3E0AB25BE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E956D550-DCA9-4FDD-BB84-3E0AB25BE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1C01C8-4948-4E94-A883-240D71AC1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graphicEl>
                                              <a:dgm id="{7E1C01C8-4948-4E94-A883-240D71AC1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graphicEl>
                                              <a:dgm id="{7E1C01C8-4948-4E94-A883-240D71AC1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7E1C01C8-4948-4E94-A883-240D71AC1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4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1065" y="3897816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ut Belirtme Çizgisi 1"/>
          <p:cNvSpPr/>
          <p:nvPr/>
        </p:nvSpPr>
        <p:spPr>
          <a:xfrm>
            <a:off x="264824" y="590844"/>
            <a:ext cx="6726819" cy="2845084"/>
          </a:xfrm>
          <a:prstGeom prst="cloudCallout">
            <a:avLst>
              <a:gd name="adj1" fmla="val 42221"/>
              <a:gd name="adj2" fmla="val 89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Sizce aile müessesi hangi temel üzere kurulur?</a:t>
            </a:r>
          </a:p>
        </p:txBody>
      </p:sp>
    </p:spTree>
    <p:extLst>
      <p:ext uri="{BB962C8B-B14F-4D97-AF65-F5344CB8AC3E}">
        <p14:creationId xmlns:p14="http://schemas.microsoft.com/office/powerpoint/2010/main" val="7306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967" y="609857"/>
            <a:ext cx="9634105" cy="62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1" y="-13898"/>
            <a:ext cx="7675418" cy="687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1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312738" y="3244334"/>
            <a:ext cx="5566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https://www.youtube.com/watch?v=W2o53LPM_GI&amp;t=4s</a:t>
            </a:r>
            <a:endParaRPr lang="tr-TR" dirty="0"/>
          </a:p>
        </p:txBody>
      </p:sp>
      <p:pic>
        <p:nvPicPr>
          <p:cNvPr id="2" name="W2o53LPM_G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69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53431"/>
            <a:ext cx="12192001" cy="534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3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602" y="1031812"/>
            <a:ext cx="6151851" cy="5130861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193965" y="1031812"/>
            <a:ext cx="5334000" cy="5130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/>
              <a:t>Allah’ın helal kıldığı nahoş şey </a:t>
            </a:r>
            <a:r>
              <a:rPr lang="tr-TR" sz="5400" dirty="0"/>
              <a:t>boşanmadır.</a:t>
            </a:r>
          </a:p>
          <a:p>
            <a:pPr algn="ctr"/>
            <a:r>
              <a:rPr lang="tr-TR" sz="3600" dirty="0"/>
              <a:t>Hadis-i Şerif</a:t>
            </a:r>
          </a:p>
        </p:txBody>
      </p:sp>
    </p:spTree>
    <p:extLst>
      <p:ext uri="{BB962C8B-B14F-4D97-AF65-F5344CB8AC3E}">
        <p14:creationId xmlns:p14="http://schemas.microsoft.com/office/powerpoint/2010/main" val="13556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545" y="1294228"/>
            <a:ext cx="5783953" cy="4586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Aile kurumunda dikkat edilmesi gereken hususların başında sağlıklı iletişim gelir. Bunun mümkün olmadığı durumlarda ise </a:t>
            </a:r>
            <a:r>
              <a:rPr lang="tr-TR" sz="3600" dirty="0" err="1"/>
              <a:t>Kur’ân</a:t>
            </a:r>
            <a:r>
              <a:rPr lang="tr-TR" sz="3600" dirty="0"/>
              <a:t> bize önemli bir yöntem öğretir;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756" y="1294228"/>
            <a:ext cx="6060244" cy="458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38545" y="1453266"/>
            <a:ext cx="6037172" cy="4324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Eğer karı-kocanın aralarının açılmasından korkarsanız, erkeğin ailesinden bir hakem ve kadının ailesinden bir hakem gönderin. Bunlar barıştırmak isterlerse Allah aralarını bulur; şüphesiz Allah her şeyi bilen, her şeyden haberdar olandır. (Nisâ, 35)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76109" y="1453266"/>
            <a:ext cx="5915891" cy="432426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5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وَاِنْ خِفْتُمْ شِقَاقَ بَيْنِهِمَا فَابْعَثُوا حَكَماً مِنْ اَهْلِه۪ وَحَكَماً مِنْ اَهْلِهَاۚ اِنْ يُر۪يدَٓا اِصْلَاحاً يُوَفِّقِ اللّٰهُ بَيْنَهُمَاۜ اِنَّ اللّٰهَ كَانَ عَل۪يماً خَب۪يراً ﴿٣٥﴾</a:t>
            </a:r>
            <a:endParaRPr lang="tr-TR" sz="55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44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775" y="3588327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ut Belirtme Çizgisi 1"/>
          <p:cNvSpPr/>
          <p:nvPr/>
        </p:nvSpPr>
        <p:spPr>
          <a:xfrm>
            <a:off x="264824" y="1260763"/>
            <a:ext cx="5652655" cy="2175164"/>
          </a:xfrm>
          <a:prstGeom prst="cloudCallout">
            <a:avLst>
              <a:gd name="adj1" fmla="val 13235"/>
              <a:gd name="adj2" fmla="val 73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Din ve aile arasında nasıl bir ilişki olabilir?</a:t>
            </a:r>
          </a:p>
        </p:txBody>
      </p:sp>
      <p:sp>
        <p:nvSpPr>
          <p:cNvPr id="3" name="Oval Belirtme Çizgisi 2"/>
          <p:cNvSpPr/>
          <p:nvPr/>
        </p:nvSpPr>
        <p:spPr>
          <a:xfrm>
            <a:off x="6289964" y="630381"/>
            <a:ext cx="5902036" cy="2133600"/>
          </a:xfrm>
          <a:prstGeom prst="wedgeEllipseCallout">
            <a:avLst>
              <a:gd name="adj1" fmla="val -38673"/>
              <a:gd name="adj2" fmla="val 74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Bütün dinler niçin aile müessesine önem vermiştir?</a:t>
            </a:r>
          </a:p>
        </p:txBody>
      </p:sp>
    </p:spTree>
    <p:extLst>
      <p:ext uri="{BB962C8B-B14F-4D97-AF65-F5344CB8AC3E}">
        <p14:creationId xmlns:p14="http://schemas.microsoft.com/office/powerpoint/2010/main" val="20959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794"/>
            <a:ext cx="12192000" cy="609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5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546" y="154746"/>
            <a:ext cx="5404126" cy="531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İslâm’a göre anne-babanın çocuklarına karşı görev ve sorumlulukları vardır. Bu sorumlulukların başında onların yeme-içme, giyim-kuşam, barınma ve sağlık gibi maddi ihtiyaçların karşılanması gelir.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138545" y="5636455"/>
            <a:ext cx="11889332" cy="1221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İnsanın aile bireylerini sefil bırakması günah olarak kendisine yeter. (Hadis-i Şerif)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348" y="154746"/>
            <a:ext cx="6344529" cy="53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93289" y="1206560"/>
            <a:ext cx="5783953" cy="5208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Anne-babanın evlatlarına karşı diğer bir sorumluluğu da erkek-kız ayrımı yapmadan onlara sevgi ve şefkatle muamele etmek.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642" y="1206560"/>
            <a:ext cx="4754001" cy="52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93289" y="1378635"/>
            <a:ext cx="5783953" cy="4586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Anne-babanın diğer bir sorumluluğu da çocuklarını her türlü tehlikeden korumak ve onlara güzel bir eğitim vermektir.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628" y="1378635"/>
            <a:ext cx="5078435" cy="458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766" y="0"/>
            <a:ext cx="6918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607594" y="3244334"/>
            <a:ext cx="4976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https://www.youtube.com/watch?v=SreOjHwzWPE</a:t>
            </a:r>
            <a:endParaRPr lang="tr-TR" dirty="0"/>
          </a:p>
        </p:txBody>
      </p:sp>
      <p:pic>
        <p:nvPicPr>
          <p:cNvPr id="2" name="SreOjHwzWP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86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atay Kaydırma 2"/>
          <p:cNvSpPr/>
          <p:nvPr/>
        </p:nvSpPr>
        <p:spPr>
          <a:xfrm>
            <a:off x="1885072" y="-124645"/>
            <a:ext cx="8398412" cy="2827606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Efendimiz buyuruyor ki;</a:t>
            </a:r>
          </a:p>
          <a:p>
            <a:pPr algn="ctr"/>
            <a:r>
              <a:rPr lang="tr-TR" sz="3600" dirty="0"/>
              <a:t>Hepiniz birer sorumlusunuz ve hepiniz yönettiklerinizden mesulsünüz.</a:t>
            </a:r>
          </a:p>
        </p:txBody>
      </p:sp>
      <p:sp>
        <p:nvSpPr>
          <p:cNvPr id="4" name="Aşağı Ok 3"/>
          <p:cNvSpPr/>
          <p:nvPr/>
        </p:nvSpPr>
        <p:spPr>
          <a:xfrm rot="2345989">
            <a:off x="3437857" y="2576761"/>
            <a:ext cx="549434" cy="111053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265154" y="3873892"/>
            <a:ext cx="3786341" cy="7612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Devlet başkanı</a:t>
            </a:r>
          </a:p>
        </p:txBody>
      </p:sp>
      <p:sp>
        <p:nvSpPr>
          <p:cNvPr id="6" name="Aşağı Ok 5"/>
          <p:cNvSpPr/>
          <p:nvPr/>
        </p:nvSpPr>
        <p:spPr>
          <a:xfrm>
            <a:off x="6084278" y="2576760"/>
            <a:ext cx="549434" cy="111053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4565921" y="3873892"/>
            <a:ext cx="3535468" cy="7612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Evin beyi 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8515750" y="3873893"/>
            <a:ext cx="3535468" cy="7612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Evin hanımı</a:t>
            </a:r>
          </a:p>
        </p:txBody>
      </p:sp>
      <p:sp>
        <p:nvSpPr>
          <p:cNvPr id="10" name="Aşağı Ok 9"/>
          <p:cNvSpPr/>
          <p:nvPr/>
        </p:nvSpPr>
        <p:spPr>
          <a:xfrm rot="19649500">
            <a:off x="9153863" y="2547066"/>
            <a:ext cx="549434" cy="111053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3400997" y="5650219"/>
            <a:ext cx="5366561" cy="98433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Yönettiklerinden mesuldür</a:t>
            </a:r>
          </a:p>
        </p:txBody>
      </p:sp>
      <p:sp>
        <p:nvSpPr>
          <p:cNvPr id="12" name="Aşağı Ok 11"/>
          <p:cNvSpPr/>
          <p:nvPr/>
        </p:nvSpPr>
        <p:spPr>
          <a:xfrm rot="19307139">
            <a:off x="3208391" y="4855727"/>
            <a:ext cx="607524" cy="77924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şağı Ok 12"/>
          <p:cNvSpPr/>
          <p:nvPr/>
        </p:nvSpPr>
        <p:spPr>
          <a:xfrm>
            <a:off x="6058938" y="4858222"/>
            <a:ext cx="574774" cy="62688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Aşağı Ok 13"/>
          <p:cNvSpPr/>
          <p:nvPr/>
        </p:nvSpPr>
        <p:spPr>
          <a:xfrm rot="2345989">
            <a:off x="8623778" y="4814423"/>
            <a:ext cx="549434" cy="71447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3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>
            <a:off x="0" y="0"/>
            <a:ext cx="5334000" cy="6858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Anne-babanın çocuklarına karşı görev ve sorumlulukları olduğu gibi çocukların da anne-babaya karşı göreve ve sorumlulukları vardır. Bunlar hadislerde ve ayetlerde zikredilmiştir.</a:t>
            </a:r>
          </a:p>
        </p:txBody>
      </p:sp>
    </p:spTree>
    <p:extLst>
      <p:ext uri="{BB962C8B-B14F-4D97-AF65-F5344CB8AC3E}">
        <p14:creationId xmlns:p14="http://schemas.microsoft.com/office/powerpoint/2010/main" val="10039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0" y="2887682"/>
            <a:ext cx="5500468" cy="397031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solidFill>
                  <a:schemeClr val="tx2">
                    <a:lumMod val="50000"/>
                  </a:schemeClr>
                </a:solidFill>
              </a:rPr>
              <a:t>Aileye dair söylenecek son şey ise SILA-İ </a:t>
            </a:r>
            <a:r>
              <a:rPr lang="tr-TR" sz="3600" dirty="0" err="1">
                <a:solidFill>
                  <a:schemeClr val="tx2">
                    <a:lumMod val="50000"/>
                  </a:schemeClr>
                </a:solidFill>
              </a:rPr>
              <a:t>RAHİM’dir</a:t>
            </a:r>
            <a:r>
              <a:rPr lang="tr-TR" sz="3600" dirty="0">
                <a:solidFill>
                  <a:schemeClr val="tx2">
                    <a:lumMod val="50000"/>
                  </a:schemeClr>
                </a:solidFill>
              </a:rPr>
              <a:t>. Nitekim birçok ayette ve hadiste akrabalık bağlarının önemine vurgu yapılmış ve bu bağların koparılmaması gerektiği ifade edilmiştir.</a:t>
            </a:r>
          </a:p>
        </p:txBody>
      </p:sp>
    </p:spTree>
    <p:extLst>
      <p:ext uri="{BB962C8B-B14F-4D97-AF65-F5344CB8AC3E}">
        <p14:creationId xmlns:p14="http://schemas.microsoft.com/office/powerpoint/2010/main" val="17437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3095" y="3925952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ut Belirtme Çizgisi 1"/>
          <p:cNvSpPr/>
          <p:nvPr/>
        </p:nvSpPr>
        <p:spPr>
          <a:xfrm>
            <a:off x="264824" y="1260763"/>
            <a:ext cx="5652655" cy="2175164"/>
          </a:xfrm>
          <a:prstGeom prst="cloudCallout">
            <a:avLst>
              <a:gd name="adj1" fmla="val 42104"/>
              <a:gd name="adj2" fmla="val 71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Sizce aile kurumu önemli midir? Niçin</a:t>
            </a:r>
          </a:p>
        </p:txBody>
      </p:sp>
    </p:spTree>
    <p:extLst>
      <p:ext uri="{BB962C8B-B14F-4D97-AF65-F5344CB8AC3E}">
        <p14:creationId xmlns:p14="http://schemas.microsoft.com/office/powerpoint/2010/main" val="3439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64" y="1152367"/>
            <a:ext cx="8989255" cy="505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0" y="-638"/>
            <a:ext cx="7104185" cy="685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3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4033" y="0"/>
            <a:ext cx="757201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46" y="11723"/>
            <a:ext cx="10269415" cy="68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95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9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26.08.2019</a:t>
            </a:r>
          </a:p>
          <a:p>
            <a:pPr algn="ctr"/>
            <a:r>
              <a:rPr lang="tr-TR" sz="2400" b="1" dirty="0"/>
              <a:t>Kırıkkale/</a:t>
            </a:r>
            <a:r>
              <a:rPr lang="tr-TR" sz="2400" b="1" dirty="0" err="1"/>
              <a:t>Bahşılı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545" y="239424"/>
            <a:ext cx="11914910" cy="77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Aile çok önemlidir. </a:t>
            </a:r>
          </a:p>
        </p:txBody>
      </p:sp>
      <p:sp>
        <p:nvSpPr>
          <p:cNvPr id="3" name="Yuvarlatılmış Çapraz Köşeli Dikdörtgen 2"/>
          <p:cNvSpPr/>
          <p:nvPr/>
        </p:nvSpPr>
        <p:spPr>
          <a:xfrm>
            <a:off x="1364672" y="1108364"/>
            <a:ext cx="2798618" cy="85898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Çünkü;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138545" y="2119746"/>
            <a:ext cx="5250873" cy="4502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Aile, çocuğun hayatta kalıp neslin devam etmesine hizmet eder. Çocuk korunma ve bakım ihtiyacını ailede sağlar.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237" y="2119746"/>
            <a:ext cx="6594764" cy="45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66255" y="1074899"/>
            <a:ext cx="4771506" cy="2869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Bir çocuğun maddi ihtiyaçlarının yanında manevi ihtiyaçları da vardır ki bunlar sadece ailede giderilebilir.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166254" y="4206240"/>
            <a:ext cx="4771507" cy="1820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Bunların başında sevmek, sevilmek ve güven gelir.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505" y="1074899"/>
            <a:ext cx="6977575" cy="495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659987" y="100686"/>
            <a:ext cx="9298743" cy="1263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Kişi, inançları, değerleri, hak ve hukuku, örf ve adetleri yani kültürünü aileden alarak kişiliğini inşa eder.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1659987" y="5621322"/>
            <a:ext cx="9298743" cy="1236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Toplumsal kural ve görevleri, bunlara uymanın önemini ailede öğrenir.</a:t>
            </a:r>
          </a:p>
        </p:txBody>
      </p:sp>
    </p:spTree>
    <p:extLst>
      <p:ext uri="{BB962C8B-B14F-4D97-AF65-F5344CB8AC3E}">
        <p14:creationId xmlns:p14="http://schemas.microsoft.com/office/powerpoint/2010/main" val="32445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138545" y="100878"/>
            <a:ext cx="11914910" cy="77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Aile kurumu evlilik yoluyla kurulur.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138545" y="2313708"/>
            <a:ext cx="6442364" cy="4433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Evlilik, birbiriyle evlenmelerinde hukuken bir engel bulunmayan bir erkek ile bir kadının sürekli hayat ortaklığı kurmak üzere aralarını birleştiren, bunun için karşılıklı hak ve görevler belirleyen bir akit ve anlaşmadır.</a:t>
            </a:r>
          </a:p>
        </p:txBody>
      </p:sp>
      <p:sp>
        <p:nvSpPr>
          <p:cNvPr id="4" name="Aşağı Ok 3"/>
          <p:cNvSpPr/>
          <p:nvPr/>
        </p:nvSpPr>
        <p:spPr>
          <a:xfrm>
            <a:off x="1697181" y="1052945"/>
            <a:ext cx="3325091" cy="1080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Nedir evlilik?</a:t>
            </a:r>
          </a:p>
        </p:txBody>
      </p:sp>
    </p:spTree>
    <p:extLst>
      <p:ext uri="{BB962C8B-B14F-4D97-AF65-F5344CB8AC3E}">
        <p14:creationId xmlns:p14="http://schemas.microsoft.com/office/powerpoint/2010/main" val="4840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66254" y="1548245"/>
            <a:ext cx="5517094" cy="422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Tabii bir ihtiyaç olan evlilik, insan yaratılışının bir gereği ve nesli devam ettirmenin bir şartı, toplumların sürdürülebilirliğinin teminatıdır.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919" y="1548245"/>
            <a:ext cx="61912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7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3448</TotalTime>
  <Words>740</Words>
  <Application>Microsoft Office PowerPoint</Application>
  <PresentationFormat>Geniş ekran</PresentationFormat>
  <Paragraphs>60</Paragraphs>
  <Slides>45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9" baseType="lpstr">
      <vt:lpstr>Gill Sans MT</vt:lpstr>
      <vt:lpstr>Shaikh Hamdullah Mushaf</vt:lpstr>
      <vt:lpstr>Wingdings 2</vt:lpstr>
      <vt:lpstr>Kar Payı</vt:lpstr>
      <vt:lpstr>DİN VE AİLE</vt:lpstr>
      <vt:lpstr>kazanımlar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214</cp:revision>
  <dcterms:created xsi:type="dcterms:W3CDTF">2019-07-15T06:01:13Z</dcterms:created>
  <dcterms:modified xsi:type="dcterms:W3CDTF">2020-12-31T13:20:33Z</dcterms:modified>
</cp:coreProperties>
</file>