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720" r:id="rId2"/>
    <p:sldId id="308" r:id="rId3"/>
    <p:sldId id="315" r:id="rId4"/>
    <p:sldId id="698" r:id="rId5"/>
    <p:sldId id="665" r:id="rId6"/>
    <p:sldId id="692" r:id="rId7"/>
    <p:sldId id="705" r:id="rId8"/>
    <p:sldId id="696" r:id="rId9"/>
    <p:sldId id="707" r:id="rId10"/>
    <p:sldId id="709" r:id="rId11"/>
    <p:sldId id="710" r:id="rId12"/>
    <p:sldId id="711" r:id="rId13"/>
    <p:sldId id="712" r:id="rId14"/>
    <p:sldId id="713" r:id="rId15"/>
    <p:sldId id="691" r:id="rId16"/>
    <p:sldId id="715" r:id="rId17"/>
    <p:sldId id="716" r:id="rId18"/>
    <p:sldId id="717" r:id="rId19"/>
    <p:sldId id="718" r:id="rId20"/>
    <p:sldId id="719" r:id="rId21"/>
    <p:sldId id="260"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26814-B6E1-4DC9-9021-E076748476D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tr-TR"/>
        </a:p>
      </dgm:t>
    </dgm:pt>
    <dgm:pt modelId="{39749BA9-35AF-4836-A037-5EECBE07315D}">
      <dgm:prSet phldrT="[Metin]" custT="1"/>
      <dgm:spPr/>
      <dgm:t>
        <a:bodyPr/>
        <a:lstStyle/>
        <a:p>
          <a:r>
            <a:rPr lang="tr-TR" sz="2000" dirty="0"/>
            <a:t>Peygamber </a:t>
          </a:r>
          <a:r>
            <a:rPr lang="tr-TR" sz="2000" dirty="0" err="1"/>
            <a:t>Efendimiz’in</a:t>
          </a:r>
          <a:r>
            <a:rPr lang="tr-TR" sz="2000" dirty="0"/>
            <a:t> farzların haricinde kıldığı namazlar</a:t>
          </a:r>
        </a:p>
      </dgm:t>
    </dgm:pt>
    <dgm:pt modelId="{E1694826-E654-417D-9EAC-10FECFEA6B73}" type="sibTrans" cxnId="{FCAE2886-089E-4701-B011-A215CA9E2E5A}">
      <dgm:prSet/>
      <dgm:spPr/>
      <dgm:t>
        <a:bodyPr/>
        <a:lstStyle/>
        <a:p>
          <a:endParaRPr lang="tr-TR"/>
        </a:p>
      </dgm:t>
    </dgm:pt>
    <dgm:pt modelId="{5FAC2BD3-3834-449E-8A21-F2AF2CB19F53}" type="parTrans" cxnId="{FCAE2886-089E-4701-B011-A215CA9E2E5A}">
      <dgm:prSet/>
      <dgm:spPr/>
      <dgm:t>
        <a:bodyPr/>
        <a:lstStyle/>
        <a:p>
          <a:endParaRPr lang="tr-TR"/>
        </a:p>
      </dgm:t>
    </dgm:pt>
    <dgm:pt modelId="{CBEB4FA7-F7C3-44CF-9CF4-35B62BC9F2AB}">
      <dgm:prSet phldrT="[Metin]" custT="1"/>
      <dgm:spPr/>
      <dgm:t>
        <a:bodyPr/>
        <a:lstStyle/>
        <a:p>
          <a:r>
            <a:rPr lang="tr-TR" sz="2000" dirty="0" err="1"/>
            <a:t>Teheccüd</a:t>
          </a:r>
          <a:r>
            <a:rPr lang="tr-TR" sz="2000" dirty="0"/>
            <a:t> </a:t>
          </a:r>
        </a:p>
      </dgm:t>
    </dgm:pt>
    <dgm:pt modelId="{D4932829-E466-4270-B051-800C801E84AE}" type="sibTrans" cxnId="{861BDE81-82BD-43FA-8176-67A54B688C89}">
      <dgm:prSet/>
      <dgm:spPr/>
      <dgm:t>
        <a:bodyPr/>
        <a:lstStyle/>
        <a:p>
          <a:endParaRPr lang="tr-TR"/>
        </a:p>
      </dgm:t>
    </dgm:pt>
    <dgm:pt modelId="{6382402F-9C1F-469B-A4CE-266B7F0EF592}" type="parTrans" cxnId="{861BDE81-82BD-43FA-8176-67A54B688C89}">
      <dgm:prSet custT="1"/>
      <dgm:spPr/>
      <dgm:t>
        <a:bodyPr/>
        <a:lstStyle/>
        <a:p>
          <a:endParaRPr lang="tr-TR" sz="1600"/>
        </a:p>
      </dgm:t>
    </dgm:pt>
    <dgm:pt modelId="{9C51FECF-117D-4E07-B24A-85C795EECCF2}">
      <dgm:prSet phldrT="[Metin]" custT="1"/>
      <dgm:spPr/>
      <dgm:t>
        <a:bodyPr/>
        <a:lstStyle/>
        <a:p>
          <a:r>
            <a:rPr lang="tr-TR" sz="2000" dirty="0"/>
            <a:t>Sünnet namazlar</a:t>
          </a:r>
        </a:p>
      </dgm:t>
    </dgm:pt>
    <dgm:pt modelId="{D4C89778-07AB-4369-9A26-DD01A13FF353}" type="sibTrans" cxnId="{415552AC-C8F6-4A8E-A65D-F88D76994561}">
      <dgm:prSet/>
      <dgm:spPr/>
      <dgm:t>
        <a:bodyPr/>
        <a:lstStyle/>
        <a:p>
          <a:endParaRPr lang="tr-TR"/>
        </a:p>
      </dgm:t>
    </dgm:pt>
    <dgm:pt modelId="{F74B7DF6-6598-4D9D-AA6B-A344CD4627DD}" type="parTrans" cxnId="{415552AC-C8F6-4A8E-A65D-F88D76994561}">
      <dgm:prSet custT="1"/>
      <dgm:spPr/>
      <dgm:t>
        <a:bodyPr/>
        <a:lstStyle/>
        <a:p>
          <a:endParaRPr lang="tr-TR" sz="1600"/>
        </a:p>
      </dgm:t>
    </dgm:pt>
    <dgm:pt modelId="{05433093-9467-4E3B-A1F5-A0C0EB436803}">
      <dgm:prSet phldrT="[Metin]" custT="1"/>
      <dgm:spPr/>
      <dgm:t>
        <a:bodyPr/>
        <a:lstStyle/>
        <a:p>
          <a:r>
            <a:rPr lang="tr-TR" sz="2800" dirty="0" err="1"/>
            <a:t>Tahiyyatü’l-mescid</a:t>
          </a:r>
          <a:endParaRPr lang="tr-TR" sz="2800" dirty="0"/>
        </a:p>
      </dgm:t>
    </dgm:pt>
    <dgm:pt modelId="{35A7C843-8F0B-418D-87D7-4F3794313D35}" type="sibTrans" cxnId="{5B2FCBA0-947E-46B5-8210-FB81AC8D23FD}">
      <dgm:prSet/>
      <dgm:spPr/>
      <dgm:t>
        <a:bodyPr/>
        <a:lstStyle/>
        <a:p>
          <a:endParaRPr lang="tr-TR"/>
        </a:p>
      </dgm:t>
    </dgm:pt>
    <dgm:pt modelId="{5FE04D20-C65F-482A-9B7E-CF29EB2DD05C}" type="parTrans" cxnId="{5B2FCBA0-947E-46B5-8210-FB81AC8D23FD}">
      <dgm:prSet custT="1"/>
      <dgm:spPr/>
      <dgm:t>
        <a:bodyPr/>
        <a:lstStyle/>
        <a:p>
          <a:endParaRPr lang="tr-TR" sz="1600"/>
        </a:p>
      </dgm:t>
    </dgm:pt>
    <dgm:pt modelId="{84C2677F-FD8E-410B-8F29-62F896838E6F}">
      <dgm:prSet phldrT="[Metin]" custT="1"/>
      <dgm:spPr/>
      <dgm:t>
        <a:bodyPr/>
        <a:lstStyle/>
        <a:p>
          <a:r>
            <a:rPr lang="tr-TR" sz="2000" dirty="0" err="1"/>
            <a:t>Kusûf</a:t>
          </a:r>
          <a:r>
            <a:rPr lang="tr-TR" sz="2000" dirty="0"/>
            <a:t> ve </a:t>
          </a:r>
          <a:r>
            <a:rPr lang="tr-TR" sz="2000" dirty="0" err="1"/>
            <a:t>Husûf</a:t>
          </a:r>
          <a:r>
            <a:rPr lang="tr-TR" sz="2000" dirty="0"/>
            <a:t> namazı</a:t>
          </a:r>
        </a:p>
      </dgm:t>
    </dgm:pt>
    <dgm:pt modelId="{87FDCF01-5FB6-444E-BF74-89EC199551A4}" type="sibTrans" cxnId="{1017E4D8-2218-4E43-BFE5-EEB08358339B}">
      <dgm:prSet/>
      <dgm:spPr/>
      <dgm:t>
        <a:bodyPr/>
        <a:lstStyle/>
        <a:p>
          <a:endParaRPr lang="tr-TR"/>
        </a:p>
      </dgm:t>
    </dgm:pt>
    <dgm:pt modelId="{2ECB5DDE-D149-43E9-9E63-CAE1AE697A71}" type="parTrans" cxnId="{1017E4D8-2218-4E43-BFE5-EEB08358339B}">
      <dgm:prSet custT="1"/>
      <dgm:spPr/>
      <dgm:t>
        <a:bodyPr/>
        <a:lstStyle/>
        <a:p>
          <a:endParaRPr lang="tr-TR" sz="1600"/>
        </a:p>
      </dgm:t>
    </dgm:pt>
    <dgm:pt modelId="{E3306C6B-69A9-44F5-BC7B-D7AA90E42DDF}">
      <dgm:prSet custT="1"/>
      <dgm:spPr/>
      <dgm:t>
        <a:bodyPr/>
        <a:lstStyle/>
        <a:p>
          <a:r>
            <a:rPr lang="tr-TR" sz="1700" dirty="0"/>
            <a:t>Yolculuk namazı</a:t>
          </a:r>
        </a:p>
      </dgm:t>
    </dgm:pt>
    <dgm:pt modelId="{310B9902-9C5D-4FE3-A1C9-6D6D8BC5D5D2}" type="sibTrans" cxnId="{453046CA-AFD1-45C3-90A4-7B40AC9BD7E2}">
      <dgm:prSet/>
      <dgm:spPr/>
      <dgm:t>
        <a:bodyPr/>
        <a:lstStyle/>
        <a:p>
          <a:endParaRPr lang="tr-TR"/>
        </a:p>
      </dgm:t>
    </dgm:pt>
    <dgm:pt modelId="{4584FBCE-0C0B-4EB1-93C7-FD94D0343BB4}" type="parTrans" cxnId="{453046CA-AFD1-45C3-90A4-7B40AC9BD7E2}">
      <dgm:prSet custT="1"/>
      <dgm:spPr/>
      <dgm:t>
        <a:bodyPr/>
        <a:lstStyle/>
        <a:p>
          <a:endParaRPr lang="tr-TR" sz="1600"/>
        </a:p>
      </dgm:t>
    </dgm:pt>
    <dgm:pt modelId="{8CF42764-510E-4E47-8825-56469CF18AFD}">
      <dgm:prSet/>
      <dgm:spPr/>
      <dgm:t>
        <a:bodyPr/>
        <a:lstStyle/>
        <a:p>
          <a:r>
            <a:rPr lang="tr-TR" dirty="0"/>
            <a:t>Kuşluk Namazı</a:t>
          </a:r>
        </a:p>
      </dgm:t>
    </dgm:pt>
    <dgm:pt modelId="{9DA3923C-C86F-4977-954C-D173DBCF19C5}" type="parTrans" cxnId="{60677C46-864F-4893-B5DC-4F24C5256FD7}">
      <dgm:prSet/>
      <dgm:spPr/>
      <dgm:t>
        <a:bodyPr/>
        <a:lstStyle/>
        <a:p>
          <a:endParaRPr lang="tr-TR"/>
        </a:p>
      </dgm:t>
    </dgm:pt>
    <dgm:pt modelId="{B338317A-8720-4EE8-A7D0-5A1BC579B015}" type="sibTrans" cxnId="{60677C46-864F-4893-B5DC-4F24C5256FD7}">
      <dgm:prSet/>
      <dgm:spPr/>
      <dgm:t>
        <a:bodyPr/>
        <a:lstStyle/>
        <a:p>
          <a:endParaRPr lang="tr-TR"/>
        </a:p>
      </dgm:t>
    </dgm:pt>
    <dgm:pt modelId="{9AE7BB42-0E79-477B-85C4-372557F5D89D}">
      <dgm:prSet/>
      <dgm:spPr/>
      <dgm:t>
        <a:bodyPr/>
        <a:lstStyle/>
        <a:p>
          <a:r>
            <a:rPr lang="tr-TR" dirty="0"/>
            <a:t>Yağmur duası ve namazı</a:t>
          </a:r>
        </a:p>
      </dgm:t>
    </dgm:pt>
    <dgm:pt modelId="{D4DB5206-F467-4DB5-BBFF-E340429B90A3}" type="parTrans" cxnId="{08E020CE-FD3C-44A2-B4B4-99259C977783}">
      <dgm:prSet/>
      <dgm:spPr/>
      <dgm:t>
        <a:bodyPr/>
        <a:lstStyle/>
        <a:p>
          <a:endParaRPr lang="tr-TR"/>
        </a:p>
      </dgm:t>
    </dgm:pt>
    <dgm:pt modelId="{E9B2DCA7-7793-4BBD-BD3D-EEC4BEBB64F3}" type="sibTrans" cxnId="{08E020CE-FD3C-44A2-B4B4-99259C977783}">
      <dgm:prSet/>
      <dgm:spPr/>
      <dgm:t>
        <a:bodyPr/>
        <a:lstStyle/>
        <a:p>
          <a:endParaRPr lang="tr-TR"/>
        </a:p>
      </dgm:t>
    </dgm:pt>
    <dgm:pt modelId="{65A674B7-1B99-4211-8E74-10E46F973EFA}" type="pres">
      <dgm:prSet presAssocID="{DE826814-B6E1-4DC9-9021-E076748476DF}" presName="Name0" presStyleCnt="0">
        <dgm:presLayoutVars>
          <dgm:chMax val="1"/>
          <dgm:dir/>
          <dgm:animLvl val="ctr"/>
          <dgm:resizeHandles val="exact"/>
        </dgm:presLayoutVars>
      </dgm:prSet>
      <dgm:spPr/>
    </dgm:pt>
    <dgm:pt modelId="{BF65B350-CDF1-46D5-AB46-35FCE8B5440B}" type="pres">
      <dgm:prSet presAssocID="{39749BA9-35AF-4836-A037-5EECBE07315D}" presName="centerShape" presStyleLbl="node0" presStyleIdx="0" presStyleCnt="1" custScaleX="161099"/>
      <dgm:spPr/>
    </dgm:pt>
    <dgm:pt modelId="{E95E786F-991C-4F3F-B76B-CBA12B8A24B6}" type="pres">
      <dgm:prSet presAssocID="{6382402F-9C1F-469B-A4CE-266B7F0EF592}" presName="parTrans" presStyleLbl="sibTrans2D1" presStyleIdx="0" presStyleCnt="7"/>
      <dgm:spPr/>
    </dgm:pt>
    <dgm:pt modelId="{28CD92F5-2C91-4FB9-A108-46725154C872}" type="pres">
      <dgm:prSet presAssocID="{6382402F-9C1F-469B-A4CE-266B7F0EF592}" presName="connectorText" presStyleLbl="sibTrans2D1" presStyleIdx="0" presStyleCnt="7"/>
      <dgm:spPr/>
    </dgm:pt>
    <dgm:pt modelId="{4C071297-DC63-45BB-B4E5-735E584300F9}" type="pres">
      <dgm:prSet presAssocID="{CBEB4FA7-F7C3-44CF-9CF4-35B62BC9F2AB}" presName="node" presStyleLbl="node1" presStyleIdx="0" presStyleCnt="7">
        <dgm:presLayoutVars>
          <dgm:bulletEnabled val="1"/>
        </dgm:presLayoutVars>
      </dgm:prSet>
      <dgm:spPr/>
    </dgm:pt>
    <dgm:pt modelId="{91B64BC4-67C8-49E9-9F76-E0D7C02123BB}" type="pres">
      <dgm:prSet presAssocID="{F74B7DF6-6598-4D9D-AA6B-A344CD4627DD}" presName="parTrans" presStyleLbl="sibTrans2D1" presStyleIdx="1" presStyleCnt="7"/>
      <dgm:spPr/>
    </dgm:pt>
    <dgm:pt modelId="{EF145451-0A2B-480D-A3D3-DAA318CA9BF4}" type="pres">
      <dgm:prSet presAssocID="{F74B7DF6-6598-4D9D-AA6B-A344CD4627DD}" presName="connectorText" presStyleLbl="sibTrans2D1" presStyleIdx="1" presStyleCnt="7"/>
      <dgm:spPr/>
    </dgm:pt>
    <dgm:pt modelId="{051C2913-2CB7-4F91-842E-80F5E0A22814}" type="pres">
      <dgm:prSet presAssocID="{9C51FECF-117D-4E07-B24A-85C795EECCF2}" presName="node" presStyleLbl="node1" presStyleIdx="1" presStyleCnt="7" custRadScaleRad="117023" custRadScaleInc="-5750">
        <dgm:presLayoutVars>
          <dgm:bulletEnabled val="1"/>
        </dgm:presLayoutVars>
      </dgm:prSet>
      <dgm:spPr/>
    </dgm:pt>
    <dgm:pt modelId="{CA21C033-9A8E-40EB-8627-04B58B192F65}" type="pres">
      <dgm:prSet presAssocID="{5FE04D20-C65F-482A-9B7E-CF29EB2DD05C}" presName="parTrans" presStyleLbl="sibTrans2D1" presStyleIdx="2" presStyleCnt="7"/>
      <dgm:spPr/>
    </dgm:pt>
    <dgm:pt modelId="{D252C475-E175-4A9F-885E-0BD95D7623D1}" type="pres">
      <dgm:prSet presAssocID="{5FE04D20-C65F-482A-9B7E-CF29EB2DD05C}" presName="connectorText" presStyleLbl="sibTrans2D1" presStyleIdx="2" presStyleCnt="7"/>
      <dgm:spPr/>
    </dgm:pt>
    <dgm:pt modelId="{CD2E4FCF-D6C1-4156-8078-5393F6C34F00}" type="pres">
      <dgm:prSet presAssocID="{05433093-9467-4E3B-A1F5-A0C0EB436803}" presName="node" presStyleLbl="node1" presStyleIdx="2" presStyleCnt="7" custScaleX="130248" custRadScaleRad="120018" custRadScaleInc="-31775">
        <dgm:presLayoutVars>
          <dgm:bulletEnabled val="1"/>
        </dgm:presLayoutVars>
      </dgm:prSet>
      <dgm:spPr/>
    </dgm:pt>
    <dgm:pt modelId="{AC26131C-2E4C-428F-A5E9-6F3C10A0F2E5}" type="pres">
      <dgm:prSet presAssocID="{2ECB5DDE-D149-43E9-9E63-CAE1AE697A71}" presName="parTrans" presStyleLbl="sibTrans2D1" presStyleIdx="3" presStyleCnt="7"/>
      <dgm:spPr/>
    </dgm:pt>
    <dgm:pt modelId="{E7485459-F247-4583-AE23-6DA8B119806B}" type="pres">
      <dgm:prSet presAssocID="{2ECB5DDE-D149-43E9-9E63-CAE1AE697A71}" presName="connectorText" presStyleLbl="sibTrans2D1" presStyleIdx="3" presStyleCnt="7"/>
      <dgm:spPr/>
    </dgm:pt>
    <dgm:pt modelId="{EF5D02B1-ECA4-4BFD-AD0D-0FC016159284}" type="pres">
      <dgm:prSet presAssocID="{84C2677F-FD8E-410B-8F29-62F896838E6F}" presName="node" presStyleLbl="node1" presStyleIdx="3" presStyleCnt="7" custRadScaleRad="100321" custRadScaleInc="-3078">
        <dgm:presLayoutVars>
          <dgm:bulletEnabled val="1"/>
        </dgm:presLayoutVars>
      </dgm:prSet>
      <dgm:spPr/>
    </dgm:pt>
    <dgm:pt modelId="{72701137-462E-4C84-9F45-FF6B71770A42}" type="pres">
      <dgm:prSet presAssocID="{9DA3923C-C86F-4977-954C-D173DBCF19C5}" presName="parTrans" presStyleLbl="sibTrans2D1" presStyleIdx="4" presStyleCnt="7"/>
      <dgm:spPr/>
    </dgm:pt>
    <dgm:pt modelId="{22D33CDA-05DE-4634-8E3B-1D511D30B338}" type="pres">
      <dgm:prSet presAssocID="{9DA3923C-C86F-4977-954C-D173DBCF19C5}" presName="connectorText" presStyleLbl="sibTrans2D1" presStyleIdx="4" presStyleCnt="7"/>
      <dgm:spPr/>
    </dgm:pt>
    <dgm:pt modelId="{094C6C76-88AC-4C2F-84FE-8AA2F4F28C24}" type="pres">
      <dgm:prSet presAssocID="{8CF42764-510E-4E47-8825-56469CF18AFD}" presName="node" presStyleLbl="node1" presStyleIdx="4" presStyleCnt="7" custRadScaleRad="124639" custRadScaleInc="5543">
        <dgm:presLayoutVars>
          <dgm:bulletEnabled val="1"/>
        </dgm:presLayoutVars>
      </dgm:prSet>
      <dgm:spPr/>
    </dgm:pt>
    <dgm:pt modelId="{F49D7CF2-3D2A-4ADB-A996-C46701341A8F}" type="pres">
      <dgm:prSet presAssocID="{D4DB5206-F467-4DB5-BBFF-E340429B90A3}" presName="parTrans" presStyleLbl="sibTrans2D1" presStyleIdx="5" presStyleCnt="7"/>
      <dgm:spPr/>
    </dgm:pt>
    <dgm:pt modelId="{04D983ED-3CA5-46C6-9C35-B555DB2E7019}" type="pres">
      <dgm:prSet presAssocID="{D4DB5206-F467-4DB5-BBFF-E340429B90A3}" presName="connectorText" presStyleLbl="sibTrans2D1" presStyleIdx="5" presStyleCnt="7"/>
      <dgm:spPr/>
    </dgm:pt>
    <dgm:pt modelId="{8657B73E-C178-4315-B273-12FCDDAF6CD9}" type="pres">
      <dgm:prSet presAssocID="{9AE7BB42-0E79-477B-85C4-372557F5D89D}" presName="node" presStyleLbl="node1" presStyleIdx="5" presStyleCnt="7" custRadScaleRad="116366" custRadScaleInc="5657">
        <dgm:presLayoutVars>
          <dgm:bulletEnabled val="1"/>
        </dgm:presLayoutVars>
      </dgm:prSet>
      <dgm:spPr/>
    </dgm:pt>
    <dgm:pt modelId="{06EA19EA-64DB-40F9-9D65-F958095FB8F9}" type="pres">
      <dgm:prSet presAssocID="{4584FBCE-0C0B-4EB1-93C7-FD94D0343BB4}" presName="parTrans" presStyleLbl="sibTrans2D1" presStyleIdx="6" presStyleCnt="7"/>
      <dgm:spPr/>
    </dgm:pt>
    <dgm:pt modelId="{05DC5EC1-1822-4E84-A89B-3874462703F5}" type="pres">
      <dgm:prSet presAssocID="{4584FBCE-0C0B-4EB1-93C7-FD94D0343BB4}" presName="connectorText" presStyleLbl="sibTrans2D1" presStyleIdx="6" presStyleCnt="7"/>
      <dgm:spPr/>
    </dgm:pt>
    <dgm:pt modelId="{22D8840B-E15F-4051-8600-3B455EDB3174}" type="pres">
      <dgm:prSet presAssocID="{E3306C6B-69A9-44F5-BC7B-D7AA90E42DDF}" presName="node" presStyleLbl="node1" presStyleIdx="6" presStyleCnt="7" custRadScaleRad="112882" custRadScaleInc="-4017">
        <dgm:presLayoutVars>
          <dgm:bulletEnabled val="1"/>
        </dgm:presLayoutVars>
      </dgm:prSet>
      <dgm:spPr/>
    </dgm:pt>
  </dgm:ptLst>
  <dgm:cxnLst>
    <dgm:cxn modelId="{5AD98502-E64F-4C94-A657-B904BF727FC6}" type="presOf" srcId="{E3306C6B-69A9-44F5-BC7B-D7AA90E42DDF}" destId="{22D8840B-E15F-4051-8600-3B455EDB3174}" srcOrd="0" destOrd="0" presId="urn:microsoft.com/office/officeart/2005/8/layout/radial5"/>
    <dgm:cxn modelId="{7E8E611E-9AF3-4AA3-B630-6F7963A7445C}" type="presOf" srcId="{5FE04D20-C65F-482A-9B7E-CF29EB2DD05C}" destId="{D252C475-E175-4A9F-885E-0BD95D7623D1}" srcOrd="1" destOrd="0" presId="urn:microsoft.com/office/officeart/2005/8/layout/radial5"/>
    <dgm:cxn modelId="{805D4C22-65A4-4958-A8CA-5153D9483819}" type="presOf" srcId="{D4DB5206-F467-4DB5-BBFF-E340429B90A3}" destId="{04D983ED-3CA5-46C6-9C35-B555DB2E7019}" srcOrd="1" destOrd="0" presId="urn:microsoft.com/office/officeart/2005/8/layout/radial5"/>
    <dgm:cxn modelId="{AB6DEC29-A641-46FF-8EB8-BCC1724AB432}" type="presOf" srcId="{D4DB5206-F467-4DB5-BBFF-E340429B90A3}" destId="{F49D7CF2-3D2A-4ADB-A996-C46701341A8F}" srcOrd="0" destOrd="0" presId="urn:microsoft.com/office/officeart/2005/8/layout/radial5"/>
    <dgm:cxn modelId="{E8A79362-8E48-4F56-A70F-BB16E0928CD8}" type="presOf" srcId="{5FE04D20-C65F-482A-9B7E-CF29EB2DD05C}" destId="{CA21C033-9A8E-40EB-8627-04B58B192F65}" srcOrd="0" destOrd="0" presId="urn:microsoft.com/office/officeart/2005/8/layout/radial5"/>
    <dgm:cxn modelId="{54343666-41C2-4B3D-8A6A-9D29A4B27CEB}" type="presOf" srcId="{39749BA9-35AF-4836-A037-5EECBE07315D}" destId="{BF65B350-CDF1-46D5-AB46-35FCE8B5440B}" srcOrd="0" destOrd="0" presId="urn:microsoft.com/office/officeart/2005/8/layout/radial5"/>
    <dgm:cxn modelId="{60677C46-864F-4893-B5DC-4F24C5256FD7}" srcId="{39749BA9-35AF-4836-A037-5EECBE07315D}" destId="{8CF42764-510E-4E47-8825-56469CF18AFD}" srcOrd="4" destOrd="0" parTransId="{9DA3923C-C86F-4977-954C-D173DBCF19C5}" sibTransId="{B338317A-8720-4EE8-A7D0-5A1BC579B015}"/>
    <dgm:cxn modelId="{5259106A-CB63-4BAF-AABE-F18207B6F4EC}" type="presOf" srcId="{F74B7DF6-6598-4D9D-AA6B-A344CD4627DD}" destId="{91B64BC4-67C8-49E9-9F76-E0D7C02123BB}" srcOrd="0" destOrd="0" presId="urn:microsoft.com/office/officeart/2005/8/layout/radial5"/>
    <dgm:cxn modelId="{78C9BF4D-4225-483D-B6AC-AB781E29AAC4}" type="presOf" srcId="{2ECB5DDE-D149-43E9-9E63-CAE1AE697A71}" destId="{E7485459-F247-4583-AE23-6DA8B119806B}" srcOrd="1" destOrd="0" presId="urn:microsoft.com/office/officeart/2005/8/layout/radial5"/>
    <dgm:cxn modelId="{A46D8652-83A8-4E07-922E-CB06DA2DBE67}" type="presOf" srcId="{CBEB4FA7-F7C3-44CF-9CF4-35B62BC9F2AB}" destId="{4C071297-DC63-45BB-B4E5-735E584300F9}" srcOrd="0" destOrd="0" presId="urn:microsoft.com/office/officeart/2005/8/layout/radial5"/>
    <dgm:cxn modelId="{861BDE81-82BD-43FA-8176-67A54B688C89}" srcId="{39749BA9-35AF-4836-A037-5EECBE07315D}" destId="{CBEB4FA7-F7C3-44CF-9CF4-35B62BC9F2AB}" srcOrd="0" destOrd="0" parTransId="{6382402F-9C1F-469B-A4CE-266B7F0EF592}" sibTransId="{D4932829-E466-4270-B051-800C801E84AE}"/>
    <dgm:cxn modelId="{FCAE2886-089E-4701-B011-A215CA9E2E5A}" srcId="{DE826814-B6E1-4DC9-9021-E076748476DF}" destId="{39749BA9-35AF-4836-A037-5EECBE07315D}" srcOrd="0" destOrd="0" parTransId="{5FAC2BD3-3834-449E-8A21-F2AF2CB19F53}" sibTransId="{E1694826-E654-417D-9EAC-10FECFEA6B73}"/>
    <dgm:cxn modelId="{34E3BA89-BCC9-4C72-85E7-373730D4C5A3}" type="presOf" srcId="{9C51FECF-117D-4E07-B24A-85C795EECCF2}" destId="{051C2913-2CB7-4F91-842E-80F5E0A22814}" srcOrd="0" destOrd="0" presId="urn:microsoft.com/office/officeart/2005/8/layout/radial5"/>
    <dgm:cxn modelId="{BEF0FC8F-6DD2-4E12-BF2F-3E6FFE21C015}" type="presOf" srcId="{84C2677F-FD8E-410B-8F29-62F896838E6F}" destId="{EF5D02B1-ECA4-4BFD-AD0D-0FC016159284}" srcOrd="0" destOrd="0" presId="urn:microsoft.com/office/officeart/2005/8/layout/radial5"/>
    <dgm:cxn modelId="{72A94694-5433-4D3F-9BCD-C2347B85EDDC}" type="presOf" srcId="{8CF42764-510E-4E47-8825-56469CF18AFD}" destId="{094C6C76-88AC-4C2F-84FE-8AA2F4F28C24}" srcOrd="0" destOrd="0" presId="urn:microsoft.com/office/officeart/2005/8/layout/radial5"/>
    <dgm:cxn modelId="{F54CDC99-1E8F-4CDB-A8FD-26871B141233}" type="presOf" srcId="{9DA3923C-C86F-4977-954C-D173DBCF19C5}" destId="{22D33CDA-05DE-4634-8E3B-1D511D30B338}" srcOrd="1" destOrd="0" presId="urn:microsoft.com/office/officeart/2005/8/layout/radial5"/>
    <dgm:cxn modelId="{AB3EC49F-7E4D-49F8-83A1-60B5473D4E6E}" type="presOf" srcId="{6382402F-9C1F-469B-A4CE-266B7F0EF592}" destId="{28CD92F5-2C91-4FB9-A108-46725154C872}" srcOrd="1" destOrd="0" presId="urn:microsoft.com/office/officeart/2005/8/layout/radial5"/>
    <dgm:cxn modelId="{5B2FCBA0-947E-46B5-8210-FB81AC8D23FD}" srcId="{39749BA9-35AF-4836-A037-5EECBE07315D}" destId="{05433093-9467-4E3B-A1F5-A0C0EB436803}" srcOrd="2" destOrd="0" parTransId="{5FE04D20-C65F-482A-9B7E-CF29EB2DD05C}" sibTransId="{35A7C843-8F0B-418D-87D7-4F3794313D35}"/>
    <dgm:cxn modelId="{415552AC-C8F6-4A8E-A65D-F88D76994561}" srcId="{39749BA9-35AF-4836-A037-5EECBE07315D}" destId="{9C51FECF-117D-4E07-B24A-85C795EECCF2}" srcOrd="1" destOrd="0" parTransId="{F74B7DF6-6598-4D9D-AA6B-A344CD4627DD}" sibTransId="{D4C89778-07AB-4369-9A26-DD01A13FF353}"/>
    <dgm:cxn modelId="{F7328DB5-2AF8-4D2A-9D14-FEA64BBEED49}" type="presOf" srcId="{F74B7DF6-6598-4D9D-AA6B-A344CD4627DD}" destId="{EF145451-0A2B-480D-A3D3-DAA318CA9BF4}" srcOrd="1" destOrd="0" presId="urn:microsoft.com/office/officeart/2005/8/layout/radial5"/>
    <dgm:cxn modelId="{AC4816B6-4D25-4FC7-8F35-EBC164409DCA}" type="presOf" srcId="{4584FBCE-0C0B-4EB1-93C7-FD94D0343BB4}" destId="{06EA19EA-64DB-40F9-9D65-F958095FB8F9}" srcOrd="0" destOrd="0" presId="urn:microsoft.com/office/officeart/2005/8/layout/radial5"/>
    <dgm:cxn modelId="{17C905BA-C4BF-46D5-84DB-8BF43344FD00}" type="presOf" srcId="{6382402F-9C1F-469B-A4CE-266B7F0EF592}" destId="{E95E786F-991C-4F3F-B76B-CBA12B8A24B6}" srcOrd="0" destOrd="0" presId="urn:microsoft.com/office/officeart/2005/8/layout/radial5"/>
    <dgm:cxn modelId="{453046CA-AFD1-45C3-90A4-7B40AC9BD7E2}" srcId="{39749BA9-35AF-4836-A037-5EECBE07315D}" destId="{E3306C6B-69A9-44F5-BC7B-D7AA90E42DDF}" srcOrd="6" destOrd="0" parTransId="{4584FBCE-0C0B-4EB1-93C7-FD94D0343BB4}" sibTransId="{310B9902-9C5D-4FE3-A1C9-6D6D8BC5D5D2}"/>
    <dgm:cxn modelId="{08E020CE-FD3C-44A2-B4B4-99259C977783}" srcId="{39749BA9-35AF-4836-A037-5EECBE07315D}" destId="{9AE7BB42-0E79-477B-85C4-372557F5D89D}" srcOrd="5" destOrd="0" parTransId="{D4DB5206-F467-4DB5-BBFF-E340429B90A3}" sibTransId="{E9B2DCA7-7793-4BBD-BD3D-EEC4BEBB64F3}"/>
    <dgm:cxn modelId="{1017E4D8-2218-4E43-BFE5-EEB08358339B}" srcId="{39749BA9-35AF-4836-A037-5EECBE07315D}" destId="{84C2677F-FD8E-410B-8F29-62F896838E6F}" srcOrd="3" destOrd="0" parTransId="{2ECB5DDE-D149-43E9-9E63-CAE1AE697A71}" sibTransId="{87FDCF01-5FB6-444E-BF74-89EC199551A4}"/>
    <dgm:cxn modelId="{612238DF-4D85-4BE4-8B59-FA37B9A844FE}" type="presOf" srcId="{9AE7BB42-0E79-477B-85C4-372557F5D89D}" destId="{8657B73E-C178-4315-B273-12FCDDAF6CD9}" srcOrd="0" destOrd="0" presId="urn:microsoft.com/office/officeart/2005/8/layout/radial5"/>
    <dgm:cxn modelId="{2D3C2AE2-A20B-42DE-8359-A17196900814}" type="presOf" srcId="{4584FBCE-0C0B-4EB1-93C7-FD94D0343BB4}" destId="{05DC5EC1-1822-4E84-A89B-3874462703F5}" srcOrd="1" destOrd="0" presId="urn:microsoft.com/office/officeart/2005/8/layout/radial5"/>
    <dgm:cxn modelId="{64379CE2-B09A-4054-B669-ECE1FFFF8431}" type="presOf" srcId="{05433093-9467-4E3B-A1F5-A0C0EB436803}" destId="{CD2E4FCF-D6C1-4156-8078-5393F6C34F00}" srcOrd="0" destOrd="0" presId="urn:microsoft.com/office/officeart/2005/8/layout/radial5"/>
    <dgm:cxn modelId="{6F45C0E7-3729-40CE-B581-B55B5B05F515}" type="presOf" srcId="{DE826814-B6E1-4DC9-9021-E076748476DF}" destId="{65A674B7-1B99-4211-8E74-10E46F973EFA}" srcOrd="0" destOrd="0" presId="urn:microsoft.com/office/officeart/2005/8/layout/radial5"/>
    <dgm:cxn modelId="{A3B2C1E8-D6DD-4EB5-8DD2-78979B1B4A07}" type="presOf" srcId="{2ECB5DDE-D149-43E9-9E63-CAE1AE697A71}" destId="{AC26131C-2E4C-428F-A5E9-6F3C10A0F2E5}" srcOrd="0" destOrd="0" presId="urn:microsoft.com/office/officeart/2005/8/layout/radial5"/>
    <dgm:cxn modelId="{9E6BB5FA-EAA6-4154-918D-986E811C9297}" type="presOf" srcId="{9DA3923C-C86F-4977-954C-D173DBCF19C5}" destId="{72701137-462E-4C84-9F45-FF6B71770A42}" srcOrd="0" destOrd="0" presId="urn:microsoft.com/office/officeart/2005/8/layout/radial5"/>
    <dgm:cxn modelId="{BDCCFC05-6B68-4AF0-8E7A-1FF5CFB557CD}" type="presParOf" srcId="{65A674B7-1B99-4211-8E74-10E46F973EFA}" destId="{BF65B350-CDF1-46D5-AB46-35FCE8B5440B}" srcOrd="0" destOrd="0" presId="urn:microsoft.com/office/officeart/2005/8/layout/radial5"/>
    <dgm:cxn modelId="{2E205F57-B29B-4C57-948A-66B0BA9358B1}" type="presParOf" srcId="{65A674B7-1B99-4211-8E74-10E46F973EFA}" destId="{E95E786F-991C-4F3F-B76B-CBA12B8A24B6}" srcOrd="1" destOrd="0" presId="urn:microsoft.com/office/officeart/2005/8/layout/radial5"/>
    <dgm:cxn modelId="{8E4DFCE0-B07E-403D-ADBD-828EA2A238D4}" type="presParOf" srcId="{E95E786F-991C-4F3F-B76B-CBA12B8A24B6}" destId="{28CD92F5-2C91-4FB9-A108-46725154C872}" srcOrd="0" destOrd="0" presId="urn:microsoft.com/office/officeart/2005/8/layout/radial5"/>
    <dgm:cxn modelId="{93E17380-4884-4845-A9EA-B03CD85787A9}" type="presParOf" srcId="{65A674B7-1B99-4211-8E74-10E46F973EFA}" destId="{4C071297-DC63-45BB-B4E5-735E584300F9}" srcOrd="2" destOrd="0" presId="urn:microsoft.com/office/officeart/2005/8/layout/radial5"/>
    <dgm:cxn modelId="{DD95D7CC-FFC3-4461-95A2-8C8C6B69E604}" type="presParOf" srcId="{65A674B7-1B99-4211-8E74-10E46F973EFA}" destId="{91B64BC4-67C8-49E9-9F76-E0D7C02123BB}" srcOrd="3" destOrd="0" presId="urn:microsoft.com/office/officeart/2005/8/layout/radial5"/>
    <dgm:cxn modelId="{AFD78CF2-91AD-42F4-A0F2-02F2137059B3}" type="presParOf" srcId="{91B64BC4-67C8-49E9-9F76-E0D7C02123BB}" destId="{EF145451-0A2B-480D-A3D3-DAA318CA9BF4}" srcOrd="0" destOrd="0" presId="urn:microsoft.com/office/officeart/2005/8/layout/radial5"/>
    <dgm:cxn modelId="{BE8C3DF7-F7CA-46EF-A14D-D006DF4EE914}" type="presParOf" srcId="{65A674B7-1B99-4211-8E74-10E46F973EFA}" destId="{051C2913-2CB7-4F91-842E-80F5E0A22814}" srcOrd="4" destOrd="0" presId="urn:microsoft.com/office/officeart/2005/8/layout/radial5"/>
    <dgm:cxn modelId="{F5AE8100-F0F2-4E2B-A92C-16687E5CAD51}" type="presParOf" srcId="{65A674B7-1B99-4211-8E74-10E46F973EFA}" destId="{CA21C033-9A8E-40EB-8627-04B58B192F65}" srcOrd="5" destOrd="0" presId="urn:microsoft.com/office/officeart/2005/8/layout/radial5"/>
    <dgm:cxn modelId="{3DD3A521-18B3-4915-8FE4-3AF0D0F094F5}" type="presParOf" srcId="{CA21C033-9A8E-40EB-8627-04B58B192F65}" destId="{D252C475-E175-4A9F-885E-0BD95D7623D1}" srcOrd="0" destOrd="0" presId="urn:microsoft.com/office/officeart/2005/8/layout/radial5"/>
    <dgm:cxn modelId="{6D66C515-F3A0-47D0-98CA-9F277D4CC6E4}" type="presParOf" srcId="{65A674B7-1B99-4211-8E74-10E46F973EFA}" destId="{CD2E4FCF-D6C1-4156-8078-5393F6C34F00}" srcOrd="6" destOrd="0" presId="urn:microsoft.com/office/officeart/2005/8/layout/radial5"/>
    <dgm:cxn modelId="{584EF055-8C35-41FF-B189-BC425D2456F5}" type="presParOf" srcId="{65A674B7-1B99-4211-8E74-10E46F973EFA}" destId="{AC26131C-2E4C-428F-A5E9-6F3C10A0F2E5}" srcOrd="7" destOrd="0" presId="urn:microsoft.com/office/officeart/2005/8/layout/radial5"/>
    <dgm:cxn modelId="{87CABC23-E52E-4346-B5D1-54349B868EF9}" type="presParOf" srcId="{AC26131C-2E4C-428F-A5E9-6F3C10A0F2E5}" destId="{E7485459-F247-4583-AE23-6DA8B119806B}" srcOrd="0" destOrd="0" presId="urn:microsoft.com/office/officeart/2005/8/layout/radial5"/>
    <dgm:cxn modelId="{B4C226E4-F539-4A06-A448-F5DAB38C6FF9}" type="presParOf" srcId="{65A674B7-1B99-4211-8E74-10E46F973EFA}" destId="{EF5D02B1-ECA4-4BFD-AD0D-0FC016159284}" srcOrd="8" destOrd="0" presId="urn:microsoft.com/office/officeart/2005/8/layout/radial5"/>
    <dgm:cxn modelId="{202CB827-B8DE-4FE4-8A36-D9A409158471}" type="presParOf" srcId="{65A674B7-1B99-4211-8E74-10E46F973EFA}" destId="{72701137-462E-4C84-9F45-FF6B71770A42}" srcOrd="9" destOrd="0" presId="urn:microsoft.com/office/officeart/2005/8/layout/radial5"/>
    <dgm:cxn modelId="{705741F6-33C2-4517-9C67-FF91C736ACFB}" type="presParOf" srcId="{72701137-462E-4C84-9F45-FF6B71770A42}" destId="{22D33CDA-05DE-4634-8E3B-1D511D30B338}" srcOrd="0" destOrd="0" presId="urn:microsoft.com/office/officeart/2005/8/layout/radial5"/>
    <dgm:cxn modelId="{023C6944-2483-429D-8AA6-A1F27FAEB7A1}" type="presParOf" srcId="{65A674B7-1B99-4211-8E74-10E46F973EFA}" destId="{094C6C76-88AC-4C2F-84FE-8AA2F4F28C24}" srcOrd="10" destOrd="0" presId="urn:microsoft.com/office/officeart/2005/8/layout/radial5"/>
    <dgm:cxn modelId="{578FF61C-085B-438B-ABE0-FF67B79549FA}" type="presParOf" srcId="{65A674B7-1B99-4211-8E74-10E46F973EFA}" destId="{F49D7CF2-3D2A-4ADB-A996-C46701341A8F}" srcOrd="11" destOrd="0" presId="urn:microsoft.com/office/officeart/2005/8/layout/radial5"/>
    <dgm:cxn modelId="{296EDE8E-9F85-4420-93B4-12985D386E64}" type="presParOf" srcId="{F49D7CF2-3D2A-4ADB-A996-C46701341A8F}" destId="{04D983ED-3CA5-46C6-9C35-B555DB2E7019}" srcOrd="0" destOrd="0" presId="urn:microsoft.com/office/officeart/2005/8/layout/radial5"/>
    <dgm:cxn modelId="{3BEFE3B5-B00F-4E57-80FA-C1A499D88086}" type="presParOf" srcId="{65A674B7-1B99-4211-8E74-10E46F973EFA}" destId="{8657B73E-C178-4315-B273-12FCDDAF6CD9}" srcOrd="12" destOrd="0" presId="urn:microsoft.com/office/officeart/2005/8/layout/radial5"/>
    <dgm:cxn modelId="{FD5A1156-AF63-4D5F-B228-3C043B872AA0}" type="presParOf" srcId="{65A674B7-1B99-4211-8E74-10E46F973EFA}" destId="{06EA19EA-64DB-40F9-9D65-F958095FB8F9}" srcOrd="13" destOrd="0" presId="urn:microsoft.com/office/officeart/2005/8/layout/radial5"/>
    <dgm:cxn modelId="{7BB9D55B-98A3-46C5-9C43-EEDC70A70B29}" type="presParOf" srcId="{06EA19EA-64DB-40F9-9D65-F958095FB8F9}" destId="{05DC5EC1-1822-4E84-A89B-3874462703F5}" srcOrd="0" destOrd="0" presId="urn:microsoft.com/office/officeart/2005/8/layout/radial5"/>
    <dgm:cxn modelId="{41C4B8EE-8BC2-4156-AD80-6C8D2AFC07B3}" type="presParOf" srcId="{65A674B7-1B99-4211-8E74-10E46F973EFA}" destId="{22D8840B-E15F-4051-8600-3B455EDB3174}"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558ADF-FC8A-4C65-80E6-F2C2687E888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AE822DC3-89CD-44F2-AAE1-3A64D79E4A7E}">
      <dgm:prSet phldrT="[Metin]"/>
      <dgm:spPr/>
      <dgm:t>
        <a:bodyPr/>
        <a:lstStyle/>
        <a:p>
          <a:r>
            <a:rPr lang="tr-TR" dirty="0"/>
            <a:t>NAMAZ</a:t>
          </a:r>
        </a:p>
      </dgm:t>
    </dgm:pt>
    <dgm:pt modelId="{45E9BCDA-EB67-4CA7-A123-47AA1520C8B5}" type="parTrans" cxnId="{DA7E6F6C-A449-4065-8054-F907E95E739D}">
      <dgm:prSet/>
      <dgm:spPr/>
      <dgm:t>
        <a:bodyPr/>
        <a:lstStyle/>
        <a:p>
          <a:endParaRPr lang="tr-TR"/>
        </a:p>
      </dgm:t>
    </dgm:pt>
    <dgm:pt modelId="{D440389E-1E26-4E58-B054-CEC3A6C54480}" type="sibTrans" cxnId="{DA7E6F6C-A449-4065-8054-F907E95E739D}">
      <dgm:prSet/>
      <dgm:spPr/>
      <dgm:t>
        <a:bodyPr/>
        <a:lstStyle/>
        <a:p>
          <a:endParaRPr lang="tr-TR"/>
        </a:p>
      </dgm:t>
    </dgm:pt>
    <dgm:pt modelId="{C7ED8657-69AE-4FEB-8DB4-93193F26CBEA}">
      <dgm:prSet phldrT="[Metin]"/>
      <dgm:spPr/>
      <dgm:t>
        <a:bodyPr/>
        <a:lstStyle/>
        <a:p>
          <a:r>
            <a:rPr lang="tr-TR" dirty="0"/>
            <a:t>Kişileri temizliğe alıştırır</a:t>
          </a:r>
        </a:p>
      </dgm:t>
    </dgm:pt>
    <dgm:pt modelId="{E6471B57-832A-4569-8971-BB103379278B}" type="parTrans" cxnId="{712E7658-D1FE-4AAD-A739-8CE278ECF590}">
      <dgm:prSet/>
      <dgm:spPr/>
      <dgm:t>
        <a:bodyPr/>
        <a:lstStyle/>
        <a:p>
          <a:endParaRPr lang="tr-TR"/>
        </a:p>
      </dgm:t>
    </dgm:pt>
    <dgm:pt modelId="{D4DEED03-CF0B-4700-BF83-37B5A27F3F87}" type="sibTrans" cxnId="{712E7658-D1FE-4AAD-A739-8CE278ECF590}">
      <dgm:prSet/>
      <dgm:spPr/>
      <dgm:t>
        <a:bodyPr/>
        <a:lstStyle/>
        <a:p>
          <a:endParaRPr lang="tr-TR"/>
        </a:p>
      </dgm:t>
    </dgm:pt>
    <dgm:pt modelId="{6E2F6294-95A9-414F-A004-029A922A168D}">
      <dgm:prSet phldrT="[Metin]"/>
      <dgm:spPr/>
      <dgm:t>
        <a:bodyPr/>
        <a:lstStyle/>
        <a:p>
          <a:r>
            <a:rPr lang="tr-TR" dirty="0"/>
            <a:t>İnsanı maddi ve manevi temizler</a:t>
          </a:r>
        </a:p>
      </dgm:t>
    </dgm:pt>
    <dgm:pt modelId="{53A14FDA-5E5C-44E8-999C-C6C893A944B4}" type="parTrans" cxnId="{0C089F67-F0CF-44AD-89A4-060D9F621B40}">
      <dgm:prSet/>
      <dgm:spPr/>
      <dgm:t>
        <a:bodyPr/>
        <a:lstStyle/>
        <a:p>
          <a:endParaRPr lang="tr-TR"/>
        </a:p>
      </dgm:t>
    </dgm:pt>
    <dgm:pt modelId="{D7B3A7F8-4156-4BD3-8D9A-E44201001E58}" type="sibTrans" cxnId="{0C089F67-F0CF-44AD-89A4-060D9F621B40}">
      <dgm:prSet/>
      <dgm:spPr/>
      <dgm:t>
        <a:bodyPr/>
        <a:lstStyle/>
        <a:p>
          <a:endParaRPr lang="tr-TR"/>
        </a:p>
      </dgm:t>
    </dgm:pt>
    <dgm:pt modelId="{9B3056CF-D0CE-4648-8EC5-27FC52660617}">
      <dgm:prSet phldrT="[Metin]"/>
      <dgm:spPr/>
      <dgm:t>
        <a:bodyPr/>
        <a:lstStyle/>
        <a:p>
          <a:r>
            <a:rPr lang="tr-TR" dirty="0"/>
            <a:t>kılan insan iyi bir insan olmak için kararlılık gösterir</a:t>
          </a:r>
        </a:p>
      </dgm:t>
    </dgm:pt>
    <dgm:pt modelId="{A4550DE2-2298-40F5-82FD-100728C90F16}" type="parTrans" cxnId="{E5CD5C97-0EBD-4C36-8F2E-0AC88BFE1A41}">
      <dgm:prSet/>
      <dgm:spPr/>
      <dgm:t>
        <a:bodyPr/>
        <a:lstStyle/>
        <a:p>
          <a:endParaRPr lang="tr-TR"/>
        </a:p>
      </dgm:t>
    </dgm:pt>
    <dgm:pt modelId="{AEA80533-9AE6-4676-833C-5E0C62FBFEC3}" type="sibTrans" cxnId="{E5CD5C97-0EBD-4C36-8F2E-0AC88BFE1A41}">
      <dgm:prSet/>
      <dgm:spPr/>
      <dgm:t>
        <a:bodyPr/>
        <a:lstStyle/>
        <a:p>
          <a:endParaRPr lang="tr-TR"/>
        </a:p>
      </dgm:t>
    </dgm:pt>
    <dgm:pt modelId="{C0C35860-0C97-40C7-8866-145157A2FAF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dirty="0"/>
            <a:t>kılan insan günah işlememek için Allah’a söz verir</a:t>
          </a:r>
        </a:p>
      </dgm:t>
    </dgm:pt>
    <dgm:pt modelId="{9E013668-6DB9-48EE-AF2C-1CB708AE6C2A}" type="parTrans" cxnId="{D298A6C6-641D-42E6-9C66-695A439C62D8}">
      <dgm:prSet/>
      <dgm:spPr/>
      <dgm:t>
        <a:bodyPr/>
        <a:lstStyle/>
        <a:p>
          <a:endParaRPr lang="tr-TR"/>
        </a:p>
      </dgm:t>
    </dgm:pt>
    <dgm:pt modelId="{81ED73CE-808D-4104-B494-4875E196D056}" type="sibTrans" cxnId="{D298A6C6-641D-42E6-9C66-695A439C62D8}">
      <dgm:prSet/>
      <dgm:spPr/>
      <dgm:t>
        <a:bodyPr/>
        <a:lstStyle/>
        <a:p>
          <a:endParaRPr lang="tr-TR"/>
        </a:p>
      </dgm:t>
    </dgm:pt>
    <dgm:pt modelId="{95C72709-FE9A-4689-8A30-BC1AA05280C7}">
      <dgm:prSet/>
      <dgm:spPr/>
      <dgm:t>
        <a:bodyPr/>
        <a:lstStyle/>
        <a:p>
          <a:r>
            <a:rPr lang="tr-TR" dirty="0"/>
            <a:t>Birlikte yaşama ve dayanışma bilinci kazandırır</a:t>
          </a:r>
        </a:p>
      </dgm:t>
    </dgm:pt>
    <dgm:pt modelId="{F87C6327-5E86-4B4D-8EC7-5F5FD789DA3C}" type="parTrans" cxnId="{544657D2-3CB4-4745-8EB5-3565D3B4FC6D}">
      <dgm:prSet/>
      <dgm:spPr/>
      <dgm:t>
        <a:bodyPr/>
        <a:lstStyle/>
        <a:p>
          <a:endParaRPr lang="tr-TR"/>
        </a:p>
      </dgm:t>
    </dgm:pt>
    <dgm:pt modelId="{99BA0F0F-C837-47B0-86DB-A572E1D311FF}" type="sibTrans" cxnId="{544657D2-3CB4-4745-8EB5-3565D3B4FC6D}">
      <dgm:prSet/>
      <dgm:spPr/>
      <dgm:t>
        <a:bodyPr/>
        <a:lstStyle/>
        <a:p>
          <a:endParaRPr lang="tr-TR"/>
        </a:p>
      </dgm:t>
    </dgm:pt>
    <dgm:pt modelId="{20D12735-08D0-4061-A001-14C0EC90796E}" type="pres">
      <dgm:prSet presAssocID="{93558ADF-FC8A-4C65-80E6-F2C2687E8882}" presName="Name0" presStyleCnt="0">
        <dgm:presLayoutVars>
          <dgm:chPref val="1"/>
          <dgm:dir/>
          <dgm:animOne val="branch"/>
          <dgm:animLvl val="lvl"/>
          <dgm:resizeHandles val="exact"/>
        </dgm:presLayoutVars>
      </dgm:prSet>
      <dgm:spPr/>
    </dgm:pt>
    <dgm:pt modelId="{EFE06815-9D1C-470A-B1E0-E663E05895CF}" type="pres">
      <dgm:prSet presAssocID="{AE822DC3-89CD-44F2-AAE1-3A64D79E4A7E}" presName="root1" presStyleCnt="0"/>
      <dgm:spPr/>
    </dgm:pt>
    <dgm:pt modelId="{0B459EF2-E8EE-4373-92B4-0A3ACD21A7A7}" type="pres">
      <dgm:prSet presAssocID="{AE822DC3-89CD-44F2-AAE1-3A64D79E4A7E}" presName="LevelOneTextNode" presStyleLbl="node0" presStyleIdx="0" presStyleCnt="1">
        <dgm:presLayoutVars>
          <dgm:chPref val="3"/>
        </dgm:presLayoutVars>
      </dgm:prSet>
      <dgm:spPr/>
    </dgm:pt>
    <dgm:pt modelId="{2EC90F5A-24F9-4801-838E-22047904BDE4}" type="pres">
      <dgm:prSet presAssocID="{AE822DC3-89CD-44F2-AAE1-3A64D79E4A7E}" presName="level2hierChild" presStyleCnt="0"/>
      <dgm:spPr/>
    </dgm:pt>
    <dgm:pt modelId="{6669F7C9-20A9-4757-80BB-985079422EEB}" type="pres">
      <dgm:prSet presAssocID="{E6471B57-832A-4569-8971-BB103379278B}" presName="conn2-1" presStyleLbl="parChTrans1D2" presStyleIdx="0" presStyleCnt="5"/>
      <dgm:spPr/>
    </dgm:pt>
    <dgm:pt modelId="{378ED8D6-A5F5-4B57-8B62-C5284D1831AE}" type="pres">
      <dgm:prSet presAssocID="{E6471B57-832A-4569-8971-BB103379278B}" presName="connTx" presStyleLbl="parChTrans1D2" presStyleIdx="0" presStyleCnt="5"/>
      <dgm:spPr/>
    </dgm:pt>
    <dgm:pt modelId="{31967E1D-5057-4AEA-9C43-8C24619DE5C7}" type="pres">
      <dgm:prSet presAssocID="{C7ED8657-69AE-4FEB-8DB4-93193F26CBEA}" presName="root2" presStyleCnt="0"/>
      <dgm:spPr/>
    </dgm:pt>
    <dgm:pt modelId="{AFE461DD-6C39-4691-9756-F849E6506CBD}" type="pres">
      <dgm:prSet presAssocID="{C7ED8657-69AE-4FEB-8DB4-93193F26CBEA}" presName="LevelTwoTextNode" presStyleLbl="node2" presStyleIdx="0" presStyleCnt="5" custScaleX="244771">
        <dgm:presLayoutVars>
          <dgm:chPref val="3"/>
        </dgm:presLayoutVars>
      </dgm:prSet>
      <dgm:spPr/>
    </dgm:pt>
    <dgm:pt modelId="{B5EB9A94-3E88-43EF-A4C0-83D85BBCB9B0}" type="pres">
      <dgm:prSet presAssocID="{C7ED8657-69AE-4FEB-8DB4-93193F26CBEA}" presName="level3hierChild" presStyleCnt="0"/>
      <dgm:spPr/>
    </dgm:pt>
    <dgm:pt modelId="{02DA2BCF-7160-43BC-80A2-7158DB129A7A}" type="pres">
      <dgm:prSet presAssocID="{53A14FDA-5E5C-44E8-999C-C6C893A944B4}" presName="conn2-1" presStyleLbl="parChTrans1D2" presStyleIdx="1" presStyleCnt="5"/>
      <dgm:spPr/>
    </dgm:pt>
    <dgm:pt modelId="{FF621F61-9D3D-446D-B210-83D86A4681E0}" type="pres">
      <dgm:prSet presAssocID="{53A14FDA-5E5C-44E8-999C-C6C893A944B4}" presName="connTx" presStyleLbl="parChTrans1D2" presStyleIdx="1" presStyleCnt="5"/>
      <dgm:spPr/>
    </dgm:pt>
    <dgm:pt modelId="{ED6F687B-D4FB-445D-8A5C-1365EA801C35}" type="pres">
      <dgm:prSet presAssocID="{6E2F6294-95A9-414F-A004-029A922A168D}" presName="root2" presStyleCnt="0"/>
      <dgm:spPr/>
    </dgm:pt>
    <dgm:pt modelId="{7880DE12-87CC-44EA-8A55-E266B2D9681B}" type="pres">
      <dgm:prSet presAssocID="{6E2F6294-95A9-414F-A004-029A922A168D}" presName="LevelTwoTextNode" presStyleLbl="node2" presStyleIdx="1" presStyleCnt="5" custScaleX="244771">
        <dgm:presLayoutVars>
          <dgm:chPref val="3"/>
        </dgm:presLayoutVars>
      </dgm:prSet>
      <dgm:spPr/>
    </dgm:pt>
    <dgm:pt modelId="{61D43F7F-CB5C-4941-A0A3-9CB482CBEFF9}" type="pres">
      <dgm:prSet presAssocID="{6E2F6294-95A9-414F-A004-029A922A168D}" presName="level3hierChild" presStyleCnt="0"/>
      <dgm:spPr/>
    </dgm:pt>
    <dgm:pt modelId="{1C6A0500-C90A-4D12-95F1-66AF9051B469}" type="pres">
      <dgm:prSet presAssocID="{9E013668-6DB9-48EE-AF2C-1CB708AE6C2A}" presName="conn2-1" presStyleLbl="parChTrans1D2" presStyleIdx="2" presStyleCnt="5"/>
      <dgm:spPr/>
    </dgm:pt>
    <dgm:pt modelId="{931B682F-D129-4ADC-BA39-AD9C03121F5B}" type="pres">
      <dgm:prSet presAssocID="{9E013668-6DB9-48EE-AF2C-1CB708AE6C2A}" presName="connTx" presStyleLbl="parChTrans1D2" presStyleIdx="2" presStyleCnt="5"/>
      <dgm:spPr/>
    </dgm:pt>
    <dgm:pt modelId="{11206565-12A6-44B1-A35F-AF71A9367E03}" type="pres">
      <dgm:prSet presAssocID="{C0C35860-0C97-40C7-8866-145157A2FAFE}" presName="root2" presStyleCnt="0"/>
      <dgm:spPr/>
    </dgm:pt>
    <dgm:pt modelId="{85266AC3-6839-4D81-81B2-2B390C1EFC2C}" type="pres">
      <dgm:prSet presAssocID="{C0C35860-0C97-40C7-8866-145157A2FAFE}" presName="LevelTwoTextNode" presStyleLbl="node2" presStyleIdx="2" presStyleCnt="5" custScaleX="244771">
        <dgm:presLayoutVars>
          <dgm:chPref val="3"/>
        </dgm:presLayoutVars>
      </dgm:prSet>
      <dgm:spPr/>
    </dgm:pt>
    <dgm:pt modelId="{D942817E-5E8E-47A2-8F0B-87E464A251EF}" type="pres">
      <dgm:prSet presAssocID="{C0C35860-0C97-40C7-8866-145157A2FAFE}" presName="level3hierChild" presStyleCnt="0"/>
      <dgm:spPr/>
    </dgm:pt>
    <dgm:pt modelId="{672505EB-CB40-4877-B8FD-A311B29BB698}" type="pres">
      <dgm:prSet presAssocID="{A4550DE2-2298-40F5-82FD-100728C90F16}" presName="conn2-1" presStyleLbl="parChTrans1D2" presStyleIdx="3" presStyleCnt="5"/>
      <dgm:spPr/>
    </dgm:pt>
    <dgm:pt modelId="{C17EF054-A758-4266-8CAF-DE4396D215EF}" type="pres">
      <dgm:prSet presAssocID="{A4550DE2-2298-40F5-82FD-100728C90F16}" presName="connTx" presStyleLbl="parChTrans1D2" presStyleIdx="3" presStyleCnt="5"/>
      <dgm:spPr/>
    </dgm:pt>
    <dgm:pt modelId="{A837C204-F703-47DD-B312-9F32408B1995}" type="pres">
      <dgm:prSet presAssocID="{9B3056CF-D0CE-4648-8EC5-27FC52660617}" presName="root2" presStyleCnt="0"/>
      <dgm:spPr/>
    </dgm:pt>
    <dgm:pt modelId="{E45D1E12-507C-48C6-87AC-E1EDA6A74B60}" type="pres">
      <dgm:prSet presAssocID="{9B3056CF-D0CE-4648-8EC5-27FC52660617}" presName="LevelTwoTextNode" presStyleLbl="node2" presStyleIdx="3" presStyleCnt="5" custScaleX="244771">
        <dgm:presLayoutVars>
          <dgm:chPref val="3"/>
        </dgm:presLayoutVars>
      </dgm:prSet>
      <dgm:spPr/>
    </dgm:pt>
    <dgm:pt modelId="{EEF94EAC-E8C8-400B-8EA1-8D4D934346FB}" type="pres">
      <dgm:prSet presAssocID="{9B3056CF-D0CE-4648-8EC5-27FC52660617}" presName="level3hierChild" presStyleCnt="0"/>
      <dgm:spPr/>
    </dgm:pt>
    <dgm:pt modelId="{098ED6A7-E16C-4E8C-93B7-6B1608FDB53D}" type="pres">
      <dgm:prSet presAssocID="{F87C6327-5E86-4B4D-8EC7-5F5FD789DA3C}" presName="conn2-1" presStyleLbl="parChTrans1D2" presStyleIdx="4" presStyleCnt="5"/>
      <dgm:spPr/>
    </dgm:pt>
    <dgm:pt modelId="{77B8B713-548F-4E58-BE43-25E039DDF853}" type="pres">
      <dgm:prSet presAssocID="{F87C6327-5E86-4B4D-8EC7-5F5FD789DA3C}" presName="connTx" presStyleLbl="parChTrans1D2" presStyleIdx="4" presStyleCnt="5"/>
      <dgm:spPr/>
    </dgm:pt>
    <dgm:pt modelId="{DD94D8B5-4514-4501-8A40-1C845D0435BB}" type="pres">
      <dgm:prSet presAssocID="{95C72709-FE9A-4689-8A30-BC1AA05280C7}" presName="root2" presStyleCnt="0"/>
      <dgm:spPr/>
    </dgm:pt>
    <dgm:pt modelId="{7E0ED6E6-E3CB-4032-B1F1-81E726B28778}" type="pres">
      <dgm:prSet presAssocID="{95C72709-FE9A-4689-8A30-BC1AA05280C7}" presName="LevelTwoTextNode" presStyleLbl="node2" presStyleIdx="4" presStyleCnt="5" custScaleX="244771">
        <dgm:presLayoutVars>
          <dgm:chPref val="3"/>
        </dgm:presLayoutVars>
      </dgm:prSet>
      <dgm:spPr/>
    </dgm:pt>
    <dgm:pt modelId="{B1C928CB-954E-4AED-A1D7-D30B7A1F3F6B}" type="pres">
      <dgm:prSet presAssocID="{95C72709-FE9A-4689-8A30-BC1AA05280C7}" presName="level3hierChild" presStyleCnt="0"/>
      <dgm:spPr/>
    </dgm:pt>
  </dgm:ptLst>
  <dgm:cxnLst>
    <dgm:cxn modelId="{B50C5323-BE66-4274-ACF2-449832E37E12}" type="presOf" srcId="{AE822DC3-89CD-44F2-AAE1-3A64D79E4A7E}" destId="{0B459EF2-E8EE-4373-92B4-0A3ACD21A7A7}" srcOrd="0" destOrd="0" presId="urn:microsoft.com/office/officeart/2008/layout/HorizontalMultiLevelHierarchy"/>
    <dgm:cxn modelId="{D5C50429-5E3C-4D25-A357-603278CB9B6A}" type="presOf" srcId="{A4550DE2-2298-40F5-82FD-100728C90F16}" destId="{C17EF054-A758-4266-8CAF-DE4396D215EF}" srcOrd="1" destOrd="0" presId="urn:microsoft.com/office/officeart/2008/layout/HorizontalMultiLevelHierarchy"/>
    <dgm:cxn modelId="{598A683A-5D62-45E4-948D-B205DF86A10C}" type="presOf" srcId="{95C72709-FE9A-4689-8A30-BC1AA05280C7}" destId="{7E0ED6E6-E3CB-4032-B1F1-81E726B28778}" srcOrd="0" destOrd="0" presId="urn:microsoft.com/office/officeart/2008/layout/HorizontalMultiLevelHierarchy"/>
    <dgm:cxn modelId="{65525B3C-4FB9-4B75-8CE6-4862F5AD0A47}" type="presOf" srcId="{9B3056CF-D0CE-4648-8EC5-27FC52660617}" destId="{E45D1E12-507C-48C6-87AC-E1EDA6A74B60}" srcOrd="0" destOrd="0" presId="urn:microsoft.com/office/officeart/2008/layout/HorizontalMultiLevelHierarchy"/>
    <dgm:cxn modelId="{5513585D-2DF4-45EA-B58D-E473B03C5332}" type="presOf" srcId="{53A14FDA-5E5C-44E8-999C-C6C893A944B4}" destId="{02DA2BCF-7160-43BC-80A2-7158DB129A7A}" srcOrd="0" destOrd="0" presId="urn:microsoft.com/office/officeart/2008/layout/HorizontalMultiLevelHierarchy"/>
    <dgm:cxn modelId="{0C089F67-F0CF-44AD-89A4-060D9F621B40}" srcId="{AE822DC3-89CD-44F2-AAE1-3A64D79E4A7E}" destId="{6E2F6294-95A9-414F-A004-029A922A168D}" srcOrd="1" destOrd="0" parTransId="{53A14FDA-5E5C-44E8-999C-C6C893A944B4}" sibTransId="{D7B3A7F8-4156-4BD3-8D9A-E44201001E58}"/>
    <dgm:cxn modelId="{DA7E6F6C-A449-4065-8054-F907E95E739D}" srcId="{93558ADF-FC8A-4C65-80E6-F2C2687E8882}" destId="{AE822DC3-89CD-44F2-AAE1-3A64D79E4A7E}" srcOrd="0" destOrd="0" parTransId="{45E9BCDA-EB67-4CA7-A123-47AA1520C8B5}" sibTransId="{D440389E-1E26-4E58-B054-CEC3A6C54480}"/>
    <dgm:cxn modelId="{68281970-C57C-44A5-B66D-C0B7504650AF}" type="presOf" srcId="{F87C6327-5E86-4B4D-8EC7-5F5FD789DA3C}" destId="{77B8B713-548F-4E58-BE43-25E039DDF853}" srcOrd="1" destOrd="0" presId="urn:microsoft.com/office/officeart/2008/layout/HorizontalMultiLevelHierarchy"/>
    <dgm:cxn modelId="{E624C175-3DAD-4385-BF60-960BA5702E62}" type="presOf" srcId="{A4550DE2-2298-40F5-82FD-100728C90F16}" destId="{672505EB-CB40-4877-B8FD-A311B29BB698}" srcOrd="0" destOrd="0" presId="urn:microsoft.com/office/officeart/2008/layout/HorizontalMultiLevelHierarchy"/>
    <dgm:cxn modelId="{712E7658-D1FE-4AAD-A739-8CE278ECF590}" srcId="{AE822DC3-89CD-44F2-AAE1-3A64D79E4A7E}" destId="{C7ED8657-69AE-4FEB-8DB4-93193F26CBEA}" srcOrd="0" destOrd="0" parTransId="{E6471B57-832A-4569-8971-BB103379278B}" sibTransId="{D4DEED03-CF0B-4700-BF83-37B5A27F3F87}"/>
    <dgm:cxn modelId="{7D220679-EE75-4922-9A1F-14703F443767}" type="presOf" srcId="{F87C6327-5E86-4B4D-8EC7-5F5FD789DA3C}" destId="{098ED6A7-E16C-4E8C-93B7-6B1608FDB53D}" srcOrd="0" destOrd="0" presId="urn:microsoft.com/office/officeart/2008/layout/HorizontalMultiLevelHierarchy"/>
    <dgm:cxn modelId="{0C757779-F90D-4FE7-96B6-145AEF254EE1}" type="presOf" srcId="{C7ED8657-69AE-4FEB-8DB4-93193F26CBEA}" destId="{AFE461DD-6C39-4691-9756-F849E6506CBD}" srcOrd="0" destOrd="0" presId="urn:microsoft.com/office/officeart/2008/layout/HorizontalMultiLevelHierarchy"/>
    <dgm:cxn modelId="{680AF77C-295E-4ECA-8EB1-5A02C518FD22}" type="presOf" srcId="{E6471B57-832A-4569-8971-BB103379278B}" destId="{378ED8D6-A5F5-4B57-8B62-C5284D1831AE}" srcOrd="1" destOrd="0" presId="urn:microsoft.com/office/officeart/2008/layout/HorizontalMultiLevelHierarchy"/>
    <dgm:cxn modelId="{E4BFCE95-93A1-43E5-A28E-59037748160E}" type="presOf" srcId="{6E2F6294-95A9-414F-A004-029A922A168D}" destId="{7880DE12-87CC-44EA-8A55-E266B2D9681B}" srcOrd="0" destOrd="0" presId="urn:microsoft.com/office/officeart/2008/layout/HorizontalMultiLevelHierarchy"/>
    <dgm:cxn modelId="{E5CD5C97-0EBD-4C36-8F2E-0AC88BFE1A41}" srcId="{AE822DC3-89CD-44F2-AAE1-3A64D79E4A7E}" destId="{9B3056CF-D0CE-4648-8EC5-27FC52660617}" srcOrd="3" destOrd="0" parTransId="{A4550DE2-2298-40F5-82FD-100728C90F16}" sibTransId="{AEA80533-9AE6-4676-833C-5E0C62FBFEC3}"/>
    <dgm:cxn modelId="{F9CE1E9B-2CE7-4C00-8D2B-F047E8562878}" type="presOf" srcId="{93558ADF-FC8A-4C65-80E6-F2C2687E8882}" destId="{20D12735-08D0-4061-A001-14C0EC90796E}" srcOrd="0" destOrd="0" presId="urn:microsoft.com/office/officeart/2008/layout/HorizontalMultiLevelHierarchy"/>
    <dgm:cxn modelId="{61E319AB-0AD2-40B7-B0D7-D5900BCC1F15}" type="presOf" srcId="{9E013668-6DB9-48EE-AF2C-1CB708AE6C2A}" destId="{1C6A0500-C90A-4D12-95F1-66AF9051B469}" srcOrd="0" destOrd="0" presId="urn:microsoft.com/office/officeart/2008/layout/HorizontalMultiLevelHierarchy"/>
    <dgm:cxn modelId="{DD02BDB2-25E6-4459-AEE2-9E499241713A}" type="presOf" srcId="{E6471B57-832A-4569-8971-BB103379278B}" destId="{6669F7C9-20A9-4757-80BB-985079422EEB}" srcOrd="0" destOrd="0" presId="urn:microsoft.com/office/officeart/2008/layout/HorizontalMultiLevelHierarchy"/>
    <dgm:cxn modelId="{CB824EB3-1687-4C17-91B3-CE0C54DB0A99}" type="presOf" srcId="{9E013668-6DB9-48EE-AF2C-1CB708AE6C2A}" destId="{931B682F-D129-4ADC-BA39-AD9C03121F5B}" srcOrd="1" destOrd="0" presId="urn:microsoft.com/office/officeart/2008/layout/HorizontalMultiLevelHierarchy"/>
    <dgm:cxn modelId="{72DADBBA-B034-44E4-AB44-EC8D0D848DC5}" type="presOf" srcId="{53A14FDA-5E5C-44E8-999C-C6C893A944B4}" destId="{FF621F61-9D3D-446D-B210-83D86A4681E0}" srcOrd="1" destOrd="0" presId="urn:microsoft.com/office/officeart/2008/layout/HorizontalMultiLevelHierarchy"/>
    <dgm:cxn modelId="{D298A6C6-641D-42E6-9C66-695A439C62D8}" srcId="{AE822DC3-89CD-44F2-AAE1-3A64D79E4A7E}" destId="{C0C35860-0C97-40C7-8866-145157A2FAFE}" srcOrd="2" destOrd="0" parTransId="{9E013668-6DB9-48EE-AF2C-1CB708AE6C2A}" sibTransId="{81ED73CE-808D-4104-B494-4875E196D056}"/>
    <dgm:cxn modelId="{544657D2-3CB4-4745-8EB5-3565D3B4FC6D}" srcId="{AE822DC3-89CD-44F2-AAE1-3A64D79E4A7E}" destId="{95C72709-FE9A-4689-8A30-BC1AA05280C7}" srcOrd="4" destOrd="0" parTransId="{F87C6327-5E86-4B4D-8EC7-5F5FD789DA3C}" sibTransId="{99BA0F0F-C837-47B0-86DB-A572E1D311FF}"/>
    <dgm:cxn modelId="{5421DCD2-1D7E-4F9B-BB26-0007A8FA1B89}" type="presOf" srcId="{C0C35860-0C97-40C7-8866-145157A2FAFE}" destId="{85266AC3-6839-4D81-81B2-2B390C1EFC2C}" srcOrd="0" destOrd="0" presId="urn:microsoft.com/office/officeart/2008/layout/HorizontalMultiLevelHierarchy"/>
    <dgm:cxn modelId="{7824583A-5E98-4F7A-923F-74BAB691F3CC}" type="presParOf" srcId="{20D12735-08D0-4061-A001-14C0EC90796E}" destId="{EFE06815-9D1C-470A-B1E0-E663E05895CF}" srcOrd="0" destOrd="0" presId="urn:microsoft.com/office/officeart/2008/layout/HorizontalMultiLevelHierarchy"/>
    <dgm:cxn modelId="{B83E2A1E-E2D9-439B-9B4E-51C54CBF4534}" type="presParOf" srcId="{EFE06815-9D1C-470A-B1E0-E663E05895CF}" destId="{0B459EF2-E8EE-4373-92B4-0A3ACD21A7A7}" srcOrd="0" destOrd="0" presId="urn:microsoft.com/office/officeart/2008/layout/HorizontalMultiLevelHierarchy"/>
    <dgm:cxn modelId="{D0B0E2B0-C8D6-4E5A-9E59-566807E73504}" type="presParOf" srcId="{EFE06815-9D1C-470A-B1E0-E663E05895CF}" destId="{2EC90F5A-24F9-4801-838E-22047904BDE4}" srcOrd="1" destOrd="0" presId="urn:microsoft.com/office/officeart/2008/layout/HorizontalMultiLevelHierarchy"/>
    <dgm:cxn modelId="{20E03444-E3B0-476C-B995-A9F98D96B65D}" type="presParOf" srcId="{2EC90F5A-24F9-4801-838E-22047904BDE4}" destId="{6669F7C9-20A9-4757-80BB-985079422EEB}" srcOrd="0" destOrd="0" presId="urn:microsoft.com/office/officeart/2008/layout/HorizontalMultiLevelHierarchy"/>
    <dgm:cxn modelId="{2B8C2349-E66A-4BAB-99CF-EF18B6E969F8}" type="presParOf" srcId="{6669F7C9-20A9-4757-80BB-985079422EEB}" destId="{378ED8D6-A5F5-4B57-8B62-C5284D1831AE}" srcOrd="0" destOrd="0" presId="urn:microsoft.com/office/officeart/2008/layout/HorizontalMultiLevelHierarchy"/>
    <dgm:cxn modelId="{E5ADF764-AAD0-4719-ADE2-A1A80A731794}" type="presParOf" srcId="{2EC90F5A-24F9-4801-838E-22047904BDE4}" destId="{31967E1D-5057-4AEA-9C43-8C24619DE5C7}" srcOrd="1" destOrd="0" presId="urn:microsoft.com/office/officeart/2008/layout/HorizontalMultiLevelHierarchy"/>
    <dgm:cxn modelId="{B9BBFAE8-AB7B-4766-8A86-BA41D121FE71}" type="presParOf" srcId="{31967E1D-5057-4AEA-9C43-8C24619DE5C7}" destId="{AFE461DD-6C39-4691-9756-F849E6506CBD}" srcOrd="0" destOrd="0" presId="urn:microsoft.com/office/officeart/2008/layout/HorizontalMultiLevelHierarchy"/>
    <dgm:cxn modelId="{9001B1D9-8BEA-4FA5-A457-C42789B51D87}" type="presParOf" srcId="{31967E1D-5057-4AEA-9C43-8C24619DE5C7}" destId="{B5EB9A94-3E88-43EF-A4C0-83D85BBCB9B0}" srcOrd="1" destOrd="0" presId="urn:microsoft.com/office/officeart/2008/layout/HorizontalMultiLevelHierarchy"/>
    <dgm:cxn modelId="{176C9A54-A67C-496B-A28D-9DAD38186A00}" type="presParOf" srcId="{2EC90F5A-24F9-4801-838E-22047904BDE4}" destId="{02DA2BCF-7160-43BC-80A2-7158DB129A7A}" srcOrd="2" destOrd="0" presId="urn:microsoft.com/office/officeart/2008/layout/HorizontalMultiLevelHierarchy"/>
    <dgm:cxn modelId="{6FD3C195-0EE9-4C3C-94FC-14B98D47751D}" type="presParOf" srcId="{02DA2BCF-7160-43BC-80A2-7158DB129A7A}" destId="{FF621F61-9D3D-446D-B210-83D86A4681E0}" srcOrd="0" destOrd="0" presId="urn:microsoft.com/office/officeart/2008/layout/HorizontalMultiLevelHierarchy"/>
    <dgm:cxn modelId="{A600DE2B-36CF-4995-858B-70B024A0EFAD}" type="presParOf" srcId="{2EC90F5A-24F9-4801-838E-22047904BDE4}" destId="{ED6F687B-D4FB-445D-8A5C-1365EA801C35}" srcOrd="3" destOrd="0" presId="urn:microsoft.com/office/officeart/2008/layout/HorizontalMultiLevelHierarchy"/>
    <dgm:cxn modelId="{0B4BF45B-E554-4D99-99FF-808CA9E71938}" type="presParOf" srcId="{ED6F687B-D4FB-445D-8A5C-1365EA801C35}" destId="{7880DE12-87CC-44EA-8A55-E266B2D9681B}" srcOrd="0" destOrd="0" presId="urn:microsoft.com/office/officeart/2008/layout/HorizontalMultiLevelHierarchy"/>
    <dgm:cxn modelId="{215F9AF6-23C8-4C01-8D58-121B478988BA}" type="presParOf" srcId="{ED6F687B-D4FB-445D-8A5C-1365EA801C35}" destId="{61D43F7F-CB5C-4941-A0A3-9CB482CBEFF9}" srcOrd="1" destOrd="0" presId="urn:microsoft.com/office/officeart/2008/layout/HorizontalMultiLevelHierarchy"/>
    <dgm:cxn modelId="{2FD7263E-75BA-46A0-B90D-66010B2405DE}" type="presParOf" srcId="{2EC90F5A-24F9-4801-838E-22047904BDE4}" destId="{1C6A0500-C90A-4D12-95F1-66AF9051B469}" srcOrd="4" destOrd="0" presId="urn:microsoft.com/office/officeart/2008/layout/HorizontalMultiLevelHierarchy"/>
    <dgm:cxn modelId="{CA497BC7-2E6D-4374-AEF6-56895CFCD044}" type="presParOf" srcId="{1C6A0500-C90A-4D12-95F1-66AF9051B469}" destId="{931B682F-D129-4ADC-BA39-AD9C03121F5B}" srcOrd="0" destOrd="0" presId="urn:microsoft.com/office/officeart/2008/layout/HorizontalMultiLevelHierarchy"/>
    <dgm:cxn modelId="{25195557-26D8-4D8C-9137-CA115CAF2E7C}" type="presParOf" srcId="{2EC90F5A-24F9-4801-838E-22047904BDE4}" destId="{11206565-12A6-44B1-A35F-AF71A9367E03}" srcOrd="5" destOrd="0" presId="urn:microsoft.com/office/officeart/2008/layout/HorizontalMultiLevelHierarchy"/>
    <dgm:cxn modelId="{6C4499B8-93EE-4C1B-85D4-0E7E5D0F2074}" type="presParOf" srcId="{11206565-12A6-44B1-A35F-AF71A9367E03}" destId="{85266AC3-6839-4D81-81B2-2B390C1EFC2C}" srcOrd="0" destOrd="0" presId="urn:microsoft.com/office/officeart/2008/layout/HorizontalMultiLevelHierarchy"/>
    <dgm:cxn modelId="{131D811F-8327-4ED0-ACAD-5D096B867A48}" type="presParOf" srcId="{11206565-12A6-44B1-A35F-AF71A9367E03}" destId="{D942817E-5E8E-47A2-8F0B-87E464A251EF}" srcOrd="1" destOrd="0" presId="urn:microsoft.com/office/officeart/2008/layout/HorizontalMultiLevelHierarchy"/>
    <dgm:cxn modelId="{64842D9E-2B22-4B8A-9687-9DB536A9DE08}" type="presParOf" srcId="{2EC90F5A-24F9-4801-838E-22047904BDE4}" destId="{672505EB-CB40-4877-B8FD-A311B29BB698}" srcOrd="6" destOrd="0" presId="urn:microsoft.com/office/officeart/2008/layout/HorizontalMultiLevelHierarchy"/>
    <dgm:cxn modelId="{825200DC-DEA9-4CF9-AC74-E0F3E31B599A}" type="presParOf" srcId="{672505EB-CB40-4877-B8FD-A311B29BB698}" destId="{C17EF054-A758-4266-8CAF-DE4396D215EF}" srcOrd="0" destOrd="0" presId="urn:microsoft.com/office/officeart/2008/layout/HorizontalMultiLevelHierarchy"/>
    <dgm:cxn modelId="{9E5725F9-AC0A-4792-9A12-34442DEEF64C}" type="presParOf" srcId="{2EC90F5A-24F9-4801-838E-22047904BDE4}" destId="{A837C204-F703-47DD-B312-9F32408B1995}" srcOrd="7" destOrd="0" presId="urn:microsoft.com/office/officeart/2008/layout/HorizontalMultiLevelHierarchy"/>
    <dgm:cxn modelId="{997AA99D-3053-4524-8905-64AE64F3F543}" type="presParOf" srcId="{A837C204-F703-47DD-B312-9F32408B1995}" destId="{E45D1E12-507C-48C6-87AC-E1EDA6A74B60}" srcOrd="0" destOrd="0" presId="urn:microsoft.com/office/officeart/2008/layout/HorizontalMultiLevelHierarchy"/>
    <dgm:cxn modelId="{2CEF31BA-E65B-4127-B290-963AFC9B29E7}" type="presParOf" srcId="{A837C204-F703-47DD-B312-9F32408B1995}" destId="{EEF94EAC-E8C8-400B-8EA1-8D4D934346FB}" srcOrd="1" destOrd="0" presId="urn:microsoft.com/office/officeart/2008/layout/HorizontalMultiLevelHierarchy"/>
    <dgm:cxn modelId="{73D0FB56-AA13-4D08-B1C9-407D3F26DF2B}" type="presParOf" srcId="{2EC90F5A-24F9-4801-838E-22047904BDE4}" destId="{098ED6A7-E16C-4E8C-93B7-6B1608FDB53D}" srcOrd="8" destOrd="0" presId="urn:microsoft.com/office/officeart/2008/layout/HorizontalMultiLevelHierarchy"/>
    <dgm:cxn modelId="{C252572C-C643-4237-A68E-0903058E073D}" type="presParOf" srcId="{098ED6A7-E16C-4E8C-93B7-6B1608FDB53D}" destId="{77B8B713-548F-4E58-BE43-25E039DDF853}" srcOrd="0" destOrd="0" presId="urn:microsoft.com/office/officeart/2008/layout/HorizontalMultiLevelHierarchy"/>
    <dgm:cxn modelId="{A87F6DD7-9E6F-4419-9CA6-9EADA5AA9161}" type="presParOf" srcId="{2EC90F5A-24F9-4801-838E-22047904BDE4}" destId="{DD94D8B5-4514-4501-8A40-1C845D0435BB}" srcOrd="9" destOrd="0" presId="urn:microsoft.com/office/officeart/2008/layout/HorizontalMultiLevelHierarchy"/>
    <dgm:cxn modelId="{CE14A8AD-BC9B-4683-846C-505592F5073D}" type="presParOf" srcId="{DD94D8B5-4514-4501-8A40-1C845D0435BB}" destId="{7E0ED6E6-E3CB-4032-B1F1-81E726B28778}" srcOrd="0" destOrd="0" presId="urn:microsoft.com/office/officeart/2008/layout/HorizontalMultiLevelHierarchy"/>
    <dgm:cxn modelId="{89FF5947-81F9-4D5F-84B5-14F60790269E}" type="presParOf" srcId="{DD94D8B5-4514-4501-8A40-1C845D0435BB}" destId="{B1C928CB-954E-4AED-A1D7-D30B7A1F3F6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5B350-CDF1-46D5-AB46-35FCE8B5440B}">
      <dsp:nvSpPr>
        <dsp:cNvPr id="0" name=""/>
        <dsp:cNvSpPr/>
      </dsp:nvSpPr>
      <dsp:spPr>
        <a:xfrm>
          <a:off x="4470974" y="2633730"/>
          <a:ext cx="2981432" cy="185068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t>Peygamber </a:t>
          </a:r>
          <a:r>
            <a:rPr lang="tr-TR" sz="2000" kern="1200" dirty="0" err="1"/>
            <a:t>Efendimiz’in</a:t>
          </a:r>
          <a:r>
            <a:rPr lang="tr-TR" sz="2000" kern="1200" dirty="0"/>
            <a:t> farzların haricinde kıldığı namazlar</a:t>
          </a:r>
        </a:p>
      </dsp:txBody>
      <dsp:txXfrm>
        <a:off x="4907595" y="2904756"/>
        <a:ext cx="2108190" cy="1308631"/>
      </dsp:txXfrm>
    </dsp:sp>
    <dsp:sp modelId="{E95E786F-991C-4F3F-B76B-CBA12B8A24B6}">
      <dsp:nvSpPr>
        <dsp:cNvPr id="0" name=""/>
        <dsp:cNvSpPr/>
      </dsp:nvSpPr>
      <dsp:spPr>
        <a:xfrm rot="16200000">
          <a:off x="5735424" y="1884133"/>
          <a:ext cx="452531" cy="670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5803304" y="2086208"/>
        <a:ext cx="316772" cy="402586"/>
      </dsp:txXfrm>
    </dsp:sp>
    <dsp:sp modelId="{4C071297-DC63-45BB-B4E5-735E584300F9}">
      <dsp:nvSpPr>
        <dsp:cNvPr id="0" name=""/>
        <dsp:cNvSpPr/>
      </dsp:nvSpPr>
      <dsp:spPr>
        <a:xfrm>
          <a:off x="5073632" y="3783"/>
          <a:ext cx="1776114" cy="177611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err="1"/>
            <a:t>Teheccüd</a:t>
          </a:r>
          <a:r>
            <a:rPr lang="tr-TR" sz="2000" kern="1200" dirty="0"/>
            <a:t> </a:t>
          </a:r>
        </a:p>
      </dsp:txBody>
      <dsp:txXfrm>
        <a:off x="5333738" y="263889"/>
        <a:ext cx="1255902" cy="1255902"/>
      </dsp:txXfrm>
    </dsp:sp>
    <dsp:sp modelId="{91B64BC4-67C8-49E9-9F76-E0D7C02123BB}">
      <dsp:nvSpPr>
        <dsp:cNvPr id="0" name=""/>
        <dsp:cNvSpPr/>
      </dsp:nvSpPr>
      <dsp:spPr>
        <a:xfrm rot="19197000">
          <a:off x="6961609" y="2143295"/>
          <a:ext cx="570477" cy="670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6981677" y="2332551"/>
        <a:ext cx="399334" cy="402586"/>
      </dsp:txXfrm>
    </dsp:sp>
    <dsp:sp modelId="{051C2913-2CB7-4F91-842E-80F5E0A22814}">
      <dsp:nvSpPr>
        <dsp:cNvPr id="0" name=""/>
        <dsp:cNvSpPr/>
      </dsp:nvSpPr>
      <dsp:spPr>
        <a:xfrm>
          <a:off x="7462915" y="662612"/>
          <a:ext cx="1776114" cy="177611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t>Sünnet namazlar</a:t>
          </a:r>
        </a:p>
      </dsp:txBody>
      <dsp:txXfrm>
        <a:off x="7723021" y="922718"/>
        <a:ext cx="1255902" cy="1255902"/>
      </dsp:txXfrm>
    </dsp:sp>
    <dsp:sp modelId="{CA21C033-9A8E-40EB-8627-04B58B192F65}">
      <dsp:nvSpPr>
        <dsp:cNvPr id="0" name=""/>
        <dsp:cNvSpPr/>
      </dsp:nvSpPr>
      <dsp:spPr>
        <a:xfrm rot="281186">
          <a:off x="7562809" y="3367097"/>
          <a:ext cx="299088" cy="670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7562959" y="3497627"/>
        <a:ext cx="209362" cy="402586"/>
      </dsp:txXfrm>
    </dsp:sp>
    <dsp:sp modelId="{CD2E4FCF-D6C1-4156-8078-5393F6C34F00}">
      <dsp:nvSpPr>
        <dsp:cNvPr id="0" name=""/>
        <dsp:cNvSpPr/>
      </dsp:nvSpPr>
      <dsp:spPr>
        <a:xfrm>
          <a:off x="7995468" y="2932557"/>
          <a:ext cx="2313354" cy="177611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err="1"/>
            <a:t>Tahiyyatü’l-mescid</a:t>
          </a:r>
          <a:endParaRPr lang="tr-TR" sz="2800" kern="1200" dirty="0"/>
        </a:p>
      </dsp:txBody>
      <dsp:txXfrm>
        <a:off x="8334251" y="3192663"/>
        <a:ext cx="1635788" cy="1255902"/>
      </dsp:txXfrm>
    </dsp:sp>
    <dsp:sp modelId="{AC26131C-2E4C-428F-A5E9-6F3C10A0F2E5}">
      <dsp:nvSpPr>
        <dsp:cNvPr id="0" name=""/>
        <dsp:cNvSpPr/>
      </dsp:nvSpPr>
      <dsp:spPr>
        <a:xfrm rot="3809654">
          <a:off x="6363687" y="4454736"/>
          <a:ext cx="423975" cy="670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6398901" y="4532020"/>
        <a:ext cx="296783" cy="402586"/>
      </dsp:txXfrm>
    </dsp:sp>
    <dsp:sp modelId="{EF5D02B1-ECA4-4BFD-AD0D-0FC016159284}">
      <dsp:nvSpPr>
        <dsp:cNvPr id="0" name=""/>
        <dsp:cNvSpPr/>
      </dsp:nvSpPr>
      <dsp:spPr>
        <a:xfrm>
          <a:off x="6267807" y="5065553"/>
          <a:ext cx="1776114" cy="177611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err="1"/>
            <a:t>Kusûf</a:t>
          </a:r>
          <a:r>
            <a:rPr lang="tr-TR" sz="2000" kern="1200" dirty="0"/>
            <a:t> ve </a:t>
          </a:r>
          <a:r>
            <a:rPr lang="tr-TR" sz="2000" kern="1200" dirty="0" err="1"/>
            <a:t>Husûf</a:t>
          </a:r>
          <a:r>
            <a:rPr lang="tr-TR" sz="2000" kern="1200" dirty="0"/>
            <a:t> namazı</a:t>
          </a:r>
        </a:p>
      </dsp:txBody>
      <dsp:txXfrm>
        <a:off x="6527913" y="5325659"/>
        <a:ext cx="1255902" cy="1255902"/>
      </dsp:txXfrm>
    </dsp:sp>
    <dsp:sp modelId="{72701137-462E-4C84-9F45-FF6B71770A42}">
      <dsp:nvSpPr>
        <dsp:cNvPr id="0" name=""/>
        <dsp:cNvSpPr/>
      </dsp:nvSpPr>
      <dsp:spPr>
        <a:xfrm rot="7332791">
          <a:off x="4927565" y="4470325"/>
          <a:ext cx="497218" cy="670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tr-TR" sz="2800" kern="1200"/>
        </a:p>
      </dsp:txBody>
      <dsp:txXfrm rot="10800000">
        <a:off x="5041905" y="4541418"/>
        <a:ext cx="348053" cy="402586"/>
      </dsp:txXfrm>
    </dsp:sp>
    <dsp:sp modelId="{094C6C76-88AC-4C2F-84FE-8AA2F4F28C24}">
      <dsp:nvSpPr>
        <dsp:cNvPr id="0" name=""/>
        <dsp:cNvSpPr/>
      </dsp:nvSpPr>
      <dsp:spPr>
        <a:xfrm>
          <a:off x="3557168" y="5077891"/>
          <a:ext cx="1776114" cy="177611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Kuşluk Namazı</a:t>
          </a:r>
        </a:p>
      </dsp:txBody>
      <dsp:txXfrm>
        <a:off x="3817274" y="5337997"/>
        <a:ext cx="1255902" cy="1255902"/>
      </dsp:txXfrm>
    </dsp:sp>
    <dsp:sp modelId="{F49D7CF2-3D2A-4ADB-A996-C46701341A8F}">
      <dsp:nvSpPr>
        <dsp:cNvPr id="0" name=""/>
        <dsp:cNvSpPr/>
      </dsp:nvSpPr>
      <dsp:spPr>
        <a:xfrm rot="10115851">
          <a:off x="3974254" y="3583291"/>
          <a:ext cx="407774" cy="670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tr-TR" sz="2800" kern="1200"/>
        </a:p>
      </dsp:txBody>
      <dsp:txXfrm rot="10800000">
        <a:off x="4095379" y="3705393"/>
        <a:ext cx="285442" cy="402586"/>
      </dsp:txXfrm>
    </dsp:sp>
    <dsp:sp modelId="{8657B73E-C178-4315-B273-12FCDDAF6CD9}">
      <dsp:nvSpPr>
        <dsp:cNvPr id="0" name=""/>
        <dsp:cNvSpPr/>
      </dsp:nvSpPr>
      <dsp:spPr>
        <a:xfrm>
          <a:off x="2031142" y="3284626"/>
          <a:ext cx="1776114" cy="177611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Yağmur duası ve namazı</a:t>
          </a:r>
        </a:p>
      </dsp:txBody>
      <dsp:txXfrm>
        <a:off x="2291248" y="3544732"/>
        <a:ext cx="1255902" cy="1255902"/>
      </dsp:txXfrm>
    </dsp:sp>
    <dsp:sp modelId="{06EA19EA-64DB-40F9-9D65-F958095FB8F9}">
      <dsp:nvSpPr>
        <dsp:cNvPr id="0" name=""/>
        <dsp:cNvSpPr/>
      </dsp:nvSpPr>
      <dsp:spPr>
        <a:xfrm rot="13052309">
          <a:off x="4413416" y="2225587"/>
          <a:ext cx="498932" cy="670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rot="10800000">
        <a:off x="4547600" y="2405382"/>
        <a:ext cx="349252" cy="402586"/>
      </dsp:txXfrm>
    </dsp:sp>
    <dsp:sp modelId="{22D8840B-E15F-4051-8600-3B455EDB3174}">
      <dsp:nvSpPr>
        <dsp:cNvPr id="0" name=""/>
        <dsp:cNvSpPr/>
      </dsp:nvSpPr>
      <dsp:spPr>
        <a:xfrm>
          <a:off x="2686217" y="836537"/>
          <a:ext cx="1776114" cy="177611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kern="1200" dirty="0"/>
            <a:t>Yolculuk namazı</a:t>
          </a:r>
        </a:p>
      </dsp:txBody>
      <dsp:txXfrm>
        <a:off x="2946323" y="1096643"/>
        <a:ext cx="1255902" cy="1255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ED6A7-E16C-4E8C-93B7-6B1608FDB53D}">
      <dsp:nvSpPr>
        <dsp:cNvPr id="0" name=""/>
        <dsp:cNvSpPr/>
      </dsp:nvSpPr>
      <dsp:spPr>
        <a:xfrm>
          <a:off x="1708072" y="3427003"/>
          <a:ext cx="749166" cy="2855054"/>
        </a:xfrm>
        <a:custGeom>
          <a:avLst/>
          <a:gdLst/>
          <a:ahLst/>
          <a:cxnLst/>
          <a:rect l="0" t="0" r="0" b="0"/>
          <a:pathLst>
            <a:path>
              <a:moveTo>
                <a:pt x="0" y="0"/>
              </a:moveTo>
              <a:lnTo>
                <a:pt x="374583" y="0"/>
              </a:lnTo>
              <a:lnTo>
                <a:pt x="374583" y="2855054"/>
              </a:lnTo>
              <a:lnTo>
                <a:pt x="749166" y="285505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tr-TR" sz="1100" kern="1200"/>
        </a:p>
      </dsp:txBody>
      <dsp:txXfrm>
        <a:off x="2008862" y="4780737"/>
        <a:ext cx="147585" cy="147585"/>
      </dsp:txXfrm>
    </dsp:sp>
    <dsp:sp modelId="{672505EB-CB40-4877-B8FD-A311B29BB698}">
      <dsp:nvSpPr>
        <dsp:cNvPr id="0" name=""/>
        <dsp:cNvSpPr/>
      </dsp:nvSpPr>
      <dsp:spPr>
        <a:xfrm>
          <a:off x="1708072" y="3427003"/>
          <a:ext cx="749166" cy="1427527"/>
        </a:xfrm>
        <a:custGeom>
          <a:avLst/>
          <a:gdLst/>
          <a:ahLst/>
          <a:cxnLst/>
          <a:rect l="0" t="0" r="0" b="0"/>
          <a:pathLst>
            <a:path>
              <a:moveTo>
                <a:pt x="0" y="0"/>
              </a:moveTo>
              <a:lnTo>
                <a:pt x="374583" y="0"/>
              </a:lnTo>
              <a:lnTo>
                <a:pt x="374583" y="1427527"/>
              </a:lnTo>
              <a:lnTo>
                <a:pt x="749166" y="142752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2042351" y="4100462"/>
        <a:ext cx="80608" cy="80608"/>
      </dsp:txXfrm>
    </dsp:sp>
    <dsp:sp modelId="{1C6A0500-C90A-4D12-95F1-66AF9051B469}">
      <dsp:nvSpPr>
        <dsp:cNvPr id="0" name=""/>
        <dsp:cNvSpPr/>
      </dsp:nvSpPr>
      <dsp:spPr>
        <a:xfrm>
          <a:off x="1708072" y="3381283"/>
          <a:ext cx="749166" cy="91440"/>
        </a:xfrm>
        <a:custGeom>
          <a:avLst/>
          <a:gdLst/>
          <a:ahLst/>
          <a:cxnLst/>
          <a:rect l="0" t="0" r="0" b="0"/>
          <a:pathLst>
            <a:path>
              <a:moveTo>
                <a:pt x="0" y="45720"/>
              </a:moveTo>
              <a:lnTo>
                <a:pt x="749166" y="4572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063926" y="3408273"/>
        <a:ext cx="37458" cy="37458"/>
      </dsp:txXfrm>
    </dsp:sp>
    <dsp:sp modelId="{02DA2BCF-7160-43BC-80A2-7158DB129A7A}">
      <dsp:nvSpPr>
        <dsp:cNvPr id="0" name=""/>
        <dsp:cNvSpPr/>
      </dsp:nvSpPr>
      <dsp:spPr>
        <a:xfrm>
          <a:off x="1708072" y="1999475"/>
          <a:ext cx="749166" cy="1427527"/>
        </a:xfrm>
        <a:custGeom>
          <a:avLst/>
          <a:gdLst/>
          <a:ahLst/>
          <a:cxnLst/>
          <a:rect l="0" t="0" r="0" b="0"/>
          <a:pathLst>
            <a:path>
              <a:moveTo>
                <a:pt x="0" y="1427527"/>
              </a:moveTo>
              <a:lnTo>
                <a:pt x="374583" y="1427527"/>
              </a:lnTo>
              <a:lnTo>
                <a:pt x="374583" y="0"/>
              </a:lnTo>
              <a:lnTo>
                <a:pt x="749166"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2042351" y="2672935"/>
        <a:ext cx="80608" cy="80608"/>
      </dsp:txXfrm>
    </dsp:sp>
    <dsp:sp modelId="{6669F7C9-20A9-4757-80BB-985079422EEB}">
      <dsp:nvSpPr>
        <dsp:cNvPr id="0" name=""/>
        <dsp:cNvSpPr/>
      </dsp:nvSpPr>
      <dsp:spPr>
        <a:xfrm>
          <a:off x="1708072" y="571948"/>
          <a:ext cx="749166" cy="2855054"/>
        </a:xfrm>
        <a:custGeom>
          <a:avLst/>
          <a:gdLst/>
          <a:ahLst/>
          <a:cxnLst/>
          <a:rect l="0" t="0" r="0" b="0"/>
          <a:pathLst>
            <a:path>
              <a:moveTo>
                <a:pt x="0" y="2855054"/>
              </a:moveTo>
              <a:lnTo>
                <a:pt x="374583" y="2855054"/>
              </a:lnTo>
              <a:lnTo>
                <a:pt x="374583" y="0"/>
              </a:lnTo>
              <a:lnTo>
                <a:pt x="749166"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tr-TR" sz="1100" kern="1200"/>
        </a:p>
      </dsp:txBody>
      <dsp:txXfrm>
        <a:off x="2008862" y="1925682"/>
        <a:ext cx="147585" cy="147585"/>
      </dsp:txXfrm>
    </dsp:sp>
    <dsp:sp modelId="{0B459EF2-E8EE-4373-92B4-0A3ACD21A7A7}">
      <dsp:nvSpPr>
        <dsp:cNvPr id="0" name=""/>
        <dsp:cNvSpPr/>
      </dsp:nvSpPr>
      <dsp:spPr>
        <a:xfrm rot="16200000">
          <a:off x="-1868259" y="2855992"/>
          <a:ext cx="6010641" cy="11420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tr-TR" sz="6500" kern="1200" dirty="0"/>
            <a:t>NAMAZ</a:t>
          </a:r>
        </a:p>
      </dsp:txBody>
      <dsp:txXfrm>
        <a:off x="-1868259" y="2855992"/>
        <a:ext cx="6010641" cy="1142021"/>
      </dsp:txXfrm>
    </dsp:sp>
    <dsp:sp modelId="{AFE461DD-6C39-4691-9756-F849E6506CBD}">
      <dsp:nvSpPr>
        <dsp:cNvPr id="0" name=""/>
        <dsp:cNvSpPr/>
      </dsp:nvSpPr>
      <dsp:spPr>
        <a:xfrm>
          <a:off x="2457238" y="937"/>
          <a:ext cx="9168710" cy="11420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kern="1200" dirty="0"/>
            <a:t>Kişileri temizliğe alıştırır</a:t>
          </a:r>
        </a:p>
      </dsp:txBody>
      <dsp:txXfrm>
        <a:off x="2457238" y="937"/>
        <a:ext cx="9168710" cy="1142021"/>
      </dsp:txXfrm>
    </dsp:sp>
    <dsp:sp modelId="{7880DE12-87CC-44EA-8A55-E266B2D9681B}">
      <dsp:nvSpPr>
        <dsp:cNvPr id="0" name=""/>
        <dsp:cNvSpPr/>
      </dsp:nvSpPr>
      <dsp:spPr>
        <a:xfrm>
          <a:off x="2457238" y="1428464"/>
          <a:ext cx="9168710" cy="11420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kern="1200" dirty="0"/>
            <a:t>İnsanı maddi ve manevi temizler</a:t>
          </a:r>
        </a:p>
      </dsp:txBody>
      <dsp:txXfrm>
        <a:off x="2457238" y="1428464"/>
        <a:ext cx="9168710" cy="1142021"/>
      </dsp:txXfrm>
    </dsp:sp>
    <dsp:sp modelId="{85266AC3-6839-4D81-81B2-2B390C1EFC2C}">
      <dsp:nvSpPr>
        <dsp:cNvPr id="0" name=""/>
        <dsp:cNvSpPr/>
      </dsp:nvSpPr>
      <dsp:spPr>
        <a:xfrm>
          <a:off x="2457238" y="2855992"/>
          <a:ext cx="9168710" cy="11420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500" kern="1200" dirty="0"/>
            <a:t>kılan insan günah işlememek için Allah’a söz verir</a:t>
          </a:r>
        </a:p>
      </dsp:txBody>
      <dsp:txXfrm>
        <a:off x="2457238" y="2855992"/>
        <a:ext cx="9168710" cy="1142021"/>
      </dsp:txXfrm>
    </dsp:sp>
    <dsp:sp modelId="{E45D1E12-507C-48C6-87AC-E1EDA6A74B60}">
      <dsp:nvSpPr>
        <dsp:cNvPr id="0" name=""/>
        <dsp:cNvSpPr/>
      </dsp:nvSpPr>
      <dsp:spPr>
        <a:xfrm>
          <a:off x="2457238" y="4283519"/>
          <a:ext cx="9168710" cy="11420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tr-TR" sz="3400" kern="1200" dirty="0"/>
            <a:t>kılan insan iyi bir insan olmak için kararlılık gösterir</a:t>
          </a:r>
        </a:p>
      </dsp:txBody>
      <dsp:txXfrm>
        <a:off x="2457238" y="4283519"/>
        <a:ext cx="9168710" cy="1142021"/>
      </dsp:txXfrm>
    </dsp:sp>
    <dsp:sp modelId="{7E0ED6E6-E3CB-4032-B1F1-81E726B28778}">
      <dsp:nvSpPr>
        <dsp:cNvPr id="0" name=""/>
        <dsp:cNvSpPr/>
      </dsp:nvSpPr>
      <dsp:spPr>
        <a:xfrm>
          <a:off x="2457238" y="5711046"/>
          <a:ext cx="9168710" cy="11420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tr-TR" sz="3400" kern="1200" dirty="0"/>
            <a:t>Birlikte yaşama ve dayanışma bilinci kazandırır</a:t>
          </a:r>
        </a:p>
      </dsp:txBody>
      <dsp:txXfrm>
        <a:off x="2457238" y="5711046"/>
        <a:ext cx="9168710" cy="114202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4.01.2021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4.01.2021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4.01.2021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4.01.2021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4.01.2021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4.01.2021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4.01.2021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4.01.2021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4.01.2021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4.01.2021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4.01.2021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4.01.2021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4.01.2021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889045-228A-41D4-A6DB-89DC4C8125A2}"/>
              </a:ext>
            </a:extLst>
          </p:cNvPr>
          <p:cNvSpPr>
            <a:spLocks noGrp="1"/>
          </p:cNvSpPr>
          <p:nvPr>
            <p:ph type="ctrTitle"/>
          </p:nvPr>
        </p:nvSpPr>
        <p:spPr/>
        <p:txBody>
          <a:bodyPr>
            <a:normAutofit fontScale="90000"/>
          </a:bodyPr>
          <a:lstStyle/>
          <a:p>
            <a:r>
              <a:rPr lang="tr-TR" dirty="0"/>
              <a:t>https://www.yenisafak.com/video-galeri/hayat/alti-yasindaki-ayse-humadan-namaza-baslatacak-sohbet-2213962</a:t>
            </a:r>
          </a:p>
        </p:txBody>
      </p:sp>
      <p:sp>
        <p:nvSpPr>
          <p:cNvPr id="3" name="Alt Başlık 2">
            <a:extLst>
              <a:ext uri="{FF2B5EF4-FFF2-40B4-BE49-F238E27FC236}">
                <a16:creationId xmlns:a16="http://schemas.microsoft.com/office/drawing/2014/main" id="{65111B9E-1631-4776-935A-708448EA7941}"/>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83036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pic>
        <p:nvPicPr>
          <p:cNvPr id="1026" name="Picture 2" descr="gözümün nuru namaz ile ilgili görsel sonucu">
            <a:extLst>
              <a:ext uri="{FF2B5EF4-FFF2-40B4-BE49-F238E27FC236}">
                <a16:creationId xmlns:a16="http://schemas.microsoft.com/office/drawing/2014/main" id="{FC427BFF-0ACF-4211-9081-B4F418540E6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
            <a:ext cx="7787473" cy="685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pic>
        <p:nvPicPr>
          <p:cNvPr id="5" name="Resim 4">
            <a:extLst>
              <a:ext uri="{FF2B5EF4-FFF2-40B4-BE49-F238E27FC236}">
                <a16:creationId xmlns:a16="http://schemas.microsoft.com/office/drawing/2014/main" id="{D952F04D-3A23-442D-8AAF-A7D5F60794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4816" y="964211"/>
            <a:ext cx="6699320" cy="5135654"/>
          </a:xfrm>
          <a:prstGeom prst="rect">
            <a:avLst/>
          </a:prstGeom>
        </p:spPr>
      </p:pic>
    </p:spTree>
    <p:extLst>
      <p:ext uri="{BB962C8B-B14F-4D97-AF65-F5344CB8AC3E}">
        <p14:creationId xmlns:p14="http://schemas.microsoft.com/office/powerpoint/2010/main" val="127133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sp>
        <p:nvSpPr>
          <p:cNvPr id="5" name="Yuvarlatılmış Dikdörtgen 2">
            <a:extLst>
              <a:ext uri="{FF2B5EF4-FFF2-40B4-BE49-F238E27FC236}">
                <a16:creationId xmlns:a16="http://schemas.microsoft.com/office/drawing/2014/main" id="{1BC6C357-5F4D-4110-9C4F-5DE3EC4578D0}"/>
              </a:ext>
            </a:extLst>
          </p:cNvPr>
          <p:cNvSpPr/>
          <p:nvPr/>
        </p:nvSpPr>
        <p:spPr>
          <a:xfrm>
            <a:off x="251209" y="1864484"/>
            <a:ext cx="7325248" cy="312503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800" dirty="0">
                <a:ea typeface="Shaikh Hamdullah Mushaf" panose="03020500000000020004" pitchFamily="66" charset="-78"/>
                <a:cs typeface="Shaikh Hamdullah Mushaf" panose="03020500000000020004" pitchFamily="66" charset="-78"/>
              </a:rPr>
              <a:t>“Namazınızın bir kısmını evlerinizde kılınız da oraları kabirlere çevirmeyiniz.” </a:t>
            </a:r>
          </a:p>
          <a:p>
            <a:pPr algn="ctr"/>
            <a:r>
              <a:rPr lang="tr-TR" sz="2800" dirty="0">
                <a:ea typeface="Shaikh Hamdullah Mushaf" panose="03020500000000020004" pitchFamily="66" charset="-78"/>
                <a:cs typeface="Shaikh Hamdullah Mushaf" panose="03020500000000020004" pitchFamily="66" charset="-78"/>
              </a:rPr>
              <a:t>(</a:t>
            </a:r>
            <a:r>
              <a:rPr lang="tr-TR" sz="2800" dirty="0" err="1">
                <a:ea typeface="Shaikh Hamdullah Mushaf" panose="03020500000000020004" pitchFamily="66" charset="-78"/>
                <a:cs typeface="Shaikh Hamdullah Mushaf" panose="03020500000000020004" pitchFamily="66" charset="-78"/>
              </a:rPr>
              <a:t>Buhârî</a:t>
            </a:r>
            <a:r>
              <a:rPr lang="tr-TR" sz="2800" dirty="0">
                <a:ea typeface="Shaikh Hamdullah Mushaf" panose="03020500000000020004" pitchFamily="66" charset="-78"/>
                <a:cs typeface="Shaikh Hamdullah Mushaf" panose="03020500000000020004" pitchFamily="66" charset="-78"/>
              </a:rPr>
              <a:t>, Salât 52)</a:t>
            </a:r>
            <a:endParaRPr lang="tr-TR" sz="4000" dirty="0">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13512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sp>
        <p:nvSpPr>
          <p:cNvPr id="5" name="Yuvarlatılmış Dikdörtgen 2">
            <a:extLst>
              <a:ext uri="{FF2B5EF4-FFF2-40B4-BE49-F238E27FC236}">
                <a16:creationId xmlns:a16="http://schemas.microsoft.com/office/drawing/2014/main" id="{1BC6C357-5F4D-4110-9C4F-5DE3EC4578D0}"/>
              </a:ext>
            </a:extLst>
          </p:cNvPr>
          <p:cNvSpPr/>
          <p:nvPr/>
        </p:nvSpPr>
        <p:spPr>
          <a:xfrm>
            <a:off x="251209" y="1864484"/>
            <a:ext cx="7325248" cy="405399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ea typeface="Shaikh Hamdullah Mushaf" panose="03020500000000020004" pitchFamily="66" charset="-78"/>
                <a:cs typeface="Shaikh Hamdullah Mushaf" panose="03020500000000020004" pitchFamily="66" charset="-78"/>
              </a:rPr>
              <a:t>“Biriniz farz namazını </a:t>
            </a:r>
            <a:r>
              <a:rPr lang="tr-TR" sz="4000" dirty="0" err="1">
                <a:ea typeface="Shaikh Hamdullah Mushaf" panose="03020500000000020004" pitchFamily="66" charset="-78"/>
                <a:cs typeface="Shaikh Hamdullah Mushaf" panose="03020500000000020004" pitchFamily="66" charset="-78"/>
              </a:rPr>
              <a:t>mescidde</a:t>
            </a:r>
            <a:r>
              <a:rPr lang="tr-TR" sz="4000" dirty="0">
                <a:ea typeface="Shaikh Hamdullah Mushaf" panose="03020500000000020004" pitchFamily="66" charset="-78"/>
                <a:cs typeface="Shaikh Hamdullah Mushaf" panose="03020500000000020004" pitchFamily="66" charset="-78"/>
              </a:rPr>
              <a:t> kıldığı zaman, o namazından evine de bir pay ayırsın. Zira Allah Teâlâ bu namaz sebebiyle evinde hayır yaratır.” </a:t>
            </a:r>
          </a:p>
          <a:p>
            <a:pPr algn="ctr"/>
            <a:r>
              <a:rPr lang="tr-TR" sz="2400" dirty="0">
                <a:ea typeface="Shaikh Hamdullah Mushaf" panose="03020500000000020004" pitchFamily="66" charset="-78"/>
                <a:cs typeface="Shaikh Hamdullah Mushaf" panose="03020500000000020004" pitchFamily="66" charset="-78"/>
              </a:rPr>
              <a:t>(Müslim, </a:t>
            </a:r>
            <a:r>
              <a:rPr lang="tr-TR" sz="2400" dirty="0" err="1">
                <a:ea typeface="Shaikh Hamdullah Mushaf" panose="03020500000000020004" pitchFamily="66" charset="-78"/>
                <a:cs typeface="Shaikh Hamdullah Mushaf" panose="03020500000000020004" pitchFamily="66" charset="-78"/>
              </a:rPr>
              <a:t>Müsâfirîn</a:t>
            </a:r>
            <a:r>
              <a:rPr lang="tr-TR" sz="2400" dirty="0">
                <a:ea typeface="Shaikh Hamdullah Mushaf" panose="03020500000000020004" pitchFamily="66" charset="-78"/>
                <a:cs typeface="Shaikh Hamdullah Mushaf" panose="03020500000000020004" pitchFamily="66" charset="-78"/>
              </a:rPr>
              <a:t> 210)</a:t>
            </a:r>
            <a:endParaRPr lang="tr-TR" sz="3200" dirty="0">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42774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sp>
        <p:nvSpPr>
          <p:cNvPr id="6" name="Kaydırma: Dikey 5">
            <a:extLst>
              <a:ext uri="{FF2B5EF4-FFF2-40B4-BE49-F238E27FC236}">
                <a16:creationId xmlns:a16="http://schemas.microsoft.com/office/drawing/2014/main" id="{F16F4BF4-C54B-4C2A-B3F7-591CCCB469DE}"/>
              </a:ext>
            </a:extLst>
          </p:cNvPr>
          <p:cNvSpPr/>
          <p:nvPr/>
        </p:nvSpPr>
        <p:spPr>
          <a:xfrm>
            <a:off x="351692" y="2128574"/>
            <a:ext cx="8792308" cy="4543531"/>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"Kim yatağına temiz (abdestli) olarak girer ve uyku bastırıncaya kadar Allah'ı zikrederse gecenin herhangi bir saatinde uyanıp da Allah'tan dünya veya ahiret hayırlarından bir şey isterse Allah Teala, istediğini mutlaka ona verir."</a:t>
            </a:r>
          </a:p>
          <a:p>
            <a:pPr algn="ctr"/>
            <a:r>
              <a:rPr lang="tr-TR" sz="1400" dirty="0"/>
              <a:t>(</a:t>
            </a:r>
            <a:r>
              <a:rPr lang="tr-TR" sz="1400" dirty="0" err="1"/>
              <a:t>Tirmizi</a:t>
            </a:r>
            <a:r>
              <a:rPr lang="tr-TR" sz="1400" dirty="0"/>
              <a:t>, </a:t>
            </a:r>
            <a:r>
              <a:rPr lang="tr-TR" sz="1400" dirty="0" err="1"/>
              <a:t>Da'avat</a:t>
            </a:r>
            <a:r>
              <a:rPr lang="tr-TR" sz="1400" dirty="0"/>
              <a:t> 100,</a:t>
            </a:r>
          </a:p>
        </p:txBody>
      </p:sp>
      <p:sp>
        <p:nvSpPr>
          <p:cNvPr id="7" name="Dikdörtgen: Çapraz Köşeleri Yuvarlatılmış 6">
            <a:extLst>
              <a:ext uri="{FF2B5EF4-FFF2-40B4-BE49-F238E27FC236}">
                <a16:creationId xmlns:a16="http://schemas.microsoft.com/office/drawing/2014/main" id="{1F5B011E-C785-471F-80FD-7FA5FD078288}"/>
              </a:ext>
            </a:extLst>
          </p:cNvPr>
          <p:cNvSpPr/>
          <p:nvPr/>
        </p:nvSpPr>
        <p:spPr>
          <a:xfrm>
            <a:off x="1627776" y="553175"/>
            <a:ext cx="6240139" cy="74306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Abdestli olmaya önem verirdi…</a:t>
            </a:r>
          </a:p>
        </p:txBody>
      </p:sp>
    </p:spTree>
    <p:extLst>
      <p:ext uri="{BB962C8B-B14F-4D97-AF65-F5344CB8AC3E}">
        <p14:creationId xmlns:p14="http://schemas.microsoft.com/office/powerpoint/2010/main" val="74293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32FAAC54-5EE5-43DC-9A47-F4ECD112D5A3}"/>
              </a:ext>
            </a:extLst>
          </p:cNvPr>
          <p:cNvPicPr>
            <a:picLocks noChangeAspect="1"/>
          </p:cNvPicPr>
          <p:nvPr/>
        </p:nvPicPr>
        <p:blipFill>
          <a:blip r:embed="rId2"/>
          <a:stretch>
            <a:fillRect/>
          </a:stretch>
        </p:blipFill>
        <p:spPr>
          <a:xfrm>
            <a:off x="0" y="0"/>
            <a:ext cx="12192000" cy="6854006"/>
          </a:xfrm>
          <a:prstGeom prst="rect">
            <a:avLst/>
          </a:prstGeom>
        </p:spPr>
      </p:pic>
      <p:graphicFrame>
        <p:nvGraphicFramePr>
          <p:cNvPr id="4" name="Diyagram 3">
            <a:extLst>
              <a:ext uri="{FF2B5EF4-FFF2-40B4-BE49-F238E27FC236}">
                <a16:creationId xmlns:a16="http://schemas.microsoft.com/office/drawing/2014/main" id="{585F5F9C-971D-4F80-B9B3-847C3AB6D5C6}"/>
              </a:ext>
            </a:extLst>
          </p:cNvPr>
          <p:cNvGraphicFramePr/>
          <p:nvPr>
            <p:extLst>
              <p:ext uri="{D42A27DB-BD31-4B8C-83A1-F6EECF244321}">
                <p14:modId xmlns:p14="http://schemas.microsoft.com/office/powerpoint/2010/main" val="3318209672"/>
              </p:ext>
            </p:extLst>
          </p:nvPr>
        </p:nvGraphicFramePr>
        <p:xfrm>
          <a:off x="0" y="0"/>
          <a:ext cx="12192000" cy="6854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10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BF65B350-CDF1-46D5-AB46-35FCE8B5440B}"/>
                                            </p:graphicEl>
                                          </p:spTgt>
                                        </p:tgtEl>
                                        <p:attrNameLst>
                                          <p:attrName>style.visibility</p:attrName>
                                        </p:attrNameLst>
                                      </p:cBhvr>
                                      <p:to>
                                        <p:strVal val="visible"/>
                                      </p:to>
                                    </p:set>
                                    <p:animEffect transition="in" filter="fade">
                                      <p:cBhvr>
                                        <p:cTn id="7" dur="1000"/>
                                        <p:tgtEl>
                                          <p:spTgt spid="4">
                                            <p:graphicEl>
                                              <a:dgm id="{BF65B350-CDF1-46D5-AB46-35FCE8B5440B}"/>
                                            </p:graphicEl>
                                          </p:spTgt>
                                        </p:tgtEl>
                                      </p:cBhvr>
                                    </p:animEffect>
                                    <p:anim calcmode="lin" valueType="num">
                                      <p:cBhvr>
                                        <p:cTn id="8" dur="1000" fill="hold"/>
                                        <p:tgtEl>
                                          <p:spTgt spid="4">
                                            <p:graphicEl>
                                              <a:dgm id="{BF65B350-CDF1-46D5-AB46-35FCE8B5440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BF65B350-CDF1-46D5-AB46-35FCE8B5440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E95E786F-991C-4F3F-B76B-CBA12B8A24B6}"/>
                                            </p:graphicEl>
                                          </p:spTgt>
                                        </p:tgtEl>
                                        <p:attrNameLst>
                                          <p:attrName>style.visibility</p:attrName>
                                        </p:attrNameLst>
                                      </p:cBhvr>
                                      <p:to>
                                        <p:strVal val="visible"/>
                                      </p:to>
                                    </p:set>
                                    <p:animEffect transition="in" filter="fade">
                                      <p:cBhvr>
                                        <p:cTn id="14" dur="1000"/>
                                        <p:tgtEl>
                                          <p:spTgt spid="4">
                                            <p:graphicEl>
                                              <a:dgm id="{E95E786F-991C-4F3F-B76B-CBA12B8A24B6}"/>
                                            </p:graphicEl>
                                          </p:spTgt>
                                        </p:tgtEl>
                                      </p:cBhvr>
                                    </p:animEffect>
                                    <p:anim calcmode="lin" valueType="num">
                                      <p:cBhvr>
                                        <p:cTn id="15" dur="1000" fill="hold"/>
                                        <p:tgtEl>
                                          <p:spTgt spid="4">
                                            <p:graphicEl>
                                              <a:dgm id="{E95E786F-991C-4F3F-B76B-CBA12B8A24B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E95E786F-991C-4F3F-B76B-CBA12B8A24B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4C071297-DC63-45BB-B4E5-735E584300F9}"/>
                                            </p:graphicEl>
                                          </p:spTgt>
                                        </p:tgtEl>
                                        <p:attrNameLst>
                                          <p:attrName>style.visibility</p:attrName>
                                        </p:attrNameLst>
                                      </p:cBhvr>
                                      <p:to>
                                        <p:strVal val="visible"/>
                                      </p:to>
                                    </p:set>
                                    <p:animEffect transition="in" filter="fade">
                                      <p:cBhvr>
                                        <p:cTn id="19" dur="1000"/>
                                        <p:tgtEl>
                                          <p:spTgt spid="4">
                                            <p:graphicEl>
                                              <a:dgm id="{4C071297-DC63-45BB-B4E5-735E584300F9}"/>
                                            </p:graphicEl>
                                          </p:spTgt>
                                        </p:tgtEl>
                                      </p:cBhvr>
                                    </p:animEffect>
                                    <p:anim calcmode="lin" valueType="num">
                                      <p:cBhvr>
                                        <p:cTn id="20" dur="1000" fill="hold"/>
                                        <p:tgtEl>
                                          <p:spTgt spid="4">
                                            <p:graphicEl>
                                              <a:dgm id="{4C071297-DC63-45BB-B4E5-735E584300F9}"/>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4C071297-DC63-45BB-B4E5-735E584300F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91B64BC4-67C8-49E9-9F76-E0D7C02123BB}"/>
                                            </p:graphicEl>
                                          </p:spTgt>
                                        </p:tgtEl>
                                        <p:attrNameLst>
                                          <p:attrName>style.visibility</p:attrName>
                                        </p:attrNameLst>
                                      </p:cBhvr>
                                      <p:to>
                                        <p:strVal val="visible"/>
                                      </p:to>
                                    </p:set>
                                    <p:animEffect transition="in" filter="fade">
                                      <p:cBhvr>
                                        <p:cTn id="26" dur="1000"/>
                                        <p:tgtEl>
                                          <p:spTgt spid="4">
                                            <p:graphicEl>
                                              <a:dgm id="{91B64BC4-67C8-49E9-9F76-E0D7C02123BB}"/>
                                            </p:graphicEl>
                                          </p:spTgt>
                                        </p:tgtEl>
                                      </p:cBhvr>
                                    </p:animEffect>
                                    <p:anim calcmode="lin" valueType="num">
                                      <p:cBhvr>
                                        <p:cTn id="27" dur="1000" fill="hold"/>
                                        <p:tgtEl>
                                          <p:spTgt spid="4">
                                            <p:graphicEl>
                                              <a:dgm id="{91B64BC4-67C8-49E9-9F76-E0D7C02123BB}"/>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91B64BC4-67C8-49E9-9F76-E0D7C02123BB}"/>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051C2913-2CB7-4F91-842E-80F5E0A22814}"/>
                                            </p:graphicEl>
                                          </p:spTgt>
                                        </p:tgtEl>
                                        <p:attrNameLst>
                                          <p:attrName>style.visibility</p:attrName>
                                        </p:attrNameLst>
                                      </p:cBhvr>
                                      <p:to>
                                        <p:strVal val="visible"/>
                                      </p:to>
                                    </p:set>
                                    <p:animEffect transition="in" filter="fade">
                                      <p:cBhvr>
                                        <p:cTn id="31" dur="1000"/>
                                        <p:tgtEl>
                                          <p:spTgt spid="4">
                                            <p:graphicEl>
                                              <a:dgm id="{051C2913-2CB7-4F91-842E-80F5E0A22814}"/>
                                            </p:graphicEl>
                                          </p:spTgt>
                                        </p:tgtEl>
                                      </p:cBhvr>
                                    </p:animEffect>
                                    <p:anim calcmode="lin" valueType="num">
                                      <p:cBhvr>
                                        <p:cTn id="32" dur="1000" fill="hold"/>
                                        <p:tgtEl>
                                          <p:spTgt spid="4">
                                            <p:graphicEl>
                                              <a:dgm id="{051C2913-2CB7-4F91-842E-80F5E0A22814}"/>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051C2913-2CB7-4F91-842E-80F5E0A22814}"/>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CA21C033-9A8E-40EB-8627-04B58B192F65}"/>
                                            </p:graphicEl>
                                          </p:spTgt>
                                        </p:tgtEl>
                                        <p:attrNameLst>
                                          <p:attrName>style.visibility</p:attrName>
                                        </p:attrNameLst>
                                      </p:cBhvr>
                                      <p:to>
                                        <p:strVal val="visible"/>
                                      </p:to>
                                    </p:set>
                                    <p:animEffect transition="in" filter="fade">
                                      <p:cBhvr>
                                        <p:cTn id="38" dur="1000"/>
                                        <p:tgtEl>
                                          <p:spTgt spid="4">
                                            <p:graphicEl>
                                              <a:dgm id="{CA21C033-9A8E-40EB-8627-04B58B192F65}"/>
                                            </p:graphicEl>
                                          </p:spTgt>
                                        </p:tgtEl>
                                      </p:cBhvr>
                                    </p:animEffect>
                                    <p:anim calcmode="lin" valueType="num">
                                      <p:cBhvr>
                                        <p:cTn id="39" dur="1000" fill="hold"/>
                                        <p:tgtEl>
                                          <p:spTgt spid="4">
                                            <p:graphicEl>
                                              <a:dgm id="{CA21C033-9A8E-40EB-8627-04B58B192F65}"/>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CA21C033-9A8E-40EB-8627-04B58B192F6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CD2E4FCF-D6C1-4156-8078-5393F6C34F00}"/>
                                            </p:graphicEl>
                                          </p:spTgt>
                                        </p:tgtEl>
                                        <p:attrNameLst>
                                          <p:attrName>style.visibility</p:attrName>
                                        </p:attrNameLst>
                                      </p:cBhvr>
                                      <p:to>
                                        <p:strVal val="visible"/>
                                      </p:to>
                                    </p:set>
                                    <p:animEffect transition="in" filter="fade">
                                      <p:cBhvr>
                                        <p:cTn id="43" dur="1000"/>
                                        <p:tgtEl>
                                          <p:spTgt spid="4">
                                            <p:graphicEl>
                                              <a:dgm id="{CD2E4FCF-D6C1-4156-8078-5393F6C34F00}"/>
                                            </p:graphicEl>
                                          </p:spTgt>
                                        </p:tgtEl>
                                      </p:cBhvr>
                                    </p:animEffect>
                                    <p:anim calcmode="lin" valueType="num">
                                      <p:cBhvr>
                                        <p:cTn id="44" dur="1000" fill="hold"/>
                                        <p:tgtEl>
                                          <p:spTgt spid="4">
                                            <p:graphicEl>
                                              <a:dgm id="{CD2E4FCF-D6C1-4156-8078-5393F6C34F00}"/>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CD2E4FCF-D6C1-4156-8078-5393F6C34F00}"/>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AC26131C-2E4C-428F-A5E9-6F3C10A0F2E5}"/>
                                            </p:graphicEl>
                                          </p:spTgt>
                                        </p:tgtEl>
                                        <p:attrNameLst>
                                          <p:attrName>style.visibility</p:attrName>
                                        </p:attrNameLst>
                                      </p:cBhvr>
                                      <p:to>
                                        <p:strVal val="visible"/>
                                      </p:to>
                                    </p:set>
                                    <p:animEffect transition="in" filter="fade">
                                      <p:cBhvr>
                                        <p:cTn id="50" dur="1000"/>
                                        <p:tgtEl>
                                          <p:spTgt spid="4">
                                            <p:graphicEl>
                                              <a:dgm id="{AC26131C-2E4C-428F-A5E9-6F3C10A0F2E5}"/>
                                            </p:graphicEl>
                                          </p:spTgt>
                                        </p:tgtEl>
                                      </p:cBhvr>
                                    </p:animEffect>
                                    <p:anim calcmode="lin" valueType="num">
                                      <p:cBhvr>
                                        <p:cTn id="51" dur="1000" fill="hold"/>
                                        <p:tgtEl>
                                          <p:spTgt spid="4">
                                            <p:graphicEl>
                                              <a:dgm id="{AC26131C-2E4C-428F-A5E9-6F3C10A0F2E5}"/>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AC26131C-2E4C-428F-A5E9-6F3C10A0F2E5}"/>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EF5D02B1-ECA4-4BFD-AD0D-0FC016159284}"/>
                                            </p:graphicEl>
                                          </p:spTgt>
                                        </p:tgtEl>
                                        <p:attrNameLst>
                                          <p:attrName>style.visibility</p:attrName>
                                        </p:attrNameLst>
                                      </p:cBhvr>
                                      <p:to>
                                        <p:strVal val="visible"/>
                                      </p:to>
                                    </p:set>
                                    <p:animEffect transition="in" filter="fade">
                                      <p:cBhvr>
                                        <p:cTn id="55" dur="1000"/>
                                        <p:tgtEl>
                                          <p:spTgt spid="4">
                                            <p:graphicEl>
                                              <a:dgm id="{EF5D02B1-ECA4-4BFD-AD0D-0FC016159284}"/>
                                            </p:graphicEl>
                                          </p:spTgt>
                                        </p:tgtEl>
                                      </p:cBhvr>
                                    </p:animEffect>
                                    <p:anim calcmode="lin" valueType="num">
                                      <p:cBhvr>
                                        <p:cTn id="56" dur="1000" fill="hold"/>
                                        <p:tgtEl>
                                          <p:spTgt spid="4">
                                            <p:graphicEl>
                                              <a:dgm id="{EF5D02B1-ECA4-4BFD-AD0D-0FC016159284}"/>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EF5D02B1-ECA4-4BFD-AD0D-0FC016159284}"/>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graphicEl>
                                              <a:dgm id="{72701137-462E-4C84-9F45-FF6B71770A42}"/>
                                            </p:graphicEl>
                                          </p:spTgt>
                                        </p:tgtEl>
                                        <p:attrNameLst>
                                          <p:attrName>style.visibility</p:attrName>
                                        </p:attrNameLst>
                                      </p:cBhvr>
                                      <p:to>
                                        <p:strVal val="visible"/>
                                      </p:to>
                                    </p:set>
                                    <p:animEffect transition="in" filter="fade">
                                      <p:cBhvr>
                                        <p:cTn id="62" dur="1000"/>
                                        <p:tgtEl>
                                          <p:spTgt spid="4">
                                            <p:graphicEl>
                                              <a:dgm id="{72701137-462E-4C84-9F45-FF6B71770A42}"/>
                                            </p:graphicEl>
                                          </p:spTgt>
                                        </p:tgtEl>
                                      </p:cBhvr>
                                    </p:animEffect>
                                    <p:anim calcmode="lin" valueType="num">
                                      <p:cBhvr>
                                        <p:cTn id="63" dur="1000" fill="hold"/>
                                        <p:tgtEl>
                                          <p:spTgt spid="4">
                                            <p:graphicEl>
                                              <a:dgm id="{72701137-462E-4C84-9F45-FF6B71770A42}"/>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72701137-462E-4C84-9F45-FF6B71770A42}"/>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graphicEl>
                                              <a:dgm id="{094C6C76-88AC-4C2F-84FE-8AA2F4F28C24}"/>
                                            </p:graphicEl>
                                          </p:spTgt>
                                        </p:tgtEl>
                                        <p:attrNameLst>
                                          <p:attrName>style.visibility</p:attrName>
                                        </p:attrNameLst>
                                      </p:cBhvr>
                                      <p:to>
                                        <p:strVal val="visible"/>
                                      </p:to>
                                    </p:set>
                                    <p:animEffect transition="in" filter="fade">
                                      <p:cBhvr>
                                        <p:cTn id="67" dur="1000"/>
                                        <p:tgtEl>
                                          <p:spTgt spid="4">
                                            <p:graphicEl>
                                              <a:dgm id="{094C6C76-88AC-4C2F-84FE-8AA2F4F28C24}"/>
                                            </p:graphicEl>
                                          </p:spTgt>
                                        </p:tgtEl>
                                      </p:cBhvr>
                                    </p:animEffect>
                                    <p:anim calcmode="lin" valueType="num">
                                      <p:cBhvr>
                                        <p:cTn id="68" dur="1000" fill="hold"/>
                                        <p:tgtEl>
                                          <p:spTgt spid="4">
                                            <p:graphicEl>
                                              <a:dgm id="{094C6C76-88AC-4C2F-84FE-8AA2F4F28C24}"/>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094C6C76-88AC-4C2F-84FE-8AA2F4F28C24}"/>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4">
                                            <p:graphicEl>
                                              <a:dgm id="{F49D7CF2-3D2A-4ADB-A996-C46701341A8F}"/>
                                            </p:graphicEl>
                                          </p:spTgt>
                                        </p:tgtEl>
                                        <p:attrNameLst>
                                          <p:attrName>style.visibility</p:attrName>
                                        </p:attrNameLst>
                                      </p:cBhvr>
                                      <p:to>
                                        <p:strVal val="visible"/>
                                      </p:to>
                                    </p:set>
                                    <p:animEffect transition="in" filter="fade">
                                      <p:cBhvr>
                                        <p:cTn id="74" dur="1000"/>
                                        <p:tgtEl>
                                          <p:spTgt spid="4">
                                            <p:graphicEl>
                                              <a:dgm id="{F49D7CF2-3D2A-4ADB-A996-C46701341A8F}"/>
                                            </p:graphicEl>
                                          </p:spTgt>
                                        </p:tgtEl>
                                      </p:cBhvr>
                                    </p:animEffect>
                                    <p:anim calcmode="lin" valueType="num">
                                      <p:cBhvr>
                                        <p:cTn id="75" dur="1000" fill="hold"/>
                                        <p:tgtEl>
                                          <p:spTgt spid="4">
                                            <p:graphicEl>
                                              <a:dgm id="{F49D7CF2-3D2A-4ADB-A996-C46701341A8F}"/>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F49D7CF2-3D2A-4ADB-A996-C46701341A8F}"/>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graphicEl>
                                              <a:dgm id="{8657B73E-C178-4315-B273-12FCDDAF6CD9}"/>
                                            </p:graphicEl>
                                          </p:spTgt>
                                        </p:tgtEl>
                                        <p:attrNameLst>
                                          <p:attrName>style.visibility</p:attrName>
                                        </p:attrNameLst>
                                      </p:cBhvr>
                                      <p:to>
                                        <p:strVal val="visible"/>
                                      </p:to>
                                    </p:set>
                                    <p:animEffect transition="in" filter="fade">
                                      <p:cBhvr>
                                        <p:cTn id="79" dur="1000"/>
                                        <p:tgtEl>
                                          <p:spTgt spid="4">
                                            <p:graphicEl>
                                              <a:dgm id="{8657B73E-C178-4315-B273-12FCDDAF6CD9}"/>
                                            </p:graphicEl>
                                          </p:spTgt>
                                        </p:tgtEl>
                                      </p:cBhvr>
                                    </p:animEffect>
                                    <p:anim calcmode="lin" valueType="num">
                                      <p:cBhvr>
                                        <p:cTn id="80" dur="1000" fill="hold"/>
                                        <p:tgtEl>
                                          <p:spTgt spid="4">
                                            <p:graphicEl>
                                              <a:dgm id="{8657B73E-C178-4315-B273-12FCDDAF6CD9}"/>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8657B73E-C178-4315-B273-12FCDDAF6CD9}"/>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
                                            <p:graphicEl>
                                              <a:dgm id="{06EA19EA-64DB-40F9-9D65-F958095FB8F9}"/>
                                            </p:graphicEl>
                                          </p:spTgt>
                                        </p:tgtEl>
                                        <p:attrNameLst>
                                          <p:attrName>style.visibility</p:attrName>
                                        </p:attrNameLst>
                                      </p:cBhvr>
                                      <p:to>
                                        <p:strVal val="visible"/>
                                      </p:to>
                                    </p:set>
                                    <p:animEffect transition="in" filter="fade">
                                      <p:cBhvr>
                                        <p:cTn id="86" dur="1000"/>
                                        <p:tgtEl>
                                          <p:spTgt spid="4">
                                            <p:graphicEl>
                                              <a:dgm id="{06EA19EA-64DB-40F9-9D65-F958095FB8F9}"/>
                                            </p:graphicEl>
                                          </p:spTgt>
                                        </p:tgtEl>
                                      </p:cBhvr>
                                    </p:animEffect>
                                    <p:anim calcmode="lin" valueType="num">
                                      <p:cBhvr>
                                        <p:cTn id="87" dur="1000" fill="hold"/>
                                        <p:tgtEl>
                                          <p:spTgt spid="4">
                                            <p:graphicEl>
                                              <a:dgm id="{06EA19EA-64DB-40F9-9D65-F958095FB8F9}"/>
                                            </p:graphicEl>
                                          </p:spTgt>
                                        </p:tgtEl>
                                        <p:attrNameLst>
                                          <p:attrName>ppt_x</p:attrName>
                                        </p:attrNameLst>
                                      </p:cBhvr>
                                      <p:tavLst>
                                        <p:tav tm="0">
                                          <p:val>
                                            <p:strVal val="#ppt_x"/>
                                          </p:val>
                                        </p:tav>
                                        <p:tav tm="100000">
                                          <p:val>
                                            <p:strVal val="#ppt_x"/>
                                          </p:val>
                                        </p:tav>
                                      </p:tavLst>
                                    </p:anim>
                                    <p:anim calcmode="lin" valueType="num">
                                      <p:cBhvr>
                                        <p:cTn id="88" dur="1000" fill="hold"/>
                                        <p:tgtEl>
                                          <p:spTgt spid="4">
                                            <p:graphicEl>
                                              <a:dgm id="{06EA19EA-64DB-40F9-9D65-F958095FB8F9}"/>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
                                            <p:graphicEl>
                                              <a:dgm id="{22D8840B-E15F-4051-8600-3B455EDB3174}"/>
                                            </p:graphicEl>
                                          </p:spTgt>
                                        </p:tgtEl>
                                        <p:attrNameLst>
                                          <p:attrName>style.visibility</p:attrName>
                                        </p:attrNameLst>
                                      </p:cBhvr>
                                      <p:to>
                                        <p:strVal val="visible"/>
                                      </p:to>
                                    </p:set>
                                    <p:animEffect transition="in" filter="fade">
                                      <p:cBhvr>
                                        <p:cTn id="91" dur="1000"/>
                                        <p:tgtEl>
                                          <p:spTgt spid="4">
                                            <p:graphicEl>
                                              <a:dgm id="{22D8840B-E15F-4051-8600-3B455EDB3174}"/>
                                            </p:graphicEl>
                                          </p:spTgt>
                                        </p:tgtEl>
                                      </p:cBhvr>
                                    </p:animEffect>
                                    <p:anim calcmode="lin" valueType="num">
                                      <p:cBhvr>
                                        <p:cTn id="92" dur="1000" fill="hold"/>
                                        <p:tgtEl>
                                          <p:spTgt spid="4">
                                            <p:graphicEl>
                                              <a:dgm id="{22D8840B-E15F-4051-8600-3B455EDB3174}"/>
                                            </p:graphicEl>
                                          </p:spTgt>
                                        </p:tgtEl>
                                        <p:attrNameLst>
                                          <p:attrName>ppt_x</p:attrName>
                                        </p:attrNameLst>
                                      </p:cBhvr>
                                      <p:tavLst>
                                        <p:tav tm="0">
                                          <p:val>
                                            <p:strVal val="#ppt_x"/>
                                          </p:val>
                                        </p:tav>
                                        <p:tav tm="100000">
                                          <p:val>
                                            <p:strVal val="#ppt_x"/>
                                          </p:val>
                                        </p:tav>
                                      </p:tavLst>
                                    </p:anim>
                                    <p:anim calcmode="lin" valueType="num">
                                      <p:cBhvr>
                                        <p:cTn id="93" dur="1000" fill="hold"/>
                                        <p:tgtEl>
                                          <p:spTgt spid="4">
                                            <p:graphicEl>
                                              <a:dgm id="{22D8840B-E15F-4051-8600-3B455EDB317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sp>
        <p:nvSpPr>
          <p:cNvPr id="5" name="Yuvarlatılmış Dikdörtgen 2">
            <a:extLst>
              <a:ext uri="{FF2B5EF4-FFF2-40B4-BE49-F238E27FC236}">
                <a16:creationId xmlns:a16="http://schemas.microsoft.com/office/drawing/2014/main" id="{1BC6C357-5F4D-4110-9C4F-5DE3EC4578D0}"/>
              </a:ext>
            </a:extLst>
          </p:cNvPr>
          <p:cNvSpPr/>
          <p:nvPr/>
        </p:nvSpPr>
        <p:spPr>
          <a:xfrm>
            <a:off x="251209" y="1864484"/>
            <a:ext cx="7325248" cy="405399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ea typeface="Shaikh Hamdullah Mushaf" panose="03020500000000020004" pitchFamily="66" charset="-78"/>
                <a:cs typeface="Shaikh Hamdullah Mushaf" panose="03020500000000020004" pitchFamily="66" charset="-78"/>
              </a:rPr>
              <a:t>"Geceleyin kalkıp namaz kılan ve karısını uyandırarak ona da kıldıran, şayet kalkmak istemezse yüzüne su serpen erkeğe Allah rahmet eder, (günahlarını bağışlar). Yine geceleyin kalkıp namaz kılan ve kocasını uyandıran, kalkmak istemezse yüzüne su serpen kadına da Allah rahmet eder (günahını bağışlar)." </a:t>
            </a:r>
            <a:r>
              <a:rPr lang="tr-TR" dirty="0">
                <a:ea typeface="Shaikh Hamdullah Mushaf" panose="03020500000000020004" pitchFamily="66" charset="-78"/>
                <a:cs typeface="Shaikh Hamdullah Mushaf" panose="03020500000000020004" pitchFamily="66" charset="-78"/>
              </a:rPr>
              <a:t>(</a:t>
            </a:r>
            <a:r>
              <a:rPr lang="tr-TR" dirty="0" err="1">
                <a:ea typeface="Shaikh Hamdullah Mushaf" panose="03020500000000020004" pitchFamily="66" charset="-78"/>
                <a:cs typeface="Shaikh Hamdullah Mushaf" panose="03020500000000020004" pitchFamily="66" charset="-78"/>
              </a:rPr>
              <a:t>Ebû</a:t>
            </a:r>
            <a:r>
              <a:rPr lang="tr-TR" dirty="0">
                <a:ea typeface="Shaikh Hamdullah Mushaf" panose="03020500000000020004" pitchFamily="66" charset="-78"/>
                <a:cs typeface="Shaikh Hamdullah Mushaf" panose="03020500000000020004" pitchFamily="66" charset="-78"/>
              </a:rPr>
              <a:t> </a:t>
            </a:r>
            <a:r>
              <a:rPr lang="tr-TR" dirty="0" err="1">
                <a:ea typeface="Shaikh Hamdullah Mushaf" panose="03020500000000020004" pitchFamily="66" charset="-78"/>
                <a:cs typeface="Shaikh Hamdullah Mushaf" panose="03020500000000020004" pitchFamily="66" charset="-78"/>
              </a:rPr>
              <a:t>Davûd</a:t>
            </a:r>
            <a:r>
              <a:rPr lang="tr-TR" dirty="0">
                <a:ea typeface="Shaikh Hamdullah Mushaf" panose="03020500000000020004" pitchFamily="66" charset="-78"/>
                <a:cs typeface="Shaikh Hamdullah Mushaf" panose="03020500000000020004" pitchFamily="66" charset="-78"/>
              </a:rPr>
              <a:t>, </a:t>
            </a:r>
            <a:r>
              <a:rPr lang="tr-TR" dirty="0" err="1">
                <a:ea typeface="Shaikh Hamdullah Mushaf" panose="03020500000000020004" pitchFamily="66" charset="-78"/>
                <a:cs typeface="Shaikh Hamdullah Mushaf" panose="03020500000000020004" pitchFamily="66" charset="-78"/>
              </a:rPr>
              <a:t>Salâtü'tTatavvu</a:t>
            </a:r>
            <a:r>
              <a:rPr lang="tr-TR" dirty="0">
                <a:ea typeface="Shaikh Hamdullah Mushaf" panose="03020500000000020004" pitchFamily="66" charset="-78"/>
                <a:cs typeface="Shaikh Hamdullah Mushaf" panose="03020500000000020004" pitchFamily="66" charset="-78"/>
              </a:rPr>
              <a:t>', 18).</a:t>
            </a:r>
            <a:endParaRPr lang="tr-TR" sz="2800" dirty="0">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95005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pic>
        <p:nvPicPr>
          <p:cNvPr id="2" name="Resim 1">
            <a:extLst>
              <a:ext uri="{FF2B5EF4-FFF2-40B4-BE49-F238E27FC236}">
                <a16:creationId xmlns:a16="http://schemas.microsoft.com/office/drawing/2014/main" id="{B2C84A89-6731-49FB-AAC9-6E0EAA32C4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32896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pic>
        <p:nvPicPr>
          <p:cNvPr id="5" name="Resim 4">
            <a:extLst>
              <a:ext uri="{FF2B5EF4-FFF2-40B4-BE49-F238E27FC236}">
                <a16:creationId xmlns:a16="http://schemas.microsoft.com/office/drawing/2014/main" id="{DDB681B6-5EF3-47CA-B70D-BFB6569F36C9}"/>
              </a:ext>
            </a:extLst>
          </p:cNvPr>
          <p:cNvPicPr>
            <a:picLocks noChangeAspect="1"/>
          </p:cNvPicPr>
          <p:nvPr/>
        </p:nvPicPr>
        <p:blipFill>
          <a:blip r:embed="rId3"/>
          <a:stretch>
            <a:fillRect/>
          </a:stretch>
        </p:blipFill>
        <p:spPr>
          <a:xfrm>
            <a:off x="1476375" y="1143000"/>
            <a:ext cx="9239250" cy="4572000"/>
          </a:xfrm>
          <a:prstGeom prst="rect">
            <a:avLst/>
          </a:prstGeom>
        </p:spPr>
      </p:pic>
    </p:spTree>
    <p:extLst>
      <p:ext uri="{BB962C8B-B14F-4D97-AF65-F5344CB8AC3E}">
        <p14:creationId xmlns:p14="http://schemas.microsoft.com/office/powerpoint/2010/main" val="182309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graphicFrame>
        <p:nvGraphicFramePr>
          <p:cNvPr id="2" name="Diyagram 1">
            <a:extLst>
              <a:ext uri="{FF2B5EF4-FFF2-40B4-BE49-F238E27FC236}">
                <a16:creationId xmlns:a16="http://schemas.microsoft.com/office/drawing/2014/main" id="{17861292-D7CA-4E99-99AD-7C68E9B8EDF6}"/>
              </a:ext>
            </a:extLst>
          </p:cNvPr>
          <p:cNvGraphicFramePr/>
          <p:nvPr>
            <p:extLst>
              <p:ext uri="{D42A27DB-BD31-4B8C-83A1-F6EECF244321}">
                <p14:modId xmlns:p14="http://schemas.microsoft.com/office/powerpoint/2010/main" val="1130052692"/>
              </p:ext>
            </p:extLst>
          </p:nvPr>
        </p:nvGraphicFramePr>
        <p:xfrm>
          <a:off x="0" y="0"/>
          <a:ext cx="12192000" cy="6854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0B459EF2-E8EE-4373-92B4-0A3ACD21A7A7}"/>
                                            </p:graphicEl>
                                          </p:spTgt>
                                        </p:tgtEl>
                                        <p:attrNameLst>
                                          <p:attrName>style.visibility</p:attrName>
                                        </p:attrNameLst>
                                      </p:cBhvr>
                                      <p:to>
                                        <p:strVal val="visible"/>
                                      </p:to>
                                    </p:set>
                                    <p:animEffect transition="in" filter="fade">
                                      <p:cBhvr>
                                        <p:cTn id="7" dur="1000"/>
                                        <p:tgtEl>
                                          <p:spTgt spid="2">
                                            <p:graphicEl>
                                              <a:dgm id="{0B459EF2-E8EE-4373-92B4-0A3ACD21A7A7}"/>
                                            </p:graphicEl>
                                          </p:spTgt>
                                        </p:tgtEl>
                                      </p:cBhvr>
                                    </p:animEffect>
                                    <p:anim calcmode="lin" valueType="num">
                                      <p:cBhvr>
                                        <p:cTn id="8" dur="1000" fill="hold"/>
                                        <p:tgtEl>
                                          <p:spTgt spid="2">
                                            <p:graphicEl>
                                              <a:dgm id="{0B459EF2-E8EE-4373-92B4-0A3ACD21A7A7}"/>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B459EF2-E8EE-4373-92B4-0A3ACD21A7A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6669F7C9-20A9-4757-80BB-985079422EEB}"/>
                                            </p:graphicEl>
                                          </p:spTgt>
                                        </p:tgtEl>
                                        <p:attrNameLst>
                                          <p:attrName>style.visibility</p:attrName>
                                        </p:attrNameLst>
                                      </p:cBhvr>
                                      <p:to>
                                        <p:strVal val="visible"/>
                                      </p:to>
                                    </p:set>
                                    <p:animEffect transition="in" filter="fade">
                                      <p:cBhvr>
                                        <p:cTn id="14" dur="1000"/>
                                        <p:tgtEl>
                                          <p:spTgt spid="2">
                                            <p:graphicEl>
                                              <a:dgm id="{6669F7C9-20A9-4757-80BB-985079422EEB}"/>
                                            </p:graphicEl>
                                          </p:spTgt>
                                        </p:tgtEl>
                                      </p:cBhvr>
                                    </p:animEffect>
                                    <p:anim calcmode="lin" valueType="num">
                                      <p:cBhvr>
                                        <p:cTn id="15" dur="1000" fill="hold"/>
                                        <p:tgtEl>
                                          <p:spTgt spid="2">
                                            <p:graphicEl>
                                              <a:dgm id="{6669F7C9-20A9-4757-80BB-985079422EEB}"/>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6669F7C9-20A9-4757-80BB-985079422EEB}"/>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AFE461DD-6C39-4691-9756-F849E6506CBD}"/>
                                            </p:graphicEl>
                                          </p:spTgt>
                                        </p:tgtEl>
                                        <p:attrNameLst>
                                          <p:attrName>style.visibility</p:attrName>
                                        </p:attrNameLst>
                                      </p:cBhvr>
                                      <p:to>
                                        <p:strVal val="visible"/>
                                      </p:to>
                                    </p:set>
                                    <p:animEffect transition="in" filter="fade">
                                      <p:cBhvr>
                                        <p:cTn id="19" dur="1000"/>
                                        <p:tgtEl>
                                          <p:spTgt spid="2">
                                            <p:graphicEl>
                                              <a:dgm id="{AFE461DD-6C39-4691-9756-F849E6506CBD}"/>
                                            </p:graphicEl>
                                          </p:spTgt>
                                        </p:tgtEl>
                                      </p:cBhvr>
                                    </p:animEffect>
                                    <p:anim calcmode="lin" valueType="num">
                                      <p:cBhvr>
                                        <p:cTn id="20" dur="1000" fill="hold"/>
                                        <p:tgtEl>
                                          <p:spTgt spid="2">
                                            <p:graphicEl>
                                              <a:dgm id="{AFE461DD-6C39-4691-9756-F849E6506CBD}"/>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AFE461DD-6C39-4691-9756-F849E6506CB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02DA2BCF-7160-43BC-80A2-7158DB129A7A}"/>
                                            </p:graphicEl>
                                          </p:spTgt>
                                        </p:tgtEl>
                                        <p:attrNameLst>
                                          <p:attrName>style.visibility</p:attrName>
                                        </p:attrNameLst>
                                      </p:cBhvr>
                                      <p:to>
                                        <p:strVal val="visible"/>
                                      </p:to>
                                    </p:set>
                                    <p:animEffect transition="in" filter="fade">
                                      <p:cBhvr>
                                        <p:cTn id="26" dur="1000"/>
                                        <p:tgtEl>
                                          <p:spTgt spid="2">
                                            <p:graphicEl>
                                              <a:dgm id="{02DA2BCF-7160-43BC-80A2-7158DB129A7A}"/>
                                            </p:graphicEl>
                                          </p:spTgt>
                                        </p:tgtEl>
                                      </p:cBhvr>
                                    </p:animEffect>
                                    <p:anim calcmode="lin" valueType="num">
                                      <p:cBhvr>
                                        <p:cTn id="27" dur="1000" fill="hold"/>
                                        <p:tgtEl>
                                          <p:spTgt spid="2">
                                            <p:graphicEl>
                                              <a:dgm id="{02DA2BCF-7160-43BC-80A2-7158DB129A7A}"/>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02DA2BCF-7160-43BC-80A2-7158DB129A7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7880DE12-87CC-44EA-8A55-E266B2D9681B}"/>
                                            </p:graphicEl>
                                          </p:spTgt>
                                        </p:tgtEl>
                                        <p:attrNameLst>
                                          <p:attrName>style.visibility</p:attrName>
                                        </p:attrNameLst>
                                      </p:cBhvr>
                                      <p:to>
                                        <p:strVal val="visible"/>
                                      </p:to>
                                    </p:set>
                                    <p:animEffect transition="in" filter="fade">
                                      <p:cBhvr>
                                        <p:cTn id="31" dur="1000"/>
                                        <p:tgtEl>
                                          <p:spTgt spid="2">
                                            <p:graphicEl>
                                              <a:dgm id="{7880DE12-87CC-44EA-8A55-E266B2D9681B}"/>
                                            </p:graphicEl>
                                          </p:spTgt>
                                        </p:tgtEl>
                                      </p:cBhvr>
                                    </p:animEffect>
                                    <p:anim calcmode="lin" valueType="num">
                                      <p:cBhvr>
                                        <p:cTn id="32" dur="1000" fill="hold"/>
                                        <p:tgtEl>
                                          <p:spTgt spid="2">
                                            <p:graphicEl>
                                              <a:dgm id="{7880DE12-87CC-44EA-8A55-E266B2D9681B}"/>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7880DE12-87CC-44EA-8A55-E266B2D9681B}"/>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1C6A0500-C90A-4D12-95F1-66AF9051B469}"/>
                                            </p:graphicEl>
                                          </p:spTgt>
                                        </p:tgtEl>
                                        <p:attrNameLst>
                                          <p:attrName>style.visibility</p:attrName>
                                        </p:attrNameLst>
                                      </p:cBhvr>
                                      <p:to>
                                        <p:strVal val="visible"/>
                                      </p:to>
                                    </p:set>
                                    <p:animEffect transition="in" filter="fade">
                                      <p:cBhvr>
                                        <p:cTn id="38" dur="1000"/>
                                        <p:tgtEl>
                                          <p:spTgt spid="2">
                                            <p:graphicEl>
                                              <a:dgm id="{1C6A0500-C90A-4D12-95F1-66AF9051B469}"/>
                                            </p:graphicEl>
                                          </p:spTgt>
                                        </p:tgtEl>
                                      </p:cBhvr>
                                    </p:animEffect>
                                    <p:anim calcmode="lin" valueType="num">
                                      <p:cBhvr>
                                        <p:cTn id="39" dur="1000" fill="hold"/>
                                        <p:tgtEl>
                                          <p:spTgt spid="2">
                                            <p:graphicEl>
                                              <a:dgm id="{1C6A0500-C90A-4D12-95F1-66AF9051B469}"/>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1C6A0500-C90A-4D12-95F1-66AF9051B469}"/>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85266AC3-6839-4D81-81B2-2B390C1EFC2C}"/>
                                            </p:graphicEl>
                                          </p:spTgt>
                                        </p:tgtEl>
                                        <p:attrNameLst>
                                          <p:attrName>style.visibility</p:attrName>
                                        </p:attrNameLst>
                                      </p:cBhvr>
                                      <p:to>
                                        <p:strVal val="visible"/>
                                      </p:to>
                                    </p:set>
                                    <p:animEffect transition="in" filter="fade">
                                      <p:cBhvr>
                                        <p:cTn id="43" dur="1000"/>
                                        <p:tgtEl>
                                          <p:spTgt spid="2">
                                            <p:graphicEl>
                                              <a:dgm id="{85266AC3-6839-4D81-81B2-2B390C1EFC2C}"/>
                                            </p:graphicEl>
                                          </p:spTgt>
                                        </p:tgtEl>
                                      </p:cBhvr>
                                    </p:animEffect>
                                    <p:anim calcmode="lin" valueType="num">
                                      <p:cBhvr>
                                        <p:cTn id="44" dur="1000" fill="hold"/>
                                        <p:tgtEl>
                                          <p:spTgt spid="2">
                                            <p:graphicEl>
                                              <a:dgm id="{85266AC3-6839-4D81-81B2-2B390C1EFC2C}"/>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85266AC3-6839-4D81-81B2-2B390C1EFC2C}"/>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672505EB-CB40-4877-B8FD-A311B29BB698}"/>
                                            </p:graphicEl>
                                          </p:spTgt>
                                        </p:tgtEl>
                                        <p:attrNameLst>
                                          <p:attrName>style.visibility</p:attrName>
                                        </p:attrNameLst>
                                      </p:cBhvr>
                                      <p:to>
                                        <p:strVal val="visible"/>
                                      </p:to>
                                    </p:set>
                                    <p:animEffect transition="in" filter="fade">
                                      <p:cBhvr>
                                        <p:cTn id="50" dur="1000"/>
                                        <p:tgtEl>
                                          <p:spTgt spid="2">
                                            <p:graphicEl>
                                              <a:dgm id="{672505EB-CB40-4877-B8FD-A311B29BB698}"/>
                                            </p:graphicEl>
                                          </p:spTgt>
                                        </p:tgtEl>
                                      </p:cBhvr>
                                    </p:animEffect>
                                    <p:anim calcmode="lin" valueType="num">
                                      <p:cBhvr>
                                        <p:cTn id="51" dur="1000" fill="hold"/>
                                        <p:tgtEl>
                                          <p:spTgt spid="2">
                                            <p:graphicEl>
                                              <a:dgm id="{672505EB-CB40-4877-B8FD-A311B29BB698}"/>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672505EB-CB40-4877-B8FD-A311B29BB698}"/>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E45D1E12-507C-48C6-87AC-E1EDA6A74B60}"/>
                                            </p:graphicEl>
                                          </p:spTgt>
                                        </p:tgtEl>
                                        <p:attrNameLst>
                                          <p:attrName>style.visibility</p:attrName>
                                        </p:attrNameLst>
                                      </p:cBhvr>
                                      <p:to>
                                        <p:strVal val="visible"/>
                                      </p:to>
                                    </p:set>
                                    <p:animEffect transition="in" filter="fade">
                                      <p:cBhvr>
                                        <p:cTn id="55" dur="1000"/>
                                        <p:tgtEl>
                                          <p:spTgt spid="2">
                                            <p:graphicEl>
                                              <a:dgm id="{E45D1E12-507C-48C6-87AC-E1EDA6A74B60}"/>
                                            </p:graphicEl>
                                          </p:spTgt>
                                        </p:tgtEl>
                                      </p:cBhvr>
                                    </p:animEffect>
                                    <p:anim calcmode="lin" valueType="num">
                                      <p:cBhvr>
                                        <p:cTn id="56" dur="1000" fill="hold"/>
                                        <p:tgtEl>
                                          <p:spTgt spid="2">
                                            <p:graphicEl>
                                              <a:dgm id="{E45D1E12-507C-48C6-87AC-E1EDA6A74B60}"/>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E45D1E12-507C-48C6-87AC-E1EDA6A74B60}"/>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098ED6A7-E16C-4E8C-93B7-6B1608FDB53D}"/>
                                            </p:graphicEl>
                                          </p:spTgt>
                                        </p:tgtEl>
                                        <p:attrNameLst>
                                          <p:attrName>style.visibility</p:attrName>
                                        </p:attrNameLst>
                                      </p:cBhvr>
                                      <p:to>
                                        <p:strVal val="visible"/>
                                      </p:to>
                                    </p:set>
                                    <p:animEffect transition="in" filter="fade">
                                      <p:cBhvr>
                                        <p:cTn id="62" dur="1000"/>
                                        <p:tgtEl>
                                          <p:spTgt spid="2">
                                            <p:graphicEl>
                                              <a:dgm id="{098ED6A7-E16C-4E8C-93B7-6B1608FDB53D}"/>
                                            </p:graphicEl>
                                          </p:spTgt>
                                        </p:tgtEl>
                                      </p:cBhvr>
                                    </p:animEffect>
                                    <p:anim calcmode="lin" valueType="num">
                                      <p:cBhvr>
                                        <p:cTn id="63" dur="1000" fill="hold"/>
                                        <p:tgtEl>
                                          <p:spTgt spid="2">
                                            <p:graphicEl>
                                              <a:dgm id="{098ED6A7-E16C-4E8C-93B7-6B1608FDB53D}"/>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098ED6A7-E16C-4E8C-93B7-6B1608FDB53D}"/>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7E0ED6E6-E3CB-4032-B1F1-81E726B28778}"/>
                                            </p:graphicEl>
                                          </p:spTgt>
                                        </p:tgtEl>
                                        <p:attrNameLst>
                                          <p:attrName>style.visibility</p:attrName>
                                        </p:attrNameLst>
                                      </p:cBhvr>
                                      <p:to>
                                        <p:strVal val="visible"/>
                                      </p:to>
                                    </p:set>
                                    <p:animEffect transition="in" filter="fade">
                                      <p:cBhvr>
                                        <p:cTn id="67" dur="1000"/>
                                        <p:tgtEl>
                                          <p:spTgt spid="2">
                                            <p:graphicEl>
                                              <a:dgm id="{7E0ED6E6-E3CB-4032-B1F1-81E726B28778}"/>
                                            </p:graphicEl>
                                          </p:spTgt>
                                        </p:tgtEl>
                                      </p:cBhvr>
                                    </p:animEffect>
                                    <p:anim calcmode="lin" valueType="num">
                                      <p:cBhvr>
                                        <p:cTn id="68" dur="1000" fill="hold"/>
                                        <p:tgtEl>
                                          <p:spTgt spid="2">
                                            <p:graphicEl>
                                              <a:dgm id="{7E0ED6E6-E3CB-4032-B1F1-81E726B28778}"/>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7E0ED6E6-E3CB-4032-B1F1-81E726B2877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5E47AC3-2C5D-40AC-AF66-02E2F5A63A06}"/>
              </a:ext>
            </a:extLst>
          </p:cNvPr>
          <p:cNvPicPr>
            <a:picLocks noChangeAspect="1"/>
          </p:cNvPicPr>
          <p:nvPr/>
        </p:nvPicPr>
        <p:blipFill>
          <a:blip r:embed="rId2"/>
          <a:stretch>
            <a:fillRect/>
          </a:stretch>
        </p:blipFill>
        <p:spPr>
          <a:xfrm>
            <a:off x="0" y="0"/>
            <a:ext cx="12192000" cy="6854006"/>
          </a:xfrm>
          <a:prstGeom prst="rect">
            <a:avLst/>
          </a:prstGeom>
        </p:spPr>
      </p:pic>
      <p:sp>
        <p:nvSpPr>
          <p:cNvPr id="3" name="Unvan 2"/>
          <p:cNvSpPr>
            <a:spLocks noGrp="1"/>
          </p:cNvSpPr>
          <p:nvPr>
            <p:ph type="ctrTitle"/>
          </p:nvPr>
        </p:nvSpPr>
        <p:spPr>
          <a:xfrm>
            <a:off x="0" y="2850998"/>
            <a:ext cx="7938198" cy="1475013"/>
          </a:xfrm>
        </p:spPr>
        <p:txBody>
          <a:bodyPr>
            <a:noAutofit/>
          </a:bodyPr>
          <a:lstStyle/>
          <a:p>
            <a:pPr algn="ctr"/>
            <a:r>
              <a:rPr lang="tr-TR" sz="7200" cap="none" dirty="0">
                <a:ln w="0"/>
                <a:solidFill>
                  <a:schemeClr val="accent2">
                    <a:lumMod val="50000"/>
                  </a:schemeClr>
                </a:solidFill>
                <a:effectLst>
                  <a:outerShdw blurRad="38100" dist="19050" dir="2700000" algn="tl" rotWithShape="0">
                    <a:schemeClr val="dk1">
                      <a:alpha val="40000"/>
                    </a:schemeClr>
                  </a:outerShdw>
                </a:effectLst>
              </a:rPr>
              <a:t>PEYGAMBERİMİZİN HAYATINDA NAMAZ</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sp>
        <p:nvSpPr>
          <p:cNvPr id="5" name="Yuvarlatılmış Dikdörtgen 2">
            <a:extLst>
              <a:ext uri="{FF2B5EF4-FFF2-40B4-BE49-F238E27FC236}">
                <a16:creationId xmlns:a16="http://schemas.microsoft.com/office/drawing/2014/main" id="{796DAA30-EBC0-45F8-8A48-B63722137F0B}"/>
              </a:ext>
            </a:extLst>
          </p:cNvPr>
          <p:cNvSpPr/>
          <p:nvPr/>
        </p:nvSpPr>
        <p:spPr>
          <a:xfrm>
            <a:off x="251208" y="1864484"/>
            <a:ext cx="11615895" cy="312503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6600" dirty="0">
                <a:ea typeface="Shaikh Hamdullah Mushaf" panose="03020500000000020004" pitchFamily="66" charset="-78"/>
                <a:cs typeface="Shaikh Hamdullah Mushaf" panose="03020500000000020004" pitchFamily="66" charset="-78"/>
              </a:rPr>
              <a:t>Ya Rabbi alnımızın secdeden mahrum eyleme…</a:t>
            </a:r>
            <a:endParaRPr lang="tr-TR" sz="5400" dirty="0">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29794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E768284-09F0-4AA2-86AD-91C5B7E27611}"/>
              </a:ext>
            </a:extLst>
          </p:cNvPr>
          <p:cNvPicPr>
            <a:picLocks noChangeAspect="1"/>
          </p:cNvPicPr>
          <p:nvPr/>
        </p:nvPicPr>
        <p:blipFill>
          <a:blip r:embed="rId2"/>
          <a:stretch>
            <a:fillRect/>
          </a:stretch>
        </p:blipFill>
        <p:spPr>
          <a:xfrm>
            <a:off x="0" y="0"/>
            <a:ext cx="12192000" cy="6854006"/>
          </a:xfrm>
          <a:prstGeom prst="rect">
            <a:avLst/>
          </a:prstGeom>
        </p:spPr>
      </p:pic>
      <p:pic>
        <p:nvPicPr>
          <p:cNvPr id="2" name="Resi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1899"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3438667" y="5859408"/>
            <a:ext cx="3034145" cy="830997"/>
          </a:xfrm>
          <a:prstGeom prst="rect">
            <a:avLst/>
          </a:prstGeom>
          <a:noFill/>
          <a:ln w="76200">
            <a:solidFill>
              <a:schemeClr val="tx1"/>
            </a:solidFill>
          </a:ln>
        </p:spPr>
        <p:txBody>
          <a:bodyPr wrap="square" rtlCol="0">
            <a:spAutoFit/>
          </a:bodyPr>
          <a:lstStyle/>
          <a:p>
            <a:pPr algn="ctr"/>
            <a:r>
              <a:rPr lang="tr-TR" sz="2400" b="1" dirty="0"/>
              <a:t>03.02.2019</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F0C1BF9-48C4-4FE0-B534-50C9F14A1E1E}"/>
              </a:ext>
            </a:extLst>
          </p:cNvPr>
          <p:cNvPicPr>
            <a:picLocks noChangeAspect="1"/>
          </p:cNvPicPr>
          <p:nvPr/>
        </p:nvPicPr>
        <p:blipFill>
          <a:blip r:embed="rId2"/>
          <a:stretch>
            <a:fillRect/>
          </a:stretch>
        </p:blipFill>
        <p:spPr>
          <a:xfrm>
            <a:off x="0" y="0"/>
            <a:ext cx="12192000" cy="6854006"/>
          </a:xfrm>
          <a:prstGeom prst="rect">
            <a:avLst/>
          </a:prstGeom>
        </p:spPr>
      </p:pic>
      <p:sp>
        <p:nvSpPr>
          <p:cNvPr id="2" name="Unvan 1"/>
          <p:cNvSpPr>
            <a:spLocks noGrp="1"/>
          </p:cNvSpPr>
          <p:nvPr>
            <p:ph type="title"/>
          </p:nvPr>
        </p:nvSpPr>
        <p:spPr>
          <a:xfrm>
            <a:off x="2034072" y="885036"/>
            <a:ext cx="5982168" cy="1013800"/>
          </a:xfrm>
        </p:spPr>
        <p:txBody>
          <a:bodyPr>
            <a:normAutofit fontScale="90000"/>
          </a:bodyPr>
          <a:lstStyle/>
          <a:p>
            <a:r>
              <a:rPr lang="tr-TR" sz="4400" b="1" dirty="0">
                <a:solidFill>
                  <a:schemeClr val="accent2">
                    <a:lumMod val="50000"/>
                  </a:schemeClr>
                </a:solidFill>
              </a:rPr>
              <a:t>Neler öğreneceğiz?</a:t>
            </a:r>
          </a:p>
        </p:txBody>
      </p:sp>
      <p:sp>
        <p:nvSpPr>
          <p:cNvPr id="3" name="İçerik Yer Tutucusu 2"/>
          <p:cNvSpPr>
            <a:spLocks noGrp="1"/>
          </p:cNvSpPr>
          <p:nvPr>
            <p:ph idx="1"/>
          </p:nvPr>
        </p:nvSpPr>
        <p:spPr>
          <a:xfrm>
            <a:off x="182881" y="1589848"/>
            <a:ext cx="11643359" cy="4383116"/>
          </a:xfrm>
        </p:spPr>
        <p:txBody>
          <a:bodyPr>
            <a:normAutofit/>
          </a:bodyPr>
          <a:lstStyle/>
          <a:p>
            <a:r>
              <a:rPr lang="tr-TR" sz="5400" dirty="0">
                <a:solidFill>
                  <a:schemeClr val="accent2">
                    <a:lumMod val="50000"/>
                  </a:schemeClr>
                </a:solidFill>
              </a:rPr>
              <a:t>Peygamberimizin hayatında namazın önemini fark eder.</a:t>
            </a:r>
          </a:p>
        </p:txBody>
      </p:sp>
    </p:spTree>
    <p:extLst>
      <p:ext uri="{BB962C8B-B14F-4D97-AF65-F5344CB8AC3E}">
        <p14:creationId xmlns:p14="http://schemas.microsoft.com/office/powerpoint/2010/main" val="404400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FE11BBC5-3900-49A4-9031-B64FE7EEC974}"/>
              </a:ext>
            </a:extLst>
          </p:cNvPr>
          <p:cNvPicPr>
            <a:picLocks noChangeAspect="1"/>
          </p:cNvPicPr>
          <p:nvPr/>
        </p:nvPicPr>
        <p:blipFill>
          <a:blip r:embed="rId2"/>
          <a:stretch>
            <a:fillRect/>
          </a:stretch>
        </p:blipFill>
        <p:spPr>
          <a:xfrm>
            <a:off x="0" y="0"/>
            <a:ext cx="12192000" cy="6854006"/>
          </a:xfrm>
          <a:prstGeom prst="rect">
            <a:avLst/>
          </a:prstGeom>
        </p:spPr>
      </p:pic>
      <p:sp>
        <p:nvSpPr>
          <p:cNvPr id="4" name="Ok: Aşağı 3">
            <a:extLst>
              <a:ext uri="{FF2B5EF4-FFF2-40B4-BE49-F238E27FC236}">
                <a16:creationId xmlns:a16="http://schemas.microsoft.com/office/drawing/2014/main" id="{9A4EB1CA-EC41-4A91-B03B-C01C135C7B01}"/>
              </a:ext>
            </a:extLst>
          </p:cNvPr>
          <p:cNvSpPr/>
          <p:nvPr/>
        </p:nvSpPr>
        <p:spPr>
          <a:xfrm>
            <a:off x="2921000" y="924560"/>
            <a:ext cx="6350000" cy="2011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dirty="0"/>
              <a:t>NAMAZ</a:t>
            </a:r>
          </a:p>
        </p:txBody>
      </p:sp>
      <p:sp>
        <p:nvSpPr>
          <p:cNvPr id="5" name="Dikdörtgen: Çapraz Köşeleri Yuvarlatılmış 4">
            <a:extLst>
              <a:ext uri="{FF2B5EF4-FFF2-40B4-BE49-F238E27FC236}">
                <a16:creationId xmlns:a16="http://schemas.microsoft.com/office/drawing/2014/main" id="{CF2E8327-088A-4357-A0B0-D7EF6D842449}"/>
              </a:ext>
            </a:extLst>
          </p:cNvPr>
          <p:cNvSpPr/>
          <p:nvPr/>
        </p:nvSpPr>
        <p:spPr>
          <a:xfrm>
            <a:off x="1737360" y="3159760"/>
            <a:ext cx="8717280" cy="245872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Tekbir ile başlayıp selam ile son bulan, Hz. Peygamber’in (</a:t>
            </a:r>
            <a:r>
              <a:rPr lang="tr-TR" sz="3600" dirty="0" err="1"/>
              <a:t>s.a.v</a:t>
            </a:r>
            <a:r>
              <a:rPr lang="tr-TR" sz="3600" dirty="0"/>
              <a:t>.) yapıp öğrettiği belirli fiil, söz ve dualarla yerine getirilen bir ibadettir.</a:t>
            </a:r>
          </a:p>
        </p:txBody>
      </p:sp>
    </p:spTree>
    <p:extLst>
      <p:ext uri="{BB962C8B-B14F-4D97-AF65-F5344CB8AC3E}">
        <p14:creationId xmlns:p14="http://schemas.microsoft.com/office/powerpoint/2010/main" val="13463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FC416E7-6F86-4FD1-9FA8-A4E50A8010CE}"/>
              </a:ext>
            </a:extLst>
          </p:cNvPr>
          <p:cNvPicPr>
            <a:picLocks noChangeAspect="1"/>
          </p:cNvPicPr>
          <p:nvPr/>
        </p:nvPicPr>
        <p:blipFill>
          <a:blip r:embed="rId2"/>
          <a:stretch>
            <a:fillRect/>
          </a:stretch>
        </p:blipFill>
        <p:spPr>
          <a:xfrm>
            <a:off x="0" y="-3994"/>
            <a:ext cx="12192000" cy="6861994"/>
          </a:xfrm>
          <a:prstGeom prst="rect">
            <a:avLst/>
          </a:prstGeom>
        </p:spPr>
      </p:pic>
      <p:pic>
        <p:nvPicPr>
          <p:cNvPr id="3" name="Resim 2">
            <a:extLst>
              <a:ext uri="{FF2B5EF4-FFF2-40B4-BE49-F238E27FC236}">
                <a16:creationId xmlns:a16="http://schemas.microsoft.com/office/drawing/2014/main" id="{6708D167-07E7-43A3-A710-F9F41FA145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94"/>
            <a:ext cx="7777424" cy="6858000"/>
          </a:xfrm>
          <a:prstGeom prst="rect">
            <a:avLst/>
          </a:prstGeom>
        </p:spPr>
      </p:pic>
      <p:sp>
        <p:nvSpPr>
          <p:cNvPr id="7" name="Yuvarlatılmış Dikdörtgen 2">
            <a:extLst>
              <a:ext uri="{FF2B5EF4-FFF2-40B4-BE49-F238E27FC236}">
                <a16:creationId xmlns:a16="http://schemas.microsoft.com/office/drawing/2014/main" id="{A5851CDF-7FE5-4086-AB24-9F7086238A63}"/>
              </a:ext>
            </a:extLst>
          </p:cNvPr>
          <p:cNvSpPr/>
          <p:nvPr/>
        </p:nvSpPr>
        <p:spPr>
          <a:xfrm>
            <a:off x="92365" y="79103"/>
            <a:ext cx="7584576" cy="120708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2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وَأْمُرْ اَهْلَكَ بِالصَّلٰوةِ وَاصْطَبِرْ عَلَيْهَاۜ لَا نَسْـَٔلُكَ رِزْقاًۜ نَحْنُ نَرْزُقُكَۜ وَالْعَاقِبَةُ لِلتَّقْوٰى ﴿١٣٢﴾ </a:t>
            </a:r>
            <a:endParaRPr lang="tr-TR" sz="2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6393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565D2E9-DD2A-4476-B6E7-868A67F128A9}"/>
              </a:ext>
            </a:extLst>
          </p:cNvPr>
          <p:cNvPicPr>
            <a:picLocks noChangeAspect="1"/>
          </p:cNvPicPr>
          <p:nvPr/>
        </p:nvPicPr>
        <p:blipFill>
          <a:blip r:embed="rId2"/>
          <a:stretch>
            <a:fillRect/>
          </a:stretch>
        </p:blipFill>
        <p:spPr>
          <a:xfrm>
            <a:off x="0" y="0"/>
            <a:ext cx="12192000" cy="6854006"/>
          </a:xfrm>
          <a:prstGeom prst="rect">
            <a:avLst/>
          </a:prstGeom>
        </p:spPr>
      </p:pic>
      <p:sp>
        <p:nvSpPr>
          <p:cNvPr id="5" name="Dikdörtgen: Çapraz Köşeleri Yuvarlatılmış 4">
            <a:extLst>
              <a:ext uri="{FF2B5EF4-FFF2-40B4-BE49-F238E27FC236}">
                <a16:creationId xmlns:a16="http://schemas.microsoft.com/office/drawing/2014/main" id="{CF2E8327-088A-4357-A0B0-D7EF6D842449}"/>
              </a:ext>
            </a:extLst>
          </p:cNvPr>
          <p:cNvSpPr/>
          <p:nvPr/>
        </p:nvSpPr>
        <p:spPr>
          <a:xfrm>
            <a:off x="150613" y="1276655"/>
            <a:ext cx="6240139" cy="430069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Namaz, hicretten yaklaşık bir buçuk yıl önce Hz. Muhammed’in (</a:t>
            </a:r>
            <a:r>
              <a:rPr lang="tr-TR" sz="4400" dirty="0" err="1"/>
              <a:t>s.a.v</a:t>
            </a:r>
            <a:r>
              <a:rPr lang="tr-TR" sz="4400" dirty="0"/>
              <a:t>.) miraca çıktığı gece beş vakit olarak belirlenmiştir. </a:t>
            </a:r>
          </a:p>
        </p:txBody>
      </p:sp>
    </p:spTree>
    <p:extLst>
      <p:ext uri="{BB962C8B-B14F-4D97-AF65-F5344CB8AC3E}">
        <p14:creationId xmlns:p14="http://schemas.microsoft.com/office/powerpoint/2010/main" val="7428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FA80AC6-F963-4FD9-99EA-1D964B02F0D2}"/>
              </a:ext>
            </a:extLst>
          </p:cNvPr>
          <p:cNvPicPr>
            <a:picLocks noChangeAspect="1"/>
          </p:cNvPicPr>
          <p:nvPr/>
        </p:nvPicPr>
        <p:blipFill>
          <a:blip r:embed="rId2"/>
          <a:stretch>
            <a:fillRect/>
          </a:stretch>
        </p:blipFill>
        <p:spPr>
          <a:xfrm>
            <a:off x="0" y="0"/>
            <a:ext cx="12192000" cy="6854006"/>
          </a:xfrm>
          <a:prstGeom prst="rect">
            <a:avLst/>
          </a:prstGeom>
        </p:spPr>
      </p:pic>
      <p:sp>
        <p:nvSpPr>
          <p:cNvPr id="6" name="Kaydırma: Dikey 5">
            <a:extLst>
              <a:ext uri="{FF2B5EF4-FFF2-40B4-BE49-F238E27FC236}">
                <a16:creationId xmlns:a16="http://schemas.microsoft.com/office/drawing/2014/main" id="{F32BA6AE-46FC-41AF-AF6C-F25B097187AE}"/>
              </a:ext>
            </a:extLst>
          </p:cNvPr>
          <p:cNvSpPr/>
          <p:nvPr/>
        </p:nvSpPr>
        <p:spPr>
          <a:xfrm>
            <a:off x="-130964" y="872532"/>
            <a:ext cx="7498080" cy="488696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Kıyamet gününde kulun hesaba çekileceği ilk ameli onun namazıdır. Eğer namazı düzgün olursa, kurtulmuş ve kazanmış olur. Namazı düzgün olmazsa, kaybeder ve zararlı çıkar.</a:t>
            </a:r>
          </a:p>
          <a:p>
            <a:pPr algn="ctr"/>
            <a:r>
              <a:rPr lang="tr-TR" sz="3600" dirty="0"/>
              <a:t>Hadis-i Şerif</a:t>
            </a:r>
          </a:p>
        </p:txBody>
      </p:sp>
    </p:spTree>
    <p:extLst>
      <p:ext uri="{BB962C8B-B14F-4D97-AF65-F5344CB8AC3E}">
        <p14:creationId xmlns:p14="http://schemas.microsoft.com/office/powerpoint/2010/main" val="3674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F9081D68-E7BA-427B-B0C0-6C5884DE3D9C}"/>
              </a:ext>
            </a:extLst>
          </p:cNvPr>
          <p:cNvPicPr>
            <a:picLocks noChangeAspect="1"/>
          </p:cNvPicPr>
          <p:nvPr/>
        </p:nvPicPr>
        <p:blipFill>
          <a:blip r:embed="rId2"/>
          <a:stretch>
            <a:fillRect/>
          </a:stretch>
        </p:blipFill>
        <p:spPr>
          <a:xfrm>
            <a:off x="0" y="0"/>
            <a:ext cx="12192000" cy="6854006"/>
          </a:xfrm>
          <a:prstGeom prst="rect">
            <a:avLst/>
          </a:prstGeom>
        </p:spPr>
      </p:pic>
      <p:sp>
        <p:nvSpPr>
          <p:cNvPr id="4" name="Yuvarlatılmış Dikdörtgen 2">
            <a:extLst>
              <a:ext uri="{FF2B5EF4-FFF2-40B4-BE49-F238E27FC236}">
                <a16:creationId xmlns:a16="http://schemas.microsoft.com/office/drawing/2014/main" id="{2920CAC9-2921-4DCB-AFB7-950698501009}"/>
              </a:ext>
            </a:extLst>
          </p:cNvPr>
          <p:cNvSpPr/>
          <p:nvPr/>
        </p:nvSpPr>
        <p:spPr>
          <a:xfrm>
            <a:off x="140676" y="267287"/>
            <a:ext cx="6096000" cy="82798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ea typeface="Shaikh Hamdullah Mushaf" panose="03020500000000020004" pitchFamily="66" charset="-78"/>
                <a:cs typeface="Shaikh Hamdullah Mushaf" panose="03020500000000020004" pitchFamily="66" charset="-78"/>
              </a:rPr>
              <a:t>Peygamber Efendimiz (</a:t>
            </a:r>
            <a:r>
              <a:rPr lang="tr-TR" sz="4000" dirty="0" err="1">
                <a:ea typeface="Shaikh Hamdullah Mushaf" panose="03020500000000020004" pitchFamily="66" charset="-78"/>
                <a:cs typeface="Shaikh Hamdullah Mushaf" panose="03020500000000020004" pitchFamily="66" charset="-78"/>
              </a:rPr>
              <a:t>s.a.v</a:t>
            </a:r>
            <a:r>
              <a:rPr lang="tr-TR" sz="4000" dirty="0">
                <a:ea typeface="Shaikh Hamdullah Mushaf" panose="03020500000000020004" pitchFamily="66" charset="-78"/>
                <a:cs typeface="Shaikh Hamdullah Mushaf" panose="03020500000000020004" pitchFamily="66" charset="-78"/>
              </a:rPr>
              <a:t>.)</a:t>
            </a:r>
            <a:r>
              <a:rPr lang="tr-TR" sz="3200" dirty="0">
                <a:ea typeface="Shaikh Hamdullah Mushaf" panose="03020500000000020004" pitchFamily="66" charset="-78"/>
                <a:cs typeface="Shaikh Hamdullah Mushaf" panose="03020500000000020004" pitchFamily="66" charset="-78"/>
              </a:rPr>
              <a:t>;</a:t>
            </a:r>
            <a:endParaRPr lang="tr-TR" sz="4000" dirty="0">
              <a:ea typeface="Shaikh Hamdullah Mushaf" panose="03020500000000020004" pitchFamily="66" charset="-78"/>
              <a:cs typeface="Shaikh Hamdullah Mushaf" panose="03020500000000020004" pitchFamily="66" charset="-78"/>
            </a:endParaRPr>
          </a:p>
        </p:txBody>
      </p:sp>
      <p:sp>
        <p:nvSpPr>
          <p:cNvPr id="5" name="Yuvarlatılmış Dikdörtgen 2">
            <a:extLst>
              <a:ext uri="{FF2B5EF4-FFF2-40B4-BE49-F238E27FC236}">
                <a16:creationId xmlns:a16="http://schemas.microsoft.com/office/drawing/2014/main" id="{920E6DC5-DD33-4A22-A6D8-4278846A5D4F}"/>
              </a:ext>
            </a:extLst>
          </p:cNvPr>
          <p:cNvSpPr/>
          <p:nvPr/>
        </p:nvSpPr>
        <p:spPr>
          <a:xfrm>
            <a:off x="140676" y="1454667"/>
            <a:ext cx="6096000" cy="134882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ea typeface="Shaikh Hamdullah Mushaf" panose="03020500000000020004" pitchFamily="66" charset="-78"/>
                <a:cs typeface="Shaikh Hamdullah Mushaf" panose="03020500000000020004" pitchFamily="66" charset="-78"/>
              </a:rPr>
              <a:t>Farz namazlarını cemaatle kılardı.</a:t>
            </a:r>
          </a:p>
        </p:txBody>
      </p:sp>
      <p:sp>
        <p:nvSpPr>
          <p:cNvPr id="8" name="Yuvarlatılmış Dikdörtgen 2">
            <a:extLst>
              <a:ext uri="{FF2B5EF4-FFF2-40B4-BE49-F238E27FC236}">
                <a16:creationId xmlns:a16="http://schemas.microsoft.com/office/drawing/2014/main" id="{8BCFC277-ACAB-47FD-9B69-F179006CA981}"/>
              </a:ext>
            </a:extLst>
          </p:cNvPr>
          <p:cNvSpPr/>
          <p:nvPr/>
        </p:nvSpPr>
        <p:spPr>
          <a:xfrm>
            <a:off x="140676" y="3162887"/>
            <a:ext cx="6096000" cy="134882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ea typeface="Shaikh Hamdullah Mushaf" panose="03020500000000020004" pitchFamily="66" charset="-78"/>
                <a:cs typeface="Shaikh Hamdullah Mushaf" panose="03020500000000020004" pitchFamily="66" charset="-78"/>
              </a:rPr>
              <a:t>Allah’a karşı bir şükür ifadesi olarak;</a:t>
            </a:r>
          </a:p>
        </p:txBody>
      </p:sp>
      <p:sp>
        <p:nvSpPr>
          <p:cNvPr id="9" name="Yuvarlatılmış Dikdörtgen 2">
            <a:extLst>
              <a:ext uri="{FF2B5EF4-FFF2-40B4-BE49-F238E27FC236}">
                <a16:creationId xmlns:a16="http://schemas.microsoft.com/office/drawing/2014/main" id="{3373AD76-E47C-4BC8-AA5C-7AE7C806541F}"/>
              </a:ext>
            </a:extLst>
          </p:cNvPr>
          <p:cNvSpPr/>
          <p:nvPr/>
        </p:nvSpPr>
        <p:spPr>
          <a:xfrm>
            <a:off x="140676" y="4871107"/>
            <a:ext cx="6096000" cy="134882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err="1">
                <a:ea typeface="Shaikh Hamdullah Mushaf" panose="03020500000000020004" pitchFamily="66" charset="-78"/>
                <a:cs typeface="Shaikh Hamdullah Mushaf" panose="03020500000000020004" pitchFamily="66" charset="-78"/>
              </a:rPr>
              <a:t>Teheccüd</a:t>
            </a:r>
            <a:r>
              <a:rPr lang="tr-TR" sz="4000" dirty="0">
                <a:ea typeface="Shaikh Hamdullah Mushaf" panose="03020500000000020004" pitchFamily="66" charset="-78"/>
                <a:cs typeface="Shaikh Hamdullah Mushaf" panose="03020500000000020004" pitchFamily="66" charset="-78"/>
              </a:rPr>
              <a:t> namazı ve nafile namazlar kılardı.</a:t>
            </a:r>
          </a:p>
        </p:txBody>
      </p:sp>
    </p:spTree>
    <p:extLst>
      <p:ext uri="{BB962C8B-B14F-4D97-AF65-F5344CB8AC3E}">
        <p14:creationId xmlns:p14="http://schemas.microsoft.com/office/powerpoint/2010/main" val="6066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D7E128A-B6AE-45CE-9F95-078694EAC752}"/>
              </a:ext>
            </a:extLst>
          </p:cNvPr>
          <p:cNvPicPr>
            <a:picLocks noChangeAspect="1"/>
          </p:cNvPicPr>
          <p:nvPr/>
        </p:nvPicPr>
        <p:blipFill>
          <a:blip r:embed="rId2"/>
          <a:stretch>
            <a:fillRect/>
          </a:stretch>
        </p:blipFill>
        <p:spPr>
          <a:xfrm>
            <a:off x="0" y="0"/>
            <a:ext cx="12192000" cy="6854006"/>
          </a:xfrm>
          <a:prstGeom prst="rect">
            <a:avLst/>
          </a:prstGeom>
        </p:spPr>
      </p:pic>
      <p:sp>
        <p:nvSpPr>
          <p:cNvPr id="2" name="Yuvarlatılmış Dikdörtgen 2">
            <a:extLst>
              <a:ext uri="{FF2B5EF4-FFF2-40B4-BE49-F238E27FC236}">
                <a16:creationId xmlns:a16="http://schemas.microsoft.com/office/drawing/2014/main" id="{8ECC87DA-FA24-4EE3-A929-999E191FD311}"/>
              </a:ext>
            </a:extLst>
          </p:cNvPr>
          <p:cNvSpPr/>
          <p:nvPr/>
        </p:nvSpPr>
        <p:spPr>
          <a:xfrm>
            <a:off x="415331" y="1996605"/>
            <a:ext cx="7938198" cy="111983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lvl="0" algn="ctr"/>
            <a:r>
              <a:rPr lang="ar-AE" sz="4800" b="1" dirty="0">
                <a:ln w="22225">
                  <a:solidFill>
                    <a:schemeClr val="accent2"/>
                  </a:solidFill>
                  <a:prstDash val="solid"/>
                </a:ln>
                <a:solidFill>
                  <a:schemeClr val="accent2">
                    <a:lumMod val="40000"/>
                    <a:lumOff val="60000"/>
                  </a:schemeClr>
                </a:solidFill>
              </a:rPr>
              <a:t>إِنَّ الصَّلاَةَ كَانَتْ عَلَى الْمُؤْمِنِينَ كِتَابًا مَّوْقُوتًا</a:t>
            </a:r>
            <a:endParaRPr lang="tr-TR" sz="4800" b="1" dirty="0">
              <a:ln w="22225">
                <a:solidFill>
                  <a:schemeClr val="accent2"/>
                </a:solidFill>
                <a:prstDash val="solid"/>
              </a:ln>
              <a:solidFill>
                <a:schemeClr val="accent2">
                  <a:lumMod val="40000"/>
                  <a:lumOff val="60000"/>
                </a:schemeClr>
              </a:solidFill>
            </a:endParaRPr>
          </a:p>
        </p:txBody>
      </p:sp>
      <p:sp>
        <p:nvSpPr>
          <p:cNvPr id="5" name="Yuvarlatılmış Dikdörtgen 2">
            <a:extLst>
              <a:ext uri="{FF2B5EF4-FFF2-40B4-BE49-F238E27FC236}">
                <a16:creationId xmlns:a16="http://schemas.microsoft.com/office/drawing/2014/main" id="{1BC6C357-5F4D-4110-9C4F-5DE3EC4578D0}"/>
              </a:ext>
            </a:extLst>
          </p:cNvPr>
          <p:cNvSpPr/>
          <p:nvPr/>
        </p:nvSpPr>
        <p:spPr>
          <a:xfrm>
            <a:off x="1336430" y="3741562"/>
            <a:ext cx="6096000" cy="181272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ea typeface="Shaikh Hamdullah Mushaf" panose="03020500000000020004" pitchFamily="66" charset="-78"/>
                <a:cs typeface="Shaikh Hamdullah Mushaf" panose="03020500000000020004" pitchFamily="66" charset="-78"/>
              </a:rPr>
              <a:t>Namaz müminlere vakitleri belli bir farzdır (Nisa, 103).</a:t>
            </a:r>
          </a:p>
        </p:txBody>
      </p:sp>
    </p:spTree>
    <p:extLst>
      <p:ext uri="{BB962C8B-B14F-4D97-AF65-F5344CB8AC3E}">
        <p14:creationId xmlns:p14="http://schemas.microsoft.com/office/powerpoint/2010/main" val="380659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Kar Payı</Template>
  <TotalTime>8235</TotalTime>
  <Words>396</Words>
  <Application>Microsoft Office PowerPoint</Application>
  <PresentationFormat>Geniş ekran</PresentationFormat>
  <Paragraphs>41</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Calibri</vt:lpstr>
      <vt:lpstr>Gill Sans MT</vt:lpstr>
      <vt:lpstr>Shaikh Hamdullah Mushaf</vt:lpstr>
      <vt:lpstr>Wingdings 2</vt:lpstr>
      <vt:lpstr>Kar Payı</vt:lpstr>
      <vt:lpstr>https://www.yenisafak.com/video-galeri/hayat/alti-yasindaki-ayse-humadan-namaza-baslatacak-sohbet-2213962</vt:lpstr>
      <vt:lpstr>PEYGAMBERİMİZİN HAYATINDA NAMAZ</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549</cp:revision>
  <dcterms:created xsi:type="dcterms:W3CDTF">2019-07-15T06:01:13Z</dcterms:created>
  <dcterms:modified xsi:type="dcterms:W3CDTF">2021-01-03T22:22:04Z</dcterms:modified>
</cp:coreProperties>
</file>