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735" r:id="rId2"/>
    <p:sldId id="308" r:id="rId3"/>
    <p:sldId id="315" r:id="rId4"/>
    <p:sldId id="698" r:id="rId5"/>
    <p:sldId id="720" r:id="rId6"/>
    <p:sldId id="721" r:id="rId7"/>
    <p:sldId id="692" r:id="rId8"/>
    <p:sldId id="722" r:id="rId9"/>
    <p:sldId id="723" r:id="rId10"/>
    <p:sldId id="724" r:id="rId11"/>
    <p:sldId id="725" r:id="rId12"/>
    <p:sldId id="734" r:id="rId13"/>
    <p:sldId id="726" r:id="rId14"/>
    <p:sldId id="727" r:id="rId15"/>
    <p:sldId id="736" r:id="rId16"/>
    <p:sldId id="728" r:id="rId17"/>
    <p:sldId id="729" r:id="rId18"/>
    <p:sldId id="730" r:id="rId19"/>
    <p:sldId id="665" r:id="rId20"/>
    <p:sldId id="705" r:id="rId21"/>
    <p:sldId id="731" r:id="rId22"/>
    <p:sldId id="732" r:id="rId23"/>
    <p:sldId id="733" r:id="rId24"/>
    <p:sldId id="719"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1875" autoAdjust="0"/>
  </p:normalViewPr>
  <p:slideViewPr>
    <p:cSldViewPr snapToGrid="0">
      <p:cViewPr varScale="1">
        <p:scale>
          <a:sx n="79" d="100"/>
          <a:sy n="79" d="100"/>
        </p:scale>
        <p:origin x="96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6220-C7D4-4814-B8CB-B0CDF7262D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B24FD1F-89E3-4EC9-95FE-A85C98CA5021}">
      <dgm:prSet phldrT="[Metin]"/>
      <dgm:spPr/>
      <dgm:t>
        <a:bodyPr/>
        <a:lstStyle/>
        <a:p>
          <a:r>
            <a:rPr lang="tr-TR" dirty="0">
              <a:ea typeface="Shaikh Hamdullah Mushaf" panose="03020500000000020004" pitchFamily="66" charset="-78"/>
              <a:cs typeface="Shaikh Hamdullah Mushaf" panose="03020500000000020004" pitchFamily="66" charset="-78"/>
            </a:rPr>
            <a:t>Zekât İbadetinin Amacı</a:t>
          </a:r>
          <a:endParaRPr lang="tr-TR" dirty="0"/>
        </a:p>
      </dgm:t>
    </dgm:pt>
    <dgm:pt modelId="{E5833620-68CC-41FD-A97B-23E13D8D7E3E}" type="parTrans" cxnId="{79DBDD47-C8E4-46A1-B12E-7C12976460A5}">
      <dgm:prSet/>
      <dgm:spPr/>
      <dgm:t>
        <a:bodyPr/>
        <a:lstStyle/>
        <a:p>
          <a:endParaRPr lang="tr-TR"/>
        </a:p>
      </dgm:t>
    </dgm:pt>
    <dgm:pt modelId="{A576DAFF-2041-4151-9E7A-8ADB41DFC566}" type="sibTrans" cxnId="{79DBDD47-C8E4-46A1-B12E-7C12976460A5}">
      <dgm:prSet/>
      <dgm:spPr/>
      <dgm:t>
        <a:bodyPr/>
        <a:lstStyle/>
        <a:p>
          <a:endParaRPr lang="tr-TR"/>
        </a:p>
      </dgm:t>
    </dgm:pt>
    <dgm:pt modelId="{93B06E87-5728-4CBB-9742-229BBA6074E4}">
      <dgm:prSet phldrT="[Metin]"/>
      <dgm:spPr/>
      <dgm:t>
        <a:bodyPr/>
        <a:lstStyle/>
        <a:p>
          <a:r>
            <a:rPr lang="tr-TR" dirty="0"/>
            <a:t>Toplumda yardımlaşmayı yaygınlaştırmak</a:t>
          </a:r>
        </a:p>
      </dgm:t>
    </dgm:pt>
    <dgm:pt modelId="{5796BAC3-02A8-45F3-BFBF-4662E72DD60D}" type="parTrans" cxnId="{D568D53F-4FDB-4451-9808-BDA3F6A05F73}">
      <dgm:prSet/>
      <dgm:spPr/>
      <dgm:t>
        <a:bodyPr/>
        <a:lstStyle/>
        <a:p>
          <a:endParaRPr lang="tr-TR"/>
        </a:p>
      </dgm:t>
    </dgm:pt>
    <dgm:pt modelId="{8B67FFC6-7476-4D15-8D88-C5380D63F72E}" type="sibTrans" cxnId="{D568D53F-4FDB-4451-9808-BDA3F6A05F73}">
      <dgm:prSet/>
      <dgm:spPr/>
      <dgm:t>
        <a:bodyPr/>
        <a:lstStyle/>
        <a:p>
          <a:endParaRPr lang="tr-TR"/>
        </a:p>
      </dgm:t>
    </dgm:pt>
    <dgm:pt modelId="{439A3B5E-0AF7-482D-8549-586E6CC31671}">
      <dgm:prSet/>
      <dgm:spPr/>
      <dgm:t>
        <a:bodyPr/>
        <a:lstStyle/>
        <a:p>
          <a:r>
            <a:rPr lang="tr-TR" dirty="0"/>
            <a:t>Yoksulları korumak</a:t>
          </a:r>
        </a:p>
      </dgm:t>
    </dgm:pt>
    <dgm:pt modelId="{3811EF31-C7C8-429F-9EA3-ED5FA2A69113}" type="parTrans" cxnId="{D6AAD2E4-86D6-4512-A0E0-F080A12902A4}">
      <dgm:prSet/>
      <dgm:spPr/>
      <dgm:t>
        <a:bodyPr/>
        <a:lstStyle/>
        <a:p>
          <a:endParaRPr lang="tr-TR"/>
        </a:p>
      </dgm:t>
    </dgm:pt>
    <dgm:pt modelId="{CAF2A3EE-F779-49F5-A7DD-BD792FA37F32}" type="sibTrans" cxnId="{D6AAD2E4-86D6-4512-A0E0-F080A12902A4}">
      <dgm:prSet/>
      <dgm:spPr/>
      <dgm:t>
        <a:bodyPr/>
        <a:lstStyle/>
        <a:p>
          <a:endParaRPr lang="tr-TR"/>
        </a:p>
      </dgm:t>
    </dgm:pt>
    <dgm:pt modelId="{973A6E18-3137-42D2-94AB-BCAE092B8114}">
      <dgm:prSet/>
      <dgm:spPr/>
      <dgm:t>
        <a:bodyPr/>
        <a:lstStyle/>
        <a:p>
          <a:r>
            <a:rPr lang="tr-TR" dirty="0"/>
            <a:t>Toplumda sosyal dengeyi sağlamak</a:t>
          </a:r>
        </a:p>
      </dgm:t>
    </dgm:pt>
    <dgm:pt modelId="{13B066FB-4BEB-4241-AB8E-FC46E4C72131}" type="parTrans" cxnId="{54957475-F7F8-4528-BD6F-05CA158ECEB0}">
      <dgm:prSet/>
      <dgm:spPr/>
      <dgm:t>
        <a:bodyPr/>
        <a:lstStyle/>
        <a:p>
          <a:endParaRPr lang="tr-TR"/>
        </a:p>
      </dgm:t>
    </dgm:pt>
    <dgm:pt modelId="{7F6BA99C-8D66-41F9-854B-8CA686645104}" type="sibTrans" cxnId="{54957475-F7F8-4528-BD6F-05CA158ECEB0}">
      <dgm:prSet/>
      <dgm:spPr/>
      <dgm:t>
        <a:bodyPr/>
        <a:lstStyle/>
        <a:p>
          <a:endParaRPr lang="tr-TR"/>
        </a:p>
      </dgm:t>
    </dgm:pt>
    <dgm:pt modelId="{16E68DD8-9BFC-484D-A411-0EB23B6EFB6B}">
      <dgm:prSet/>
      <dgm:spPr/>
      <dgm:t>
        <a:bodyPr/>
        <a:lstStyle/>
        <a:p>
          <a:r>
            <a:rPr lang="tr-TR" dirty="0"/>
            <a:t>Nimetin şükrünü eda etmek</a:t>
          </a:r>
        </a:p>
      </dgm:t>
    </dgm:pt>
    <dgm:pt modelId="{503C5143-7857-4A07-B821-CD8C07A927F6}" type="parTrans" cxnId="{CC2450B5-BFA4-40A3-B156-1AEC700311F4}">
      <dgm:prSet/>
      <dgm:spPr/>
      <dgm:t>
        <a:bodyPr/>
        <a:lstStyle/>
        <a:p>
          <a:endParaRPr lang="tr-TR"/>
        </a:p>
      </dgm:t>
    </dgm:pt>
    <dgm:pt modelId="{0B0032A2-9D88-4EC2-B9B8-C345106DF048}" type="sibTrans" cxnId="{CC2450B5-BFA4-40A3-B156-1AEC700311F4}">
      <dgm:prSet/>
      <dgm:spPr/>
      <dgm:t>
        <a:bodyPr/>
        <a:lstStyle/>
        <a:p>
          <a:endParaRPr lang="tr-TR"/>
        </a:p>
      </dgm:t>
    </dgm:pt>
    <dgm:pt modelId="{505C37CA-1331-4108-8B77-44AEAB45C45C}">
      <dgm:prSet/>
      <dgm:spPr/>
      <dgm:t>
        <a:bodyPr/>
        <a:lstStyle/>
        <a:p>
          <a:r>
            <a:rPr lang="tr-TR" dirty="0"/>
            <a:t>Kişiyi cimrilik ve bencillikten kurtarmak</a:t>
          </a:r>
        </a:p>
      </dgm:t>
    </dgm:pt>
    <dgm:pt modelId="{9CB34F2F-FC3A-4A58-B01A-B6AF29C1BCCB}" type="parTrans" cxnId="{3E65B07A-889F-42C0-B2A1-9C3DBF31A01C}">
      <dgm:prSet/>
      <dgm:spPr/>
      <dgm:t>
        <a:bodyPr/>
        <a:lstStyle/>
        <a:p>
          <a:endParaRPr lang="tr-TR"/>
        </a:p>
      </dgm:t>
    </dgm:pt>
    <dgm:pt modelId="{8D8E06C2-799E-42D0-84A0-6ACF9E874778}" type="sibTrans" cxnId="{3E65B07A-889F-42C0-B2A1-9C3DBF31A01C}">
      <dgm:prSet/>
      <dgm:spPr/>
      <dgm:t>
        <a:bodyPr/>
        <a:lstStyle/>
        <a:p>
          <a:endParaRPr lang="tr-TR"/>
        </a:p>
      </dgm:t>
    </dgm:pt>
    <dgm:pt modelId="{F62C2CB2-3760-46C4-9736-C310BEA2927B}" type="pres">
      <dgm:prSet presAssocID="{B1006220-C7D4-4814-B8CB-B0CDF7262D87}" presName="hierChild1" presStyleCnt="0">
        <dgm:presLayoutVars>
          <dgm:chPref val="1"/>
          <dgm:dir/>
          <dgm:animOne val="branch"/>
          <dgm:animLvl val="lvl"/>
          <dgm:resizeHandles/>
        </dgm:presLayoutVars>
      </dgm:prSet>
      <dgm:spPr/>
    </dgm:pt>
    <dgm:pt modelId="{30B18F17-1A76-4107-8D1A-CD7A59052572}" type="pres">
      <dgm:prSet presAssocID="{AB24FD1F-89E3-4EC9-95FE-A85C98CA5021}" presName="hierRoot1" presStyleCnt="0"/>
      <dgm:spPr/>
    </dgm:pt>
    <dgm:pt modelId="{AAFDF809-3039-475A-B907-85165AF92D90}" type="pres">
      <dgm:prSet presAssocID="{AB24FD1F-89E3-4EC9-95FE-A85C98CA5021}" presName="composite" presStyleCnt="0"/>
      <dgm:spPr/>
    </dgm:pt>
    <dgm:pt modelId="{0CE0CD3B-9AC0-4590-8CA4-3CDAAD85D009}" type="pres">
      <dgm:prSet presAssocID="{AB24FD1F-89E3-4EC9-95FE-A85C98CA5021}" presName="background" presStyleLbl="node0" presStyleIdx="0" presStyleCnt="1"/>
      <dgm:spPr/>
    </dgm:pt>
    <dgm:pt modelId="{A536C7B7-2B7B-45AD-A5CD-1C71B451469B}" type="pres">
      <dgm:prSet presAssocID="{AB24FD1F-89E3-4EC9-95FE-A85C98CA5021}" presName="text" presStyleLbl="fgAcc0" presStyleIdx="0" presStyleCnt="1">
        <dgm:presLayoutVars>
          <dgm:chPref val="3"/>
        </dgm:presLayoutVars>
      </dgm:prSet>
      <dgm:spPr/>
    </dgm:pt>
    <dgm:pt modelId="{2744CD71-C486-440E-8FDF-8BAFDECF8161}" type="pres">
      <dgm:prSet presAssocID="{AB24FD1F-89E3-4EC9-95FE-A85C98CA5021}" presName="hierChild2" presStyleCnt="0"/>
      <dgm:spPr/>
    </dgm:pt>
    <dgm:pt modelId="{4F7080E2-A543-43F7-911F-48D078723D58}" type="pres">
      <dgm:prSet presAssocID="{5796BAC3-02A8-45F3-BFBF-4662E72DD60D}" presName="Name10" presStyleLbl="parChTrans1D2" presStyleIdx="0" presStyleCnt="5"/>
      <dgm:spPr/>
    </dgm:pt>
    <dgm:pt modelId="{5EA48839-B45B-48D9-988B-390D2853EA97}" type="pres">
      <dgm:prSet presAssocID="{93B06E87-5728-4CBB-9742-229BBA6074E4}" presName="hierRoot2" presStyleCnt="0"/>
      <dgm:spPr/>
    </dgm:pt>
    <dgm:pt modelId="{B7070DA9-935C-47C0-B6C2-B2A05CEBE070}" type="pres">
      <dgm:prSet presAssocID="{93B06E87-5728-4CBB-9742-229BBA6074E4}" presName="composite2" presStyleCnt="0"/>
      <dgm:spPr/>
    </dgm:pt>
    <dgm:pt modelId="{089A0F37-0C9A-41D7-95E1-48FB65047F0C}" type="pres">
      <dgm:prSet presAssocID="{93B06E87-5728-4CBB-9742-229BBA6074E4}" presName="background2" presStyleLbl="node2" presStyleIdx="0" presStyleCnt="5"/>
      <dgm:spPr/>
    </dgm:pt>
    <dgm:pt modelId="{8D594DF6-8F33-40AE-A2D8-42836D793B95}" type="pres">
      <dgm:prSet presAssocID="{93B06E87-5728-4CBB-9742-229BBA6074E4}" presName="text2" presStyleLbl="fgAcc2" presStyleIdx="0" presStyleCnt="5">
        <dgm:presLayoutVars>
          <dgm:chPref val="3"/>
        </dgm:presLayoutVars>
      </dgm:prSet>
      <dgm:spPr/>
    </dgm:pt>
    <dgm:pt modelId="{0FBB439F-3B85-40F5-88F2-73E75DF46A07}" type="pres">
      <dgm:prSet presAssocID="{93B06E87-5728-4CBB-9742-229BBA6074E4}" presName="hierChild3" presStyleCnt="0"/>
      <dgm:spPr/>
    </dgm:pt>
    <dgm:pt modelId="{43DF2C5C-3501-47F2-9BBE-A96E2436DDB7}" type="pres">
      <dgm:prSet presAssocID="{3811EF31-C7C8-429F-9EA3-ED5FA2A69113}" presName="Name10" presStyleLbl="parChTrans1D2" presStyleIdx="1" presStyleCnt="5"/>
      <dgm:spPr/>
    </dgm:pt>
    <dgm:pt modelId="{B71B0CF8-309A-47B6-AB24-F2DC8E418065}" type="pres">
      <dgm:prSet presAssocID="{439A3B5E-0AF7-482D-8549-586E6CC31671}" presName="hierRoot2" presStyleCnt="0"/>
      <dgm:spPr/>
    </dgm:pt>
    <dgm:pt modelId="{5E32C1A3-8FDB-42FC-BF08-9655C867B90D}" type="pres">
      <dgm:prSet presAssocID="{439A3B5E-0AF7-482D-8549-586E6CC31671}" presName="composite2" presStyleCnt="0"/>
      <dgm:spPr/>
    </dgm:pt>
    <dgm:pt modelId="{77B1D6A6-2B13-4A80-95C2-0D4D416BAD78}" type="pres">
      <dgm:prSet presAssocID="{439A3B5E-0AF7-482D-8549-586E6CC31671}" presName="background2" presStyleLbl="node2" presStyleIdx="1" presStyleCnt="5"/>
      <dgm:spPr/>
    </dgm:pt>
    <dgm:pt modelId="{E8A90CB6-9AF8-4A1A-B30F-2556B19ECB34}" type="pres">
      <dgm:prSet presAssocID="{439A3B5E-0AF7-482D-8549-586E6CC31671}" presName="text2" presStyleLbl="fgAcc2" presStyleIdx="1" presStyleCnt="5">
        <dgm:presLayoutVars>
          <dgm:chPref val="3"/>
        </dgm:presLayoutVars>
      </dgm:prSet>
      <dgm:spPr/>
    </dgm:pt>
    <dgm:pt modelId="{BCB883D3-4BE8-4908-AB62-A77F4F7F72A1}" type="pres">
      <dgm:prSet presAssocID="{439A3B5E-0AF7-482D-8549-586E6CC31671}" presName="hierChild3" presStyleCnt="0"/>
      <dgm:spPr/>
    </dgm:pt>
    <dgm:pt modelId="{F1FF24DB-E71A-49B8-A092-C0D99489D69A}" type="pres">
      <dgm:prSet presAssocID="{503C5143-7857-4A07-B821-CD8C07A927F6}" presName="Name10" presStyleLbl="parChTrans1D2" presStyleIdx="2" presStyleCnt="5"/>
      <dgm:spPr/>
    </dgm:pt>
    <dgm:pt modelId="{3107CAF4-73C2-4314-A18D-BB4DE0B8B3C1}" type="pres">
      <dgm:prSet presAssocID="{16E68DD8-9BFC-484D-A411-0EB23B6EFB6B}" presName="hierRoot2" presStyleCnt="0"/>
      <dgm:spPr/>
    </dgm:pt>
    <dgm:pt modelId="{4D7F9E0C-795B-4089-84F2-358C968101A6}" type="pres">
      <dgm:prSet presAssocID="{16E68DD8-9BFC-484D-A411-0EB23B6EFB6B}" presName="composite2" presStyleCnt="0"/>
      <dgm:spPr/>
    </dgm:pt>
    <dgm:pt modelId="{3DE82449-86BC-4576-B873-161132E45477}" type="pres">
      <dgm:prSet presAssocID="{16E68DD8-9BFC-484D-A411-0EB23B6EFB6B}" presName="background2" presStyleLbl="node2" presStyleIdx="2" presStyleCnt="5"/>
      <dgm:spPr/>
    </dgm:pt>
    <dgm:pt modelId="{CCDF0202-302A-411C-A8B2-FC9E3FE9FDDA}" type="pres">
      <dgm:prSet presAssocID="{16E68DD8-9BFC-484D-A411-0EB23B6EFB6B}" presName="text2" presStyleLbl="fgAcc2" presStyleIdx="2" presStyleCnt="5">
        <dgm:presLayoutVars>
          <dgm:chPref val="3"/>
        </dgm:presLayoutVars>
      </dgm:prSet>
      <dgm:spPr/>
    </dgm:pt>
    <dgm:pt modelId="{21376752-2C8C-48CB-AA8A-7D12CCF8AD98}" type="pres">
      <dgm:prSet presAssocID="{16E68DD8-9BFC-484D-A411-0EB23B6EFB6B}" presName="hierChild3" presStyleCnt="0"/>
      <dgm:spPr/>
    </dgm:pt>
    <dgm:pt modelId="{8C738B80-174D-49AB-9DC0-FBAC59A1089A}" type="pres">
      <dgm:prSet presAssocID="{13B066FB-4BEB-4241-AB8E-FC46E4C72131}" presName="Name10" presStyleLbl="parChTrans1D2" presStyleIdx="3" presStyleCnt="5"/>
      <dgm:spPr/>
    </dgm:pt>
    <dgm:pt modelId="{E54C695A-9F43-4ABF-869E-8E2BAC80977F}" type="pres">
      <dgm:prSet presAssocID="{973A6E18-3137-42D2-94AB-BCAE092B8114}" presName="hierRoot2" presStyleCnt="0"/>
      <dgm:spPr/>
    </dgm:pt>
    <dgm:pt modelId="{119226B8-B4E4-46C3-9953-072C4380AE8A}" type="pres">
      <dgm:prSet presAssocID="{973A6E18-3137-42D2-94AB-BCAE092B8114}" presName="composite2" presStyleCnt="0"/>
      <dgm:spPr/>
    </dgm:pt>
    <dgm:pt modelId="{49D4DA99-E4C6-4989-BD93-C58BD847AB4E}" type="pres">
      <dgm:prSet presAssocID="{973A6E18-3137-42D2-94AB-BCAE092B8114}" presName="background2" presStyleLbl="node2" presStyleIdx="3" presStyleCnt="5"/>
      <dgm:spPr/>
    </dgm:pt>
    <dgm:pt modelId="{016716CD-E68E-4456-8343-C52CB8C98754}" type="pres">
      <dgm:prSet presAssocID="{973A6E18-3137-42D2-94AB-BCAE092B8114}" presName="text2" presStyleLbl="fgAcc2" presStyleIdx="3" presStyleCnt="5">
        <dgm:presLayoutVars>
          <dgm:chPref val="3"/>
        </dgm:presLayoutVars>
      </dgm:prSet>
      <dgm:spPr/>
    </dgm:pt>
    <dgm:pt modelId="{34AA84C9-E94A-45C3-961B-40AA6FF1990E}" type="pres">
      <dgm:prSet presAssocID="{973A6E18-3137-42D2-94AB-BCAE092B8114}" presName="hierChild3" presStyleCnt="0"/>
      <dgm:spPr/>
    </dgm:pt>
    <dgm:pt modelId="{7FEB0CE5-D8CB-43A4-B271-504A852B542A}" type="pres">
      <dgm:prSet presAssocID="{9CB34F2F-FC3A-4A58-B01A-B6AF29C1BCCB}" presName="Name10" presStyleLbl="parChTrans1D2" presStyleIdx="4" presStyleCnt="5"/>
      <dgm:spPr/>
    </dgm:pt>
    <dgm:pt modelId="{49C11CC5-A10D-4A78-88C4-FC823750DAE7}" type="pres">
      <dgm:prSet presAssocID="{505C37CA-1331-4108-8B77-44AEAB45C45C}" presName="hierRoot2" presStyleCnt="0"/>
      <dgm:spPr/>
    </dgm:pt>
    <dgm:pt modelId="{DD46F714-48B9-402B-BB0D-13BD027CC73E}" type="pres">
      <dgm:prSet presAssocID="{505C37CA-1331-4108-8B77-44AEAB45C45C}" presName="composite2" presStyleCnt="0"/>
      <dgm:spPr/>
    </dgm:pt>
    <dgm:pt modelId="{B672FACF-6E68-4F89-A581-100E816EAE28}" type="pres">
      <dgm:prSet presAssocID="{505C37CA-1331-4108-8B77-44AEAB45C45C}" presName="background2" presStyleLbl="node2" presStyleIdx="4" presStyleCnt="5"/>
      <dgm:spPr/>
    </dgm:pt>
    <dgm:pt modelId="{3E084602-A0A2-4BBF-9B62-570D10111E17}" type="pres">
      <dgm:prSet presAssocID="{505C37CA-1331-4108-8B77-44AEAB45C45C}" presName="text2" presStyleLbl="fgAcc2" presStyleIdx="4" presStyleCnt="5">
        <dgm:presLayoutVars>
          <dgm:chPref val="3"/>
        </dgm:presLayoutVars>
      </dgm:prSet>
      <dgm:spPr/>
    </dgm:pt>
    <dgm:pt modelId="{7ECB9310-BC46-4905-9C26-5489DD8E7DA0}" type="pres">
      <dgm:prSet presAssocID="{505C37CA-1331-4108-8B77-44AEAB45C45C}" presName="hierChild3" presStyleCnt="0"/>
      <dgm:spPr/>
    </dgm:pt>
  </dgm:ptLst>
  <dgm:cxnLst>
    <dgm:cxn modelId="{1F5BE513-3FA2-4BE9-AE6D-8F54FDF29A1D}" type="presOf" srcId="{5796BAC3-02A8-45F3-BFBF-4662E72DD60D}" destId="{4F7080E2-A543-43F7-911F-48D078723D58}" srcOrd="0" destOrd="0" presId="urn:microsoft.com/office/officeart/2005/8/layout/hierarchy1"/>
    <dgm:cxn modelId="{2B41E516-93C3-433C-92CA-630438825E25}" type="presOf" srcId="{505C37CA-1331-4108-8B77-44AEAB45C45C}" destId="{3E084602-A0A2-4BBF-9B62-570D10111E17}" srcOrd="0" destOrd="0" presId="urn:microsoft.com/office/officeart/2005/8/layout/hierarchy1"/>
    <dgm:cxn modelId="{4498AB1C-6248-412C-AAAB-FEF457A9EC5B}" type="presOf" srcId="{973A6E18-3137-42D2-94AB-BCAE092B8114}" destId="{016716CD-E68E-4456-8343-C52CB8C98754}" srcOrd="0" destOrd="0" presId="urn:microsoft.com/office/officeart/2005/8/layout/hierarchy1"/>
    <dgm:cxn modelId="{3618571E-5FAD-4FF2-BD7B-B9EC2716E4D0}" type="presOf" srcId="{3811EF31-C7C8-429F-9EA3-ED5FA2A69113}" destId="{43DF2C5C-3501-47F2-9BBE-A96E2436DDB7}" srcOrd="0" destOrd="0" presId="urn:microsoft.com/office/officeart/2005/8/layout/hierarchy1"/>
    <dgm:cxn modelId="{A30A1921-BC20-46DF-B82D-3FA990C06C3B}" type="presOf" srcId="{B1006220-C7D4-4814-B8CB-B0CDF7262D87}" destId="{F62C2CB2-3760-46C4-9736-C310BEA2927B}" srcOrd="0" destOrd="0" presId="urn:microsoft.com/office/officeart/2005/8/layout/hierarchy1"/>
    <dgm:cxn modelId="{4955E125-94FF-4910-A153-C4C0459FA796}" type="presOf" srcId="{16E68DD8-9BFC-484D-A411-0EB23B6EFB6B}" destId="{CCDF0202-302A-411C-A8B2-FC9E3FE9FDDA}" srcOrd="0" destOrd="0" presId="urn:microsoft.com/office/officeart/2005/8/layout/hierarchy1"/>
    <dgm:cxn modelId="{D568D53F-4FDB-4451-9808-BDA3F6A05F73}" srcId="{AB24FD1F-89E3-4EC9-95FE-A85C98CA5021}" destId="{93B06E87-5728-4CBB-9742-229BBA6074E4}" srcOrd="0" destOrd="0" parTransId="{5796BAC3-02A8-45F3-BFBF-4662E72DD60D}" sibTransId="{8B67FFC6-7476-4D15-8D88-C5380D63F72E}"/>
    <dgm:cxn modelId="{79DBDD47-C8E4-46A1-B12E-7C12976460A5}" srcId="{B1006220-C7D4-4814-B8CB-B0CDF7262D87}" destId="{AB24FD1F-89E3-4EC9-95FE-A85C98CA5021}" srcOrd="0" destOrd="0" parTransId="{E5833620-68CC-41FD-A97B-23E13D8D7E3E}" sibTransId="{A576DAFF-2041-4151-9E7A-8ADB41DFC566}"/>
    <dgm:cxn modelId="{54957475-F7F8-4528-BD6F-05CA158ECEB0}" srcId="{AB24FD1F-89E3-4EC9-95FE-A85C98CA5021}" destId="{973A6E18-3137-42D2-94AB-BCAE092B8114}" srcOrd="3" destOrd="0" parTransId="{13B066FB-4BEB-4241-AB8E-FC46E4C72131}" sibTransId="{7F6BA99C-8D66-41F9-854B-8CA686645104}"/>
    <dgm:cxn modelId="{3E65B07A-889F-42C0-B2A1-9C3DBF31A01C}" srcId="{AB24FD1F-89E3-4EC9-95FE-A85C98CA5021}" destId="{505C37CA-1331-4108-8B77-44AEAB45C45C}" srcOrd="4" destOrd="0" parTransId="{9CB34F2F-FC3A-4A58-B01A-B6AF29C1BCCB}" sibTransId="{8D8E06C2-799E-42D0-84A0-6ACF9E874778}"/>
    <dgm:cxn modelId="{9AB5FD7C-770C-4957-97CA-BD836377D793}" type="presOf" srcId="{439A3B5E-0AF7-482D-8549-586E6CC31671}" destId="{E8A90CB6-9AF8-4A1A-B30F-2556B19ECB34}" srcOrd="0" destOrd="0" presId="urn:microsoft.com/office/officeart/2005/8/layout/hierarchy1"/>
    <dgm:cxn modelId="{D453FF7D-E9EC-4771-AF0F-202959D234BD}" type="presOf" srcId="{AB24FD1F-89E3-4EC9-95FE-A85C98CA5021}" destId="{A536C7B7-2B7B-45AD-A5CD-1C71B451469B}" srcOrd="0" destOrd="0" presId="urn:microsoft.com/office/officeart/2005/8/layout/hierarchy1"/>
    <dgm:cxn modelId="{4024C493-80E7-4370-800E-D805C5AEE549}" type="presOf" srcId="{13B066FB-4BEB-4241-AB8E-FC46E4C72131}" destId="{8C738B80-174D-49AB-9DC0-FBAC59A1089A}" srcOrd="0" destOrd="0" presId="urn:microsoft.com/office/officeart/2005/8/layout/hierarchy1"/>
    <dgm:cxn modelId="{0E79A9A0-1553-47CD-8F2A-17DE099209DB}" type="presOf" srcId="{9CB34F2F-FC3A-4A58-B01A-B6AF29C1BCCB}" destId="{7FEB0CE5-D8CB-43A4-B271-504A852B542A}" srcOrd="0" destOrd="0" presId="urn:microsoft.com/office/officeart/2005/8/layout/hierarchy1"/>
    <dgm:cxn modelId="{7062ABA0-1D70-4A6C-BCE1-9F38A1AC8F39}" type="presOf" srcId="{503C5143-7857-4A07-B821-CD8C07A927F6}" destId="{F1FF24DB-E71A-49B8-A092-C0D99489D69A}" srcOrd="0" destOrd="0" presId="urn:microsoft.com/office/officeart/2005/8/layout/hierarchy1"/>
    <dgm:cxn modelId="{CC2450B5-BFA4-40A3-B156-1AEC700311F4}" srcId="{AB24FD1F-89E3-4EC9-95FE-A85C98CA5021}" destId="{16E68DD8-9BFC-484D-A411-0EB23B6EFB6B}" srcOrd="2" destOrd="0" parTransId="{503C5143-7857-4A07-B821-CD8C07A927F6}" sibTransId="{0B0032A2-9D88-4EC2-B9B8-C345106DF048}"/>
    <dgm:cxn modelId="{8C7507D8-D205-4AB6-A4D3-B870AB3807A9}" type="presOf" srcId="{93B06E87-5728-4CBB-9742-229BBA6074E4}" destId="{8D594DF6-8F33-40AE-A2D8-42836D793B95}" srcOrd="0" destOrd="0" presId="urn:microsoft.com/office/officeart/2005/8/layout/hierarchy1"/>
    <dgm:cxn modelId="{D6AAD2E4-86D6-4512-A0E0-F080A12902A4}" srcId="{AB24FD1F-89E3-4EC9-95FE-A85C98CA5021}" destId="{439A3B5E-0AF7-482D-8549-586E6CC31671}" srcOrd="1" destOrd="0" parTransId="{3811EF31-C7C8-429F-9EA3-ED5FA2A69113}" sibTransId="{CAF2A3EE-F779-49F5-A7DD-BD792FA37F32}"/>
    <dgm:cxn modelId="{F52EF35F-6E75-4737-B30C-951E31E8A4DA}" type="presParOf" srcId="{F62C2CB2-3760-46C4-9736-C310BEA2927B}" destId="{30B18F17-1A76-4107-8D1A-CD7A59052572}" srcOrd="0" destOrd="0" presId="urn:microsoft.com/office/officeart/2005/8/layout/hierarchy1"/>
    <dgm:cxn modelId="{5285EA6F-4253-45D3-8527-79FCBC1F4389}" type="presParOf" srcId="{30B18F17-1A76-4107-8D1A-CD7A59052572}" destId="{AAFDF809-3039-475A-B907-85165AF92D90}" srcOrd="0" destOrd="0" presId="urn:microsoft.com/office/officeart/2005/8/layout/hierarchy1"/>
    <dgm:cxn modelId="{4CDB3DE8-5D8B-4750-8D69-EEBD89EDD4D6}" type="presParOf" srcId="{AAFDF809-3039-475A-B907-85165AF92D90}" destId="{0CE0CD3B-9AC0-4590-8CA4-3CDAAD85D009}" srcOrd="0" destOrd="0" presId="urn:microsoft.com/office/officeart/2005/8/layout/hierarchy1"/>
    <dgm:cxn modelId="{CF10B95A-B214-4E74-825B-61A490554BE4}" type="presParOf" srcId="{AAFDF809-3039-475A-B907-85165AF92D90}" destId="{A536C7B7-2B7B-45AD-A5CD-1C71B451469B}" srcOrd="1" destOrd="0" presId="urn:microsoft.com/office/officeart/2005/8/layout/hierarchy1"/>
    <dgm:cxn modelId="{C22D6098-E604-4993-9F97-B5CBC44F9F81}" type="presParOf" srcId="{30B18F17-1A76-4107-8D1A-CD7A59052572}" destId="{2744CD71-C486-440E-8FDF-8BAFDECF8161}" srcOrd="1" destOrd="0" presId="urn:microsoft.com/office/officeart/2005/8/layout/hierarchy1"/>
    <dgm:cxn modelId="{9DDB422B-51CC-4CBC-BE8D-19B4A1C6C6BF}" type="presParOf" srcId="{2744CD71-C486-440E-8FDF-8BAFDECF8161}" destId="{4F7080E2-A543-43F7-911F-48D078723D58}" srcOrd="0" destOrd="0" presId="urn:microsoft.com/office/officeart/2005/8/layout/hierarchy1"/>
    <dgm:cxn modelId="{B09478E5-158F-4357-99CE-716FAEF419D9}" type="presParOf" srcId="{2744CD71-C486-440E-8FDF-8BAFDECF8161}" destId="{5EA48839-B45B-48D9-988B-390D2853EA97}" srcOrd="1" destOrd="0" presId="urn:microsoft.com/office/officeart/2005/8/layout/hierarchy1"/>
    <dgm:cxn modelId="{800392AB-6794-479C-87A2-DD3864F34636}" type="presParOf" srcId="{5EA48839-B45B-48D9-988B-390D2853EA97}" destId="{B7070DA9-935C-47C0-B6C2-B2A05CEBE070}" srcOrd="0" destOrd="0" presId="urn:microsoft.com/office/officeart/2005/8/layout/hierarchy1"/>
    <dgm:cxn modelId="{76CC4C19-25D8-4263-82E2-772AC8924952}" type="presParOf" srcId="{B7070DA9-935C-47C0-B6C2-B2A05CEBE070}" destId="{089A0F37-0C9A-41D7-95E1-48FB65047F0C}" srcOrd="0" destOrd="0" presId="urn:microsoft.com/office/officeart/2005/8/layout/hierarchy1"/>
    <dgm:cxn modelId="{1FC3CBCE-95AA-4105-BE9A-13056C8685B5}" type="presParOf" srcId="{B7070DA9-935C-47C0-B6C2-B2A05CEBE070}" destId="{8D594DF6-8F33-40AE-A2D8-42836D793B95}" srcOrd="1" destOrd="0" presId="urn:microsoft.com/office/officeart/2005/8/layout/hierarchy1"/>
    <dgm:cxn modelId="{D51EF97B-2BEB-4463-A434-E7C0B896C534}" type="presParOf" srcId="{5EA48839-B45B-48D9-988B-390D2853EA97}" destId="{0FBB439F-3B85-40F5-88F2-73E75DF46A07}" srcOrd="1" destOrd="0" presId="urn:microsoft.com/office/officeart/2005/8/layout/hierarchy1"/>
    <dgm:cxn modelId="{D2AA490F-CE8A-4BD5-8281-E5DCB2DC5882}" type="presParOf" srcId="{2744CD71-C486-440E-8FDF-8BAFDECF8161}" destId="{43DF2C5C-3501-47F2-9BBE-A96E2436DDB7}" srcOrd="2" destOrd="0" presId="urn:microsoft.com/office/officeart/2005/8/layout/hierarchy1"/>
    <dgm:cxn modelId="{4EDA1549-6DD6-4EDD-BD77-93558E48C370}" type="presParOf" srcId="{2744CD71-C486-440E-8FDF-8BAFDECF8161}" destId="{B71B0CF8-309A-47B6-AB24-F2DC8E418065}" srcOrd="3" destOrd="0" presId="urn:microsoft.com/office/officeart/2005/8/layout/hierarchy1"/>
    <dgm:cxn modelId="{5A784879-A076-4026-B8DF-E6A4CA98FCA4}" type="presParOf" srcId="{B71B0CF8-309A-47B6-AB24-F2DC8E418065}" destId="{5E32C1A3-8FDB-42FC-BF08-9655C867B90D}" srcOrd="0" destOrd="0" presId="urn:microsoft.com/office/officeart/2005/8/layout/hierarchy1"/>
    <dgm:cxn modelId="{F4FC6460-D1E6-4919-8404-3EB6F261174D}" type="presParOf" srcId="{5E32C1A3-8FDB-42FC-BF08-9655C867B90D}" destId="{77B1D6A6-2B13-4A80-95C2-0D4D416BAD78}" srcOrd="0" destOrd="0" presId="urn:microsoft.com/office/officeart/2005/8/layout/hierarchy1"/>
    <dgm:cxn modelId="{91CB73C5-F307-4E78-BF8E-9496093E3779}" type="presParOf" srcId="{5E32C1A3-8FDB-42FC-BF08-9655C867B90D}" destId="{E8A90CB6-9AF8-4A1A-B30F-2556B19ECB34}" srcOrd="1" destOrd="0" presId="urn:microsoft.com/office/officeart/2005/8/layout/hierarchy1"/>
    <dgm:cxn modelId="{F298E321-E9D4-4D7F-ACE6-D42E49E0A1C3}" type="presParOf" srcId="{B71B0CF8-309A-47B6-AB24-F2DC8E418065}" destId="{BCB883D3-4BE8-4908-AB62-A77F4F7F72A1}" srcOrd="1" destOrd="0" presId="urn:microsoft.com/office/officeart/2005/8/layout/hierarchy1"/>
    <dgm:cxn modelId="{762B182E-10BB-4131-8C45-033EB03E14BF}" type="presParOf" srcId="{2744CD71-C486-440E-8FDF-8BAFDECF8161}" destId="{F1FF24DB-E71A-49B8-A092-C0D99489D69A}" srcOrd="4" destOrd="0" presId="urn:microsoft.com/office/officeart/2005/8/layout/hierarchy1"/>
    <dgm:cxn modelId="{D05BC8D3-CEC6-48D0-AB71-6754EC399000}" type="presParOf" srcId="{2744CD71-C486-440E-8FDF-8BAFDECF8161}" destId="{3107CAF4-73C2-4314-A18D-BB4DE0B8B3C1}" srcOrd="5" destOrd="0" presId="urn:microsoft.com/office/officeart/2005/8/layout/hierarchy1"/>
    <dgm:cxn modelId="{D2A7064F-3A26-4FC8-949D-F332DA52F5E4}" type="presParOf" srcId="{3107CAF4-73C2-4314-A18D-BB4DE0B8B3C1}" destId="{4D7F9E0C-795B-4089-84F2-358C968101A6}" srcOrd="0" destOrd="0" presId="urn:microsoft.com/office/officeart/2005/8/layout/hierarchy1"/>
    <dgm:cxn modelId="{A4243501-1DEB-474C-8274-6EAFCD09E6D6}" type="presParOf" srcId="{4D7F9E0C-795B-4089-84F2-358C968101A6}" destId="{3DE82449-86BC-4576-B873-161132E45477}" srcOrd="0" destOrd="0" presId="urn:microsoft.com/office/officeart/2005/8/layout/hierarchy1"/>
    <dgm:cxn modelId="{D25247B0-7B30-45F1-B918-9AF56EADA2F5}" type="presParOf" srcId="{4D7F9E0C-795B-4089-84F2-358C968101A6}" destId="{CCDF0202-302A-411C-A8B2-FC9E3FE9FDDA}" srcOrd="1" destOrd="0" presId="urn:microsoft.com/office/officeart/2005/8/layout/hierarchy1"/>
    <dgm:cxn modelId="{04984243-10D5-4B55-97EC-93BBBB0978F3}" type="presParOf" srcId="{3107CAF4-73C2-4314-A18D-BB4DE0B8B3C1}" destId="{21376752-2C8C-48CB-AA8A-7D12CCF8AD98}" srcOrd="1" destOrd="0" presId="urn:microsoft.com/office/officeart/2005/8/layout/hierarchy1"/>
    <dgm:cxn modelId="{E8F70E4E-1101-49ED-9E33-A4B7C3C8B012}" type="presParOf" srcId="{2744CD71-C486-440E-8FDF-8BAFDECF8161}" destId="{8C738B80-174D-49AB-9DC0-FBAC59A1089A}" srcOrd="6" destOrd="0" presId="urn:microsoft.com/office/officeart/2005/8/layout/hierarchy1"/>
    <dgm:cxn modelId="{94477A70-4B26-4248-BE54-1AD3E75E7B76}" type="presParOf" srcId="{2744CD71-C486-440E-8FDF-8BAFDECF8161}" destId="{E54C695A-9F43-4ABF-869E-8E2BAC80977F}" srcOrd="7" destOrd="0" presId="urn:microsoft.com/office/officeart/2005/8/layout/hierarchy1"/>
    <dgm:cxn modelId="{1E1C41FE-A2A2-4711-B9A4-92F50A959B84}" type="presParOf" srcId="{E54C695A-9F43-4ABF-869E-8E2BAC80977F}" destId="{119226B8-B4E4-46C3-9953-072C4380AE8A}" srcOrd="0" destOrd="0" presId="urn:microsoft.com/office/officeart/2005/8/layout/hierarchy1"/>
    <dgm:cxn modelId="{371DFD7B-0F57-4FD3-852B-540C43D1DB3B}" type="presParOf" srcId="{119226B8-B4E4-46C3-9953-072C4380AE8A}" destId="{49D4DA99-E4C6-4989-BD93-C58BD847AB4E}" srcOrd="0" destOrd="0" presId="urn:microsoft.com/office/officeart/2005/8/layout/hierarchy1"/>
    <dgm:cxn modelId="{21D1DB4E-9C3D-4111-8030-9A5E81A86D5F}" type="presParOf" srcId="{119226B8-B4E4-46C3-9953-072C4380AE8A}" destId="{016716CD-E68E-4456-8343-C52CB8C98754}" srcOrd="1" destOrd="0" presId="urn:microsoft.com/office/officeart/2005/8/layout/hierarchy1"/>
    <dgm:cxn modelId="{8F35A9DD-6B3C-4093-B91B-4AD4A0EDDA70}" type="presParOf" srcId="{E54C695A-9F43-4ABF-869E-8E2BAC80977F}" destId="{34AA84C9-E94A-45C3-961B-40AA6FF1990E}" srcOrd="1" destOrd="0" presId="urn:microsoft.com/office/officeart/2005/8/layout/hierarchy1"/>
    <dgm:cxn modelId="{A47D1210-59F2-42AA-B717-0F3B08D3C21F}" type="presParOf" srcId="{2744CD71-C486-440E-8FDF-8BAFDECF8161}" destId="{7FEB0CE5-D8CB-43A4-B271-504A852B542A}" srcOrd="8" destOrd="0" presId="urn:microsoft.com/office/officeart/2005/8/layout/hierarchy1"/>
    <dgm:cxn modelId="{5093BB5B-9C9D-4A8C-BC73-12BA0A027CC5}" type="presParOf" srcId="{2744CD71-C486-440E-8FDF-8BAFDECF8161}" destId="{49C11CC5-A10D-4A78-88C4-FC823750DAE7}" srcOrd="9" destOrd="0" presId="urn:microsoft.com/office/officeart/2005/8/layout/hierarchy1"/>
    <dgm:cxn modelId="{F3E1E273-8C66-4ACD-A7AE-786354EF2932}" type="presParOf" srcId="{49C11CC5-A10D-4A78-88C4-FC823750DAE7}" destId="{DD46F714-48B9-402B-BB0D-13BD027CC73E}" srcOrd="0" destOrd="0" presId="urn:microsoft.com/office/officeart/2005/8/layout/hierarchy1"/>
    <dgm:cxn modelId="{9A77A28B-4AD1-45D2-821A-431761566B68}" type="presParOf" srcId="{DD46F714-48B9-402B-BB0D-13BD027CC73E}" destId="{B672FACF-6E68-4F89-A581-100E816EAE28}" srcOrd="0" destOrd="0" presId="urn:microsoft.com/office/officeart/2005/8/layout/hierarchy1"/>
    <dgm:cxn modelId="{8111710E-677E-40CD-ABEF-64699CE3775A}" type="presParOf" srcId="{DD46F714-48B9-402B-BB0D-13BD027CC73E}" destId="{3E084602-A0A2-4BBF-9B62-570D10111E17}" srcOrd="1" destOrd="0" presId="urn:microsoft.com/office/officeart/2005/8/layout/hierarchy1"/>
    <dgm:cxn modelId="{E879CCCE-A9C1-4617-A931-000A20BF5EB7}" type="presParOf" srcId="{49C11CC5-A10D-4A78-88C4-FC823750DAE7}" destId="{7ECB9310-BC46-4905-9C26-5489DD8E7D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0CE5-D8CB-43A4-B271-504A852B542A}">
      <dsp:nvSpPr>
        <dsp:cNvPr id="0" name=""/>
        <dsp:cNvSpPr/>
      </dsp:nvSpPr>
      <dsp:spPr>
        <a:xfrm>
          <a:off x="5983188" y="3026544"/>
          <a:ext cx="4963715" cy="590569"/>
        </a:xfrm>
        <a:custGeom>
          <a:avLst/>
          <a:gdLst/>
          <a:ahLst/>
          <a:cxnLst/>
          <a:rect l="0" t="0" r="0" b="0"/>
          <a:pathLst>
            <a:path>
              <a:moveTo>
                <a:pt x="0" y="0"/>
              </a:moveTo>
              <a:lnTo>
                <a:pt x="0" y="402455"/>
              </a:lnTo>
              <a:lnTo>
                <a:pt x="4963715" y="402455"/>
              </a:lnTo>
              <a:lnTo>
                <a:pt x="4963715" y="59056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38B80-174D-49AB-9DC0-FBAC59A1089A}">
      <dsp:nvSpPr>
        <dsp:cNvPr id="0" name=""/>
        <dsp:cNvSpPr/>
      </dsp:nvSpPr>
      <dsp:spPr>
        <a:xfrm>
          <a:off x="5983188" y="3026544"/>
          <a:ext cx="2481857" cy="590569"/>
        </a:xfrm>
        <a:custGeom>
          <a:avLst/>
          <a:gdLst/>
          <a:ahLst/>
          <a:cxnLst/>
          <a:rect l="0" t="0" r="0" b="0"/>
          <a:pathLst>
            <a:path>
              <a:moveTo>
                <a:pt x="0" y="0"/>
              </a:moveTo>
              <a:lnTo>
                <a:pt x="0" y="402455"/>
              </a:lnTo>
              <a:lnTo>
                <a:pt x="2481857" y="402455"/>
              </a:lnTo>
              <a:lnTo>
                <a:pt x="2481857" y="59056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F24DB-E71A-49B8-A092-C0D99489D69A}">
      <dsp:nvSpPr>
        <dsp:cNvPr id="0" name=""/>
        <dsp:cNvSpPr/>
      </dsp:nvSpPr>
      <dsp:spPr>
        <a:xfrm>
          <a:off x="5937468" y="3026544"/>
          <a:ext cx="91440" cy="590569"/>
        </a:xfrm>
        <a:custGeom>
          <a:avLst/>
          <a:gdLst/>
          <a:ahLst/>
          <a:cxnLst/>
          <a:rect l="0" t="0" r="0" b="0"/>
          <a:pathLst>
            <a:path>
              <a:moveTo>
                <a:pt x="45720" y="0"/>
              </a:moveTo>
              <a:lnTo>
                <a:pt x="45720" y="59056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F2C5C-3501-47F2-9BBE-A96E2436DDB7}">
      <dsp:nvSpPr>
        <dsp:cNvPr id="0" name=""/>
        <dsp:cNvSpPr/>
      </dsp:nvSpPr>
      <dsp:spPr>
        <a:xfrm>
          <a:off x="3501330" y="3026544"/>
          <a:ext cx="2481857" cy="590569"/>
        </a:xfrm>
        <a:custGeom>
          <a:avLst/>
          <a:gdLst/>
          <a:ahLst/>
          <a:cxnLst/>
          <a:rect l="0" t="0" r="0" b="0"/>
          <a:pathLst>
            <a:path>
              <a:moveTo>
                <a:pt x="2481857" y="0"/>
              </a:moveTo>
              <a:lnTo>
                <a:pt x="2481857" y="402455"/>
              </a:lnTo>
              <a:lnTo>
                <a:pt x="0" y="402455"/>
              </a:lnTo>
              <a:lnTo>
                <a:pt x="0" y="59056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080E2-A543-43F7-911F-48D078723D58}">
      <dsp:nvSpPr>
        <dsp:cNvPr id="0" name=""/>
        <dsp:cNvSpPr/>
      </dsp:nvSpPr>
      <dsp:spPr>
        <a:xfrm>
          <a:off x="1019472" y="3026544"/>
          <a:ext cx="4963715" cy="590569"/>
        </a:xfrm>
        <a:custGeom>
          <a:avLst/>
          <a:gdLst/>
          <a:ahLst/>
          <a:cxnLst/>
          <a:rect l="0" t="0" r="0" b="0"/>
          <a:pathLst>
            <a:path>
              <a:moveTo>
                <a:pt x="4963715" y="0"/>
              </a:moveTo>
              <a:lnTo>
                <a:pt x="4963715" y="402455"/>
              </a:lnTo>
              <a:lnTo>
                <a:pt x="0" y="402455"/>
              </a:lnTo>
              <a:lnTo>
                <a:pt x="0" y="59056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CD3B-9AC0-4590-8CA4-3CDAAD85D009}">
      <dsp:nvSpPr>
        <dsp:cNvPr id="0" name=""/>
        <dsp:cNvSpPr/>
      </dsp:nvSpPr>
      <dsp:spPr>
        <a:xfrm>
          <a:off x="4967882" y="1737106"/>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6C7B7-2B7B-45AD-A5CD-1C71B451469B}">
      <dsp:nvSpPr>
        <dsp:cNvPr id="0" name=""/>
        <dsp:cNvSpPr/>
      </dsp:nvSpPr>
      <dsp:spPr>
        <a:xfrm>
          <a:off x="5193506" y="1951448"/>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ea typeface="Shaikh Hamdullah Mushaf" panose="03020500000000020004" pitchFamily="66" charset="-78"/>
              <a:cs typeface="Shaikh Hamdullah Mushaf" panose="03020500000000020004" pitchFamily="66" charset="-78"/>
            </a:rPr>
            <a:t>Zekât İbadetinin Amacı</a:t>
          </a:r>
          <a:endParaRPr lang="tr-TR" sz="2300" kern="1200" dirty="0"/>
        </a:p>
      </dsp:txBody>
      <dsp:txXfrm>
        <a:off x="5231272" y="1989214"/>
        <a:ext cx="1955078" cy="1213905"/>
      </dsp:txXfrm>
    </dsp:sp>
    <dsp:sp modelId="{089A0F37-0C9A-41D7-95E1-48FB65047F0C}">
      <dsp:nvSpPr>
        <dsp:cNvPr id="0" name=""/>
        <dsp:cNvSpPr/>
      </dsp:nvSpPr>
      <dsp:spPr>
        <a:xfrm>
          <a:off x="4167" y="3617113"/>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594DF6-8F33-40AE-A2D8-42836D793B95}">
      <dsp:nvSpPr>
        <dsp:cNvPr id="0" name=""/>
        <dsp:cNvSpPr/>
      </dsp:nvSpPr>
      <dsp:spPr>
        <a:xfrm>
          <a:off x="229790" y="3831455"/>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Toplumda yardımlaşmayı yaygınlaştırmak</a:t>
          </a:r>
        </a:p>
      </dsp:txBody>
      <dsp:txXfrm>
        <a:off x="267556" y="3869221"/>
        <a:ext cx="1955078" cy="1213905"/>
      </dsp:txXfrm>
    </dsp:sp>
    <dsp:sp modelId="{77B1D6A6-2B13-4A80-95C2-0D4D416BAD78}">
      <dsp:nvSpPr>
        <dsp:cNvPr id="0" name=""/>
        <dsp:cNvSpPr/>
      </dsp:nvSpPr>
      <dsp:spPr>
        <a:xfrm>
          <a:off x="2486024" y="3617113"/>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90CB6-9AF8-4A1A-B30F-2556B19ECB34}">
      <dsp:nvSpPr>
        <dsp:cNvPr id="0" name=""/>
        <dsp:cNvSpPr/>
      </dsp:nvSpPr>
      <dsp:spPr>
        <a:xfrm>
          <a:off x="2711648" y="3831455"/>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Yoksulları korumak</a:t>
          </a:r>
        </a:p>
      </dsp:txBody>
      <dsp:txXfrm>
        <a:off x="2749414" y="3869221"/>
        <a:ext cx="1955078" cy="1213905"/>
      </dsp:txXfrm>
    </dsp:sp>
    <dsp:sp modelId="{3DE82449-86BC-4576-B873-161132E45477}">
      <dsp:nvSpPr>
        <dsp:cNvPr id="0" name=""/>
        <dsp:cNvSpPr/>
      </dsp:nvSpPr>
      <dsp:spPr>
        <a:xfrm>
          <a:off x="4967882" y="3617113"/>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F0202-302A-411C-A8B2-FC9E3FE9FDDA}">
      <dsp:nvSpPr>
        <dsp:cNvPr id="0" name=""/>
        <dsp:cNvSpPr/>
      </dsp:nvSpPr>
      <dsp:spPr>
        <a:xfrm>
          <a:off x="5193506" y="3831455"/>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Nimetin şükrünü eda etmek</a:t>
          </a:r>
        </a:p>
      </dsp:txBody>
      <dsp:txXfrm>
        <a:off x="5231272" y="3869221"/>
        <a:ext cx="1955078" cy="1213905"/>
      </dsp:txXfrm>
    </dsp:sp>
    <dsp:sp modelId="{49D4DA99-E4C6-4989-BD93-C58BD847AB4E}">
      <dsp:nvSpPr>
        <dsp:cNvPr id="0" name=""/>
        <dsp:cNvSpPr/>
      </dsp:nvSpPr>
      <dsp:spPr>
        <a:xfrm>
          <a:off x="7449740" y="3617113"/>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716CD-E68E-4456-8343-C52CB8C98754}">
      <dsp:nvSpPr>
        <dsp:cNvPr id="0" name=""/>
        <dsp:cNvSpPr/>
      </dsp:nvSpPr>
      <dsp:spPr>
        <a:xfrm>
          <a:off x="7675364" y="3831455"/>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Toplumda sosyal dengeyi sağlamak</a:t>
          </a:r>
        </a:p>
      </dsp:txBody>
      <dsp:txXfrm>
        <a:off x="7713130" y="3869221"/>
        <a:ext cx="1955078" cy="1213905"/>
      </dsp:txXfrm>
    </dsp:sp>
    <dsp:sp modelId="{B672FACF-6E68-4F89-A581-100E816EAE28}">
      <dsp:nvSpPr>
        <dsp:cNvPr id="0" name=""/>
        <dsp:cNvSpPr/>
      </dsp:nvSpPr>
      <dsp:spPr>
        <a:xfrm>
          <a:off x="9931598" y="3617113"/>
          <a:ext cx="2030610" cy="12894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84602-A0A2-4BBF-9B62-570D10111E17}">
      <dsp:nvSpPr>
        <dsp:cNvPr id="0" name=""/>
        <dsp:cNvSpPr/>
      </dsp:nvSpPr>
      <dsp:spPr>
        <a:xfrm>
          <a:off x="10157221" y="3831455"/>
          <a:ext cx="2030610" cy="128943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Kişiyi cimrilik ve bencillikten kurtarmak</a:t>
          </a:r>
        </a:p>
      </dsp:txBody>
      <dsp:txXfrm>
        <a:off x="10194987" y="3869221"/>
        <a:ext cx="1955078" cy="12139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11.01.2021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Hz. Peygamber, cimriliğin insanda meydana getirdiği psikolojik durumu şöyle anlatmaktadır:</a:t>
            </a:r>
          </a:p>
          <a:p>
            <a:r>
              <a:rPr lang="tr-TR" sz="1200" b="0" i="1" kern="1200" dirty="0">
                <a:solidFill>
                  <a:schemeClr val="tx1"/>
                </a:solidFill>
                <a:effectLst/>
                <a:latin typeface="+mn-lt"/>
                <a:ea typeface="+mn-ea"/>
                <a:cs typeface="+mn-cs"/>
              </a:rPr>
              <a:t>“Cimri kişi ile sadaka veren cömert kişinin </a:t>
            </a:r>
            <a:r>
              <a:rPr lang="tr-TR" sz="1200" b="0" i="1" kern="1200" dirty="0" err="1">
                <a:solidFill>
                  <a:schemeClr val="tx1"/>
                </a:solidFill>
                <a:effectLst/>
                <a:latin typeface="+mn-lt"/>
                <a:ea typeface="+mn-ea"/>
                <a:cs typeface="+mn-cs"/>
              </a:rPr>
              <a:t>misâli</a:t>
            </a:r>
            <a:r>
              <a:rPr lang="tr-TR" sz="1200" b="0" i="1" kern="1200" dirty="0">
                <a:solidFill>
                  <a:schemeClr val="tx1"/>
                </a:solidFill>
                <a:effectLst/>
                <a:latin typeface="+mn-lt"/>
                <a:ea typeface="+mn-ea"/>
                <a:cs typeface="+mn-cs"/>
              </a:rPr>
              <a:t>, üzerlerinde demirden zırh bulunan iki kişiye benzer. Sadaka veren kişi, bir sadaka vermeyi kastedince üzerindeki zırhı parmak uçları görünmeyinceye kadar genişlenir. Cimri olan kişi, bir sadaka vermeyi kastettiğinde üzerindeki zırhı büzülür ve iki elini köprücük kemiğine yapıştırır. Her bir halkası da kendisine uygun gelen eşine geçecek şekilde büzülür.”</a:t>
            </a:r>
            <a:endParaRPr lang="tr-TR" sz="1200" b="0" i="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8</a:t>
            </a:fld>
            <a:endParaRPr lang="tr-TR"/>
          </a:p>
        </p:txBody>
      </p:sp>
    </p:spTree>
    <p:extLst>
      <p:ext uri="{BB962C8B-B14F-4D97-AF65-F5344CB8AC3E}">
        <p14:creationId xmlns:p14="http://schemas.microsoft.com/office/powerpoint/2010/main" val="19987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11.01.2021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11.01.2021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11.01.2021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11.01.2021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11.01.2021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11.01.2021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11.01.2021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11.01.2021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11.01.2021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11.01.2021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oJX6jsZNyDs?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_3DScXY4R9w" TargetMode="External"/><Relationship Id="rId2" Type="http://schemas.openxmlformats.org/officeDocument/2006/relationships/slideLayout" Target="../slideLayouts/slideLayout7.xml"/><Relationship Id="rId1" Type="http://schemas.openxmlformats.org/officeDocument/2006/relationships/video" Target="https://www.youtube.com/embed/_3DScXY4R9w?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1UUHcX6o9XM" TargetMode="External"/><Relationship Id="rId2" Type="http://schemas.openxmlformats.org/officeDocument/2006/relationships/slideLayout" Target="../slideLayouts/slideLayout7.xml"/><Relationship Id="rId1" Type="http://schemas.openxmlformats.org/officeDocument/2006/relationships/video" Target="https://www.youtube.com/embed/1UUHcX6o9XM?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D2BD6-3E3A-47DB-9A1A-A6E00C0A83F9}"/>
              </a:ext>
            </a:extLst>
          </p:cNvPr>
          <p:cNvSpPr>
            <a:spLocks noGrp="1"/>
          </p:cNvSpPr>
          <p:nvPr>
            <p:ph type="ctrTitle"/>
          </p:nvPr>
        </p:nvSpPr>
        <p:spPr/>
        <p:txBody>
          <a:bodyPr/>
          <a:lstStyle/>
          <a:p>
            <a:r>
              <a:rPr lang="tr-TR" dirty="0"/>
              <a:t>http://youtube.com/watch?v=oJX6jsZNyDs</a:t>
            </a:r>
          </a:p>
        </p:txBody>
      </p:sp>
      <p:sp>
        <p:nvSpPr>
          <p:cNvPr id="3" name="Alt Başlık 2">
            <a:extLst>
              <a:ext uri="{FF2B5EF4-FFF2-40B4-BE49-F238E27FC236}">
                <a16:creationId xmlns:a16="http://schemas.microsoft.com/office/drawing/2014/main" id="{3F16CC1D-7DCB-4D17-93DC-E87AD63909A0}"/>
              </a:ext>
            </a:extLst>
          </p:cNvPr>
          <p:cNvSpPr>
            <a:spLocks noGrp="1"/>
          </p:cNvSpPr>
          <p:nvPr>
            <p:ph type="subTitle" idx="1"/>
          </p:nvPr>
        </p:nvSpPr>
        <p:spPr/>
        <p:txBody>
          <a:bodyPr/>
          <a:lstStyle/>
          <a:p>
            <a:endParaRPr lang="tr-TR"/>
          </a:p>
        </p:txBody>
      </p:sp>
      <p:pic>
        <p:nvPicPr>
          <p:cNvPr id="5" name="Çevrimiçi Medya 4" title="Zor Zamanda ￄﾰnfak Etmenin Bereketi (Hz. Ali'den (ra.) ￄﾰbretlik Kￄﾱssa)">
            <a:hlinkClick r:id="" action="ppaction://media"/>
            <a:extLst>
              <a:ext uri="{FF2B5EF4-FFF2-40B4-BE49-F238E27FC236}">
                <a16:creationId xmlns:a16="http://schemas.microsoft.com/office/drawing/2014/main" id="{5EFA1B85-0858-4181-9BAE-58D703E9013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06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DAA6B10-5AA3-4D59-8C70-946864F922A5}"/>
              </a:ext>
            </a:extLst>
          </p:cNvPr>
          <p:cNvSpPr/>
          <p:nvPr/>
        </p:nvSpPr>
        <p:spPr>
          <a:xfrm>
            <a:off x="3601278" y="3244334"/>
            <a:ext cx="4989443" cy="369332"/>
          </a:xfrm>
          <a:prstGeom prst="rect">
            <a:avLst/>
          </a:prstGeom>
        </p:spPr>
        <p:txBody>
          <a:bodyPr wrap="none">
            <a:spAutoFit/>
          </a:bodyPr>
          <a:lstStyle/>
          <a:p>
            <a:r>
              <a:rPr lang="tr-TR" dirty="0">
                <a:hlinkClick r:id="rId3"/>
              </a:rPr>
              <a:t>https://www.youtube.com/watch?v=_3DScXY4R9w</a:t>
            </a:r>
            <a:endParaRPr lang="tr-TR" dirty="0"/>
          </a:p>
        </p:txBody>
      </p:sp>
      <p:pic>
        <p:nvPicPr>
          <p:cNvPr id="4" name="Çevrimiçi Medya 3" title="Bakara Sￃﾼresi (265)">
            <a:hlinkClick r:id="" action="ppaction://media"/>
            <a:extLst>
              <a:ext uri="{FF2B5EF4-FFF2-40B4-BE49-F238E27FC236}">
                <a16:creationId xmlns:a16="http://schemas.microsoft.com/office/drawing/2014/main" id="{7F814046-8A44-4515-9C5C-8A81A9C2FFBD}"/>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8364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57B6D5-B064-490D-BE05-CF5C127549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8395" y="0"/>
            <a:ext cx="9395209" cy="6858000"/>
          </a:xfrm>
          <a:prstGeom prst="rect">
            <a:avLst/>
          </a:prstGeom>
        </p:spPr>
      </p:pic>
    </p:spTree>
    <p:extLst>
      <p:ext uri="{BB962C8B-B14F-4D97-AF65-F5344CB8AC3E}">
        <p14:creationId xmlns:p14="http://schemas.microsoft.com/office/powerpoint/2010/main" val="24568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2AF323E-3854-4D36-8D0A-5E237B40EF84}"/>
              </a:ext>
            </a:extLst>
          </p:cNvPr>
          <p:cNvSpPr/>
          <p:nvPr/>
        </p:nvSpPr>
        <p:spPr>
          <a:xfrm>
            <a:off x="3544371" y="3244334"/>
            <a:ext cx="5103257" cy="369332"/>
          </a:xfrm>
          <a:prstGeom prst="rect">
            <a:avLst/>
          </a:prstGeom>
        </p:spPr>
        <p:txBody>
          <a:bodyPr wrap="none">
            <a:spAutoFit/>
          </a:bodyPr>
          <a:lstStyle/>
          <a:p>
            <a:r>
              <a:rPr lang="tr-TR" dirty="0">
                <a:hlinkClick r:id="rId3"/>
              </a:rPr>
              <a:t>https://www.youtube.com/watch?v=1UUHcX6o9XM</a:t>
            </a:r>
            <a:endParaRPr lang="tr-TR" dirty="0"/>
          </a:p>
        </p:txBody>
      </p:sp>
      <p:pic>
        <p:nvPicPr>
          <p:cNvPr id="4" name="Çevrimiçi Medya 3" title="ￄﾰbretlik ￄﾰnfak Hikayesi (Yaￅﾟanmￄﾱￅﾟ Dini Hikaye) - Bir Taksicinin Mￃﾼthiￅﾟ ￃﾖykￃﾼsￃﾼ">
            <a:hlinkClick r:id="" action="ppaction://media"/>
            <a:extLst>
              <a:ext uri="{FF2B5EF4-FFF2-40B4-BE49-F238E27FC236}">
                <a16:creationId xmlns:a16="http://schemas.microsoft.com/office/drawing/2014/main" id="{FD93D3CA-B357-4F97-AC96-3D7944E04834}"/>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346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860EE3E-8E7B-40E5-8232-5A2C310A0A76}"/>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5">
            <a:extLst>
              <a:ext uri="{FF2B5EF4-FFF2-40B4-BE49-F238E27FC236}">
                <a16:creationId xmlns:a16="http://schemas.microsoft.com/office/drawing/2014/main" id="{1FBB3AA4-0079-4F74-B0D2-4B260BF9836D}"/>
              </a:ext>
            </a:extLst>
          </p:cNvPr>
          <p:cNvSpPr/>
          <p:nvPr/>
        </p:nvSpPr>
        <p:spPr>
          <a:xfrm>
            <a:off x="7801792" y="1374745"/>
            <a:ext cx="1203343" cy="523220"/>
          </a:xfrm>
          <a:prstGeom prst="rect">
            <a:avLst/>
          </a:prstGeom>
        </p:spPr>
        <p:txBody>
          <a:bodyPr wrap="none">
            <a:spAutoFit/>
          </a:bodyPr>
          <a:lstStyle/>
          <a:p>
            <a:r>
              <a:rPr lang="tr-TR" sz="2800" dirty="0">
                <a:solidFill>
                  <a:schemeClr val="accent6">
                    <a:lumMod val="50000"/>
                  </a:schemeClr>
                </a:solidFill>
              </a:rPr>
              <a:t>Artma,</a:t>
            </a:r>
          </a:p>
        </p:txBody>
      </p:sp>
      <p:sp>
        <p:nvSpPr>
          <p:cNvPr id="9" name="Dikdörtgen 8">
            <a:extLst>
              <a:ext uri="{FF2B5EF4-FFF2-40B4-BE49-F238E27FC236}">
                <a16:creationId xmlns:a16="http://schemas.microsoft.com/office/drawing/2014/main" id="{21E40B13-7EEF-4D9D-9A1E-A7842DE3781A}"/>
              </a:ext>
            </a:extLst>
          </p:cNvPr>
          <p:cNvSpPr/>
          <p:nvPr/>
        </p:nvSpPr>
        <p:spPr>
          <a:xfrm>
            <a:off x="10165180" y="1374745"/>
            <a:ext cx="1021433" cy="523220"/>
          </a:xfrm>
          <a:prstGeom prst="rect">
            <a:avLst/>
          </a:prstGeom>
        </p:spPr>
        <p:txBody>
          <a:bodyPr wrap="none">
            <a:spAutoFit/>
          </a:bodyPr>
          <a:lstStyle/>
          <a:p>
            <a:pPr lvl="0"/>
            <a:r>
              <a:rPr lang="tr-TR" sz="2800" dirty="0">
                <a:solidFill>
                  <a:schemeClr val="accent6">
                    <a:lumMod val="50000"/>
                  </a:schemeClr>
                </a:solidFill>
              </a:rPr>
              <a:t>İyi hal</a:t>
            </a:r>
          </a:p>
        </p:txBody>
      </p:sp>
      <p:sp>
        <p:nvSpPr>
          <p:cNvPr id="10" name="Dikdörtgen 9">
            <a:extLst>
              <a:ext uri="{FF2B5EF4-FFF2-40B4-BE49-F238E27FC236}">
                <a16:creationId xmlns:a16="http://schemas.microsoft.com/office/drawing/2014/main" id="{D265C144-03FE-47F4-AD43-DB3F6D8961F6}"/>
              </a:ext>
            </a:extLst>
          </p:cNvPr>
          <p:cNvSpPr/>
          <p:nvPr/>
        </p:nvSpPr>
        <p:spPr>
          <a:xfrm>
            <a:off x="9060815" y="1374745"/>
            <a:ext cx="1048685" cy="523220"/>
          </a:xfrm>
          <a:prstGeom prst="rect">
            <a:avLst/>
          </a:prstGeom>
        </p:spPr>
        <p:txBody>
          <a:bodyPr wrap="none">
            <a:spAutoFit/>
          </a:bodyPr>
          <a:lstStyle/>
          <a:p>
            <a:r>
              <a:rPr lang="tr-TR" sz="2800" dirty="0">
                <a:solidFill>
                  <a:schemeClr val="accent6">
                    <a:lumMod val="50000"/>
                  </a:schemeClr>
                </a:solidFill>
              </a:rPr>
              <a:t>Övgü,</a:t>
            </a:r>
          </a:p>
        </p:txBody>
      </p:sp>
      <p:sp>
        <p:nvSpPr>
          <p:cNvPr id="11" name="Dikdörtgen 10">
            <a:extLst>
              <a:ext uri="{FF2B5EF4-FFF2-40B4-BE49-F238E27FC236}">
                <a16:creationId xmlns:a16="http://schemas.microsoft.com/office/drawing/2014/main" id="{10D11488-09F3-41B8-B336-31BA4F62B45A}"/>
              </a:ext>
            </a:extLst>
          </p:cNvPr>
          <p:cNvSpPr/>
          <p:nvPr/>
        </p:nvSpPr>
        <p:spPr>
          <a:xfrm>
            <a:off x="1045195" y="5113923"/>
            <a:ext cx="10101612" cy="646331"/>
          </a:xfrm>
          <a:prstGeom prst="rect">
            <a:avLst/>
          </a:prstGeom>
        </p:spPr>
        <p:txBody>
          <a:bodyPr wrap="none">
            <a:spAutoFit/>
          </a:bodyPr>
          <a:lstStyle/>
          <a:p>
            <a:pPr algn="ctr"/>
            <a:r>
              <a:rPr lang="tr-TR" sz="3600" dirty="0">
                <a:solidFill>
                  <a:schemeClr val="accent6">
                    <a:lumMod val="50000"/>
                  </a:schemeClr>
                </a:solidFill>
              </a:rPr>
              <a:t>Zekât, hicretin ikinci yılında Medine’de farz kılınmıştır.</a:t>
            </a:r>
          </a:p>
        </p:txBody>
      </p:sp>
    </p:spTree>
    <p:extLst>
      <p:ext uri="{BB962C8B-B14F-4D97-AF65-F5344CB8AC3E}">
        <p14:creationId xmlns:p14="http://schemas.microsoft.com/office/powerpoint/2010/main" val="264911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A36809E-A01F-436B-953E-19C263B490F1}"/>
              </a:ext>
            </a:extLst>
          </p:cNvPr>
          <p:cNvSpPr/>
          <p:nvPr/>
        </p:nvSpPr>
        <p:spPr>
          <a:xfrm>
            <a:off x="1823836" y="735955"/>
            <a:ext cx="8544327" cy="5386090"/>
          </a:xfrm>
          <a:prstGeom prst="rect">
            <a:avLst/>
          </a:prstGeom>
        </p:spPr>
        <p:txBody>
          <a:bodyPr wrap="none">
            <a:spAutoFit/>
          </a:bodyPr>
          <a:lstStyle/>
          <a:p>
            <a:r>
              <a:rPr lang="tr-TR" sz="34400" dirty="0"/>
              <a:t>%2,5</a:t>
            </a:r>
          </a:p>
        </p:txBody>
      </p:sp>
    </p:spTree>
    <p:extLst>
      <p:ext uri="{BB962C8B-B14F-4D97-AF65-F5344CB8AC3E}">
        <p14:creationId xmlns:p14="http://schemas.microsoft.com/office/powerpoint/2010/main" val="396577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32233A4-07E7-4C39-A55C-40AF2B8C2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751" y="2509952"/>
            <a:ext cx="4057244" cy="3502754"/>
          </a:xfrm>
          <a:prstGeom prst="rect">
            <a:avLst/>
          </a:prstGeom>
        </p:spPr>
      </p:pic>
      <p:sp>
        <p:nvSpPr>
          <p:cNvPr id="3" name="Düşünce Balonu: Bulut 2">
            <a:extLst>
              <a:ext uri="{FF2B5EF4-FFF2-40B4-BE49-F238E27FC236}">
                <a16:creationId xmlns:a16="http://schemas.microsoft.com/office/drawing/2014/main" id="{6063D589-9C15-4094-9507-431AB5DD32AD}"/>
              </a:ext>
            </a:extLst>
          </p:cNvPr>
          <p:cNvSpPr/>
          <p:nvPr/>
        </p:nvSpPr>
        <p:spPr>
          <a:xfrm>
            <a:off x="5068111" y="1225686"/>
            <a:ext cx="6605080" cy="2801566"/>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tr-TR" sz="4400" dirty="0">
                <a:ea typeface="Shaikh Hamdullah Mushaf" panose="03020500000000020004" pitchFamily="66" charset="-78"/>
                <a:cs typeface="Shaikh Hamdullah Mushaf" panose="03020500000000020004" pitchFamily="66" charset="-78"/>
              </a:rPr>
              <a:t>Zekât İbadetinin amaçları neler olabilir?</a:t>
            </a:r>
            <a:endParaRPr lang="tr-TR" sz="4400" dirty="0"/>
          </a:p>
        </p:txBody>
      </p:sp>
    </p:spTree>
    <p:extLst>
      <p:ext uri="{BB962C8B-B14F-4D97-AF65-F5344CB8AC3E}">
        <p14:creationId xmlns:p14="http://schemas.microsoft.com/office/powerpoint/2010/main" val="15694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B1C9DFD-8945-45C3-BE4A-F6F074292E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2001" cy="6859983"/>
          </a:xfrm>
          <a:prstGeom prst="rect">
            <a:avLst/>
          </a:prstGeom>
        </p:spPr>
      </p:pic>
      <p:graphicFrame>
        <p:nvGraphicFramePr>
          <p:cNvPr id="2" name="Diyagram 1">
            <a:extLst>
              <a:ext uri="{FF2B5EF4-FFF2-40B4-BE49-F238E27FC236}">
                <a16:creationId xmlns:a16="http://schemas.microsoft.com/office/drawing/2014/main" id="{DD13D96C-4266-40E0-86A5-D2AEF57467D3}"/>
              </a:ext>
            </a:extLst>
          </p:cNvPr>
          <p:cNvGraphicFramePr/>
          <p:nvPr>
            <p:extLst>
              <p:ext uri="{D42A27DB-BD31-4B8C-83A1-F6EECF244321}">
                <p14:modId xmlns:p14="http://schemas.microsoft.com/office/powerpoint/2010/main" val="421866789"/>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2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graphicEl>
                                              <a:dgm id="{0CE0CD3B-9AC0-4590-8CA4-3CDAAD85D009}"/>
                                            </p:graphicEl>
                                          </p:spTgt>
                                        </p:tgtEl>
                                        <p:attrNameLst>
                                          <p:attrName>style.visibility</p:attrName>
                                        </p:attrNameLst>
                                      </p:cBhvr>
                                      <p:to>
                                        <p:strVal val="visible"/>
                                      </p:to>
                                    </p:set>
                                    <p:animEffect transition="in" filter="fade">
                                      <p:cBhvr>
                                        <p:cTn id="12" dur="1000"/>
                                        <p:tgtEl>
                                          <p:spTgt spid="2">
                                            <p:graphicEl>
                                              <a:dgm id="{0CE0CD3B-9AC0-4590-8CA4-3CDAAD85D009}"/>
                                            </p:graphicEl>
                                          </p:spTgt>
                                        </p:tgtEl>
                                      </p:cBhvr>
                                    </p:animEffect>
                                    <p:anim calcmode="lin" valueType="num">
                                      <p:cBhvr>
                                        <p:cTn id="13" dur="1000" fill="hold"/>
                                        <p:tgtEl>
                                          <p:spTgt spid="2">
                                            <p:graphicEl>
                                              <a:dgm id="{0CE0CD3B-9AC0-4590-8CA4-3CDAAD85D009}"/>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0CE0CD3B-9AC0-4590-8CA4-3CDAAD85D009}"/>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graphicEl>
                                              <a:dgm id="{A536C7B7-2B7B-45AD-A5CD-1C71B451469B}"/>
                                            </p:graphicEl>
                                          </p:spTgt>
                                        </p:tgtEl>
                                        <p:attrNameLst>
                                          <p:attrName>style.visibility</p:attrName>
                                        </p:attrNameLst>
                                      </p:cBhvr>
                                      <p:to>
                                        <p:strVal val="visible"/>
                                      </p:to>
                                    </p:set>
                                    <p:animEffect transition="in" filter="fade">
                                      <p:cBhvr>
                                        <p:cTn id="17" dur="1000"/>
                                        <p:tgtEl>
                                          <p:spTgt spid="2">
                                            <p:graphicEl>
                                              <a:dgm id="{A536C7B7-2B7B-45AD-A5CD-1C71B451469B}"/>
                                            </p:graphicEl>
                                          </p:spTgt>
                                        </p:tgtEl>
                                      </p:cBhvr>
                                    </p:animEffect>
                                    <p:anim calcmode="lin" valueType="num">
                                      <p:cBhvr>
                                        <p:cTn id="18" dur="1000" fill="hold"/>
                                        <p:tgtEl>
                                          <p:spTgt spid="2">
                                            <p:graphicEl>
                                              <a:dgm id="{A536C7B7-2B7B-45AD-A5CD-1C71B451469B}"/>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A536C7B7-2B7B-45AD-A5CD-1C71B451469B}"/>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graphicEl>
                                              <a:dgm id="{4F7080E2-A543-43F7-911F-48D078723D58}"/>
                                            </p:graphicEl>
                                          </p:spTgt>
                                        </p:tgtEl>
                                        <p:attrNameLst>
                                          <p:attrName>style.visibility</p:attrName>
                                        </p:attrNameLst>
                                      </p:cBhvr>
                                      <p:to>
                                        <p:strVal val="visible"/>
                                      </p:to>
                                    </p:set>
                                    <p:animEffect transition="in" filter="fade">
                                      <p:cBhvr>
                                        <p:cTn id="24" dur="1000"/>
                                        <p:tgtEl>
                                          <p:spTgt spid="2">
                                            <p:graphicEl>
                                              <a:dgm id="{4F7080E2-A543-43F7-911F-48D078723D58}"/>
                                            </p:graphicEl>
                                          </p:spTgt>
                                        </p:tgtEl>
                                      </p:cBhvr>
                                    </p:animEffect>
                                    <p:anim calcmode="lin" valueType="num">
                                      <p:cBhvr>
                                        <p:cTn id="25" dur="1000" fill="hold"/>
                                        <p:tgtEl>
                                          <p:spTgt spid="2">
                                            <p:graphicEl>
                                              <a:dgm id="{4F7080E2-A543-43F7-911F-48D078723D58}"/>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4F7080E2-A543-43F7-911F-48D078723D58}"/>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graphicEl>
                                              <a:dgm id="{089A0F37-0C9A-41D7-95E1-48FB65047F0C}"/>
                                            </p:graphicEl>
                                          </p:spTgt>
                                        </p:tgtEl>
                                        <p:attrNameLst>
                                          <p:attrName>style.visibility</p:attrName>
                                        </p:attrNameLst>
                                      </p:cBhvr>
                                      <p:to>
                                        <p:strVal val="visible"/>
                                      </p:to>
                                    </p:set>
                                    <p:animEffect transition="in" filter="fade">
                                      <p:cBhvr>
                                        <p:cTn id="29" dur="1000"/>
                                        <p:tgtEl>
                                          <p:spTgt spid="2">
                                            <p:graphicEl>
                                              <a:dgm id="{089A0F37-0C9A-41D7-95E1-48FB65047F0C}"/>
                                            </p:graphicEl>
                                          </p:spTgt>
                                        </p:tgtEl>
                                      </p:cBhvr>
                                    </p:animEffect>
                                    <p:anim calcmode="lin" valueType="num">
                                      <p:cBhvr>
                                        <p:cTn id="30" dur="1000" fill="hold"/>
                                        <p:tgtEl>
                                          <p:spTgt spid="2">
                                            <p:graphicEl>
                                              <a:dgm id="{089A0F37-0C9A-41D7-95E1-48FB65047F0C}"/>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089A0F37-0C9A-41D7-95E1-48FB65047F0C}"/>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8D594DF6-8F33-40AE-A2D8-42836D793B95}"/>
                                            </p:graphicEl>
                                          </p:spTgt>
                                        </p:tgtEl>
                                        <p:attrNameLst>
                                          <p:attrName>style.visibility</p:attrName>
                                        </p:attrNameLst>
                                      </p:cBhvr>
                                      <p:to>
                                        <p:strVal val="visible"/>
                                      </p:to>
                                    </p:set>
                                    <p:animEffect transition="in" filter="fade">
                                      <p:cBhvr>
                                        <p:cTn id="34" dur="1000"/>
                                        <p:tgtEl>
                                          <p:spTgt spid="2">
                                            <p:graphicEl>
                                              <a:dgm id="{8D594DF6-8F33-40AE-A2D8-42836D793B95}"/>
                                            </p:graphicEl>
                                          </p:spTgt>
                                        </p:tgtEl>
                                      </p:cBhvr>
                                    </p:animEffect>
                                    <p:anim calcmode="lin" valueType="num">
                                      <p:cBhvr>
                                        <p:cTn id="35" dur="1000" fill="hold"/>
                                        <p:tgtEl>
                                          <p:spTgt spid="2">
                                            <p:graphicEl>
                                              <a:dgm id="{8D594DF6-8F33-40AE-A2D8-42836D793B95}"/>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8D594DF6-8F33-40AE-A2D8-42836D793B95}"/>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43DF2C5C-3501-47F2-9BBE-A96E2436DDB7}"/>
                                            </p:graphicEl>
                                          </p:spTgt>
                                        </p:tgtEl>
                                        <p:attrNameLst>
                                          <p:attrName>style.visibility</p:attrName>
                                        </p:attrNameLst>
                                      </p:cBhvr>
                                      <p:to>
                                        <p:strVal val="visible"/>
                                      </p:to>
                                    </p:set>
                                    <p:animEffect transition="in" filter="fade">
                                      <p:cBhvr>
                                        <p:cTn id="41" dur="1000"/>
                                        <p:tgtEl>
                                          <p:spTgt spid="2">
                                            <p:graphicEl>
                                              <a:dgm id="{43DF2C5C-3501-47F2-9BBE-A96E2436DDB7}"/>
                                            </p:graphicEl>
                                          </p:spTgt>
                                        </p:tgtEl>
                                      </p:cBhvr>
                                    </p:animEffect>
                                    <p:anim calcmode="lin" valueType="num">
                                      <p:cBhvr>
                                        <p:cTn id="42" dur="1000" fill="hold"/>
                                        <p:tgtEl>
                                          <p:spTgt spid="2">
                                            <p:graphicEl>
                                              <a:dgm id="{43DF2C5C-3501-47F2-9BBE-A96E2436DDB7}"/>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43DF2C5C-3501-47F2-9BBE-A96E2436DDB7}"/>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77B1D6A6-2B13-4A80-95C2-0D4D416BAD78}"/>
                                            </p:graphicEl>
                                          </p:spTgt>
                                        </p:tgtEl>
                                        <p:attrNameLst>
                                          <p:attrName>style.visibility</p:attrName>
                                        </p:attrNameLst>
                                      </p:cBhvr>
                                      <p:to>
                                        <p:strVal val="visible"/>
                                      </p:to>
                                    </p:set>
                                    <p:animEffect transition="in" filter="fade">
                                      <p:cBhvr>
                                        <p:cTn id="46" dur="1000"/>
                                        <p:tgtEl>
                                          <p:spTgt spid="2">
                                            <p:graphicEl>
                                              <a:dgm id="{77B1D6A6-2B13-4A80-95C2-0D4D416BAD78}"/>
                                            </p:graphicEl>
                                          </p:spTgt>
                                        </p:tgtEl>
                                      </p:cBhvr>
                                    </p:animEffect>
                                    <p:anim calcmode="lin" valueType="num">
                                      <p:cBhvr>
                                        <p:cTn id="47" dur="1000" fill="hold"/>
                                        <p:tgtEl>
                                          <p:spTgt spid="2">
                                            <p:graphicEl>
                                              <a:dgm id="{77B1D6A6-2B13-4A80-95C2-0D4D416BAD78}"/>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77B1D6A6-2B13-4A80-95C2-0D4D416BAD78}"/>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
                                            <p:graphicEl>
                                              <a:dgm id="{E8A90CB6-9AF8-4A1A-B30F-2556B19ECB34}"/>
                                            </p:graphicEl>
                                          </p:spTgt>
                                        </p:tgtEl>
                                        <p:attrNameLst>
                                          <p:attrName>style.visibility</p:attrName>
                                        </p:attrNameLst>
                                      </p:cBhvr>
                                      <p:to>
                                        <p:strVal val="visible"/>
                                      </p:to>
                                    </p:set>
                                    <p:animEffect transition="in" filter="fade">
                                      <p:cBhvr>
                                        <p:cTn id="51" dur="1000"/>
                                        <p:tgtEl>
                                          <p:spTgt spid="2">
                                            <p:graphicEl>
                                              <a:dgm id="{E8A90CB6-9AF8-4A1A-B30F-2556B19ECB34}"/>
                                            </p:graphicEl>
                                          </p:spTgt>
                                        </p:tgtEl>
                                      </p:cBhvr>
                                    </p:animEffect>
                                    <p:anim calcmode="lin" valueType="num">
                                      <p:cBhvr>
                                        <p:cTn id="52" dur="1000" fill="hold"/>
                                        <p:tgtEl>
                                          <p:spTgt spid="2">
                                            <p:graphicEl>
                                              <a:dgm id="{E8A90CB6-9AF8-4A1A-B30F-2556B19ECB34}"/>
                                            </p:graphicEl>
                                          </p:spTgt>
                                        </p:tgtEl>
                                        <p:attrNameLst>
                                          <p:attrName>ppt_x</p:attrName>
                                        </p:attrNameLst>
                                      </p:cBhvr>
                                      <p:tavLst>
                                        <p:tav tm="0">
                                          <p:val>
                                            <p:strVal val="#ppt_x"/>
                                          </p:val>
                                        </p:tav>
                                        <p:tav tm="100000">
                                          <p:val>
                                            <p:strVal val="#ppt_x"/>
                                          </p:val>
                                        </p:tav>
                                      </p:tavLst>
                                    </p:anim>
                                    <p:anim calcmode="lin" valueType="num">
                                      <p:cBhvr>
                                        <p:cTn id="53" dur="1000" fill="hold"/>
                                        <p:tgtEl>
                                          <p:spTgt spid="2">
                                            <p:graphicEl>
                                              <a:dgm id="{E8A90CB6-9AF8-4A1A-B30F-2556B19ECB34}"/>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graphicEl>
                                              <a:dgm id="{F1FF24DB-E71A-49B8-A092-C0D99489D69A}"/>
                                            </p:graphicEl>
                                          </p:spTgt>
                                        </p:tgtEl>
                                        <p:attrNameLst>
                                          <p:attrName>style.visibility</p:attrName>
                                        </p:attrNameLst>
                                      </p:cBhvr>
                                      <p:to>
                                        <p:strVal val="visible"/>
                                      </p:to>
                                    </p:set>
                                    <p:animEffect transition="in" filter="fade">
                                      <p:cBhvr>
                                        <p:cTn id="58" dur="1000"/>
                                        <p:tgtEl>
                                          <p:spTgt spid="2">
                                            <p:graphicEl>
                                              <a:dgm id="{F1FF24DB-E71A-49B8-A092-C0D99489D69A}"/>
                                            </p:graphicEl>
                                          </p:spTgt>
                                        </p:tgtEl>
                                      </p:cBhvr>
                                    </p:animEffect>
                                    <p:anim calcmode="lin" valueType="num">
                                      <p:cBhvr>
                                        <p:cTn id="59" dur="1000" fill="hold"/>
                                        <p:tgtEl>
                                          <p:spTgt spid="2">
                                            <p:graphicEl>
                                              <a:dgm id="{F1FF24DB-E71A-49B8-A092-C0D99489D69A}"/>
                                            </p:graphicEl>
                                          </p:spTgt>
                                        </p:tgtEl>
                                        <p:attrNameLst>
                                          <p:attrName>ppt_x</p:attrName>
                                        </p:attrNameLst>
                                      </p:cBhvr>
                                      <p:tavLst>
                                        <p:tav tm="0">
                                          <p:val>
                                            <p:strVal val="#ppt_x"/>
                                          </p:val>
                                        </p:tav>
                                        <p:tav tm="100000">
                                          <p:val>
                                            <p:strVal val="#ppt_x"/>
                                          </p:val>
                                        </p:tav>
                                      </p:tavLst>
                                    </p:anim>
                                    <p:anim calcmode="lin" valueType="num">
                                      <p:cBhvr>
                                        <p:cTn id="60" dur="1000" fill="hold"/>
                                        <p:tgtEl>
                                          <p:spTgt spid="2">
                                            <p:graphicEl>
                                              <a:dgm id="{F1FF24DB-E71A-49B8-A092-C0D99489D69A}"/>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
                                            <p:graphicEl>
                                              <a:dgm id="{3DE82449-86BC-4576-B873-161132E45477}"/>
                                            </p:graphicEl>
                                          </p:spTgt>
                                        </p:tgtEl>
                                        <p:attrNameLst>
                                          <p:attrName>style.visibility</p:attrName>
                                        </p:attrNameLst>
                                      </p:cBhvr>
                                      <p:to>
                                        <p:strVal val="visible"/>
                                      </p:to>
                                    </p:set>
                                    <p:animEffect transition="in" filter="fade">
                                      <p:cBhvr>
                                        <p:cTn id="63" dur="1000"/>
                                        <p:tgtEl>
                                          <p:spTgt spid="2">
                                            <p:graphicEl>
                                              <a:dgm id="{3DE82449-86BC-4576-B873-161132E45477}"/>
                                            </p:graphicEl>
                                          </p:spTgt>
                                        </p:tgtEl>
                                      </p:cBhvr>
                                    </p:animEffect>
                                    <p:anim calcmode="lin" valueType="num">
                                      <p:cBhvr>
                                        <p:cTn id="64" dur="1000" fill="hold"/>
                                        <p:tgtEl>
                                          <p:spTgt spid="2">
                                            <p:graphicEl>
                                              <a:dgm id="{3DE82449-86BC-4576-B873-161132E45477}"/>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3DE82449-86BC-4576-B873-161132E45477}"/>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
                                            <p:graphicEl>
                                              <a:dgm id="{CCDF0202-302A-411C-A8B2-FC9E3FE9FDDA}"/>
                                            </p:graphicEl>
                                          </p:spTgt>
                                        </p:tgtEl>
                                        <p:attrNameLst>
                                          <p:attrName>style.visibility</p:attrName>
                                        </p:attrNameLst>
                                      </p:cBhvr>
                                      <p:to>
                                        <p:strVal val="visible"/>
                                      </p:to>
                                    </p:set>
                                    <p:animEffect transition="in" filter="fade">
                                      <p:cBhvr>
                                        <p:cTn id="68" dur="1000"/>
                                        <p:tgtEl>
                                          <p:spTgt spid="2">
                                            <p:graphicEl>
                                              <a:dgm id="{CCDF0202-302A-411C-A8B2-FC9E3FE9FDDA}"/>
                                            </p:graphicEl>
                                          </p:spTgt>
                                        </p:tgtEl>
                                      </p:cBhvr>
                                    </p:animEffect>
                                    <p:anim calcmode="lin" valueType="num">
                                      <p:cBhvr>
                                        <p:cTn id="69" dur="1000" fill="hold"/>
                                        <p:tgtEl>
                                          <p:spTgt spid="2">
                                            <p:graphicEl>
                                              <a:dgm id="{CCDF0202-302A-411C-A8B2-FC9E3FE9FDDA}"/>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CCDF0202-302A-411C-A8B2-FC9E3FE9FDDA}"/>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graphicEl>
                                              <a:dgm id="{8C738B80-174D-49AB-9DC0-FBAC59A1089A}"/>
                                            </p:graphicEl>
                                          </p:spTgt>
                                        </p:tgtEl>
                                        <p:attrNameLst>
                                          <p:attrName>style.visibility</p:attrName>
                                        </p:attrNameLst>
                                      </p:cBhvr>
                                      <p:to>
                                        <p:strVal val="visible"/>
                                      </p:to>
                                    </p:set>
                                    <p:animEffect transition="in" filter="fade">
                                      <p:cBhvr>
                                        <p:cTn id="75" dur="1000"/>
                                        <p:tgtEl>
                                          <p:spTgt spid="2">
                                            <p:graphicEl>
                                              <a:dgm id="{8C738B80-174D-49AB-9DC0-FBAC59A1089A}"/>
                                            </p:graphicEl>
                                          </p:spTgt>
                                        </p:tgtEl>
                                      </p:cBhvr>
                                    </p:animEffect>
                                    <p:anim calcmode="lin" valueType="num">
                                      <p:cBhvr>
                                        <p:cTn id="76" dur="1000" fill="hold"/>
                                        <p:tgtEl>
                                          <p:spTgt spid="2">
                                            <p:graphicEl>
                                              <a:dgm id="{8C738B80-174D-49AB-9DC0-FBAC59A1089A}"/>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8C738B80-174D-49AB-9DC0-FBAC59A1089A}"/>
                                            </p:graphic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graphicEl>
                                              <a:dgm id="{49D4DA99-E4C6-4989-BD93-C58BD847AB4E}"/>
                                            </p:graphicEl>
                                          </p:spTgt>
                                        </p:tgtEl>
                                        <p:attrNameLst>
                                          <p:attrName>style.visibility</p:attrName>
                                        </p:attrNameLst>
                                      </p:cBhvr>
                                      <p:to>
                                        <p:strVal val="visible"/>
                                      </p:to>
                                    </p:set>
                                    <p:animEffect transition="in" filter="fade">
                                      <p:cBhvr>
                                        <p:cTn id="80" dur="1000"/>
                                        <p:tgtEl>
                                          <p:spTgt spid="2">
                                            <p:graphicEl>
                                              <a:dgm id="{49D4DA99-E4C6-4989-BD93-C58BD847AB4E}"/>
                                            </p:graphicEl>
                                          </p:spTgt>
                                        </p:tgtEl>
                                      </p:cBhvr>
                                    </p:animEffect>
                                    <p:anim calcmode="lin" valueType="num">
                                      <p:cBhvr>
                                        <p:cTn id="81" dur="1000" fill="hold"/>
                                        <p:tgtEl>
                                          <p:spTgt spid="2">
                                            <p:graphicEl>
                                              <a:dgm id="{49D4DA99-E4C6-4989-BD93-C58BD847AB4E}"/>
                                            </p:graphicEl>
                                          </p:spTgt>
                                        </p:tgtEl>
                                        <p:attrNameLst>
                                          <p:attrName>ppt_x</p:attrName>
                                        </p:attrNameLst>
                                      </p:cBhvr>
                                      <p:tavLst>
                                        <p:tav tm="0">
                                          <p:val>
                                            <p:strVal val="#ppt_x"/>
                                          </p:val>
                                        </p:tav>
                                        <p:tav tm="100000">
                                          <p:val>
                                            <p:strVal val="#ppt_x"/>
                                          </p:val>
                                        </p:tav>
                                      </p:tavLst>
                                    </p:anim>
                                    <p:anim calcmode="lin" valueType="num">
                                      <p:cBhvr>
                                        <p:cTn id="82" dur="1000" fill="hold"/>
                                        <p:tgtEl>
                                          <p:spTgt spid="2">
                                            <p:graphicEl>
                                              <a:dgm id="{49D4DA99-E4C6-4989-BD93-C58BD847AB4E}"/>
                                            </p:graphic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
                                            <p:graphicEl>
                                              <a:dgm id="{016716CD-E68E-4456-8343-C52CB8C98754}"/>
                                            </p:graphicEl>
                                          </p:spTgt>
                                        </p:tgtEl>
                                        <p:attrNameLst>
                                          <p:attrName>style.visibility</p:attrName>
                                        </p:attrNameLst>
                                      </p:cBhvr>
                                      <p:to>
                                        <p:strVal val="visible"/>
                                      </p:to>
                                    </p:set>
                                    <p:animEffect transition="in" filter="fade">
                                      <p:cBhvr>
                                        <p:cTn id="85" dur="1000"/>
                                        <p:tgtEl>
                                          <p:spTgt spid="2">
                                            <p:graphicEl>
                                              <a:dgm id="{016716CD-E68E-4456-8343-C52CB8C98754}"/>
                                            </p:graphicEl>
                                          </p:spTgt>
                                        </p:tgtEl>
                                      </p:cBhvr>
                                    </p:animEffect>
                                    <p:anim calcmode="lin" valueType="num">
                                      <p:cBhvr>
                                        <p:cTn id="86" dur="1000" fill="hold"/>
                                        <p:tgtEl>
                                          <p:spTgt spid="2">
                                            <p:graphicEl>
                                              <a:dgm id="{016716CD-E68E-4456-8343-C52CB8C98754}"/>
                                            </p:graphicEl>
                                          </p:spTgt>
                                        </p:tgtEl>
                                        <p:attrNameLst>
                                          <p:attrName>ppt_x</p:attrName>
                                        </p:attrNameLst>
                                      </p:cBhvr>
                                      <p:tavLst>
                                        <p:tav tm="0">
                                          <p:val>
                                            <p:strVal val="#ppt_x"/>
                                          </p:val>
                                        </p:tav>
                                        <p:tav tm="100000">
                                          <p:val>
                                            <p:strVal val="#ppt_x"/>
                                          </p:val>
                                        </p:tav>
                                      </p:tavLst>
                                    </p:anim>
                                    <p:anim calcmode="lin" valueType="num">
                                      <p:cBhvr>
                                        <p:cTn id="87" dur="1000" fill="hold"/>
                                        <p:tgtEl>
                                          <p:spTgt spid="2">
                                            <p:graphicEl>
                                              <a:dgm id="{016716CD-E68E-4456-8343-C52CB8C98754}"/>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
                                            <p:graphicEl>
                                              <a:dgm id="{7FEB0CE5-D8CB-43A4-B271-504A852B542A}"/>
                                            </p:graphicEl>
                                          </p:spTgt>
                                        </p:tgtEl>
                                        <p:attrNameLst>
                                          <p:attrName>style.visibility</p:attrName>
                                        </p:attrNameLst>
                                      </p:cBhvr>
                                      <p:to>
                                        <p:strVal val="visible"/>
                                      </p:to>
                                    </p:set>
                                    <p:animEffect transition="in" filter="fade">
                                      <p:cBhvr>
                                        <p:cTn id="92" dur="1000"/>
                                        <p:tgtEl>
                                          <p:spTgt spid="2">
                                            <p:graphicEl>
                                              <a:dgm id="{7FEB0CE5-D8CB-43A4-B271-504A852B542A}"/>
                                            </p:graphicEl>
                                          </p:spTgt>
                                        </p:tgtEl>
                                      </p:cBhvr>
                                    </p:animEffect>
                                    <p:anim calcmode="lin" valueType="num">
                                      <p:cBhvr>
                                        <p:cTn id="93" dur="1000" fill="hold"/>
                                        <p:tgtEl>
                                          <p:spTgt spid="2">
                                            <p:graphicEl>
                                              <a:dgm id="{7FEB0CE5-D8CB-43A4-B271-504A852B542A}"/>
                                            </p:graphicEl>
                                          </p:spTgt>
                                        </p:tgtEl>
                                        <p:attrNameLst>
                                          <p:attrName>ppt_x</p:attrName>
                                        </p:attrNameLst>
                                      </p:cBhvr>
                                      <p:tavLst>
                                        <p:tav tm="0">
                                          <p:val>
                                            <p:strVal val="#ppt_x"/>
                                          </p:val>
                                        </p:tav>
                                        <p:tav tm="100000">
                                          <p:val>
                                            <p:strVal val="#ppt_x"/>
                                          </p:val>
                                        </p:tav>
                                      </p:tavLst>
                                    </p:anim>
                                    <p:anim calcmode="lin" valueType="num">
                                      <p:cBhvr>
                                        <p:cTn id="94" dur="1000" fill="hold"/>
                                        <p:tgtEl>
                                          <p:spTgt spid="2">
                                            <p:graphicEl>
                                              <a:dgm id="{7FEB0CE5-D8CB-43A4-B271-504A852B542A}"/>
                                            </p:graphic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
                                            <p:graphicEl>
                                              <a:dgm id="{B672FACF-6E68-4F89-A581-100E816EAE28}"/>
                                            </p:graphicEl>
                                          </p:spTgt>
                                        </p:tgtEl>
                                        <p:attrNameLst>
                                          <p:attrName>style.visibility</p:attrName>
                                        </p:attrNameLst>
                                      </p:cBhvr>
                                      <p:to>
                                        <p:strVal val="visible"/>
                                      </p:to>
                                    </p:set>
                                    <p:animEffect transition="in" filter="fade">
                                      <p:cBhvr>
                                        <p:cTn id="97" dur="1000"/>
                                        <p:tgtEl>
                                          <p:spTgt spid="2">
                                            <p:graphicEl>
                                              <a:dgm id="{B672FACF-6E68-4F89-A581-100E816EAE28}"/>
                                            </p:graphicEl>
                                          </p:spTgt>
                                        </p:tgtEl>
                                      </p:cBhvr>
                                    </p:animEffect>
                                    <p:anim calcmode="lin" valueType="num">
                                      <p:cBhvr>
                                        <p:cTn id="98" dur="1000" fill="hold"/>
                                        <p:tgtEl>
                                          <p:spTgt spid="2">
                                            <p:graphicEl>
                                              <a:dgm id="{B672FACF-6E68-4F89-A581-100E816EAE28}"/>
                                            </p:graphicEl>
                                          </p:spTgt>
                                        </p:tgtEl>
                                        <p:attrNameLst>
                                          <p:attrName>ppt_x</p:attrName>
                                        </p:attrNameLst>
                                      </p:cBhvr>
                                      <p:tavLst>
                                        <p:tav tm="0">
                                          <p:val>
                                            <p:strVal val="#ppt_x"/>
                                          </p:val>
                                        </p:tav>
                                        <p:tav tm="100000">
                                          <p:val>
                                            <p:strVal val="#ppt_x"/>
                                          </p:val>
                                        </p:tav>
                                      </p:tavLst>
                                    </p:anim>
                                    <p:anim calcmode="lin" valueType="num">
                                      <p:cBhvr>
                                        <p:cTn id="99" dur="1000" fill="hold"/>
                                        <p:tgtEl>
                                          <p:spTgt spid="2">
                                            <p:graphicEl>
                                              <a:dgm id="{B672FACF-6E68-4F89-A581-100E816EAE28}"/>
                                            </p:graphic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
                                            <p:graphicEl>
                                              <a:dgm id="{3E084602-A0A2-4BBF-9B62-570D10111E17}"/>
                                            </p:graphicEl>
                                          </p:spTgt>
                                        </p:tgtEl>
                                        <p:attrNameLst>
                                          <p:attrName>style.visibility</p:attrName>
                                        </p:attrNameLst>
                                      </p:cBhvr>
                                      <p:to>
                                        <p:strVal val="visible"/>
                                      </p:to>
                                    </p:set>
                                    <p:animEffect transition="in" filter="fade">
                                      <p:cBhvr>
                                        <p:cTn id="102" dur="1000"/>
                                        <p:tgtEl>
                                          <p:spTgt spid="2">
                                            <p:graphicEl>
                                              <a:dgm id="{3E084602-A0A2-4BBF-9B62-570D10111E17}"/>
                                            </p:graphicEl>
                                          </p:spTgt>
                                        </p:tgtEl>
                                      </p:cBhvr>
                                    </p:animEffect>
                                    <p:anim calcmode="lin" valueType="num">
                                      <p:cBhvr>
                                        <p:cTn id="103" dur="1000" fill="hold"/>
                                        <p:tgtEl>
                                          <p:spTgt spid="2">
                                            <p:graphicEl>
                                              <a:dgm id="{3E084602-A0A2-4BBF-9B62-570D10111E17}"/>
                                            </p:graphicEl>
                                          </p:spTgt>
                                        </p:tgtEl>
                                        <p:attrNameLst>
                                          <p:attrName>ppt_x</p:attrName>
                                        </p:attrNameLst>
                                      </p:cBhvr>
                                      <p:tavLst>
                                        <p:tav tm="0">
                                          <p:val>
                                            <p:strVal val="#ppt_x"/>
                                          </p:val>
                                        </p:tav>
                                        <p:tav tm="100000">
                                          <p:val>
                                            <p:strVal val="#ppt_x"/>
                                          </p:val>
                                        </p:tav>
                                      </p:tavLst>
                                    </p:anim>
                                    <p:anim calcmode="lin" valueType="num">
                                      <p:cBhvr>
                                        <p:cTn id="104" dur="1000" fill="hold"/>
                                        <p:tgtEl>
                                          <p:spTgt spid="2">
                                            <p:graphicEl>
                                              <a:dgm id="{3E084602-A0A2-4BBF-9B62-570D10111E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F858C16-BFA3-4788-A77D-3C323B7B1EDD}"/>
              </a:ext>
            </a:extLst>
          </p:cNvPr>
          <p:cNvPicPr>
            <a:picLocks noChangeAspect="1"/>
          </p:cNvPicPr>
          <p:nvPr/>
        </p:nvPicPr>
        <p:blipFill>
          <a:blip r:embed="rId2"/>
          <a:stretch>
            <a:fillRect/>
          </a:stretch>
        </p:blipFill>
        <p:spPr>
          <a:xfrm>
            <a:off x="0" y="3046"/>
            <a:ext cx="6306022" cy="6854954"/>
          </a:xfrm>
          <a:prstGeom prst="rect">
            <a:avLst/>
          </a:prstGeom>
        </p:spPr>
      </p:pic>
      <p:pic>
        <p:nvPicPr>
          <p:cNvPr id="3" name="Resim 2">
            <a:extLst>
              <a:ext uri="{FF2B5EF4-FFF2-40B4-BE49-F238E27FC236}">
                <a16:creationId xmlns:a16="http://schemas.microsoft.com/office/drawing/2014/main" id="{9BE84778-6B74-41A7-86FE-92D689E9685B}"/>
              </a:ext>
            </a:extLst>
          </p:cNvPr>
          <p:cNvPicPr>
            <a:picLocks noChangeAspect="1"/>
          </p:cNvPicPr>
          <p:nvPr/>
        </p:nvPicPr>
        <p:blipFill>
          <a:blip r:embed="rId3"/>
          <a:stretch>
            <a:fillRect/>
          </a:stretch>
        </p:blipFill>
        <p:spPr>
          <a:xfrm>
            <a:off x="6306023" y="0"/>
            <a:ext cx="5885978" cy="6870792"/>
          </a:xfrm>
          <a:prstGeom prst="rect">
            <a:avLst/>
          </a:prstGeom>
        </p:spPr>
      </p:pic>
    </p:spTree>
    <p:extLst>
      <p:ext uri="{BB962C8B-B14F-4D97-AF65-F5344CB8AC3E}">
        <p14:creationId xmlns:p14="http://schemas.microsoft.com/office/powerpoint/2010/main" val="159845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44017B9-1291-4F29-9B1A-DE46BEF20536}"/>
              </a:ext>
            </a:extLst>
          </p:cNvPr>
          <p:cNvPicPr>
            <a:picLocks noChangeAspect="1"/>
          </p:cNvPicPr>
          <p:nvPr/>
        </p:nvPicPr>
        <p:blipFill>
          <a:blip r:embed="rId2"/>
          <a:stretch>
            <a:fillRect/>
          </a:stretch>
        </p:blipFill>
        <p:spPr>
          <a:xfrm>
            <a:off x="-1" y="-1"/>
            <a:ext cx="12192001" cy="6860131"/>
          </a:xfrm>
          <a:prstGeom prst="rect">
            <a:avLst/>
          </a:prstGeom>
        </p:spPr>
      </p:pic>
    </p:spTree>
    <p:extLst>
      <p:ext uri="{BB962C8B-B14F-4D97-AF65-F5344CB8AC3E}">
        <p14:creationId xmlns:p14="http://schemas.microsoft.com/office/powerpoint/2010/main" val="20401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2">
            <a:extLst>
              <a:ext uri="{FF2B5EF4-FFF2-40B4-BE49-F238E27FC236}">
                <a16:creationId xmlns:a16="http://schemas.microsoft.com/office/drawing/2014/main" id="{A5851CDF-7FE5-4086-AB24-9F7086238A63}"/>
              </a:ext>
            </a:extLst>
          </p:cNvPr>
          <p:cNvSpPr/>
          <p:nvPr/>
        </p:nvSpPr>
        <p:spPr>
          <a:xfrm>
            <a:off x="6544825" y="964643"/>
            <a:ext cx="5556740" cy="564717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اِنَّمَا </a:t>
            </a:r>
            <a:r>
              <a:rPr lang="ar-AE" sz="4800" dirty="0">
                <a:solidFill>
                  <a:schemeClr val="tx1"/>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الصَّدَقَات</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لِلْفُقَـرَٓاءِ وَالْمَسَاك۪ينِ وَالْعَامِل۪ينَ عَلَيْهَا وَالْمُؤَ۬لَّفَةِ قُلُوبُهُمْ وَفِي الرِّقَابِ وَالْغَارِم۪ينَ وَف۪ي سَب۪يلِ اللّٰهِ وَابْنِ السَّب۪يلِۜ فَر۪يضَةً مِنَ اللّٰهِۜ وَاللّٰهُ عَل۪يمٌ حَك۪يمٌ ﴿٦٠﴾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9" name="Yuvarlatılmış Dikdörtgen 2">
            <a:extLst>
              <a:ext uri="{FF2B5EF4-FFF2-40B4-BE49-F238E27FC236}">
                <a16:creationId xmlns:a16="http://schemas.microsoft.com/office/drawing/2014/main" id="{0CAE9CE6-C909-41AE-97E6-7966DBD81AC8}"/>
              </a:ext>
            </a:extLst>
          </p:cNvPr>
          <p:cNvSpPr/>
          <p:nvPr/>
        </p:nvSpPr>
        <p:spPr>
          <a:xfrm>
            <a:off x="90435" y="964643"/>
            <a:ext cx="6350558" cy="564717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400" dirty="0"/>
              <a:t>Sadakalar (zekatlar), Allah'tan bir farz olarak ancak </a:t>
            </a:r>
            <a:r>
              <a:rPr lang="tr-TR" sz="3400" dirty="0">
                <a:solidFill>
                  <a:schemeClr val="accent1"/>
                </a:solidFill>
              </a:rPr>
              <a:t>fakirler, </a:t>
            </a:r>
            <a:r>
              <a:rPr lang="tr-TR" sz="3400" dirty="0">
                <a:solidFill>
                  <a:srgbClr val="C00000"/>
                </a:solidFill>
              </a:rPr>
              <a:t>düşkünler, </a:t>
            </a:r>
            <a:r>
              <a:rPr lang="tr-TR" sz="3400" dirty="0">
                <a:solidFill>
                  <a:srgbClr val="FFC000"/>
                </a:solidFill>
              </a:rPr>
              <a:t>zekât toplayan memurlar,</a:t>
            </a:r>
            <a:r>
              <a:rPr lang="tr-TR" sz="3400" dirty="0"/>
              <a:t> </a:t>
            </a:r>
            <a:r>
              <a:rPr lang="tr-TR" sz="3400" dirty="0">
                <a:solidFill>
                  <a:srgbClr val="00B050"/>
                </a:solidFill>
              </a:rPr>
              <a:t>kalpleri İslam'a ısındırılacak olanlarla</a:t>
            </a:r>
            <a:r>
              <a:rPr lang="tr-TR" sz="3400" dirty="0"/>
              <a:t> </a:t>
            </a:r>
            <a:r>
              <a:rPr lang="tr-TR" sz="3400" dirty="0">
                <a:solidFill>
                  <a:srgbClr val="00B0F0"/>
                </a:solidFill>
              </a:rPr>
              <a:t>(özgürlüğüne kavuşturulacak) köleler, </a:t>
            </a:r>
            <a:r>
              <a:rPr lang="tr-TR" sz="3400" dirty="0">
                <a:solidFill>
                  <a:srgbClr val="002060"/>
                </a:solidFill>
              </a:rPr>
              <a:t>borçlular, </a:t>
            </a:r>
            <a:r>
              <a:rPr lang="tr-TR" sz="3400" dirty="0">
                <a:solidFill>
                  <a:srgbClr val="7030A0"/>
                </a:solidFill>
              </a:rPr>
              <a:t>Allah yolunda </a:t>
            </a:r>
            <a:r>
              <a:rPr lang="tr-TR" sz="3400" dirty="0" err="1">
                <a:solidFill>
                  <a:srgbClr val="7030A0"/>
                </a:solidFill>
              </a:rPr>
              <a:t>cihad</a:t>
            </a:r>
            <a:r>
              <a:rPr lang="tr-TR" sz="3400" dirty="0">
                <a:solidFill>
                  <a:srgbClr val="7030A0"/>
                </a:solidFill>
              </a:rPr>
              <a:t> edenler </a:t>
            </a:r>
            <a:r>
              <a:rPr lang="tr-TR" sz="3400" dirty="0"/>
              <a:t>ve </a:t>
            </a:r>
            <a:r>
              <a:rPr lang="tr-TR" sz="3400" dirty="0">
                <a:solidFill>
                  <a:schemeClr val="accent6">
                    <a:lumMod val="75000"/>
                  </a:schemeClr>
                </a:solidFill>
              </a:rPr>
              <a:t>yolda kalmış yolcular </a:t>
            </a:r>
            <a:r>
              <a:rPr lang="tr-TR" sz="3400" dirty="0"/>
              <a:t>içindir. Allah hakkıyla bilendir, hüküm ve hikmet sahibidir. </a:t>
            </a:r>
            <a:r>
              <a:rPr lang="tr-TR" sz="1400" dirty="0"/>
              <a:t>(</a:t>
            </a:r>
            <a:r>
              <a:rPr lang="tr-TR" sz="1400" dirty="0" err="1"/>
              <a:t>Tevbe</a:t>
            </a:r>
            <a:r>
              <a:rPr lang="tr-TR" sz="1400" dirty="0"/>
              <a:t>, 60) </a:t>
            </a:r>
            <a:endParaRPr lang="tr-TR" sz="3200" dirty="0"/>
          </a:p>
        </p:txBody>
      </p:sp>
      <p:sp>
        <p:nvSpPr>
          <p:cNvPr id="10" name="Yuvarlatılmış Dikdörtgen 2">
            <a:extLst>
              <a:ext uri="{FF2B5EF4-FFF2-40B4-BE49-F238E27FC236}">
                <a16:creationId xmlns:a16="http://schemas.microsoft.com/office/drawing/2014/main" id="{8AA69C10-C8CC-469C-9C91-6111BA274B34}"/>
              </a:ext>
            </a:extLst>
          </p:cNvPr>
          <p:cNvSpPr/>
          <p:nvPr/>
        </p:nvSpPr>
        <p:spPr>
          <a:xfrm>
            <a:off x="90435" y="78044"/>
            <a:ext cx="12011130" cy="68563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Zekât Kimlere Verilir?</a:t>
            </a:r>
          </a:p>
        </p:txBody>
      </p:sp>
    </p:spTree>
    <p:extLst>
      <p:ext uri="{BB962C8B-B14F-4D97-AF65-F5344CB8AC3E}">
        <p14:creationId xmlns:p14="http://schemas.microsoft.com/office/powerpoint/2010/main" val="26393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49310" y="1507253"/>
            <a:ext cx="11093380" cy="1301457"/>
          </a:xfrm>
        </p:spPr>
        <p:txBody>
          <a:bodyPr>
            <a:noAutofit/>
          </a:bodyPr>
          <a:lstStyle/>
          <a:p>
            <a:pPr algn="ctr"/>
            <a:r>
              <a:rPr lang="tr-TR" sz="6600" cap="none" dirty="0">
                <a:ln w="0"/>
                <a:solidFill>
                  <a:schemeClr val="accent2">
                    <a:lumMod val="50000"/>
                  </a:schemeClr>
                </a:solidFill>
                <a:effectLst>
                  <a:outerShdw blurRad="38100" dist="19050" dir="2700000" algn="tl" rotWithShape="0">
                    <a:schemeClr val="dk1">
                      <a:alpha val="40000"/>
                    </a:schemeClr>
                  </a:outerShdw>
                </a:effectLst>
              </a:rPr>
              <a:t>PEYGAMBERİMİZİN HAYATINDA İNFAK VE ZEKÂT</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15629D2-1008-47FA-BEDF-3CE3824674C2}"/>
              </a:ext>
            </a:extLst>
          </p:cNvPr>
          <p:cNvPicPr>
            <a:picLocks noChangeAspect="1"/>
          </p:cNvPicPr>
          <p:nvPr/>
        </p:nvPicPr>
        <p:blipFill>
          <a:blip r:embed="rId2"/>
          <a:stretch>
            <a:fillRect/>
          </a:stretch>
        </p:blipFill>
        <p:spPr>
          <a:xfrm>
            <a:off x="0" y="0"/>
            <a:ext cx="12192000" cy="6889552"/>
          </a:xfrm>
          <a:prstGeom prst="rect">
            <a:avLst/>
          </a:prstGeom>
        </p:spPr>
      </p:pic>
      <p:sp>
        <p:nvSpPr>
          <p:cNvPr id="4" name="Dikdörtgen 3">
            <a:extLst>
              <a:ext uri="{FF2B5EF4-FFF2-40B4-BE49-F238E27FC236}">
                <a16:creationId xmlns:a16="http://schemas.microsoft.com/office/drawing/2014/main" id="{BEE16D3F-099D-4ACB-842F-544371E0C350}"/>
              </a:ext>
            </a:extLst>
          </p:cNvPr>
          <p:cNvSpPr/>
          <p:nvPr/>
        </p:nvSpPr>
        <p:spPr>
          <a:xfrm>
            <a:off x="0" y="1905226"/>
            <a:ext cx="9231084" cy="2585323"/>
          </a:xfrm>
          <a:prstGeom prst="rect">
            <a:avLst/>
          </a:prstGeom>
        </p:spPr>
        <p:txBody>
          <a:bodyPr wrap="square">
            <a:spAutoFit/>
          </a:bodyPr>
          <a:lstStyle/>
          <a:p>
            <a:pPr algn="ctr"/>
            <a:r>
              <a:rPr lang="tr-TR" sz="5400" dirty="0">
                <a:ln w="0"/>
                <a:solidFill>
                  <a:schemeClr val="accent1"/>
                </a:solidFill>
                <a:effectLst>
                  <a:outerShdw blurRad="38100" dist="25400" dir="5400000" algn="ctr" rotWithShape="0">
                    <a:srgbClr val="6E747A">
                      <a:alpha val="43000"/>
                    </a:srgbClr>
                  </a:outerShdw>
                </a:effectLst>
              </a:rPr>
              <a:t>“Namaz kıldığı hâlde zekât vermeyen kimsenin </a:t>
            </a:r>
          </a:p>
          <a:p>
            <a:pPr algn="ctr"/>
            <a:r>
              <a:rPr lang="tr-TR" sz="5400" dirty="0">
                <a:ln w="0"/>
                <a:solidFill>
                  <a:schemeClr val="accent1"/>
                </a:solidFill>
                <a:effectLst>
                  <a:outerShdw blurRad="38100" dist="25400" dir="5400000" algn="ctr" rotWithShape="0">
                    <a:srgbClr val="6E747A">
                      <a:alpha val="43000"/>
                    </a:srgbClr>
                  </a:outerShdw>
                </a:effectLst>
              </a:rPr>
              <a:t>namazı(</a:t>
            </a:r>
            <a:r>
              <a:rPr lang="tr-TR" sz="5400" dirty="0" err="1">
                <a:ln w="0"/>
                <a:solidFill>
                  <a:schemeClr val="accent1"/>
                </a:solidFill>
                <a:effectLst>
                  <a:outerShdw blurRad="38100" dist="25400" dir="5400000" algn="ctr" rotWithShape="0">
                    <a:srgbClr val="6E747A">
                      <a:alpha val="43000"/>
                    </a:srgbClr>
                  </a:outerShdw>
                </a:effectLst>
              </a:rPr>
              <a:t>nda</a:t>
            </a:r>
            <a:r>
              <a:rPr lang="tr-TR" sz="5400" dirty="0">
                <a:ln w="0"/>
                <a:solidFill>
                  <a:schemeClr val="accent1"/>
                </a:solidFill>
                <a:effectLst>
                  <a:outerShdw blurRad="38100" dist="25400" dir="5400000" algn="ctr" rotWithShape="0">
                    <a:srgbClr val="6E747A">
                      <a:alpha val="43000"/>
                    </a:srgbClr>
                  </a:outerShdw>
                </a:effectLst>
              </a:rPr>
              <a:t> hayır) yoktur!” </a:t>
            </a:r>
          </a:p>
        </p:txBody>
      </p:sp>
    </p:spTree>
    <p:extLst>
      <p:ext uri="{BB962C8B-B14F-4D97-AF65-F5344CB8AC3E}">
        <p14:creationId xmlns:p14="http://schemas.microsoft.com/office/powerpoint/2010/main" val="3674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2416AF1-99AD-42D2-8716-01B180B901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79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018C0FF-ECD1-4D43-BD9B-300572A7B0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9178" y="-72737"/>
            <a:ext cx="7348372" cy="6858000"/>
          </a:xfrm>
          <a:prstGeom prst="rect">
            <a:avLst/>
          </a:prstGeom>
        </p:spPr>
      </p:pic>
    </p:spTree>
    <p:extLst>
      <p:ext uri="{BB962C8B-B14F-4D97-AF65-F5344CB8AC3E}">
        <p14:creationId xmlns:p14="http://schemas.microsoft.com/office/powerpoint/2010/main" val="23574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B2897AB-CE00-4555-90CF-B8DAB30DDA9B}"/>
              </a:ext>
            </a:extLst>
          </p:cNvPr>
          <p:cNvPicPr>
            <a:picLocks noChangeAspect="1"/>
          </p:cNvPicPr>
          <p:nvPr/>
        </p:nvPicPr>
        <p:blipFill>
          <a:blip r:embed="rId2"/>
          <a:stretch>
            <a:fillRect/>
          </a:stretch>
        </p:blipFill>
        <p:spPr>
          <a:xfrm>
            <a:off x="-2" y="0"/>
            <a:ext cx="12192001" cy="6857402"/>
          </a:xfrm>
          <a:prstGeom prst="rect">
            <a:avLst/>
          </a:prstGeom>
        </p:spPr>
      </p:pic>
      <p:sp>
        <p:nvSpPr>
          <p:cNvPr id="3" name="Yuvarlatılmış Dikdörtgen 2">
            <a:extLst>
              <a:ext uri="{FF2B5EF4-FFF2-40B4-BE49-F238E27FC236}">
                <a16:creationId xmlns:a16="http://schemas.microsoft.com/office/drawing/2014/main" id="{ACA12B32-DD99-4DFB-ADA5-78612285AC76}"/>
              </a:ext>
            </a:extLst>
          </p:cNvPr>
          <p:cNvSpPr/>
          <p:nvPr/>
        </p:nvSpPr>
        <p:spPr>
          <a:xfrm>
            <a:off x="1179766" y="2265219"/>
            <a:ext cx="10686651" cy="290111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Sevgili Peygamberimiz (</a:t>
            </a:r>
            <a:r>
              <a:rPr lang="tr-TR" sz="3600" dirty="0" err="1">
                <a:ea typeface="Shaikh Hamdullah Mushaf" panose="03020500000000020004" pitchFamily="66" charset="-78"/>
                <a:cs typeface="Shaikh Hamdullah Mushaf" panose="03020500000000020004" pitchFamily="66" charset="-78"/>
              </a:rPr>
              <a:t>s.a.v</a:t>
            </a:r>
            <a:r>
              <a:rPr lang="tr-TR" sz="3600" dirty="0">
                <a:ea typeface="Shaikh Hamdullah Mushaf" panose="03020500000000020004" pitchFamily="66" charset="-78"/>
                <a:cs typeface="Shaikh Hamdullah Mushaf" panose="03020500000000020004" pitchFamily="66" charset="-78"/>
              </a:rPr>
              <a:t>.) her konuda olduğu gibi infak konusunda da yaşantısıyla bizler için en güzel örnek olmuştur. Bizlere düşen de onun cömertliğini kendi hayatımıza taşımaktır.</a:t>
            </a:r>
          </a:p>
        </p:txBody>
      </p:sp>
    </p:spTree>
    <p:extLst>
      <p:ext uri="{BB962C8B-B14F-4D97-AF65-F5344CB8AC3E}">
        <p14:creationId xmlns:p14="http://schemas.microsoft.com/office/powerpoint/2010/main" val="237313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CE96B07-8516-40D1-98ED-21FE94C897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C9F930AC-A7FD-4AAA-8E06-2381D36FD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9481" y="271709"/>
            <a:ext cx="7173191" cy="6314582"/>
          </a:xfrm>
          <a:prstGeom prst="rect">
            <a:avLst/>
          </a:prstGeom>
        </p:spPr>
      </p:pic>
    </p:spTree>
    <p:extLst>
      <p:ext uri="{BB962C8B-B14F-4D97-AF65-F5344CB8AC3E}">
        <p14:creationId xmlns:p14="http://schemas.microsoft.com/office/powerpoint/2010/main" val="22979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899"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8714051" y="5829263"/>
            <a:ext cx="3034145" cy="830997"/>
          </a:xfrm>
          <a:prstGeom prst="rect">
            <a:avLst/>
          </a:prstGeom>
          <a:noFill/>
          <a:ln w="76200">
            <a:solidFill>
              <a:schemeClr val="tx1"/>
            </a:solidFill>
          </a:ln>
        </p:spPr>
        <p:txBody>
          <a:bodyPr wrap="square" rtlCol="0">
            <a:spAutoFit/>
          </a:bodyPr>
          <a:lstStyle/>
          <a:p>
            <a:pPr algn="ctr"/>
            <a:r>
              <a:rPr lang="tr-TR" sz="2400" b="1"/>
              <a:t>09.02.2019</a:t>
            </a:r>
            <a:endParaRPr lang="tr-TR" sz="2400" b="1" dirty="0"/>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1698953"/>
            <a:ext cx="5982168" cy="1013800"/>
          </a:xfrm>
        </p:spPr>
        <p:txBody>
          <a:bodyPr>
            <a:normAutofit fontScale="90000"/>
          </a:bodyPr>
          <a:lstStyle/>
          <a:p>
            <a:r>
              <a:rPr lang="tr-TR" sz="4400" b="1" dirty="0">
                <a:solidFill>
                  <a:schemeClr val="accent2">
                    <a:lumMod val="50000"/>
                  </a:schemeClr>
                </a:solidFill>
              </a:rPr>
              <a:t>Neler öğreneceğiz?</a:t>
            </a:r>
          </a:p>
        </p:txBody>
      </p:sp>
      <p:sp>
        <p:nvSpPr>
          <p:cNvPr id="3" name="İçerik Yer Tutucusu 2"/>
          <p:cNvSpPr>
            <a:spLocks noGrp="1"/>
          </p:cNvSpPr>
          <p:nvPr>
            <p:ph idx="1"/>
          </p:nvPr>
        </p:nvSpPr>
        <p:spPr>
          <a:xfrm>
            <a:off x="182881" y="1589848"/>
            <a:ext cx="11643359" cy="4383116"/>
          </a:xfrm>
        </p:spPr>
        <p:txBody>
          <a:bodyPr>
            <a:normAutofit/>
          </a:bodyPr>
          <a:lstStyle/>
          <a:p>
            <a:r>
              <a:rPr lang="tr-TR" sz="5400" dirty="0">
                <a:solidFill>
                  <a:schemeClr val="accent2">
                    <a:lumMod val="50000"/>
                  </a:schemeClr>
                </a:solidFill>
              </a:rPr>
              <a:t>Peygamberimizin hayatında infak ve zekâtın yerini örneklerle açıklar.</a:t>
            </a:r>
          </a:p>
        </p:txBody>
      </p:sp>
    </p:spTree>
    <p:extLst>
      <p:ext uri="{BB962C8B-B14F-4D97-AF65-F5344CB8AC3E}">
        <p14:creationId xmlns:p14="http://schemas.microsoft.com/office/powerpoint/2010/main" val="40440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k: Aşağı 3">
            <a:extLst>
              <a:ext uri="{FF2B5EF4-FFF2-40B4-BE49-F238E27FC236}">
                <a16:creationId xmlns:a16="http://schemas.microsoft.com/office/drawing/2014/main" id="{9A4EB1CA-EC41-4A91-B03B-C01C135C7B01}"/>
              </a:ext>
            </a:extLst>
          </p:cNvPr>
          <p:cNvSpPr/>
          <p:nvPr/>
        </p:nvSpPr>
        <p:spPr>
          <a:xfrm>
            <a:off x="671705" y="246185"/>
            <a:ext cx="5424295" cy="1386561"/>
          </a:xfrm>
          <a:prstGeom prst="downArrow">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6000" dirty="0"/>
              <a:t>İNFAK</a:t>
            </a:r>
          </a:p>
        </p:txBody>
      </p:sp>
      <p:sp>
        <p:nvSpPr>
          <p:cNvPr id="5" name="Dikdörtgen: Çapraz Köşeleri Yuvarlatılmış 4">
            <a:extLst>
              <a:ext uri="{FF2B5EF4-FFF2-40B4-BE49-F238E27FC236}">
                <a16:creationId xmlns:a16="http://schemas.microsoft.com/office/drawing/2014/main" id="{CF2E8327-088A-4357-A0B0-D7EF6D842449}"/>
              </a:ext>
            </a:extLst>
          </p:cNvPr>
          <p:cNvSpPr/>
          <p:nvPr/>
        </p:nvSpPr>
        <p:spPr>
          <a:xfrm>
            <a:off x="371790" y="1949380"/>
            <a:ext cx="5724210" cy="466243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a:t>
            </a:r>
            <a:r>
              <a:rPr lang="tr-TR" sz="3600" dirty="0" err="1"/>
              <a:t>c.c</a:t>
            </a:r>
            <a:r>
              <a:rPr lang="tr-TR" sz="3600" dirty="0"/>
              <a:t>.) rızasını kazanmak için insanın kendisine verilen malların şükrünün bir göstergesi olarak onun emrettiği yerlere harcama yapması ve bağışta bulunmasıdır.</a:t>
            </a:r>
          </a:p>
        </p:txBody>
      </p:sp>
      <p:pic>
        <p:nvPicPr>
          <p:cNvPr id="2" name="Resim 1">
            <a:extLst>
              <a:ext uri="{FF2B5EF4-FFF2-40B4-BE49-F238E27FC236}">
                <a16:creationId xmlns:a16="http://schemas.microsoft.com/office/drawing/2014/main" id="{9CDA6969-A641-4BA1-B70D-4C5489324B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896815"/>
            <a:ext cx="5565843" cy="5715000"/>
          </a:xfrm>
          <a:prstGeom prst="rect">
            <a:avLst/>
          </a:prstGeom>
        </p:spPr>
      </p:pic>
    </p:spTree>
    <p:extLst>
      <p:ext uri="{BB962C8B-B14F-4D97-AF65-F5344CB8AC3E}">
        <p14:creationId xmlns:p14="http://schemas.microsoft.com/office/powerpoint/2010/main" val="13463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BB0395A-AA46-434A-BF22-524BA6602E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194626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F89369-3F75-4F11-B49A-0565D5A71C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24453" y="0"/>
            <a:ext cx="7743093" cy="6858000"/>
          </a:xfrm>
          <a:prstGeom prst="rect">
            <a:avLst/>
          </a:prstGeom>
        </p:spPr>
      </p:pic>
    </p:spTree>
    <p:extLst>
      <p:ext uri="{BB962C8B-B14F-4D97-AF65-F5344CB8AC3E}">
        <p14:creationId xmlns:p14="http://schemas.microsoft.com/office/powerpoint/2010/main" val="238355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50EBC99-E942-4420-847A-7C1B6CDB6EE9}"/>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Çapraz Köşeleri Yuvarlatılmış 4">
            <a:extLst>
              <a:ext uri="{FF2B5EF4-FFF2-40B4-BE49-F238E27FC236}">
                <a16:creationId xmlns:a16="http://schemas.microsoft.com/office/drawing/2014/main" id="{CF2E8327-088A-4357-A0B0-D7EF6D842449}"/>
              </a:ext>
            </a:extLst>
          </p:cNvPr>
          <p:cNvSpPr/>
          <p:nvPr/>
        </p:nvSpPr>
        <p:spPr>
          <a:xfrm>
            <a:off x="779671" y="1186222"/>
            <a:ext cx="10783274" cy="21309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Yoksulluktan kıvranan insanlar doğru yoldan şaşabilir. Başka yollara başvurabilir. Bu da toplumdaki düzeni </a:t>
            </a:r>
            <a:r>
              <a:rPr lang="tr-TR" sz="4000" dirty="0" err="1"/>
              <a:t>ifsad</a:t>
            </a:r>
            <a:r>
              <a:rPr lang="tr-TR" sz="4000" dirty="0"/>
              <a:t> eder.</a:t>
            </a:r>
          </a:p>
        </p:txBody>
      </p:sp>
      <p:sp>
        <p:nvSpPr>
          <p:cNvPr id="4" name="Yuvarlatılmış Dikdörtgen 2">
            <a:extLst>
              <a:ext uri="{FF2B5EF4-FFF2-40B4-BE49-F238E27FC236}">
                <a16:creationId xmlns:a16="http://schemas.microsoft.com/office/drawing/2014/main" id="{58C8DE92-4940-435E-8406-41C6583B29B0}"/>
              </a:ext>
            </a:extLst>
          </p:cNvPr>
          <p:cNvSpPr/>
          <p:nvPr/>
        </p:nvSpPr>
        <p:spPr>
          <a:xfrm>
            <a:off x="2782111" y="3993364"/>
            <a:ext cx="6828817" cy="167841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Bunu engellemenin yolu da bu insanlara sahip çıkmaktır.</a:t>
            </a:r>
          </a:p>
        </p:txBody>
      </p:sp>
    </p:spTree>
    <p:extLst>
      <p:ext uri="{BB962C8B-B14F-4D97-AF65-F5344CB8AC3E}">
        <p14:creationId xmlns:p14="http://schemas.microsoft.com/office/powerpoint/2010/main" val="742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942F5DD-345A-4211-BF9A-4342364C4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79912" y="0"/>
            <a:ext cx="2512088" cy="6858000"/>
          </a:xfrm>
          <a:prstGeom prst="rect">
            <a:avLst/>
          </a:prstGeom>
        </p:spPr>
      </p:pic>
      <p:sp>
        <p:nvSpPr>
          <p:cNvPr id="3" name="Yuvarlatılmış Dikdörtgen 2">
            <a:extLst>
              <a:ext uri="{FF2B5EF4-FFF2-40B4-BE49-F238E27FC236}">
                <a16:creationId xmlns:a16="http://schemas.microsoft.com/office/drawing/2014/main" id="{481D2F5E-CB50-405B-9483-3CA03255C0C7}"/>
              </a:ext>
            </a:extLst>
          </p:cNvPr>
          <p:cNvSpPr/>
          <p:nvPr/>
        </p:nvSpPr>
        <p:spPr>
          <a:xfrm>
            <a:off x="465572" y="944040"/>
            <a:ext cx="7938198" cy="24849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Cimri ile Cömert'in misali üzerinde demir zırh bulunan kimsenin haline benzer.</a:t>
            </a:r>
          </a:p>
        </p:txBody>
      </p:sp>
      <p:sp>
        <p:nvSpPr>
          <p:cNvPr id="4" name="Yuvarlatılmış Dikdörtgen 2">
            <a:extLst>
              <a:ext uri="{FF2B5EF4-FFF2-40B4-BE49-F238E27FC236}">
                <a16:creationId xmlns:a16="http://schemas.microsoft.com/office/drawing/2014/main" id="{A96DF9D0-DD7D-42E5-B44A-1AA3420EE301}"/>
              </a:ext>
            </a:extLst>
          </p:cNvPr>
          <p:cNvSpPr/>
          <p:nvPr/>
        </p:nvSpPr>
        <p:spPr>
          <a:xfrm>
            <a:off x="465572" y="4399836"/>
            <a:ext cx="7938198" cy="104637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Cimride daralır. Cömertte genişler.</a:t>
            </a:r>
          </a:p>
        </p:txBody>
      </p:sp>
    </p:spTree>
    <p:extLst>
      <p:ext uri="{BB962C8B-B14F-4D97-AF65-F5344CB8AC3E}">
        <p14:creationId xmlns:p14="http://schemas.microsoft.com/office/powerpoint/2010/main" val="3219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FFB8800-2F72-403B-A477-F1AD36C59333}"/>
              </a:ext>
            </a:extLst>
          </p:cNvPr>
          <p:cNvPicPr>
            <a:picLocks noChangeAspect="1"/>
          </p:cNvPicPr>
          <p:nvPr/>
        </p:nvPicPr>
        <p:blipFill>
          <a:blip r:embed="rId2"/>
          <a:stretch>
            <a:fillRect/>
          </a:stretch>
        </p:blipFill>
        <p:spPr>
          <a:xfrm>
            <a:off x="-1" y="0"/>
            <a:ext cx="12192001" cy="6858000"/>
          </a:xfrm>
          <a:prstGeom prst="rect">
            <a:avLst/>
          </a:prstGeom>
        </p:spPr>
      </p:pic>
      <p:sp>
        <p:nvSpPr>
          <p:cNvPr id="3" name="Metin kutusu 2">
            <a:extLst>
              <a:ext uri="{FF2B5EF4-FFF2-40B4-BE49-F238E27FC236}">
                <a16:creationId xmlns:a16="http://schemas.microsoft.com/office/drawing/2014/main" id="{910E5DF6-B06A-4F99-9E25-0EAD75D5619C}"/>
              </a:ext>
            </a:extLst>
          </p:cNvPr>
          <p:cNvSpPr txBox="1"/>
          <p:nvPr/>
        </p:nvSpPr>
        <p:spPr>
          <a:xfrm>
            <a:off x="4119824" y="2009670"/>
            <a:ext cx="7254910" cy="2554545"/>
          </a:xfrm>
          <a:prstGeom prst="rect">
            <a:avLst/>
          </a:prstGeom>
          <a:noFill/>
        </p:spPr>
        <p:txBody>
          <a:bodyPr wrap="square" rtlCol="0">
            <a:spAutoFit/>
          </a:bodyPr>
          <a:lstStyle/>
          <a:p>
            <a:pPr algn="ctr"/>
            <a:r>
              <a:rPr lang="tr-TR" sz="4000" dirty="0"/>
              <a:t>Peygamber Efendimiz (</a:t>
            </a:r>
            <a:r>
              <a:rPr lang="tr-TR" sz="4000" dirty="0" err="1"/>
              <a:t>s.a.v</a:t>
            </a:r>
            <a:r>
              <a:rPr lang="tr-TR" sz="4000" dirty="0"/>
              <a:t>.) verebileceği ne varsa çekinmeden verirdi. Kapısına gelenleri asla geri çevirmezdi.</a:t>
            </a:r>
          </a:p>
        </p:txBody>
      </p:sp>
    </p:spTree>
    <p:extLst>
      <p:ext uri="{BB962C8B-B14F-4D97-AF65-F5344CB8AC3E}">
        <p14:creationId xmlns:p14="http://schemas.microsoft.com/office/powerpoint/2010/main" val="25029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8788</TotalTime>
  <Words>402</Words>
  <Application>Microsoft Office PowerPoint</Application>
  <PresentationFormat>Geniş ekran</PresentationFormat>
  <Paragraphs>36</Paragraphs>
  <Slides>25</Slides>
  <Notes>1</Notes>
  <HiddenSlides>0</HiddenSlides>
  <MMClips>3</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Calibri</vt:lpstr>
      <vt:lpstr>Gill Sans MT</vt:lpstr>
      <vt:lpstr>Shaikh Hamdullah Mushaf</vt:lpstr>
      <vt:lpstr>Wingdings 2</vt:lpstr>
      <vt:lpstr>Kar Payı</vt:lpstr>
      <vt:lpstr>http://youtube.com/watch?v=oJX6jsZNyDs</vt:lpstr>
      <vt:lpstr>PEYGAMBERİMİZİN HAYATINDA İNFAK VE ZEKÂT</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572</cp:revision>
  <dcterms:created xsi:type="dcterms:W3CDTF">2019-07-15T06:01:13Z</dcterms:created>
  <dcterms:modified xsi:type="dcterms:W3CDTF">2021-01-11T08:20:57Z</dcterms:modified>
</cp:coreProperties>
</file>