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517" r:id="rId2"/>
    <p:sldId id="308" r:id="rId3"/>
    <p:sldId id="315" r:id="rId4"/>
    <p:sldId id="422" r:id="rId5"/>
    <p:sldId id="494" r:id="rId6"/>
    <p:sldId id="489" r:id="rId7"/>
    <p:sldId id="498" r:id="rId8"/>
    <p:sldId id="471" r:id="rId9"/>
    <p:sldId id="495" r:id="rId10"/>
    <p:sldId id="499" r:id="rId11"/>
    <p:sldId id="518" r:id="rId12"/>
    <p:sldId id="516" r:id="rId13"/>
    <p:sldId id="500" r:id="rId14"/>
    <p:sldId id="501" r:id="rId15"/>
    <p:sldId id="502" r:id="rId16"/>
    <p:sldId id="504" r:id="rId17"/>
    <p:sldId id="519" r:id="rId18"/>
    <p:sldId id="505" r:id="rId19"/>
    <p:sldId id="503" r:id="rId20"/>
    <p:sldId id="513" r:id="rId21"/>
    <p:sldId id="260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5" autoAdjust="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93BDC-D1FF-4325-85EF-B9BDF448DB2C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59642F5-A0EF-457D-B785-ADC5A7029195}">
      <dgm:prSet phldrT="[Metin]" custT="1"/>
      <dgm:spPr/>
      <dgm:t>
        <a:bodyPr/>
        <a:lstStyle/>
        <a:p>
          <a:r>
            <a:rPr lang="tr-TR" sz="2800" dirty="0"/>
            <a:t>Çevre sorunlarının en aza indirilmesinde alınması gereken bazı önlemler;</a:t>
          </a:r>
        </a:p>
      </dgm:t>
    </dgm:pt>
    <dgm:pt modelId="{4209133E-6CAC-4C7F-BEF5-08B237B73A8B}" type="parTrans" cxnId="{ACFC5CA4-99DE-4641-87DE-1714F55400BD}">
      <dgm:prSet/>
      <dgm:spPr/>
      <dgm:t>
        <a:bodyPr/>
        <a:lstStyle/>
        <a:p>
          <a:endParaRPr lang="tr-TR"/>
        </a:p>
      </dgm:t>
    </dgm:pt>
    <dgm:pt modelId="{EC682A5D-4785-4FFE-8AE6-62815228733C}" type="sibTrans" cxnId="{ACFC5CA4-99DE-4641-87DE-1714F55400BD}">
      <dgm:prSet/>
      <dgm:spPr/>
      <dgm:t>
        <a:bodyPr/>
        <a:lstStyle/>
        <a:p>
          <a:endParaRPr lang="tr-TR"/>
        </a:p>
      </dgm:t>
    </dgm:pt>
    <dgm:pt modelId="{FEBAFB1B-6180-46FC-A4E5-CC442DE44DCE}">
      <dgm:prSet phldrT="[Metin]" custT="1"/>
      <dgm:spPr/>
      <dgm:t>
        <a:bodyPr/>
        <a:lstStyle/>
        <a:p>
          <a:r>
            <a:rPr lang="tr-TR" sz="2800" dirty="0"/>
            <a:t>Yeni nesil çevre bilinciyle yetiştirilmeli</a:t>
          </a:r>
        </a:p>
      </dgm:t>
    </dgm:pt>
    <dgm:pt modelId="{3A686445-AD26-496C-8FF1-546B0B9E51AD}" type="parTrans" cxnId="{770306F3-58BD-4864-8F79-A2D425533DB4}">
      <dgm:prSet custT="1"/>
      <dgm:spPr/>
      <dgm:t>
        <a:bodyPr/>
        <a:lstStyle/>
        <a:p>
          <a:endParaRPr lang="tr-TR" sz="1100"/>
        </a:p>
      </dgm:t>
    </dgm:pt>
    <dgm:pt modelId="{090AC36C-16D5-4A23-A1C1-7729197C6233}" type="sibTrans" cxnId="{770306F3-58BD-4864-8F79-A2D425533DB4}">
      <dgm:prSet/>
      <dgm:spPr/>
      <dgm:t>
        <a:bodyPr/>
        <a:lstStyle/>
        <a:p>
          <a:endParaRPr lang="tr-TR"/>
        </a:p>
      </dgm:t>
    </dgm:pt>
    <dgm:pt modelId="{A1DD728B-51DC-431F-B8AF-E759760CD427}">
      <dgm:prSet phldrT="[Metin]" custT="1"/>
      <dgm:spPr/>
      <dgm:t>
        <a:bodyPr/>
        <a:lstStyle/>
        <a:p>
          <a:r>
            <a:rPr lang="tr-TR" sz="2800" dirty="0"/>
            <a:t>Ormanların çoğaltılması ve korunması sağlanabilir</a:t>
          </a:r>
        </a:p>
      </dgm:t>
    </dgm:pt>
    <dgm:pt modelId="{A3D9432D-2EFD-4F57-A369-25DE7EE0F4BE}" type="parTrans" cxnId="{2F45081F-ADE9-460B-8B9E-76F5D08B8B4A}">
      <dgm:prSet custT="1"/>
      <dgm:spPr/>
      <dgm:t>
        <a:bodyPr/>
        <a:lstStyle/>
        <a:p>
          <a:endParaRPr lang="tr-TR" sz="700"/>
        </a:p>
      </dgm:t>
    </dgm:pt>
    <dgm:pt modelId="{66475B34-F6BD-438A-A61B-205B0CFFB630}" type="sibTrans" cxnId="{2F45081F-ADE9-460B-8B9E-76F5D08B8B4A}">
      <dgm:prSet/>
      <dgm:spPr/>
      <dgm:t>
        <a:bodyPr/>
        <a:lstStyle/>
        <a:p>
          <a:endParaRPr lang="tr-TR"/>
        </a:p>
      </dgm:t>
    </dgm:pt>
    <dgm:pt modelId="{93548117-4C9C-48D0-9976-14F836225443}">
      <dgm:prSet phldrT="[Metin]" custT="1"/>
      <dgm:spPr/>
      <dgm:t>
        <a:bodyPr/>
        <a:lstStyle/>
        <a:p>
          <a:r>
            <a:rPr lang="tr-TR" sz="2800" dirty="0"/>
            <a:t>Çevre konusunda yapılacak yatırımlar desteklenebilir</a:t>
          </a:r>
        </a:p>
      </dgm:t>
    </dgm:pt>
    <dgm:pt modelId="{74B5DDBC-4EB7-4857-AFF8-2BECEBE7AF1A}" type="parTrans" cxnId="{0ECD9B3D-A414-4F08-BC18-6F0F559E5E36}">
      <dgm:prSet custT="1"/>
      <dgm:spPr/>
      <dgm:t>
        <a:bodyPr/>
        <a:lstStyle/>
        <a:p>
          <a:endParaRPr lang="tr-TR" sz="1100"/>
        </a:p>
      </dgm:t>
    </dgm:pt>
    <dgm:pt modelId="{98B59179-E8DC-48B4-A1EE-B086F3AC7711}" type="sibTrans" cxnId="{0ECD9B3D-A414-4F08-BC18-6F0F559E5E36}">
      <dgm:prSet/>
      <dgm:spPr/>
      <dgm:t>
        <a:bodyPr/>
        <a:lstStyle/>
        <a:p>
          <a:endParaRPr lang="tr-TR"/>
        </a:p>
      </dgm:t>
    </dgm:pt>
    <dgm:pt modelId="{B767E326-2ED7-4387-BE1A-7B6B2DDDFAE5}">
      <dgm:prSet custT="1"/>
      <dgm:spPr/>
      <dgm:t>
        <a:bodyPr/>
        <a:lstStyle/>
        <a:p>
          <a:r>
            <a:rPr lang="tr-TR" sz="2800" dirty="0"/>
            <a:t>Çevre sorunlarıyla ilgilenen sivil toplum kuruluşlarının etkinliği artırılabilir</a:t>
          </a:r>
        </a:p>
      </dgm:t>
    </dgm:pt>
    <dgm:pt modelId="{E43D0580-9DF1-428C-BC29-E987CD01F0B9}" type="parTrans" cxnId="{715D8987-7A0E-409E-8FBE-B6BD5A385F0E}">
      <dgm:prSet custT="1"/>
      <dgm:spPr/>
      <dgm:t>
        <a:bodyPr/>
        <a:lstStyle/>
        <a:p>
          <a:endParaRPr lang="tr-TR" sz="800"/>
        </a:p>
      </dgm:t>
    </dgm:pt>
    <dgm:pt modelId="{0A28B3C2-49D2-43EC-BD3D-A0F7B9FC05B2}" type="sibTrans" cxnId="{715D8987-7A0E-409E-8FBE-B6BD5A385F0E}">
      <dgm:prSet/>
      <dgm:spPr/>
      <dgm:t>
        <a:bodyPr/>
        <a:lstStyle/>
        <a:p>
          <a:endParaRPr lang="tr-TR"/>
        </a:p>
      </dgm:t>
    </dgm:pt>
    <dgm:pt modelId="{9B88B3E8-1C4D-4629-A75B-8A4B063F7221}">
      <dgm:prSet custT="1"/>
      <dgm:spPr/>
      <dgm:t>
        <a:bodyPr/>
        <a:lstStyle/>
        <a:p>
          <a:r>
            <a:rPr lang="tr-TR" sz="2800" dirty="0"/>
            <a:t>Etkin bir çevre denetim sistemi oluşturulabilir</a:t>
          </a:r>
        </a:p>
      </dgm:t>
    </dgm:pt>
    <dgm:pt modelId="{F83E0CA6-9750-4A0C-99C0-50FB334AF9EB}" type="parTrans" cxnId="{2677572F-1E0B-49E8-BC9F-1D2CD2B04574}">
      <dgm:prSet custT="1"/>
      <dgm:spPr/>
      <dgm:t>
        <a:bodyPr/>
        <a:lstStyle/>
        <a:p>
          <a:endParaRPr lang="tr-TR" sz="700"/>
        </a:p>
      </dgm:t>
    </dgm:pt>
    <dgm:pt modelId="{B800DBD7-C89E-4F16-90E3-BBBEC249AD74}" type="sibTrans" cxnId="{2677572F-1E0B-49E8-BC9F-1D2CD2B04574}">
      <dgm:prSet/>
      <dgm:spPr/>
      <dgm:t>
        <a:bodyPr/>
        <a:lstStyle/>
        <a:p>
          <a:endParaRPr lang="tr-TR"/>
        </a:p>
      </dgm:t>
    </dgm:pt>
    <dgm:pt modelId="{F7E3319C-3BA6-4583-A80F-6A60C3C28B27}">
      <dgm:prSet custT="1"/>
      <dgm:spPr/>
      <dgm:t>
        <a:bodyPr/>
        <a:lstStyle/>
        <a:p>
          <a:r>
            <a:rPr lang="tr-TR" sz="2800" dirty="0"/>
            <a:t>Çevre koruma yasaları daha etkin olabilir</a:t>
          </a:r>
        </a:p>
      </dgm:t>
    </dgm:pt>
    <dgm:pt modelId="{521CBCA6-8851-4BA0-8724-D217675439C1}" type="parTrans" cxnId="{3718DC67-4D73-4302-B584-0C021149FDA7}">
      <dgm:prSet custT="1"/>
      <dgm:spPr/>
      <dgm:t>
        <a:bodyPr/>
        <a:lstStyle/>
        <a:p>
          <a:endParaRPr lang="tr-TR" sz="800"/>
        </a:p>
      </dgm:t>
    </dgm:pt>
    <dgm:pt modelId="{A4A776ED-DF62-48A7-8BAE-2BBC19163122}" type="sibTrans" cxnId="{3718DC67-4D73-4302-B584-0C021149FDA7}">
      <dgm:prSet/>
      <dgm:spPr/>
      <dgm:t>
        <a:bodyPr/>
        <a:lstStyle/>
        <a:p>
          <a:endParaRPr lang="tr-TR"/>
        </a:p>
      </dgm:t>
    </dgm:pt>
    <dgm:pt modelId="{552306AE-1CA6-4E04-8F20-421B3C2E6E90}" type="pres">
      <dgm:prSet presAssocID="{84293BDC-D1FF-4325-85EF-B9BDF448DB2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DD63C6-F357-41A8-B677-68DB5D0874C3}" type="pres">
      <dgm:prSet presAssocID="{B59642F5-A0EF-457D-B785-ADC5A7029195}" presName="root1" presStyleCnt="0"/>
      <dgm:spPr/>
    </dgm:pt>
    <dgm:pt modelId="{4E078476-E0CF-4217-9432-939915F3F2C7}" type="pres">
      <dgm:prSet presAssocID="{B59642F5-A0EF-457D-B785-ADC5A7029195}" presName="LevelOneTextNode" presStyleLbl="node0" presStyleIdx="0" presStyleCnt="1" custScaleY="138087">
        <dgm:presLayoutVars>
          <dgm:chPref val="3"/>
        </dgm:presLayoutVars>
      </dgm:prSet>
      <dgm:spPr/>
    </dgm:pt>
    <dgm:pt modelId="{94CC555E-AF67-4549-8DEE-A6C03C71C6D6}" type="pres">
      <dgm:prSet presAssocID="{B59642F5-A0EF-457D-B785-ADC5A7029195}" presName="level2hierChild" presStyleCnt="0"/>
      <dgm:spPr/>
    </dgm:pt>
    <dgm:pt modelId="{A064F346-C51B-4243-8A5F-B6856181CF0F}" type="pres">
      <dgm:prSet presAssocID="{3A686445-AD26-496C-8FF1-546B0B9E51AD}" presName="conn2-1" presStyleLbl="parChTrans1D2" presStyleIdx="0" presStyleCnt="6"/>
      <dgm:spPr/>
    </dgm:pt>
    <dgm:pt modelId="{DB0B80ED-BE43-483F-B612-E0112C740E39}" type="pres">
      <dgm:prSet presAssocID="{3A686445-AD26-496C-8FF1-546B0B9E51AD}" presName="connTx" presStyleLbl="parChTrans1D2" presStyleIdx="0" presStyleCnt="6"/>
      <dgm:spPr/>
    </dgm:pt>
    <dgm:pt modelId="{F97318FA-24D2-43B9-B581-ED1B79E18B28}" type="pres">
      <dgm:prSet presAssocID="{FEBAFB1B-6180-46FC-A4E5-CC442DE44DCE}" presName="root2" presStyleCnt="0"/>
      <dgm:spPr/>
    </dgm:pt>
    <dgm:pt modelId="{2A9CDDAF-3D12-4B11-B35C-75D6E3E95456}" type="pres">
      <dgm:prSet presAssocID="{FEBAFB1B-6180-46FC-A4E5-CC442DE44DCE}" presName="LevelTwoTextNode" presStyleLbl="node2" presStyleIdx="0" presStyleCnt="6" custScaleX="343127">
        <dgm:presLayoutVars>
          <dgm:chPref val="3"/>
        </dgm:presLayoutVars>
      </dgm:prSet>
      <dgm:spPr/>
    </dgm:pt>
    <dgm:pt modelId="{1190EBDE-3F3A-4AE0-BB40-69327D7EB045}" type="pres">
      <dgm:prSet presAssocID="{FEBAFB1B-6180-46FC-A4E5-CC442DE44DCE}" presName="level3hierChild" presStyleCnt="0"/>
      <dgm:spPr/>
    </dgm:pt>
    <dgm:pt modelId="{9A008CC6-99B2-4C56-AADE-CA718C7BF636}" type="pres">
      <dgm:prSet presAssocID="{E43D0580-9DF1-428C-BC29-E987CD01F0B9}" presName="conn2-1" presStyleLbl="parChTrans1D2" presStyleIdx="1" presStyleCnt="6"/>
      <dgm:spPr/>
    </dgm:pt>
    <dgm:pt modelId="{D41CFCD5-79B3-4CF7-B33F-7E22CA7F54FC}" type="pres">
      <dgm:prSet presAssocID="{E43D0580-9DF1-428C-BC29-E987CD01F0B9}" presName="connTx" presStyleLbl="parChTrans1D2" presStyleIdx="1" presStyleCnt="6"/>
      <dgm:spPr/>
    </dgm:pt>
    <dgm:pt modelId="{056F5F39-0693-429D-8697-CB117E95A625}" type="pres">
      <dgm:prSet presAssocID="{B767E326-2ED7-4387-BE1A-7B6B2DDDFAE5}" presName="root2" presStyleCnt="0"/>
      <dgm:spPr/>
    </dgm:pt>
    <dgm:pt modelId="{34936EF2-5ECA-4FAE-BFDA-3B30183C55B2}" type="pres">
      <dgm:prSet presAssocID="{B767E326-2ED7-4387-BE1A-7B6B2DDDFAE5}" presName="LevelTwoTextNode" presStyleLbl="node2" presStyleIdx="1" presStyleCnt="6" custScaleX="343127">
        <dgm:presLayoutVars>
          <dgm:chPref val="3"/>
        </dgm:presLayoutVars>
      </dgm:prSet>
      <dgm:spPr/>
    </dgm:pt>
    <dgm:pt modelId="{9B2D7C87-D8E2-4EA5-8A41-A62E0FEB9FCF}" type="pres">
      <dgm:prSet presAssocID="{B767E326-2ED7-4387-BE1A-7B6B2DDDFAE5}" presName="level3hierChild" presStyleCnt="0"/>
      <dgm:spPr/>
    </dgm:pt>
    <dgm:pt modelId="{DF23678F-D2E7-40B3-8EB0-D9EB33009C0F}" type="pres">
      <dgm:prSet presAssocID="{F83E0CA6-9750-4A0C-99C0-50FB334AF9EB}" presName="conn2-1" presStyleLbl="parChTrans1D2" presStyleIdx="2" presStyleCnt="6"/>
      <dgm:spPr/>
    </dgm:pt>
    <dgm:pt modelId="{D387A9D4-A73E-47C7-923A-3A9C2A1149BB}" type="pres">
      <dgm:prSet presAssocID="{F83E0CA6-9750-4A0C-99C0-50FB334AF9EB}" presName="connTx" presStyleLbl="parChTrans1D2" presStyleIdx="2" presStyleCnt="6"/>
      <dgm:spPr/>
    </dgm:pt>
    <dgm:pt modelId="{C73AB9D3-B25A-4E30-84B0-056367EB03A5}" type="pres">
      <dgm:prSet presAssocID="{9B88B3E8-1C4D-4629-A75B-8A4B063F7221}" presName="root2" presStyleCnt="0"/>
      <dgm:spPr/>
    </dgm:pt>
    <dgm:pt modelId="{3F7B0E79-9AE1-49F2-934C-69CA35F61BBE}" type="pres">
      <dgm:prSet presAssocID="{9B88B3E8-1C4D-4629-A75B-8A4B063F7221}" presName="LevelTwoTextNode" presStyleLbl="node2" presStyleIdx="2" presStyleCnt="6" custScaleX="343127">
        <dgm:presLayoutVars>
          <dgm:chPref val="3"/>
        </dgm:presLayoutVars>
      </dgm:prSet>
      <dgm:spPr/>
    </dgm:pt>
    <dgm:pt modelId="{1C270BFD-E3E7-49D8-877D-4C2D577D657F}" type="pres">
      <dgm:prSet presAssocID="{9B88B3E8-1C4D-4629-A75B-8A4B063F7221}" presName="level3hierChild" presStyleCnt="0"/>
      <dgm:spPr/>
    </dgm:pt>
    <dgm:pt modelId="{C79D542B-497E-4A33-8D9C-681AA6B31627}" type="pres">
      <dgm:prSet presAssocID="{A3D9432D-2EFD-4F57-A369-25DE7EE0F4BE}" presName="conn2-1" presStyleLbl="parChTrans1D2" presStyleIdx="3" presStyleCnt="6"/>
      <dgm:spPr/>
    </dgm:pt>
    <dgm:pt modelId="{A1BA28A6-7D58-497B-8B52-7E2A64FE955E}" type="pres">
      <dgm:prSet presAssocID="{A3D9432D-2EFD-4F57-A369-25DE7EE0F4BE}" presName="connTx" presStyleLbl="parChTrans1D2" presStyleIdx="3" presStyleCnt="6"/>
      <dgm:spPr/>
    </dgm:pt>
    <dgm:pt modelId="{2A68F3BF-0B39-4572-B966-152C6F32FC39}" type="pres">
      <dgm:prSet presAssocID="{A1DD728B-51DC-431F-B8AF-E759760CD427}" presName="root2" presStyleCnt="0"/>
      <dgm:spPr/>
    </dgm:pt>
    <dgm:pt modelId="{88F54646-E573-435E-BFE2-51A38348D55D}" type="pres">
      <dgm:prSet presAssocID="{A1DD728B-51DC-431F-B8AF-E759760CD427}" presName="LevelTwoTextNode" presStyleLbl="node2" presStyleIdx="3" presStyleCnt="6" custScaleX="343127">
        <dgm:presLayoutVars>
          <dgm:chPref val="3"/>
        </dgm:presLayoutVars>
      </dgm:prSet>
      <dgm:spPr/>
    </dgm:pt>
    <dgm:pt modelId="{C4BCC34D-6CAA-432E-B05A-342842C22F73}" type="pres">
      <dgm:prSet presAssocID="{A1DD728B-51DC-431F-B8AF-E759760CD427}" presName="level3hierChild" presStyleCnt="0"/>
      <dgm:spPr/>
    </dgm:pt>
    <dgm:pt modelId="{D72DF3C4-4ECE-42C6-801A-0667A6E7D7C6}" type="pres">
      <dgm:prSet presAssocID="{521CBCA6-8851-4BA0-8724-D217675439C1}" presName="conn2-1" presStyleLbl="parChTrans1D2" presStyleIdx="4" presStyleCnt="6"/>
      <dgm:spPr/>
    </dgm:pt>
    <dgm:pt modelId="{B63CF98C-3635-48A0-85C9-048F0998BCBE}" type="pres">
      <dgm:prSet presAssocID="{521CBCA6-8851-4BA0-8724-D217675439C1}" presName="connTx" presStyleLbl="parChTrans1D2" presStyleIdx="4" presStyleCnt="6"/>
      <dgm:spPr/>
    </dgm:pt>
    <dgm:pt modelId="{263D5CD7-130C-4613-88A0-8879975E8C92}" type="pres">
      <dgm:prSet presAssocID="{F7E3319C-3BA6-4583-A80F-6A60C3C28B27}" presName="root2" presStyleCnt="0"/>
      <dgm:spPr/>
    </dgm:pt>
    <dgm:pt modelId="{C7E61705-C6FD-4192-8F92-FD3D07F6A7E0}" type="pres">
      <dgm:prSet presAssocID="{F7E3319C-3BA6-4583-A80F-6A60C3C28B27}" presName="LevelTwoTextNode" presStyleLbl="node2" presStyleIdx="4" presStyleCnt="6" custScaleX="343127">
        <dgm:presLayoutVars>
          <dgm:chPref val="3"/>
        </dgm:presLayoutVars>
      </dgm:prSet>
      <dgm:spPr/>
    </dgm:pt>
    <dgm:pt modelId="{D8CEC991-B22D-485E-87CA-E48ECCAC685E}" type="pres">
      <dgm:prSet presAssocID="{F7E3319C-3BA6-4583-A80F-6A60C3C28B27}" presName="level3hierChild" presStyleCnt="0"/>
      <dgm:spPr/>
    </dgm:pt>
    <dgm:pt modelId="{B1B8F641-09FE-4AC8-B07E-7E2305699244}" type="pres">
      <dgm:prSet presAssocID="{74B5DDBC-4EB7-4857-AFF8-2BECEBE7AF1A}" presName="conn2-1" presStyleLbl="parChTrans1D2" presStyleIdx="5" presStyleCnt="6"/>
      <dgm:spPr/>
    </dgm:pt>
    <dgm:pt modelId="{B6261D1F-E1F8-4125-86E5-5C9F079474A5}" type="pres">
      <dgm:prSet presAssocID="{74B5DDBC-4EB7-4857-AFF8-2BECEBE7AF1A}" presName="connTx" presStyleLbl="parChTrans1D2" presStyleIdx="5" presStyleCnt="6"/>
      <dgm:spPr/>
    </dgm:pt>
    <dgm:pt modelId="{8C5A12B3-755D-47B3-8D3B-DEFE6A9EC277}" type="pres">
      <dgm:prSet presAssocID="{93548117-4C9C-48D0-9976-14F836225443}" presName="root2" presStyleCnt="0"/>
      <dgm:spPr/>
    </dgm:pt>
    <dgm:pt modelId="{4458F237-A9C4-4C8D-945E-02D5685033B6}" type="pres">
      <dgm:prSet presAssocID="{93548117-4C9C-48D0-9976-14F836225443}" presName="LevelTwoTextNode" presStyleLbl="node2" presStyleIdx="5" presStyleCnt="6" custScaleX="343127">
        <dgm:presLayoutVars>
          <dgm:chPref val="3"/>
        </dgm:presLayoutVars>
      </dgm:prSet>
      <dgm:spPr/>
    </dgm:pt>
    <dgm:pt modelId="{69B99416-3FB2-4EC0-A083-7681DB752489}" type="pres">
      <dgm:prSet presAssocID="{93548117-4C9C-48D0-9976-14F836225443}" presName="level3hierChild" presStyleCnt="0"/>
      <dgm:spPr/>
    </dgm:pt>
  </dgm:ptLst>
  <dgm:cxnLst>
    <dgm:cxn modelId="{7945C902-1BA9-49A1-8FE1-90459D99183D}" type="presOf" srcId="{521CBCA6-8851-4BA0-8724-D217675439C1}" destId="{B63CF98C-3635-48A0-85C9-048F0998BCBE}" srcOrd="1" destOrd="0" presId="urn:microsoft.com/office/officeart/2008/layout/HorizontalMultiLevelHierarchy"/>
    <dgm:cxn modelId="{E33C7C0D-FABB-47B5-8085-89740A7FE9B6}" type="presOf" srcId="{3A686445-AD26-496C-8FF1-546B0B9E51AD}" destId="{DB0B80ED-BE43-483F-B612-E0112C740E39}" srcOrd="1" destOrd="0" presId="urn:microsoft.com/office/officeart/2008/layout/HorizontalMultiLevelHierarchy"/>
    <dgm:cxn modelId="{37733518-8AEE-4CC1-B5D1-07AE6E29F062}" type="presOf" srcId="{9B88B3E8-1C4D-4629-A75B-8A4B063F7221}" destId="{3F7B0E79-9AE1-49F2-934C-69CA35F61BBE}" srcOrd="0" destOrd="0" presId="urn:microsoft.com/office/officeart/2008/layout/HorizontalMultiLevelHierarchy"/>
    <dgm:cxn modelId="{01A0EE1C-867E-4220-B4C1-D11DE24027F0}" type="presOf" srcId="{F83E0CA6-9750-4A0C-99C0-50FB334AF9EB}" destId="{D387A9D4-A73E-47C7-923A-3A9C2A1149BB}" srcOrd="1" destOrd="0" presId="urn:microsoft.com/office/officeart/2008/layout/HorizontalMultiLevelHierarchy"/>
    <dgm:cxn modelId="{2F45081F-ADE9-460B-8B9E-76F5D08B8B4A}" srcId="{B59642F5-A0EF-457D-B785-ADC5A7029195}" destId="{A1DD728B-51DC-431F-B8AF-E759760CD427}" srcOrd="3" destOrd="0" parTransId="{A3D9432D-2EFD-4F57-A369-25DE7EE0F4BE}" sibTransId="{66475B34-F6BD-438A-A61B-205B0CFFB630}"/>
    <dgm:cxn modelId="{F2EB702B-592F-4D35-8057-884DB3908CC0}" type="presOf" srcId="{E43D0580-9DF1-428C-BC29-E987CD01F0B9}" destId="{9A008CC6-99B2-4C56-AADE-CA718C7BF636}" srcOrd="0" destOrd="0" presId="urn:microsoft.com/office/officeart/2008/layout/HorizontalMultiLevelHierarchy"/>
    <dgm:cxn modelId="{2677572F-1E0B-49E8-BC9F-1D2CD2B04574}" srcId="{B59642F5-A0EF-457D-B785-ADC5A7029195}" destId="{9B88B3E8-1C4D-4629-A75B-8A4B063F7221}" srcOrd="2" destOrd="0" parTransId="{F83E0CA6-9750-4A0C-99C0-50FB334AF9EB}" sibTransId="{B800DBD7-C89E-4F16-90E3-BBBEC249AD74}"/>
    <dgm:cxn modelId="{0ECD9B3D-A414-4F08-BC18-6F0F559E5E36}" srcId="{B59642F5-A0EF-457D-B785-ADC5A7029195}" destId="{93548117-4C9C-48D0-9976-14F836225443}" srcOrd="5" destOrd="0" parTransId="{74B5DDBC-4EB7-4857-AFF8-2BECEBE7AF1A}" sibTransId="{98B59179-E8DC-48B4-A1EE-B086F3AC7711}"/>
    <dgm:cxn modelId="{153A403F-0E51-4811-88F1-5113024D9EA7}" type="presOf" srcId="{A3D9432D-2EFD-4F57-A369-25DE7EE0F4BE}" destId="{A1BA28A6-7D58-497B-8B52-7E2A64FE955E}" srcOrd="1" destOrd="0" presId="urn:microsoft.com/office/officeart/2008/layout/HorizontalMultiLevelHierarchy"/>
    <dgm:cxn modelId="{B9325A5C-30B2-4FB9-9E30-9F1F18E88F59}" type="presOf" srcId="{F83E0CA6-9750-4A0C-99C0-50FB334AF9EB}" destId="{DF23678F-D2E7-40B3-8EB0-D9EB33009C0F}" srcOrd="0" destOrd="0" presId="urn:microsoft.com/office/officeart/2008/layout/HorizontalMultiLevelHierarchy"/>
    <dgm:cxn modelId="{161DCA64-AF3B-4CDB-AFBF-3A91007E0617}" type="presOf" srcId="{A3D9432D-2EFD-4F57-A369-25DE7EE0F4BE}" destId="{C79D542B-497E-4A33-8D9C-681AA6B31627}" srcOrd="0" destOrd="0" presId="urn:microsoft.com/office/officeart/2008/layout/HorizontalMultiLevelHierarchy"/>
    <dgm:cxn modelId="{4E5CA766-7A3C-4404-B4C4-5E8599424489}" type="presOf" srcId="{74B5DDBC-4EB7-4857-AFF8-2BECEBE7AF1A}" destId="{B1B8F641-09FE-4AC8-B07E-7E2305699244}" srcOrd="0" destOrd="0" presId="urn:microsoft.com/office/officeart/2008/layout/HorizontalMultiLevelHierarchy"/>
    <dgm:cxn modelId="{3718DC67-4D73-4302-B584-0C021149FDA7}" srcId="{B59642F5-A0EF-457D-B785-ADC5A7029195}" destId="{F7E3319C-3BA6-4583-A80F-6A60C3C28B27}" srcOrd="4" destOrd="0" parTransId="{521CBCA6-8851-4BA0-8724-D217675439C1}" sibTransId="{A4A776ED-DF62-48A7-8BAE-2BBC19163122}"/>
    <dgm:cxn modelId="{825E656D-AF2E-4375-8CEA-D49FCFAD9E4A}" type="presOf" srcId="{84293BDC-D1FF-4325-85EF-B9BDF448DB2C}" destId="{552306AE-1CA6-4E04-8F20-421B3C2E6E90}" srcOrd="0" destOrd="0" presId="urn:microsoft.com/office/officeart/2008/layout/HorizontalMultiLevelHierarchy"/>
    <dgm:cxn modelId="{9E8F8152-84FB-4DAA-A5A3-E408E9F98F03}" type="presOf" srcId="{A1DD728B-51DC-431F-B8AF-E759760CD427}" destId="{88F54646-E573-435E-BFE2-51A38348D55D}" srcOrd="0" destOrd="0" presId="urn:microsoft.com/office/officeart/2008/layout/HorizontalMultiLevelHierarchy"/>
    <dgm:cxn modelId="{090C5F7D-EFC2-42E6-B299-F84557292C7E}" type="presOf" srcId="{FEBAFB1B-6180-46FC-A4E5-CC442DE44DCE}" destId="{2A9CDDAF-3D12-4B11-B35C-75D6E3E95456}" srcOrd="0" destOrd="0" presId="urn:microsoft.com/office/officeart/2008/layout/HorizontalMultiLevelHierarchy"/>
    <dgm:cxn modelId="{715D8987-7A0E-409E-8FBE-B6BD5A385F0E}" srcId="{B59642F5-A0EF-457D-B785-ADC5A7029195}" destId="{B767E326-2ED7-4387-BE1A-7B6B2DDDFAE5}" srcOrd="1" destOrd="0" parTransId="{E43D0580-9DF1-428C-BC29-E987CD01F0B9}" sibTransId="{0A28B3C2-49D2-43EC-BD3D-A0F7B9FC05B2}"/>
    <dgm:cxn modelId="{ACFC5CA4-99DE-4641-87DE-1714F55400BD}" srcId="{84293BDC-D1FF-4325-85EF-B9BDF448DB2C}" destId="{B59642F5-A0EF-457D-B785-ADC5A7029195}" srcOrd="0" destOrd="0" parTransId="{4209133E-6CAC-4C7F-BEF5-08B237B73A8B}" sibTransId="{EC682A5D-4785-4FFE-8AE6-62815228733C}"/>
    <dgm:cxn modelId="{85829AA5-2BF8-4676-9AF2-64368FA1550A}" type="presOf" srcId="{74B5DDBC-4EB7-4857-AFF8-2BECEBE7AF1A}" destId="{B6261D1F-E1F8-4125-86E5-5C9F079474A5}" srcOrd="1" destOrd="0" presId="urn:microsoft.com/office/officeart/2008/layout/HorizontalMultiLevelHierarchy"/>
    <dgm:cxn modelId="{B664C0B3-2BAF-4216-9845-371AAE2DA645}" type="presOf" srcId="{E43D0580-9DF1-428C-BC29-E987CD01F0B9}" destId="{D41CFCD5-79B3-4CF7-B33F-7E22CA7F54FC}" srcOrd="1" destOrd="0" presId="urn:microsoft.com/office/officeart/2008/layout/HorizontalMultiLevelHierarchy"/>
    <dgm:cxn modelId="{9C1862C7-A390-4728-8E3B-83F920CB89E1}" type="presOf" srcId="{521CBCA6-8851-4BA0-8724-D217675439C1}" destId="{D72DF3C4-4ECE-42C6-801A-0667A6E7D7C6}" srcOrd="0" destOrd="0" presId="urn:microsoft.com/office/officeart/2008/layout/HorizontalMultiLevelHierarchy"/>
    <dgm:cxn modelId="{24CD1AD0-1AC5-4F4B-B431-56BF0C2BCF01}" type="presOf" srcId="{B59642F5-A0EF-457D-B785-ADC5A7029195}" destId="{4E078476-E0CF-4217-9432-939915F3F2C7}" srcOrd="0" destOrd="0" presId="urn:microsoft.com/office/officeart/2008/layout/HorizontalMultiLevelHierarchy"/>
    <dgm:cxn modelId="{306A68DF-D5BD-4BC7-AD20-F48A6262086B}" type="presOf" srcId="{B767E326-2ED7-4387-BE1A-7B6B2DDDFAE5}" destId="{34936EF2-5ECA-4FAE-BFDA-3B30183C55B2}" srcOrd="0" destOrd="0" presId="urn:microsoft.com/office/officeart/2008/layout/HorizontalMultiLevelHierarchy"/>
    <dgm:cxn modelId="{B63266EC-B94D-4F9C-8710-5AC0FF6257AB}" type="presOf" srcId="{F7E3319C-3BA6-4583-A80F-6A60C3C28B27}" destId="{C7E61705-C6FD-4192-8F92-FD3D07F6A7E0}" srcOrd="0" destOrd="0" presId="urn:microsoft.com/office/officeart/2008/layout/HorizontalMultiLevelHierarchy"/>
    <dgm:cxn modelId="{C12E29EF-D809-4776-8B4D-9A4633749955}" type="presOf" srcId="{3A686445-AD26-496C-8FF1-546B0B9E51AD}" destId="{A064F346-C51B-4243-8A5F-B6856181CF0F}" srcOrd="0" destOrd="0" presId="urn:microsoft.com/office/officeart/2008/layout/HorizontalMultiLevelHierarchy"/>
    <dgm:cxn modelId="{770306F3-58BD-4864-8F79-A2D425533DB4}" srcId="{B59642F5-A0EF-457D-B785-ADC5A7029195}" destId="{FEBAFB1B-6180-46FC-A4E5-CC442DE44DCE}" srcOrd="0" destOrd="0" parTransId="{3A686445-AD26-496C-8FF1-546B0B9E51AD}" sibTransId="{090AC36C-16D5-4A23-A1C1-7729197C6233}"/>
    <dgm:cxn modelId="{395238F8-7750-432E-BA0E-C0D4E02A86F4}" type="presOf" srcId="{93548117-4C9C-48D0-9976-14F836225443}" destId="{4458F237-A9C4-4C8D-945E-02D5685033B6}" srcOrd="0" destOrd="0" presId="urn:microsoft.com/office/officeart/2008/layout/HorizontalMultiLevelHierarchy"/>
    <dgm:cxn modelId="{564E9E12-D2EA-4840-9AB7-84D11CC35B49}" type="presParOf" srcId="{552306AE-1CA6-4E04-8F20-421B3C2E6E90}" destId="{7BDD63C6-F357-41A8-B677-68DB5D0874C3}" srcOrd="0" destOrd="0" presId="urn:microsoft.com/office/officeart/2008/layout/HorizontalMultiLevelHierarchy"/>
    <dgm:cxn modelId="{9784DD5E-745A-4DD1-84A3-BF2282FB6A6C}" type="presParOf" srcId="{7BDD63C6-F357-41A8-B677-68DB5D0874C3}" destId="{4E078476-E0CF-4217-9432-939915F3F2C7}" srcOrd="0" destOrd="0" presId="urn:microsoft.com/office/officeart/2008/layout/HorizontalMultiLevelHierarchy"/>
    <dgm:cxn modelId="{90CBD810-65EA-430B-A332-DADA8ED2DAF8}" type="presParOf" srcId="{7BDD63C6-F357-41A8-B677-68DB5D0874C3}" destId="{94CC555E-AF67-4549-8DEE-A6C03C71C6D6}" srcOrd="1" destOrd="0" presId="urn:microsoft.com/office/officeart/2008/layout/HorizontalMultiLevelHierarchy"/>
    <dgm:cxn modelId="{73484AC3-331B-4F3B-B174-E4A4C7698734}" type="presParOf" srcId="{94CC555E-AF67-4549-8DEE-A6C03C71C6D6}" destId="{A064F346-C51B-4243-8A5F-B6856181CF0F}" srcOrd="0" destOrd="0" presId="urn:microsoft.com/office/officeart/2008/layout/HorizontalMultiLevelHierarchy"/>
    <dgm:cxn modelId="{D945D8F7-58C9-4918-A722-410990EF299D}" type="presParOf" srcId="{A064F346-C51B-4243-8A5F-B6856181CF0F}" destId="{DB0B80ED-BE43-483F-B612-E0112C740E39}" srcOrd="0" destOrd="0" presId="urn:microsoft.com/office/officeart/2008/layout/HorizontalMultiLevelHierarchy"/>
    <dgm:cxn modelId="{C95C6B99-5058-4626-8453-49CE5EB3A269}" type="presParOf" srcId="{94CC555E-AF67-4549-8DEE-A6C03C71C6D6}" destId="{F97318FA-24D2-43B9-B581-ED1B79E18B28}" srcOrd="1" destOrd="0" presId="urn:microsoft.com/office/officeart/2008/layout/HorizontalMultiLevelHierarchy"/>
    <dgm:cxn modelId="{D7679308-26B6-49DC-916E-001B379519DC}" type="presParOf" srcId="{F97318FA-24D2-43B9-B581-ED1B79E18B28}" destId="{2A9CDDAF-3D12-4B11-B35C-75D6E3E95456}" srcOrd="0" destOrd="0" presId="urn:microsoft.com/office/officeart/2008/layout/HorizontalMultiLevelHierarchy"/>
    <dgm:cxn modelId="{9ACBA007-FDBF-42F7-BEF8-7569306452BD}" type="presParOf" srcId="{F97318FA-24D2-43B9-B581-ED1B79E18B28}" destId="{1190EBDE-3F3A-4AE0-BB40-69327D7EB045}" srcOrd="1" destOrd="0" presId="urn:microsoft.com/office/officeart/2008/layout/HorizontalMultiLevelHierarchy"/>
    <dgm:cxn modelId="{59133039-5CA0-482C-8526-5CCFFFD7EF1B}" type="presParOf" srcId="{94CC555E-AF67-4549-8DEE-A6C03C71C6D6}" destId="{9A008CC6-99B2-4C56-AADE-CA718C7BF636}" srcOrd="2" destOrd="0" presId="urn:microsoft.com/office/officeart/2008/layout/HorizontalMultiLevelHierarchy"/>
    <dgm:cxn modelId="{835AD71B-0165-4524-BD46-FBF8F455E318}" type="presParOf" srcId="{9A008CC6-99B2-4C56-AADE-CA718C7BF636}" destId="{D41CFCD5-79B3-4CF7-B33F-7E22CA7F54FC}" srcOrd="0" destOrd="0" presId="urn:microsoft.com/office/officeart/2008/layout/HorizontalMultiLevelHierarchy"/>
    <dgm:cxn modelId="{82EEA622-63D3-4F26-A0F7-0E2AD3295F1C}" type="presParOf" srcId="{94CC555E-AF67-4549-8DEE-A6C03C71C6D6}" destId="{056F5F39-0693-429D-8697-CB117E95A625}" srcOrd="3" destOrd="0" presId="urn:microsoft.com/office/officeart/2008/layout/HorizontalMultiLevelHierarchy"/>
    <dgm:cxn modelId="{370EBB81-6EE6-467C-9704-D66478310ED0}" type="presParOf" srcId="{056F5F39-0693-429D-8697-CB117E95A625}" destId="{34936EF2-5ECA-4FAE-BFDA-3B30183C55B2}" srcOrd="0" destOrd="0" presId="urn:microsoft.com/office/officeart/2008/layout/HorizontalMultiLevelHierarchy"/>
    <dgm:cxn modelId="{FFEB59AE-54E1-4E52-BC28-D3A3A305C913}" type="presParOf" srcId="{056F5F39-0693-429D-8697-CB117E95A625}" destId="{9B2D7C87-D8E2-4EA5-8A41-A62E0FEB9FCF}" srcOrd="1" destOrd="0" presId="urn:microsoft.com/office/officeart/2008/layout/HorizontalMultiLevelHierarchy"/>
    <dgm:cxn modelId="{6263DD43-FEC1-4091-AA4C-31B6D1B40190}" type="presParOf" srcId="{94CC555E-AF67-4549-8DEE-A6C03C71C6D6}" destId="{DF23678F-D2E7-40B3-8EB0-D9EB33009C0F}" srcOrd="4" destOrd="0" presId="urn:microsoft.com/office/officeart/2008/layout/HorizontalMultiLevelHierarchy"/>
    <dgm:cxn modelId="{FA45F626-ADD7-4097-996E-D69F27DFA314}" type="presParOf" srcId="{DF23678F-D2E7-40B3-8EB0-D9EB33009C0F}" destId="{D387A9D4-A73E-47C7-923A-3A9C2A1149BB}" srcOrd="0" destOrd="0" presId="urn:microsoft.com/office/officeart/2008/layout/HorizontalMultiLevelHierarchy"/>
    <dgm:cxn modelId="{24E0B69B-14B3-41C1-A82A-C1A7A4F56B06}" type="presParOf" srcId="{94CC555E-AF67-4549-8DEE-A6C03C71C6D6}" destId="{C73AB9D3-B25A-4E30-84B0-056367EB03A5}" srcOrd="5" destOrd="0" presId="urn:microsoft.com/office/officeart/2008/layout/HorizontalMultiLevelHierarchy"/>
    <dgm:cxn modelId="{41609CDB-3FC6-4C4F-A3B9-9344C54BD86D}" type="presParOf" srcId="{C73AB9D3-B25A-4E30-84B0-056367EB03A5}" destId="{3F7B0E79-9AE1-49F2-934C-69CA35F61BBE}" srcOrd="0" destOrd="0" presId="urn:microsoft.com/office/officeart/2008/layout/HorizontalMultiLevelHierarchy"/>
    <dgm:cxn modelId="{EFE152A0-7CFB-47E6-BB2D-7F51C1743FB0}" type="presParOf" srcId="{C73AB9D3-B25A-4E30-84B0-056367EB03A5}" destId="{1C270BFD-E3E7-49D8-877D-4C2D577D657F}" srcOrd="1" destOrd="0" presId="urn:microsoft.com/office/officeart/2008/layout/HorizontalMultiLevelHierarchy"/>
    <dgm:cxn modelId="{D070D33E-C886-4F5C-AC4B-7BC6C94228AE}" type="presParOf" srcId="{94CC555E-AF67-4549-8DEE-A6C03C71C6D6}" destId="{C79D542B-497E-4A33-8D9C-681AA6B31627}" srcOrd="6" destOrd="0" presId="urn:microsoft.com/office/officeart/2008/layout/HorizontalMultiLevelHierarchy"/>
    <dgm:cxn modelId="{FEA7EF62-C41C-4655-B5BC-AD4C94C6379B}" type="presParOf" srcId="{C79D542B-497E-4A33-8D9C-681AA6B31627}" destId="{A1BA28A6-7D58-497B-8B52-7E2A64FE955E}" srcOrd="0" destOrd="0" presId="urn:microsoft.com/office/officeart/2008/layout/HorizontalMultiLevelHierarchy"/>
    <dgm:cxn modelId="{2AE87621-96F2-46AB-BB44-E00F59332462}" type="presParOf" srcId="{94CC555E-AF67-4549-8DEE-A6C03C71C6D6}" destId="{2A68F3BF-0B39-4572-B966-152C6F32FC39}" srcOrd="7" destOrd="0" presId="urn:microsoft.com/office/officeart/2008/layout/HorizontalMultiLevelHierarchy"/>
    <dgm:cxn modelId="{5DEFAE17-4A2C-4D72-B753-8B07902246E7}" type="presParOf" srcId="{2A68F3BF-0B39-4572-B966-152C6F32FC39}" destId="{88F54646-E573-435E-BFE2-51A38348D55D}" srcOrd="0" destOrd="0" presId="urn:microsoft.com/office/officeart/2008/layout/HorizontalMultiLevelHierarchy"/>
    <dgm:cxn modelId="{84F57259-D37D-43D2-81B6-E7069C29E0D4}" type="presParOf" srcId="{2A68F3BF-0B39-4572-B966-152C6F32FC39}" destId="{C4BCC34D-6CAA-432E-B05A-342842C22F73}" srcOrd="1" destOrd="0" presId="urn:microsoft.com/office/officeart/2008/layout/HorizontalMultiLevelHierarchy"/>
    <dgm:cxn modelId="{2574E181-C22E-450F-8CAC-2E9952F6E848}" type="presParOf" srcId="{94CC555E-AF67-4549-8DEE-A6C03C71C6D6}" destId="{D72DF3C4-4ECE-42C6-801A-0667A6E7D7C6}" srcOrd="8" destOrd="0" presId="urn:microsoft.com/office/officeart/2008/layout/HorizontalMultiLevelHierarchy"/>
    <dgm:cxn modelId="{A0B4CF39-6596-435E-BB66-4789F98A6B14}" type="presParOf" srcId="{D72DF3C4-4ECE-42C6-801A-0667A6E7D7C6}" destId="{B63CF98C-3635-48A0-85C9-048F0998BCBE}" srcOrd="0" destOrd="0" presId="urn:microsoft.com/office/officeart/2008/layout/HorizontalMultiLevelHierarchy"/>
    <dgm:cxn modelId="{BA307578-3052-4B9E-A2EF-7EB9931BF70C}" type="presParOf" srcId="{94CC555E-AF67-4549-8DEE-A6C03C71C6D6}" destId="{263D5CD7-130C-4613-88A0-8879975E8C92}" srcOrd="9" destOrd="0" presId="urn:microsoft.com/office/officeart/2008/layout/HorizontalMultiLevelHierarchy"/>
    <dgm:cxn modelId="{9780DCF7-E389-4377-967A-09A3BF3C7ADE}" type="presParOf" srcId="{263D5CD7-130C-4613-88A0-8879975E8C92}" destId="{C7E61705-C6FD-4192-8F92-FD3D07F6A7E0}" srcOrd="0" destOrd="0" presId="urn:microsoft.com/office/officeart/2008/layout/HorizontalMultiLevelHierarchy"/>
    <dgm:cxn modelId="{F182F6E5-321C-4397-9170-613B9EC47EF3}" type="presParOf" srcId="{263D5CD7-130C-4613-88A0-8879975E8C92}" destId="{D8CEC991-B22D-485E-87CA-E48ECCAC685E}" srcOrd="1" destOrd="0" presId="urn:microsoft.com/office/officeart/2008/layout/HorizontalMultiLevelHierarchy"/>
    <dgm:cxn modelId="{88BAF069-9F12-4ECE-A7B5-F575C5BB2AC7}" type="presParOf" srcId="{94CC555E-AF67-4549-8DEE-A6C03C71C6D6}" destId="{B1B8F641-09FE-4AC8-B07E-7E2305699244}" srcOrd="10" destOrd="0" presId="urn:microsoft.com/office/officeart/2008/layout/HorizontalMultiLevelHierarchy"/>
    <dgm:cxn modelId="{8346CFF0-D05A-4A62-B755-146C6B2E2DE1}" type="presParOf" srcId="{B1B8F641-09FE-4AC8-B07E-7E2305699244}" destId="{B6261D1F-E1F8-4125-86E5-5C9F079474A5}" srcOrd="0" destOrd="0" presId="urn:microsoft.com/office/officeart/2008/layout/HorizontalMultiLevelHierarchy"/>
    <dgm:cxn modelId="{CA61A682-BD6F-4739-9CEB-80030F3E12B5}" type="presParOf" srcId="{94CC555E-AF67-4549-8DEE-A6C03C71C6D6}" destId="{8C5A12B3-755D-47B3-8D3B-DEFE6A9EC277}" srcOrd="11" destOrd="0" presId="urn:microsoft.com/office/officeart/2008/layout/HorizontalMultiLevelHierarchy"/>
    <dgm:cxn modelId="{82A9E0D2-2E41-4F76-A758-F31E8850795B}" type="presParOf" srcId="{8C5A12B3-755D-47B3-8D3B-DEFE6A9EC277}" destId="{4458F237-A9C4-4C8D-945E-02D5685033B6}" srcOrd="0" destOrd="0" presId="urn:microsoft.com/office/officeart/2008/layout/HorizontalMultiLevelHierarchy"/>
    <dgm:cxn modelId="{803268B0-58BE-41C3-82EB-908717BFF77C}" type="presParOf" srcId="{8C5A12B3-755D-47B3-8D3B-DEFE6A9EC277}" destId="{69B99416-3FB2-4EC0-A083-7681DB75248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8F641-09FE-4AC8-B07E-7E2305699244}">
      <dsp:nvSpPr>
        <dsp:cNvPr id="0" name=""/>
        <dsp:cNvSpPr/>
      </dsp:nvSpPr>
      <dsp:spPr>
        <a:xfrm>
          <a:off x="854345" y="3256671"/>
          <a:ext cx="553623" cy="2637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811" y="0"/>
              </a:lnTo>
              <a:lnTo>
                <a:pt x="276811" y="2637305"/>
              </a:lnTo>
              <a:lnTo>
                <a:pt x="553623" y="263730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>
        <a:off x="1063787" y="4507953"/>
        <a:ext cx="134739" cy="134739"/>
      </dsp:txXfrm>
    </dsp:sp>
    <dsp:sp modelId="{D72DF3C4-4ECE-42C6-801A-0667A6E7D7C6}">
      <dsp:nvSpPr>
        <dsp:cNvPr id="0" name=""/>
        <dsp:cNvSpPr/>
      </dsp:nvSpPr>
      <dsp:spPr>
        <a:xfrm>
          <a:off x="854345" y="3256671"/>
          <a:ext cx="553623" cy="158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811" y="0"/>
              </a:lnTo>
              <a:lnTo>
                <a:pt x="276811" y="1582383"/>
              </a:lnTo>
              <a:lnTo>
                <a:pt x="553623" y="158238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kern="1200"/>
        </a:p>
      </dsp:txBody>
      <dsp:txXfrm>
        <a:off x="1089246" y="4005951"/>
        <a:ext cx="83821" cy="83821"/>
      </dsp:txXfrm>
    </dsp:sp>
    <dsp:sp modelId="{C79D542B-497E-4A33-8D9C-681AA6B31627}">
      <dsp:nvSpPr>
        <dsp:cNvPr id="0" name=""/>
        <dsp:cNvSpPr/>
      </dsp:nvSpPr>
      <dsp:spPr>
        <a:xfrm>
          <a:off x="854345" y="3256671"/>
          <a:ext cx="553623" cy="527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811" y="0"/>
              </a:lnTo>
              <a:lnTo>
                <a:pt x="276811" y="527461"/>
              </a:lnTo>
              <a:lnTo>
                <a:pt x="553623" y="52746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700" kern="1200"/>
        </a:p>
      </dsp:txBody>
      <dsp:txXfrm>
        <a:off x="1112040" y="3501284"/>
        <a:ext cx="38233" cy="38233"/>
      </dsp:txXfrm>
    </dsp:sp>
    <dsp:sp modelId="{DF23678F-D2E7-40B3-8EB0-D9EB33009C0F}">
      <dsp:nvSpPr>
        <dsp:cNvPr id="0" name=""/>
        <dsp:cNvSpPr/>
      </dsp:nvSpPr>
      <dsp:spPr>
        <a:xfrm>
          <a:off x="854345" y="2729209"/>
          <a:ext cx="553623" cy="527461"/>
        </a:xfrm>
        <a:custGeom>
          <a:avLst/>
          <a:gdLst/>
          <a:ahLst/>
          <a:cxnLst/>
          <a:rect l="0" t="0" r="0" b="0"/>
          <a:pathLst>
            <a:path>
              <a:moveTo>
                <a:pt x="0" y="527461"/>
              </a:moveTo>
              <a:lnTo>
                <a:pt x="276811" y="527461"/>
              </a:lnTo>
              <a:lnTo>
                <a:pt x="276811" y="0"/>
              </a:lnTo>
              <a:lnTo>
                <a:pt x="553623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700" kern="1200"/>
        </a:p>
      </dsp:txBody>
      <dsp:txXfrm>
        <a:off x="1112040" y="2973823"/>
        <a:ext cx="38233" cy="38233"/>
      </dsp:txXfrm>
    </dsp:sp>
    <dsp:sp modelId="{9A008CC6-99B2-4C56-AADE-CA718C7BF636}">
      <dsp:nvSpPr>
        <dsp:cNvPr id="0" name=""/>
        <dsp:cNvSpPr/>
      </dsp:nvSpPr>
      <dsp:spPr>
        <a:xfrm>
          <a:off x="854345" y="1674287"/>
          <a:ext cx="553623" cy="1582383"/>
        </a:xfrm>
        <a:custGeom>
          <a:avLst/>
          <a:gdLst/>
          <a:ahLst/>
          <a:cxnLst/>
          <a:rect l="0" t="0" r="0" b="0"/>
          <a:pathLst>
            <a:path>
              <a:moveTo>
                <a:pt x="0" y="1582383"/>
              </a:moveTo>
              <a:lnTo>
                <a:pt x="276811" y="1582383"/>
              </a:lnTo>
              <a:lnTo>
                <a:pt x="276811" y="0"/>
              </a:lnTo>
              <a:lnTo>
                <a:pt x="553623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kern="1200"/>
        </a:p>
      </dsp:txBody>
      <dsp:txXfrm>
        <a:off x="1089246" y="2423568"/>
        <a:ext cx="83821" cy="83821"/>
      </dsp:txXfrm>
    </dsp:sp>
    <dsp:sp modelId="{A064F346-C51B-4243-8A5F-B6856181CF0F}">
      <dsp:nvSpPr>
        <dsp:cNvPr id="0" name=""/>
        <dsp:cNvSpPr/>
      </dsp:nvSpPr>
      <dsp:spPr>
        <a:xfrm>
          <a:off x="854345" y="619365"/>
          <a:ext cx="553623" cy="2637305"/>
        </a:xfrm>
        <a:custGeom>
          <a:avLst/>
          <a:gdLst/>
          <a:ahLst/>
          <a:cxnLst/>
          <a:rect l="0" t="0" r="0" b="0"/>
          <a:pathLst>
            <a:path>
              <a:moveTo>
                <a:pt x="0" y="2637305"/>
              </a:moveTo>
              <a:lnTo>
                <a:pt x="276811" y="2637305"/>
              </a:lnTo>
              <a:lnTo>
                <a:pt x="276811" y="0"/>
              </a:lnTo>
              <a:lnTo>
                <a:pt x="553623" y="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100" kern="1200"/>
        </a:p>
      </dsp:txBody>
      <dsp:txXfrm>
        <a:off x="1063787" y="1870648"/>
        <a:ext cx="134739" cy="134739"/>
      </dsp:txXfrm>
    </dsp:sp>
    <dsp:sp modelId="{4E078476-E0CF-4217-9432-939915F3F2C7}">
      <dsp:nvSpPr>
        <dsp:cNvPr id="0" name=""/>
        <dsp:cNvSpPr/>
      </dsp:nvSpPr>
      <dsp:spPr>
        <a:xfrm rot="16200000">
          <a:off x="-2634381" y="2834702"/>
          <a:ext cx="6133516" cy="84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Çevre sorunlarının en aza indirilmesinde alınması gereken bazı önlemler;</a:t>
          </a:r>
        </a:p>
      </dsp:txBody>
      <dsp:txXfrm>
        <a:off x="-2634381" y="2834702"/>
        <a:ext cx="6133516" cy="843937"/>
      </dsp:txXfrm>
    </dsp:sp>
    <dsp:sp modelId="{2A9CDDAF-3D12-4B11-B35C-75D6E3E95456}">
      <dsp:nvSpPr>
        <dsp:cNvPr id="0" name=""/>
        <dsp:cNvSpPr/>
      </dsp:nvSpPr>
      <dsp:spPr>
        <a:xfrm>
          <a:off x="1407968" y="197396"/>
          <a:ext cx="9498152" cy="84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Yeni nesil çevre bilinciyle yetiştirilmeli</a:t>
          </a:r>
        </a:p>
      </dsp:txBody>
      <dsp:txXfrm>
        <a:off x="1407968" y="197396"/>
        <a:ext cx="9498152" cy="843937"/>
      </dsp:txXfrm>
    </dsp:sp>
    <dsp:sp modelId="{34936EF2-5ECA-4FAE-BFDA-3B30183C55B2}">
      <dsp:nvSpPr>
        <dsp:cNvPr id="0" name=""/>
        <dsp:cNvSpPr/>
      </dsp:nvSpPr>
      <dsp:spPr>
        <a:xfrm>
          <a:off x="1407968" y="1252319"/>
          <a:ext cx="9498152" cy="84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Çevre sorunlarıyla ilgilenen sivil toplum kuruluşlarının etkinliği artırılabilir</a:t>
          </a:r>
        </a:p>
      </dsp:txBody>
      <dsp:txXfrm>
        <a:off x="1407968" y="1252319"/>
        <a:ext cx="9498152" cy="843937"/>
      </dsp:txXfrm>
    </dsp:sp>
    <dsp:sp modelId="{3F7B0E79-9AE1-49F2-934C-69CA35F61BBE}">
      <dsp:nvSpPr>
        <dsp:cNvPr id="0" name=""/>
        <dsp:cNvSpPr/>
      </dsp:nvSpPr>
      <dsp:spPr>
        <a:xfrm>
          <a:off x="1407968" y="2307241"/>
          <a:ext cx="9498152" cy="84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Etkin bir çevre denetim sistemi oluşturulabilir</a:t>
          </a:r>
        </a:p>
      </dsp:txBody>
      <dsp:txXfrm>
        <a:off x="1407968" y="2307241"/>
        <a:ext cx="9498152" cy="843937"/>
      </dsp:txXfrm>
    </dsp:sp>
    <dsp:sp modelId="{88F54646-E573-435E-BFE2-51A38348D55D}">
      <dsp:nvSpPr>
        <dsp:cNvPr id="0" name=""/>
        <dsp:cNvSpPr/>
      </dsp:nvSpPr>
      <dsp:spPr>
        <a:xfrm>
          <a:off x="1407968" y="3362163"/>
          <a:ext cx="9498152" cy="84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Ormanların çoğaltılması ve korunması sağlanabilir</a:t>
          </a:r>
        </a:p>
      </dsp:txBody>
      <dsp:txXfrm>
        <a:off x="1407968" y="3362163"/>
        <a:ext cx="9498152" cy="843937"/>
      </dsp:txXfrm>
    </dsp:sp>
    <dsp:sp modelId="{C7E61705-C6FD-4192-8F92-FD3D07F6A7E0}">
      <dsp:nvSpPr>
        <dsp:cNvPr id="0" name=""/>
        <dsp:cNvSpPr/>
      </dsp:nvSpPr>
      <dsp:spPr>
        <a:xfrm>
          <a:off x="1407968" y="4417085"/>
          <a:ext cx="9498152" cy="84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Çevre koruma yasaları daha etkin olabilir</a:t>
          </a:r>
        </a:p>
      </dsp:txBody>
      <dsp:txXfrm>
        <a:off x="1407968" y="4417085"/>
        <a:ext cx="9498152" cy="843937"/>
      </dsp:txXfrm>
    </dsp:sp>
    <dsp:sp modelId="{4458F237-A9C4-4C8D-945E-02D5685033B6}">
      <dsp:nvSpPr>
        <dsp:cNvPr id="0" name=""/>
        <dsp:cNvSpPr/>
      </dsp:nvSpPr>
      <dsp:spPr>
        <a:xfrm>
          <a:off x="1407968" y="5472007"/>
          <a:ext cx="9498152" cy="843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Çevre konusunda yapılacak yatırımlar desteklenebilir</a:t>
          </a:r>
        </a:p>
      </dsp:txBody>
      <dsp:txXfrm>
        <a:off x="1407968" y="5472007"/>
        <a:ext cx="9498152" cy="843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11.01.2021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Z-_2dVLo0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TZ-_2dVLo0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yuze9MgNQ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zyuze9MgNQ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ASCP6_C2Q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wASCP6_C2Q" TargetMode="Externa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27728" y="3244334"/>
            <a:ext cx="493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https://www.youtube.com/watch?v=QTZ-_2dVLo0</a:t>
            </a:r>
            <a:endParaRPr lang="tr-TR" dirty="0"/>
          </a:p>
        </p:txBody>
      </p:sp>
      <p:pic>
        <p:nvPicPr>
          <p:cNvPr id="2" name="QTZ-_2dVLo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25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66680" y="1688124"/>
            <a:ext cx="6304458" cy="4247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800" dirty="0"/>
              <a:t>İnsanların bizzat kendi işledikleri yüzünden karada ve denizde düzen bozuldu, ki Allah yaptıklarının bir kısmını onlara tattırsın; belki de (tuttukları kötü yoldan) dönerler. (</a:t>
            </a:r>
            <a:r>
              <a:rPr lang="tr-TR" sz="3800" dirty="0" err="1"/>
              <a:t>Rûm</a:t>
            </a:r>
            <a:r>
              <a:rPr lang="tr-TR" sz="3800" dirty="0"/>
              <a:t>, 41)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654018" y="1688124"/>
            <a:ext cx="5373860" cy="424731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ظَهَرَ الْفَسَادُ فِي الْبَرِّ وَالْبَحْرِ بِمَا كَسَبَتْ اَيْدِي النَّاسِ لِيُذ۪يقَهُمْ بَعْضَ الَّذ۪ي عَمِلُوا لَعَلَّهُمْ يَرْجِعُونَ ﴿٤١﴾ </a:t>
            </a:r>
            <a:endParaRPr lang="tr-TR" sz="54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87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810000" y="1359263"/>
            <a:ext cx="4861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https://www.youtube.com/watch?v=jzyuze9MgNQ</a:t>
            </a:r>
            <a:endParaRPr lang="tr-TR" dirty="0"/>
          </a:p>
        </p:txBody>
      </p:sp>
      <p:pic>
        <p:nvPicPr>
          <p:cNvPr id="2" name="jzyuze9MgN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1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555545" y="1512972"/>
            <a:ext cx="5387926" cy="4524315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000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إِنَّ</a:t>
            </a:r>
            <a:r>
              <a:rPr lang="ar-SA" sz="4800" b="1" dirty="0">
                <a:solidFill>
                  <a:srgbClr val="008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اللَّهَ طَيِّبٌ يُحِبُّ الطَّيِّبَ، نَظِيفٌ يُحِبُّ </a:t>
            </a:r>
            <a:r>
              <a:rPr lang="ar-SA" sz="4800" b="1" dirty="0">
                <a:solidFill>
                  <a:srgbClr val="C00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النَّظَافَة</a:t>
            </a:r>
            <a:r>
              <a:rPr lang="ar-SA" sz="4800" b="1" dirty="0">
                <a:solidFill>
                  <a:srgbClr val="008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َ، كَرِيمٌ يُحِبُّ الكَرَمَ،</a:t>
            </a:r>
          </a:p>
          <a:p>
            <a:pPr algn="ctr"/>
            <a:r>
              <a:rPr lang="ar-SA" sz="4000" b="1" dirty="0">
                <a:solidFill>
                  <a:srgbClr val="008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ar-SA" sz="4800" b="1" dirty="0">
                <a:solidFill>
                  <a:srgbClr val="008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جَوَادٌ يُحِبُّ الجُودَ، فَنَظِّفُوا - أُرَاهُ قَالَ </a:t>
            </a:r>
            <a:r>
              <a:rPr lang="ar-SA" sz="4800" b="1" dirty="0">
                <a:solidFill>
                  <a:srgbClr val="000000"/>
                </a:solidFill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- أَفْنِيَتَكُمْ وَلَا تَشَبَّهُوا بِاليَهُودِ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222951" y="1515219"/>
            <a:ext cx="6135646" cy="4524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Şüphesiz ki Yüce Allah güzeldir. İyi, güzel ve hoş olanı sever. Temizdir, temizliği sever. Kerimdir, keremi sever. Cömerttir, cömertliği sever. Öyleyse çevrenizi temiz tutun. (Yahudilere benzemeyin) (Hadis- Şerif)</a:t>
            </a:r>
          </a:p>
        </p:txBody>
      </p:sp>
    </p:spTree>
    <p:extLst>
      <p:ext uri="{BB962C8B-B14F-4D97-AF65-F5344CB8AC3E}">
        <p14:creationId xmlns:p14="http://schemas.microsoft.com/office/powerpoint/2010/main" val="12220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07841" y="1930077"/>
            <a:ext cx="5624147" cy="4016484"/>
          </a:xfrm>
          <a:prstGeom prst="rect">
            <a:avLst/>
          </a:prstGeom>
          <a:ln w="31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tr-TR" sz="51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Yolları ve gölgelikleri, insanların oturup dinlendikleri yerleri kirletmekten sakının.</a:t>
            </a:r>
          </a:p>
          <a:p>
            <a:pPr algn="ctr"/>
            <a:r>
              <a:rPr lang="tr-TR" sz="51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(Hadis-i Şerif)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930077"/>
            <a:ext cx="5564945" cy="401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b="13784"/>
          <a:stretch/>
        </p:blipFill>
        <p:spPr>
          <a:xfrm>
            <a:off x="1899138" y="0"/>
            <a:ext cx="9045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08883" y="1097281"/>
            <a:ext cx="5094638" cy="2391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/>
              <a:t>Peygamber Efendimiz (</a:t>
            </a:r>
            <a:r>
              <a:rPr lang="tr-TR" sz="3000" dirty="0" err="1"/>
              <a:t>s.a.v</a:t>
            </a:r>
            <a:r>
              <a:rPr lang="tr-TR" sz="3000" dirty="0"/>
              <a:t>.) boş arazilerin ağaçlandırılmasına önem vermiş, Mekke ve Medine civarını millî park ilan etmiştir. 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208883" y="3713872"/>
            <a:ext cx="5094638" cy="2361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Bu bölgelerde ağaçların kesilmesini, kuşların ve her türlü hayvanın avlanmasını yasaklamıştır.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264" y="1097281"/>
            <a:ext cx="6569613" cy="497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08883" y="1477108"/>
            <a:ext cx="5713615" cy="4797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Maalesef bugün başta evsel atıklar olmak üzere, fabrika atıklarıyla suyumuz, havamız ve çevremiz kirlenmektedir. Bu da sağlımızı olumsuz etkilemekte, yaşam kalitemizi düşürmektedir.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581" y="1477108"/>
            <a:ext cx="5923671" cy="47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1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527540" y="3244334"/>
            <a:ext cx="5136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https://www.youtube.com/watch?v=OwASCP6_C2Q</a:t>
            </a:r>
            <a:endParaRPr lang="tr-TR" dirty="0"/>
          </a:p>
        </p:txBody>
      </p:sp>
      <p:pic>
        <p:nvPicPr>
          <p:cNvPr id="2" name="OwASCP6_C2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5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588327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ut Belirtme Çizgisi 1"/>
          <p:cNvSpPr/>
          <p:nvPr/>
        </p:nvSpPr>
        <p:spPr>
          <a:xfrm>
            <a:off x="154746" y="379828"/>
            <a:ext cx="7807568" cy="3056099"/>
          </a:xfrm>
          <a:prstGeom prst="cloudCallout">
            <a:avLst>
              <a:gd name="adj1" fmla="val 13235"/>
              <a:gd name="adj2" fmla="val 73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Sizce içinde yaşadığımız çevre sorununun çözüm yolları neler olabilir?</a:t>
            </a:r>
          </a:p>
        </p:txBody>
      </p:sp>
    </p:spTree>
    <p:extLst>
      <p:ext uri="{BB962C8B-B14F-4D97-AF65-F5344CB8AC3E}">
        <p14:creationId xmlns:p14="http://schemas.microsoft.com/office/powerpoint/2010/main" val="214465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832960543"/>
              </p:ext>
            </p:extLst>
          </p:nvPr>
        </p:nvGraphicFramePr>
        <p:xfrm>
          <a:off x="267286" y="344658"/>
          <a:ext cx="10916529" cy="6513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95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078476-E0CF-4217-9432-939915F3F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4E078476-E0CF-4217-9432-939915F3F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4E078476-E0CF-4217-9432-939915F3F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4E078476-E0CF-4217-9432-939915F3F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4F346-C51B-4243-8A5F-B6856181C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A064F346-C51B-4243-8A5F-B6856181C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A064F346-C51B-4243-8A5F-B6856181C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A064F346-C51B-4243-8A5F-B6856181C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9CDDAF-3D12-4B11-B35C-75D6E3E95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A9CDDAF-3D12-4B11-B35C-75D6E3E95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A9CDDAF-3D12-4B11-B35C-75D6E3E95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A9CDDAF-3D12-4B11-B35C-75D6E3E95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008CC6-99B2-4C56-AADE-CA718C7BF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9A008CC6-99B2-4C56-AADE-CA718C7BF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9A008CC6-99B2-4C56-AADE-CA718C7BF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9A008CC6-99B2-4C56-AADE-CA718C7BF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936EF2-5ECA-4FAE-BFDA-3B30183C5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4936EF2-5ECA-4FAE-BFDA-3B30183C5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34936EF2-5ECA-4FAE-BFDA-3B30183C5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34936EF2-5ECA-4FAE-BFDA-3B30183C5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23678F-D2E7-40B3-8EB0-D9EB33009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DF23678F-D2E7-40B3-8EB0-D9EB33009C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DF23678F-D2E7-40B3-8EB0-D9EB33009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DF23678F-D2E7-40B3-8EB0-D9EB33009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7B0E79-9AE1-49F2-934C-69CA35F61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3F7B0E79-9AE1-49F2-934C-69CA35F61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F7B0E79-9AE1-49F2-934C-69CA35F61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3F7B0E79-9AE1-49F2-934C-69CA35F61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D542B-497E-4A33-8D9C-681AA6B31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C79D542B-497E-4A33-8D9C-681AA6B31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C79D542B-497E-4A33-8D9C-681AA6B31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C79D542B-497E-4A33-8D9C-681AA6B31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F54646-E573-435E-BFE2-51A38348D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8F54646-E573-435E-BFE2-51A38348D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8F54646-E573-435E-BFE2-51A38348D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8F54646-E573-435E-BFE2-51A38348D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2DF3C4-4ECE-42C6-801A-0667A6E7D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D72DF3C4-4ECE-42C6-801A-0667A6E7D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D72DF3C4-4ECE-42C6-801A-0667A6E7D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D72DF3C4-4ECE-42C6-801A-0667A6E7D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E61705-C6FD-4192-8F92-FD3D07F6A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C7E61705-C6FD-4192-8F92-FD3D07F6A7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C7E61705-C6FD-4192-8F92-FD3D07F6A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C7E61705-C6FD-4192-8F92-FD3D07F6A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B8F641-09FE-4AC8-B07E-7E2305699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B1B8F641-09FE-4AC8-B07E-7E2305699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B1B8F641-09FE-4AC8-B07E-7E2305699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B1B8F641-09FE-4AC8-B07E-7E2305699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58F237-A9C4-4C8D-945E-02D568503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4458F237-A9C4-4C8D-945E-02D568503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458F237-A9C4-4C8D-945E-02D568503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4458F237-A9C4-4C8D-945E-02D568503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24051" y="1108248"/>
            <a:ext cx="11654972" cy="1475013"/>
          </a:xfrm>
        </p:spPr>
        <p:txBody>
          <a:bodyPr>
            <a:noAutofit/>
          </a:bodyPr>
          <a:lstStyle/>
          <a:p>
            <a:pPr algn="ctr"/>
            <a:r>
              <a:rPr lang="tr-TR" sz="115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DİN ve ÇEVRE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zleri helak etme AllahÄ±m dua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28.08.2019</a:t>
            </a:r>
          </a:p>
          <a:p>
            <a:pPr algn="ctr"/>
            <a:r>
              <a:rPr lang="tr-TR" sz="2400" b="1" dirty="0"/>
              <a:t>Kırıkkale/</a:t>
            </a:r>
            <a:r>
              <a:rPr lang="tr-TR" sz="2400" b="1" dirty="0" err="1"/>
              <a:t>Bahşılı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kazanımlar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İslam dininin çevre sorunlarına yaklaşımını ve çözüm önerilerini değerlendirir.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588327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ut Belirtme Çizgisi 1"/>
          <p:cNvSpPr/>
          <p:nvPr/>
        </p:nvSpPr>
        <p:spPr>
          <a:xfrm>
            <a:off x="154746" y="984738"/>
            <a:ext cx="6135218" cy="2451189"/>
          </a:xfrm>
          <a:prstGeom prst="cloudCallout">
            <a:avLst>
              <a:gd name="adj1" fmla="val 13235"/>
              <a:gd name="adj2" fmla="val 73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Size göre din ve çevre arasında nasıl bir ilişki vardır?</a:t>
            </a:r>
          </a:p>
        </p:txBody>
      </p:sp>
    </p:spTree>
    <p:extLst>
      <p:ext uri="{BB962C8B-B14F-4D97-AF65-F5344CB8AC3E}">
        <p14:creationId xmlns:p14="http://schemas.microsoft.com/office/powerpoint/2010/main" val="20959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9149" y="469554"/>
            <a:ext cx="5261319" cy="369331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9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İnsanların birbirleriyle ve diğer canlılarla yaşamlarını sürdürdükleri yer olması nedeniyle İslâm çevreye çok önem vermiştir.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39149" y="5446347"/>
            <a:ext cx="11952850" cy="120032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/>
              <a:t>O sizi yerden (topraktan) yarattı. Ve sizi oranın imarında görevli (ve buna donanımlı) kıldı. </a:t>
            </a:r>
            <a:r>
              <a:rPr lang="tr-TR" dirty="0"/>
              <a:t>Hûd, 61</a:t>
            </a:r>
            <a:endParaRPr lang="tr-TR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39149" y="4521996"/>
            <a:ext cx="5261319" cy="52322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ar-SA" sz="2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هُوَ اَنْشَاَكُمْ مِنَ الْاَرْضِ وَاسْتَعْمَرَكُمْ ف۪يهَا ﴿٦١﴾ </a:t>
            </a:r>
            <a:endParaRPr lang="tr-TR" sz="2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8" y="469555"/>
            <a:ext cx="6440658" cy="45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80747" y="1688124"/>
            <a:ext cx="5896495" cy="3915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chemeClr val="bg1"/>
                </a:solidFill>
              </a:rPr>
              <a:t>Göğü Allah yükseltti ve </a:t>
            </a:r>
            <a:r>
              <a:rPr lang="tr-TR" sz="4400" dirty="0" err="1">
                <a:solidFill>
                  <a:schemeClr val="bg1"/>
                </a:solidFill>
              </a:rPr>
              <a:t>mîzanı</a:t>
            </a:r>
            <a:r>
              <a:rPr lang="tr-TR" sz="4400" dirty="0">
                <a:solidFill>
                  <a:schemeClr val="bg1"/>
                </a:solidFill>
              </a:rPr>
              <a:t> (dengeyi) O koydu. Sakın dengeyi bozmayın. </a:t>
            </a:r>
            <a:r>
              <a:rPr lang="tr-TR" sz="4000" dirty="0">
                <a:solidFill>
                  <a:schemeClr val="bg1"/>
                </a:solidFill>
              </a:rPr>
              <a:t>(</a:t>
            </a:r>
            <a:r>
              <a:rPr lang="tr-TR" sz="4000" dirty="0" err="1">
                <a:solidFill>
                  <a:schemeClr val="bg1"/>
                </a:solidFill>
              </a:rPr>
              <a:t>Rahmân</a:t>
            </a:r>
            <a:r>
              <a:rPr lang="tr-TR" sz="4000" dirty="0">
                <a:solidFill>
                  <a:schemeClr val="bg1"/>
                </a:solidFill>
              </a:rPr>
              <a:t>, 7-8)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330462" y="1688124"/>
            <a:ext cx="5697416" cy="1754326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وَالسَّمَٓاءَ رَفَعَهَا وَوَضَعَ الْم۪يزَانَۙ ﴿٧﴾ </a:t>
            </a:r>
            <a:endParaRPr lang="tr-TR" sz="54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330462" y="4653961"/>
            <a:ext cx="5697416" cy="92333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اَلَّا تَطْغَوْا فِي الْم۪يزَانِ ﴿٨﴾ </a:t>
            </a:r>
            <a:endParaRPr lang="tr-TR" sz="5400" dirty="0"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302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79222" y="1406767"/>
            <a:ext cx="5052433" cy="4698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Çevre bir emanettir ve sorumsuzca kullanılmamalıdır. İnsan tabiata egemen olmaya çalışırken doğal dengeyi bozarsa emanete ihanet etmiş olur.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536" y="1406768"/>
            <a:ext cx="6550855" cy="46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588327"/>
            <a:ext cx="2047298" cy="275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ut Belirtme Çizgisi 1"/>
          <p:cNvSpPr/>
          <p:nvPr/>
        </p:nvSpPr>
        <p:spPr>
          <a:xfrm>
            <a:off x="154746" y="379828"/>
            <a:ext cx="7807568" cy="3056099"/>
          </a:xfrm>
          <a:prstGeom prst="cloudCallout">
            <a:avLst>
              <a:gd name="adj1" fmla="val 13235"/>
              <a:gd name="adj2" fmla="val 73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Emanete ihanet edilir ve düzen bozulursa ne olur?</a:t>
            </a:r>
          </a:p>
        </p:txBody>
      </p:sp>
    </p:spTree>
    <p:extLst>
      <p:ext uri="{BB962C8B-B14F-4D97-AF65-F5344CB8AC3E}">
        <p14:creationId xmlns:p14="http://schemas.microsoft.com/office/powerpoint/2010/main" val="35354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79223" y="1004063"/>
            <a:ext cx="5347854" cy="5043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Emanete ihanetin bedelini insanın önce kendisi sonra da diğer canlılar öder.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957" y="1004063"/>
            <a:ext cx="6253676" cy="50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4125</TotalTime>
  <Words>450</Words>
  <Application>Microsoft Office PowerPoint</Application>
  <PresentationFormat>Geniş ekran</PresentationFormat>
  <Paragraphs>36</Paragraphs>
  <Slides>21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Calibri</vt:lpstr>
      <vt:lpstr>Gill Sans MT</vt:lpstr>
      <vt:lpstr>Shaikh Hamdullah Mushaf</vt:lpstr>
      <vt:lpstr>Wingdings 2</vt:lpstr>
      <vt:lpstr>Kar Payı</vt:lpstr>
      <vt:lpstr>PowerPoint Sunusu</vt:lpstr>
      <vt:lpstr>DİN ve ÇEVRE</vt:lpstr>
      <vt:lpstr>kazanımlar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257</cp:revision>
  <dcterms:created xsi:type="dcterms:W3CDTF">2019-07-15T06:01:13Z</dcterms:created>
  <dcterms:modified xsi:type="dcterms:W3CDTF">2021-01-11T07:05:54Z</dcterms:modified>
</cp:coreProperties>
</file>