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540" r:id="rId2"/>
    <p:sldId id="308" r:id="rId3"/>
    <p:sldId id="315" r:id="rId4"/>
    <p:sldId id="422" r:id="rId5"/>
    <p:sldId id="467" r:id="rId6"/>
    <p:sldId id="495" r:id="rId7"/>
    <p:sldId id="511" r:id="rId8"/>
    <p:sldId id="510" r:id="rId9"/>
    <p:sldId id="512" r:id="rId10"/>
    <p:sldId id="545" r:id="rId11"/>
    <p:sldId id="516" r:id="rId12"/>
    <p:sldId id="514" r:id="rId13"/>
    <p:sldId id="517" r:id="rId14"/>
    <p:sldId id="466" r:id="rId15"/>
    <p:sldId id="519" r:id="rId16"/>
    <p:sldId id="521" r:id="rId17"/>
    <p:sldId id="535" r:id="rId18"/>
    <p:sldId id="541" r:id="rId19"/>
    <p:sldId id="543" r:id="rId20"/>
    <p:sldId id="520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3" r:id="rId30"/>
    <p:sldId id="479" r:id="rId31"/>
    <p:sldId id="538" r:id="rId32"/>
    <p:sldId id="260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5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1FF2-F7B8-4B0F-A9C4-62A08149AA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35D2CA-0687-4ACF-852F-8B85C2D227C2}">
      <dgm:prSet phldrT="[Metin]"/>
      <dgm:spPr/>
      <dgm:t>
        <a:bodyPr/>
        <a:lstStyle/>
        <a:p>
          <a:r>
            <a:rPr lang="tr-TR" dirty="0"/>
            <a:t>Ekonomik Hayat</a:t>
          </a:r>
        </a:p>
      </dgm:t>
    </dgm:pt>
    <dgm:pt modelId="{51787AF0-1562-4D87-94B4-B406023AD4CF}" type="parTrans" cxnId="{E0122A80-1E65-4C49-80C5-B798E2CB07C3}">
      <dgm:prSet/>
      <dgm:spPr/>
      <dgm:t>
        <a:bodyPr/>
        <a:lstStyle/>
        <a:p>
          <a:endParaRPr lang="tr-TR"/>
        </a:p>
      </dgm:t>
    </dgm:pt>
    <dgm:pt modelId="{64325179-191B-41FF-9671-2A876F750BBD}" type="sibTrans" cxnId="{E0122A80-1E65-4C49-80C5-B798E2CB07C3}">
      <dgm:prSet/>
      <dgm:spPr/>
      <dgm:t>
        <a:bodyPr/>
        <a:lstStyle/>
        <a:p>
          <a:endParaRPr lang="tr-TR"/>
        </a:p>
      </dgm:t>
    </dgm:pt>
    <dgm:pt modelId="{61D9F269-55D9-4AB1-8C34-FE5C48ED3136}">
      <dgm:prSet phldrT="[Metin]"/>
      <dgm:spPr/>
      <dgm:t>
        <a:bodyPr/>
        <a:lstStyle/>
        <a:p>
          <a:r>
            <a:rPr lang="tr-TR" dirty="0"/>
            <a:t>Üretmek</a:t>
          </a:r>
        </a:p>
      </dgm:t>
    </dgm:pt>
    <dgm:pt modelId="{24497129-D3E2-4F26-8484-7D3E5398D175}" type="parTrans" cxnId="{E52AF2E4-63B7-40A8-8C85-9E21B98102D9}">
      <dgm:prSet/>
      <dgm:spPr/>
      <dgm:t>
        <a:bodyPr/>
        <a:lstStyle/>
        <a:p>
          <a:endParaRPr lang="tr-TR"/>
        </a:p>
      </dgm:t>
    </dgm:pt>
    <dgm:pt modelId="{A53F55B5-834C-413A-9A41-288BE2D35AC9}" type="sibTrans" cxnId="{E52AF2E4-63B7-40A8-8C85-9E21B98102D9}">
      <dgm:prSet/>
      <dgm:spPr/>
      <dgm:t>
        <a:bodyPr/>
        <a:lstStyle/>
        <a:p>
          <a:endParaRPr lang="tr-TR"/>
        </a:p>
      </dgm:t>
    </dgm:pt>
    <dgm:pt modelId="{CAC08071-6F4E-488C-B5E5-027D52FB7A1B}">
      <dgm:prSet phldrT="[Metin]"/>
      <dgm:spPr/>
      <dgm:t>
        <a:bodyPr/>
        <a:lstStyle/>
        <a:p>
          <a:r>
            <a:rPr lang="tr-TR" dirty="0"/>
            <a:t>Mal edinmek</a:t>
          </a:r>
        </a:p>
      </dgm:t>
    </dgm:pt>
    <dgm:pt modelId="{6172E861-9491-4E3E-9E04-C148FCBBD88C}" type="parTrans" cxnId="{DF3E8C30-AD55-4E51-9027-9F2F288F44F0}">
      <dgm:prSet/>
      <dgm:spPr/>
      <dgm:t>
        <a:bodyPr/>
        <a:lstStyle/>
        <a:p>
          <a:endParaRPr lang="tr-TR"/>
        </a:p>
      </dgm:t>
    </dgm:pt>
    <dgm:pt modelId="{904149C0-DD3F-4330-A0F7-5F874EADAD0C}" type="sibTrans" cxnId="{DF3E8C30-AD55-4E51-9027-9F2F288F44F0}">
      <dgm:prSet/>
      <dgm:spPr/>
      <dgm:t>
        <a:bodyPr/>
        <a:lstStyle/>
        <a:p>
          <a:endParaRPr lang="tr-TR"/>
        </a:p>
      </dgm:t>
    </dgm:pt>
    <dgm:pt modelId="{B9EBA223-943C-49DB-92AC-3BA459E38C68}">
      <dgm:prSet phldrT="[Metin]"/>
      <dgm:spPr/>
      <dgm:t>
        <a:bodyPr/>
        <a:lstStyle/>
        <a:p>
          <a:r>
            <a:rPr lang="tr-TR" dirty="0"/>
            <a:t>Tüketmek</a:t>
          </a:r>
        </a:p>
      </dgm:t>
    </dgm:pt>
    <dgm:pt modelId="{B5787BFE-4DD9-4B83-B196-0D738D4D583E}" type="parTrans" cxnId="{874DE289-4CE7-4F4B-888A-860420C319D6}">
      <dgm:prSet/>
      <dgm:spPr/>
      <dgm:t>
        <a:bodyPr/>
        <a:lstStyle/>
        <a:p>
          <a:endParaRPr lang="tr-TR"/>
        </a:p>
      </dgm:t>
    </dgm:pt>
    <dgm:pt modelId="{F1BBE38C-F421-43A9-8C00-B0595EF0581F}" type="sibTrans" cxnId="{874DE289-4CE7-4F4B-888A-860420C319D6}">
      <dgm:prSet/>
      <dgm:spPr/>
      <dgm:t>
        <a:bodyPr/>
        <a:lstStyle/>
        <a:p>
          <a:endParaRPr lang="tr-TR"/>
        </a:p>
      </dgm:t>
    </dgm:pt>
    <dgm:pt modelId="{66FE787B-D107-44CC-A9E0-45E56C0DDF05}">
      <dgm:prSet/>
      <dgm:spPr/>
      <dgm:t>
        <a:bodyPr/>
        <a:lstStyle/>
        <a:p>
          <a:r>
            <a:rPr lang="tr-TR" dirty="0"/>
            <a:t>Paylaşmak</a:t>
          </a:r>
        </a:p>
      </dgm:t>
    </dgm:pt>
    <dgm:pt modelId="{F1A89B4B-049E-48BE-AE07-598A53DF4958}" type="parTrans" cxnId="{A61580EA-7E69-4447-8914-95213D334DC2}">
      <dgm:prSet/>
      <dgm:spPr/>
      <dgm:t>
        <a:bodyPr/>
        <a:lstStyle/>
        <a:p>
          <a:endParaRPr lang="tr-TR"/>
        </a:p>
      </dgm:t>
    </dgm:pt>
    <dgm:pt modelId="{8C6773BC-267F-459B-9DAC-A833434A4BD0}" type="sibTrans" cxnId="{A61580EA-7E69-4447-8914-95213D334DC2}">
      <dgm:prSet/>
      <dgm:spPr/>
      <dgm:t>
        <a:bodyPr/>
        <a:lstStyle/>
        <a:p>
          <a:endParaRPr lang="tr-TR"/>
        </a:p>
      </dgm:t>
    </dgm:pt>
    <dgm:pt modelId="{4412196B-E8F9-4EAB-9ED9-3DAB3471885C}" type="pres">
      <dgm:prSet presAssocID="{7F2E1FF2-F7B8-4B0F-A9C4-62A08149AA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0B13BC-1470-4871-8C14-6FD6482AD3A9}" type="pres">
      <dgm:prSet presAssocID="{A135D2CA-0687-4ACF-852F-8B85C2D227C2}" presName="hierRoot1" presStyleCnt="0">
        <dgm:presLayoutVars>
          <dgm:hierBranch val="init"/>
        </dgm:presLayoutVars>
      </dgm:prSet>
      <dgm:spPr/>
    </dgm:pt>
    <dgm:pt modelId="{E16FACCF-45E3-4EAF-A5AC-00E593C7D0A4}" type="pres">
      <dgm:prSet presAssocID="{A135D2CA-0687-4ACF-852F-8B85C2D227C2}" presName="rootComposite1" presStyleCnt="0"/>
      <dgm:spPr/>
    </dgm:pt>
    <dgm:pt modelId="{09B19A18-7EBA-47BC-8354-A9185510ABDE}" type="pres">
      <dgm:prSet presAssocID="{A135D2CA-0687-4ACF-852F-8B85C2D227C2}" presName="rootText1" presStyleLbl="node0" presStyleIdx="0" presStyleCnt="1">
        <dgm:presLayoutVars>
          <dgm:chPref val="3"/>
        </dgm:presLayoutVars>
      </dgm:prSet>
      <dgm:spPr/>
    </dgm:pt>
    <dgm:pt modelId="{EE2AA89D-DA5C-4739-B1CD-2B3B762D8520}" type="pres">
      <dgm:prSet presAssocID="{A135D2CA-0687-4ACF-852F-8B85C2D227C2}" presName="rootConnector1" presStyleLbl="node1" presStyleIdx="0" presStyleCnt="0"/>
      <dgm:spPr/>
    </dgm:pt>
    <dgm:pt modelId="{54E7B84B-02BA-4489-A23F-5DD067B4818A}" type="pres">
      <dgm:prSet presAssocID="{A135D2CA-0687-4ACF-852F-8B85C2D227C2}" presName="hierChild2" presStyleCnt="0"/>
      <dgm:spPr/>
    </dgm:pt>
    <dgm:pt modelId="{41FBD74B-CCE7-42DA-87DF-4841F9EA72FE}" type="pres">
      <dgm:prSet presAssocID="{24497129-D3E2-4F26-8484-7D3E5398D175}" presName="Name37" presStyleLbl="parChTrans1D2" presStyleIdx="0" presStyleCnt="4"/>
      <dgm:spPr/>
    </dgm:pt>
    <dgm:pt modelId="{9D119929-C0BC-4DC2-AB00-A7846CDD0899}" type="pres">
      <dgm:prSet presAssocID="{61D9F269-55D9-4AB1-8C34-FE5C48ED3136}" presName="hierRoot2" presStyleCnt="0">
        <dgm:presLayoutVars>
          <dgm:hierBranch val="init"/>
        </dgm:presLayoutVars>
      </dgm:prSet>
      <dgm:spPr/>
    </dgm:pt>
    <dgm:pt modelId="{90DCE548-2B63-44C2-A022-1C6B903DA09B}" type="pres">
      <dgm:prSet presAssocID="{61D9F269-55D9-4AB1-8C34-FE5C48ED3136}" presName="rootComposite" presStyleCnt="0"/>
      <dgm:spPr/>
    </dgm:pt>
    <dgm:pt modelId="{4E593AFF-5D3C-4EB7-A2C1-AE5726D11694}" type="pres">
      <dgm:prSet presAssocID="{61D9F269-55D9-4AB1-8C34-FE5C48ED3136}" presName="rootText" presStyleLbl="node2" presStyleIdx="0" presStyleCnt="4">
        <dgm:presLayoutVars>
          <dgm:chPref val="3"/>
        </dgm:presLayoutVars>
      </dgm:prSet>
      <dgm:spPr/>
    </dgm:pt>
    <dgm:pt modelId="{BC3DE91C-D927-49AD-952F-C6E7A94EE544}" type="pres">
      <dgm:prSet presAssocID="{61D9F269-55D9-4AB1-8C34-FE5C48ED3136}" presName="rootConnector" presStyleLbl="node2" presStyleIdx="0" presStyleCnt="4"/>
      <dgm:spPr/>
    </dgm:pt>
    <dgm:pt modelId="{720F24D0-DCFA-4377-9865-620AEB594B3D}" type="pres">
      <dgm:prSet presAssocID="{61D9F269-55D9-4AB1-8C34-FE5C48ED3136}" presName="hierChild4" presStyleCnt="0"/>
      <dgm:spPr/>
    </dgm:pt>
    <dgm:pt modelId="{C659BCFB-6CE7-435D-AC6F-D8B1AB2EE711}" type="pres">
      <dgm:prSet presAssocID="{61D9F269-55D9-4AB1-8C34-FE5C48ED3136}" presName="hierChild5" presStyleCnt="0"/>
      <dgm:spPr/>
    </dgm:pt>
    <dgm:pt modelId="{6521D59C-BA3B-48FC-81C9-DE25C0A522A7}" type="pres">
      <dgm:prSet presAssocID="{6172E861-9491-4E3E-9E04-C148FCBBD88C}" presName="Name37" presStyleLbl="parChTrans1D2" presStyleIdx="1" presStyleCnt="4"/>
      <dgm:spPr/>
    </dgm:pt>
    <dgm:pt modelId="{D98FC8A7-714B-4BF8-A0BF-AB43A6C47082}" type="pres">
      <dgm:prSet presAssocID="{CAC08071-6F4E-488C-B5E5-027D52FB7A1B}" presName="hierRoot2" presStyleCnt="0">
        <dgm:presLayoutVars>
          <dgm:hierBranch val="init"/>
        </dgm:presLayoutVars>
      </dgm:prSet>
      <dgm:spPr/>
    </dgm:pt>
    <dgm:pt modelId="{E1D251D9-5DF0-4702-8E88-763A0E266FC4}" type="pres">
      <dgm:prSet presAssocID="{CAC08071-6F4E-488C-B5E5-027D52FB7A1B}" presName="rootComposite" presStyleCnt="0"/>
      <dgm:spPr/>
    </dgm:pt>
    <dgm:pt modelId="{69858A00-2B82-495C-8E01-67E3116204BF}" type="pres">
      <dgm:prSet presAssocID="{CAC08071-6F4E-488C-B5E5-027D52FB7A1B}" presName="rootText" presStyleLbl="node2" presStyleIdx="1" presStyleCnt="4">
        <dgm:presLayoutVars>
          <dgm:chPref val="3"/>
        </dgm:presLayoutVars>
      </dgm:prSet>
      <dgm:spPr/>
    </dgm:pt>
    <dgm:pt modelId="{A0916F7D-9D26-41C8-80AB-A188328D65E4}" type="pres">
      <dgm:prSet presAssocID="{CAC08071-6F4E-488C-B5E5-027D52FB7A1B}" presName="rootConnector" presStyleLbl="node2" presStyleIdx="1" presStyleCnt="4"/>
      <dgm:spPr/>
    </dgm:pt>
    <dgm:pt modelId="{51902084-A28D-44A8-9E6B-EB1D8F1D9361}" type="pres">
      <dgm:prSet presAssocID="{CAC08071-6F4E-488C-B5E5-027D52FB7A1B}" presName="hierChild4" presStyleCnt="0"/>
      <dgm:spPr/>
    </dgm:pt>
    <dgm:pt modelId="{ECBBD7B1-69F5-432D-9C87-0B82343B7994}" type="pres">
      <dgm:prSet presAssocID="{CAC08071-6F4E-488C-B5E5-027D52FB7A1B}" presName="hierChild5" presStyleCnt="0"/>
      <dgm:spPr/>
    </dgm:pt>
    <dgm:pt modelId="{80CF33D5-9854-4365-82F5-C54C46C93385}" type="pres">
      <dgm:prSet presAssocID="{B5787BFE-4DD9-4B83-B196-0D738D4D583E}" presName="Name37" presStyleLbl="parChTrans1D2" presStyleIdx="2" presStyleCnt="4"/>
      <dgm:spPr/>
    </dgm:pt>
    <dgm:pt modelId="{563BEF45-F219-472A-9E58-6F59667DC110}" type="pres">
      <dgm:prSet presAssocID="{B9EBA223-943C-49DB-92AC-3BA459E38C68}" presName="hierRoot2" presStyleCnt="0">
        <dgm:presLayoutVars>
          <dgm:hierBranch val="init"/>
        </dgm:presLayoutVars>
      </dgm:prSet>
      <dgm:spPr/>
    </dgm:pt>
    <dgm:pt modelId="{F6720792-4A78-4297-9FFD-9D8A92D17FEB}" type="pres">
      <dgm:prSet presAssocID="{B9EBA223-943C-49DB-92AC-3BA459E38C68}" presName="rootComposite" presStyleCnt="0"/>
      <dgm:spPr/>
    </dgm:pt>
    <dgm:pt modelId="{829DA736-7F0F-4C0A-A571-893B85498397}" type="pres">
      <dgm:prSet presAssocID="{B9EBA223-943C-49DB-92AC-3BA459E38C68}" presName="rootText" presStyleLbl="node2" presStyleIdx="2" presStyleCnt="4">
        <dgm:presLayoutVars>
          <dgm:chPref val="3"/>
        </dgm:presLayoutVars>
      </dgm:prSet>
      <dgm:spPr/>
    </dgm:pt>
    <dgm:pt modelId="{F5B808C4-7C3A-4C27-8554-AFCF20C7F41B}" type="pres">
      <dgm:prSet presAssocID="{B9EBA223-943C-49DB-92AC-3BA459E38C68}" presName="rootConnector" presStyleLbl="node2" presStyleIdx="2" presStyleCnt="4"/>
      <dgm:spPr/>
    </dgm:pt>
    <dgm:pt modelId="{A9C7B637-9D47-4D89-80FE-F0D82278F58B}" type="pres">
      <dgm:prSet presAssocID="{B9EBA223-943C-49DB-92AC-3BA459E38C68}" presName="hierChild4" presStyleCnt="0"/>
      <dgm:spPr/>
    </dgm:pt>
    <dgm:pt modelId="{5099282A-8419-421E-A689-787F87928C30}" type="pres">
      <dgm:prSet presAssocID="{B9EBA223-943C-49DB-92AC-3BA459E38C68}" presName="hierChild5" presStyleCnt="0"/>
      <dgm:spPr/>
    </dgm:pt>
    <dgm:pt modelId="{BCAE6776-3190-41CE-848D-FDDB89779AA0}" type="pres">
      <dgm:prSet presAssocID="{F1A89B4B-049E-48BE-AE07-598A53DF4958}" presName="Name37" presStyleLbl="parChTrans1D2" presStyleIdx="3" presStyleCnt="4"/>
      <dgm:spPr/>
    </dgm:pt>
    <dgm:pt modelId="{22B7D19F-8EC5-4770-B555-95CE585E0911}" type="pres">
      <dgm:prSet presAssocID="{66FE787B-D107-44CC-A9E0-45E56C0DDF05}" presName="hierRoot2" presStyleCnt="0">
        <dgm:presLayoutVars>
          <dgm:hierBranch val="init"/>
        </dgm:presLayoutVars>
      </dgm:prSet>
      <dgm:spPr/>
    </dgm:pt>
    <dgm:pt modelId="{4A58F659-5F0C-4DBE-99CC-532484A8C877}" type="pres">
      <dgm:prSet presAssocID="{66FE787B-D107-44CC-A9E0-45E56C0DDF05}" presName="rootComposite" presStyleCnt="0"/>
      <dgm:spPr/>
    </dgm:pt>
    <dgm:pt modelId="{43B8333D-E351-4FBF-9801-9EACD2DF50A6}" type="pres">
      <dgm:prSet presAssocID="{66FE787B-D107-44CC-A9E0-45E56C0DDF05}" presName="rootText" presStyleLbl="node2" presStyleIdx="3" presStyleCnt="4">
        <dgm:presLayoutVars>
          <dgm:chPref val="3"/>
        </dgm:presLayoutVars>
      </dgm:prSet>
      <dgm:spPr/>
    </dgm:pt>
    <dgm:pt modelId="{1CAAEE37-E613-46DA-9A09-0CC336018B7D}" type="pres">
      <dgm:prSet presAssocID="{66FE787B-D107-44CC-A9E0-45E56C0DDF05}" presName="rootConnector" presStyleLbl="node2" presStyleIdx="3" presStyleCnt="4"/>
      <dgm:spPr/>
    </dgm:pt>
    <dgm:pt modelId="{339E7890-84D9-4E97-9FCA-45C328749D4F}" type="pres">
      <dgm:prSet presAssocID="{66FE787B-D107-44CC-A9E0-45E56C0DDF05}" presName="hierChild4" presStyleCnt="0"/>
      <dgm:spPr/>
    </dgm:pt>
    <dgm:pt modelId="{AECAE2F0-B4E4-4806-96EC-F23022984FD8}" type="pres">
      <dgm:prSet presAssocID="{66FE787B-D107-44CC-A9E0-45E56C0DDF05}" presName="hierChild5" presStyleCnt="0"/>
      <dgm:spPr/>
    </dgm:pt>
    <dgm:pt modelId="{155428AF-4F7D-4755-AE51-D979497E88DD}" type="pres">
      <dgm:prSet presAssocID="{A135D2CA-0687-4ACF-852F-8B85C2D227C2}" presName="hierChild3" presStyleCnt="0"/>
      <dgm:spPr/>
    </dgm:pt>
  </dgm:ptLst>
  <dgm:cxnLst>
    <dgm:cxn modelId="{34503707-9B61-4450-9A36-1BF4BB6DBFE2}" type="presOf" srcId="{CAC08071-6F4E-488C-B5E5-027D52FB7A1B}" destId="{A0916F7D-9D26-41C8-80AB-A188328D65E4}" srcOrd="1" destOrd="0" presId="urn:microsoft.com/office/officeart/2005/8/layout/orgChart1"/>
    <dgm:cxn modelId="{8499A32A-51B7-47C7-8322-150D67607CDE}" type="presOf" srcId="{61D9F269-55D9-4AB1-8C34-FE5C48ED3136}" destId="{BC3DE91C-D927-49AD-952F-C6E7A94EE544}" srcOrd="1" destOrd="0" presId="urn:microsoft.com/office/officeart/2005/8/layout/orgChart1"/>
    <dgm:cxn modelId="{DF3E8C30-AD55-4E51-9027-9F2F288F44F0}" srcId="{A135D2CA-0687-4ACF-852F-8B85C2D227C2}" destId="{CAC08071-6F4E-488C-B5E5-027D52FB7A1B}" srcOrd="1" destOrd="0" parTransId="{6172E861-9491-4E3E-9E04-C148FCBBD88C}" sibTransId="{904149C0-DD3F-4330-A0F7-5F874EADAD0C}"/>
    <dgm:cxn modelId="{74D62B33-3030-4311-A9BA-5C645A0FF2CD}" type="presOf" srcId="{CAC08071-6F4E-488C-B5E5-027D52FB7A1B}" destId="{69858A00-2B82-495C-8E01-67E3116204BF}" srcOrd="0" destOrd="0" presId="urn:microsoft.com/office/officeart/2005/8/layout/orgChart1"/>
    <dgm:cxn modelId="{E555E743-AC6F-4BD9-8044-22387C497FB9}" type="presOf" srcId="{B5787BFE-4DD9-4B83-B196-0D738D4D583E}" destId="{80CF33D5-9854-4365-82F5-C54C46C93385}" srcOrd="0" destOrd="0" presId="urn:microsoft.com/office/officeart/2005/8/layout/orgChart1"/>
    <dgm:cxn modelId="{61A2966D-002B-4134-B4A0-48CE14194633}" type="presOf" srcId="{B9EBA223-943C-49DB-92AC-3BA459E38C68}" destId="{829DA736-7F0F-4C0A-A571-893B85498397}" srcOrd="0" destOrd="0" presId="urn:microsoft.com/office/officeart/2005/8/layout/orgChart1"/>
    <dgm:cxn modelId="{1A952970-B33D-4295-AC6D-7DE5082BCA20}" type="presOf" srcId="{B9EBA223-943C-49DB-92AC-3BA459E38C68}" destId="{F5B808C4-7C3A-4C27-8554-AFCF20C7F41B}" srcOrd="1" destOrd="0" presId="urn:microsoft.com/office/officeart/2005/8/layout/orgChart1"/>
    <dgm:cxn modelId="{35070374-6BD9-4CD5-93AB-463891C00712}" type="presOf" srcId="{66FE787B-D107-44CC-A9E0-45E56C0DDF05}" destId="{43B8333D-E351-4FBF-9801-9EACD2DF50A6}" srcOrd="0" destOrd="0" presId="urn:microsoft.com/office/officeart/2005/8/layout/orgChart1"/>
    <dgm:cxn modelId="{27672957-A665-445E-AADB-68EDA17878CC}" type="presOf" srcId="{A135D2CA-0687-4ACF-852F-8B85C2D227C2}" destId="{EE2AA89D-DA5C-4739-B1CD-2B3B762D8520}" srcOrd="1" destOrd="0" presId="urn:microsoft.com/office/officeart/2005/8/layout/orgChart1"/>
    <dgm:cxn modelId="{47AB0D7E-B880-4DDD-9F0B-E4451730CB17}" type="presOf" srcId="{61D9F269-55D9-4AB1-8C34-FE5C48ED3136}" destId="{4E593AFF-5D3C-4EB7-A2C1-AE5726D11694}" srcOrd="0" destOrd="0" presId="urn:microsoft.com/office/officeart/2005/8/layout/orgChart1"/>
    <dgm:cxn modelId="{E0122A80-1E65-4C49-80C5-B798E2CB07C3}" srcId="{7F2E1FF2-F7B8-4B0F-A9C4-62A08149AA8C}" destId="{A135D2CA-0687-4ACF-852F-8B85C2D227C2}" srcOrd="0" destOrd="0" parTransId="{51787AF0-1562-4D87-94B4-B406023AD4CF}" sibTransId="{64325179-191B-41FF-9671-2A876F750BBD}"/>
    <dgm:cxn modelId="{874DE289-4CE7-4F4B-888A-860420C319D6}" srcId="{A135D2CA-0687-4ACF-852F-8B85C2D227C2}" destId="{B9EBA223-943C-49DB-92AC-3BA459E38C68}" srcOrd="2" destOrd="0" parTransId="{B5787BFE-4DD9-4B83-B196-0D738D4D583E}" sibTransId="{F1BBE38C-F421-43A9-8C00-B0595EF0581F}"/>
    <dgm:cxn modelId="{194353A3-698F-46ED-81F3-FA7F0C0D16FE}" type="presOf" srcId="{24497129-D3E2-4F26-8484-7D3E5398D175}" destId="{41FBD74B-CCE7-42DA-87DF-4841F9EA72FE}" srcOrd="0" destOrd="0" presId="urn:microsoft.com/office/officeart/2005/8/layout/orgChart1"/>
    <dgm:cxn modelId="{4BECAEAC-C0AD-4533-ACF6-600A17BABB57}" type="presOf" srcId="{F1A89B4B-049E-48BE-AE07-598A53DF4958}" destId="{BCAE6776-3190-41CE-848D-FDDB89779AA0}" srcOrd="0" destOrd="0" presId="urn:microsoft.com/office/officeart/2005/8/layout/orgChart1"/>
    <dgm:cxn modelId="{EB1A74C9-8694-4170-B2A1-9DE7B2BEDD0B}" type="presOf" srcId="{A135D2CA-0687-4ACF-852F-8B85C2D227C2}" destId="{09B19A18-7EBA-47BC-8354-A9185510ABDE}" srcOrd="0" destOrd="0" presId="urn:microsoft.com/office/officeart/2005/8/layout/orgChart1"/>
    <dgm:cxn modelId="{088D47E1-8F36-4D60-ADA2-F2FD18761611}" type="presOf" srcId="{7F2E1FF2-F7B8-4B0F-A9C4-62A08149AA8C}" destId="{4412196B-E8F9-4EAB-9ED9-3DAB3471885C}" srcOrd="0" destOrd="0" presId="urn:microsoft.com/office/officeart/2005/8/layout/orgChart1"/>
    <dgm:cxn modelId="{339C5EE4-7081-4613-B74B-095E14FFB5CB}" type="presOf" srcId="{66FE787B-D107-44CC-A9E0-45E56C0DDF05}" destId="{1CAAEE37-E613-46DA-9A09-0CC336018B7D}" srcOrd="1" destOrd="0" presId="urn:microsoft.com/office/officeart/2005/8/layout/orgChart1"/>
    <dgm:cxn modelId="{E52AF2E4-63B7-40A8-8C85-9E21B98102D9}" srcId="{A135D2CA-0687-4ACF-852F-8B85C2D227C2}" destId="{61D9F269-55D9-4AB1-8C34-FE5C48ED3136}" srcOrd="0" destOrd="0" parTransId="{24497129-D3E2-4F26-8484-7D3E5398D175}" sibTransId="{A53F55B5-834C-413A-9A41-288BE2D35AC9}"/>
    <dgm:cxn modelId="{A61580EA-7E69-4447-8914-95213D334DC2}" srcId="{A135D2CA-0687-4ACF-852F-8B85C2D227C2}" destId="{66FE787B-D107-44CC-A9E0-45E56C0DDF05}" srcOrd="3" destOrd="0" parTransId="{F1A89B4B-049E-48BE-AE07-598A53DF4958}" sibTransId="{8C6773BC-267F-459B-9DAC-A833434A4BD0}"/>
    <dgm:cxn modelId="{7B8622F0-7EE6-4472-AF9D-4CB63D4E64E4}" type="presOf" srcId="{6172E861-9491-4E3E-9E04-C148FCBBD88C}" destId="{6521D59C-BA3B-48FC-81C9-DE25C0A522A7}" srcOrd="0" destOrd="0" presId="urn:microsoft.com/office/officeart/2005/8/layout/orgChart1"/>
    <dgm:cxn modelId="{3DC5607C-BD99-4ECE-8048-5DC31FC95EB9}" type="presParOf" srcId="{4412196B-E8F9-4EAB-9ED9-3DAB3471885C}" destId="{6C0B13BC-1470-4871-8C14-6FD6482AD3A9}" srcOrd="0" destOrd="0" presId="urn:microsoft.com/office/officeart/2005/8/layout/orgChart1"/>
    <dgm:cxn modelId="{C70C1C7A-A2F3-4CEA-A83A-1BE48089AD67}" type="presParOf" srcId="{6C0B13BC-1470-4871-8C14-6FD6482AD3A9}" destId="{E16FACCF-45E3-4EAF-A5AC-00E593C7D0A4}" srcOrd="0" destOrd="0" presId="urn:microsoft.com/office/officeart/2005/8/layout/orgChart1"/>
    <dgm:cxn modelId="{3225E454-ACA4-43C7-AF4C-BDBEA0BC991C}" type="presParOf" srcId="{E16FACCF-45E3-4EAF-A5AC-00E593C7D0A4}" destId="{09B19A18-7EBA-47BC-8354-A9185510ABDE}" srcOrd="0" destOrd="0" presId="urn:microsoft.com/office/officeart/2005/8/layout/orgChart1"/>
    <dgm:cxn modelId="{C631A955-5FF6-4804-99ED-22E6D0CB9428}" type="presParOf" srcId="{E16FACCF-45E3-4EAF-A5AC-00E593C7D0A4}" destId="{EE2AA89D-DA5C-4739-B1CD-2B3B762D8520}" srcOrd="1" destOrd="0" presId="urn:microsoft.com/office/officeart/2005/8/layout/orgChart1"/>
    <dgm:cxn modelId="{D7B896AC-43E2-48B0-8B67-D06E2DCF0E62}" type="presParOf" srcId="{6C0B13BC-1470-4871-8C14-6FD6482AD3A9}" destId="{54E7B84B-02BA-4489-A23F-5DD067B4818A}" srcOrd="1" destOrd="0" presId="urn:microsoft.com/office/officeart/2005/8/layout/orgChart1"/>
    <dgm:cxn modelId="{C94E822A-F1CD-42EC-AB2E-8FF19AE259CF}" type="presParOf" srcId="{54E7B84B-02BA-4489-A23F-5DD067B4818A}" destId="{41FBD74B-CCE7-42DA-87DF-4841F9EA72FE}" srcOrd="0" destOrd="0" presId="urn:microsoft.com/office/officeart/2005/8/layout/orgChart1"/>
    <dgm:cxn modelId="{609BE0A7-CF29-4AB6-B808-32A0AA55DF69}" type="presParOf" srcId="{54E7B84B-02BA-4489-A23F-5DD067B4818A}" destId="{9D119929-C0BC-4DC2-AB00-A7846CDD0899}" srcOrd="1" destOrd="0" presId="urn:microsoft.com/office/officeart/2005/8/layout/orgChart1"/>
    <dgm:cxn modelId="{5282C76A-073C-4F9A-842B-69B4F4C2C055}" type="presParOf" srcId="{9D119929-C0BC-4DC2-AB00-A7846CDD0899}" destId="{90DCE548-2B63-44C2-A022-1C6B903DA09B}" srcOrd="0" destOrd="0" presId="urn:microsoft.com/office/officeart/2005/8/layout/orgChart1"/>
    <dgm:cxn modelId="{802265E4-FCB6-4874-97C6-09EA78D6B47B}" type="presParOf" srcId="{90DCE548-2B63-44C2-A022-1C6B903DA09B}" destId="{4E593AFF-5D3C-4EB7-A2C1-AE5726D11694}" srcOrd="0" destOrd="0" presId="urn:microsoft.com/office/officeart/2005/8/layout/orgChart1"/>
    <dgm:cxn modelId="{32E06503-1F63-4D39-B05D-793D0287EC60}" type="presParOf" srcId="{90DCE548-2B63-44C2-A022-1C6B903DA09B}" destId="{BC3DE91C-D927-49AD-952F-C6E7A94EE544}" srcOrd="1" destOrd="0" presId="urn:microsoft.com/office/officeart/2005/8/layout/orgChart1"/>
    <dgm:cxn modelId="{92633C43-14B0-4BC6-AAD9-8DBB43F1BEE3}" type="presParOf" srcId="{9D119929-C0BC-4DC2-AB00-A7846CDD0899}" destId="{720F24D0-DCFA-4377-9865-620AEB594B3D}" srcOrd="1" destOrd="0" presId="urn:microsoft.com/office/officeart/2005/8/layout/orgChart1"/>
    <dgm:cxn modelId="{E0854D28-A245-4699-B78B-AF14F52A1D74}" type="presParOf" srcId="{9D119929-C0BC-4DC2-AB00-A7846CDD0899}" destId="{C659BCFB-6CE7-435D-AC6F-D8B1AB2EE711}" srcOrd="2" destOrd="0" presId="urn:microsoft.com/office/officeart/2005/8/layout/orgChart1"/>
    <dgm:cxn modelId="{B1DE97B9-46AF-4EDD-9D16-B6E7BB4D05F8}" type="presParOf" srcId="{54E7B84B-02BA-4489-A23F-5DD067B4818A}" destId="{6521D59C-BA3B-48FC-81C9-DE25C0A522A7}" srcOrd="2" destOrd="0" presId="urn:microsoft.com/office/officeart/2005/8/layout/orgChart1"/>
    <dgm:cxn modelId="{DE5414ED-576E-4119-B8F9-4DEC29F24E1A}" type="presParOf" srcId="{54E7B84B-02BA-4489-A23F-5DD067B4818A}" destId="{D98FC8A7-714B-4BF8-A0BF-AB43A6C47082}" srcOrd="3" destOrd="0" presId="urn:microsoft.com/office/officeart/2005/8/layout/orgChart1"/>
    <dgm:cxn modelId="{3D0F543F-94CF-4B63-A516-DFB812518DB5}" type="presParOf" srcId="{D98FC8A7-714B-4BF8-A0BF-AB43A6C47082}" destId="{E1D251D9-5DF0-4702-8E88-763A0E266FC4}" srcOrd="0" destOrd="0" presId="urn:microsoft.com/office/officeart/2005/8/layout/orgChart1"/>
    <dgm:cxn modelId="{25F788CD-3E32-465C-85F1-4194F75CB792}" type="presParOf" srcId="{E1D251D9-5DF0-4702-8E88-763A0E266FC4}" destId="{69858A00-2B82-495C-8E01-67E3116204BF}" srcOrd="0" destOrd="0" presId="urn:microsoft.com/office/officeart/2005/8/layout/orgChart1"/>
    <dgm:cxn modelId="{794CA453-E886-404F-9499-CCE1B1384E2D}" type="presParOf" srcId="{E1D251D9-5DF0-4702-8E88-763A0E266FC4}" destId="{A0916F7D-9D26-41C8-80AB-A188328D65E4}" srcOrd="1" destOrd="0" presId="urn:microsoft.com/office/officeart/2005/8/layout/orgChart1"/>
    <dgm:cxn modelId="{D85644FC-101A-48E3-B08C-921E296A2CC9}" type="presParOf" srcId="{D98FC8A7-714B-4BF8-A0BF-AB43A6C47082}" destId="{51902084-A28D-44A8-9E6B-EB1D8F1D9361}" srcOrd="1" destOrd="0" presId="urn:microsoft.com/office/officeart/2005/8/layout/orgChart1"/>
    <dgm:cxn modelId="{D515A1DC-A7E1-49DB-A5B5-791EB166E411}" type="presParOf" srcId="{D98FC8A7-714B-4BF8-A0BF-AB43A6C47082}" destId="{ECBBD7B1-69F5-432D-9C87-0B82343B7994}" srcOrd="2" destOrd="0" presId="urn:microsoft.com/office/officeart/2005/8/layout/orgChart1"/>
    <dgm:cxn modelId="{8B2BAE64-C318-47DB-B705-7C0CA92505FA}" type="presParOf" srcId="{54E7B84B-02BA-4489-A23F-5DD067B4818A}" destId="{80CF33D5-9854-4365-82F5-C54C46C93385}" srcOrd="4" destOrd="0" presId="urn:microsoft.com/office/officeart/2005/8/layout/orgChart1"/>
    <dgm:cxn modelId="{E8222915-B735-458F-94AB-4230166F1388}" type="presParOf" srcId="{54E7B84B-02BA-4489-A23F-5DD067B4818A}" destId="{563BEF45-F219-472A-9E58-6F59667DC110}" srcOrd="5" destOrd="0" presId="urn:microsoft.com/office/officeart/2005/8/layout/orgChart1"/>
    <dgm:cxn modelId="{28AC87AA-0EF0-4AD1-999E-C03C8AA593ED}" type="presParOf" srcId="{563BEF45-F219-472A-9E58-6F59667DC110}" destId="{F6720792-4A78-4297-9FFD-9D8A92D17FEB}" srcOrd="0" destOrd="0" presId="urn:microsoft.com/office/officeart/2005/8/layout/orgChart1"/>
    <dgm:cxn modelId="{98F22581-4AE4-4108-ABAC-7F24F000714B}" type="presParOf" srcId="{F6720792-4A78-4297-9FFD-9D8A92D17FEB}" destId="{829DA736-7F0F-4C0A-A571-893B85498397}" srcOrd="0" destOrd="0" presId="urn:microsoft.com/office/officeart/2005/8/layout/orgChart1"/>
    <dgm:cxn modelId="{D12D86C9-80C8-4248-B035-23849C74F5D6}" type="presParOf" srcId="{F6720792-4A78-4297-9FFD-9D8A92D17FEB}" destId="{F5B808C4-7C3A-4C27-8554-AFCF20C7F41B}" srcOrd="1" destOrd="0" presId="urn:microsoft.com/office/officeart/2005/8/layout/orgChart1"/>
    <dgm:cxn modelId="{AD7A4F8B-53C1-4EA9-8143-228178E7A691}" type="presParOf" srcId="{563BEF45-F219-472A-9E58-6F59667DC110}" destId="{A9C7B637-9D47-4D89-80FE-F0D82278F58B}" srcOrd="1" destOrd="0" presId="urn:microsoft.com/office/officeart/2005/8/layout/orgChart1"/>
    <dgm:cxn modelId="{3FBA434B-D13B-4AE6-9F46-6A5F61929880}" type="presParOf" srcId="{563BEF45-F219-472A-9E58-6F59667DC110}" destId="{5099282A-8419-421E-A689-787F87928C30}" srcOrd="2" destOrd="0" presId="urn:microsoft.com/office/officeart/2005/8/layout/orgChart1"/>
    <dgm:cxn modelId="{591DA526-7671-49E3-A5C4-F83E730C286B}" type="presParOf" srcId="{54E7B84B-02BA-4489-A23F-5DD067B4818A}" destId="{BCAE6776-3190-41CE-848D-FDDB89779AA0}" srcOrd="6" destOrd="0" presId="urn:microsoft.com/office/officeart/2005/8/layout/orgChart1"/>
    <dgm:cxn modelId="{B983EF37-5A4F-4ACE-8346-7A988949AB3E}" type="presParOf" srcId="{54E7B84B-02BA-4489-A23F-5DD067B4818A}" destId="{22B7D19F-8EC5-4770-B555-95CE585E0911}" srcOrd="7" destOrd="0" presId="urn:microsoft.com/office/officeart/2005/8/layout/orgChart1"/>
    <dgm:cxn modelId="{08E5969D-6EAA-4D6F-9E62-4479199529BD}" type="presParOf" srcId="{22B7D19F-8EC5-4770-B555-95CE585E0911}" destId="{4A58F659-5F0C-4DBE-99CC-532484A8C877}" srcOrd="0" destOrd="0" presId="urn:microsoft.com/office/officeart/2005/8/layout/orgChart1"/>
    <dgm:cxn modelId="{7ED15A94-869C-4670-884B-C9D31B6BA5FF}" type="presParOf" srcId="{4A58F659-5F0C-4DBE-99CC-532484A8C877}" destId="{43B8333D-E351-4FBF-9801-9EACD2DF50A6}" srcOrd="0" destOrd="0" presId="urn:microsoft.com/office/officeart/2005/8/layout/orgChart1"/>
    <dgm:cxn modelId="{A4B0C54F-F7EA-4D5A-9CB0-D2FBA02B0480}" type="presParOf" srcId="{4A58F659-5F0C-4DBE-99CC-532484A8C877}" destId="{1CAAEE37-E613-46DA-9A09-0CC336018B7D}" srcOrd="1" destOrd="0" presId="urn:microsoft.com/office/officeart/2005/8/layout/orgChart1"/>
    <dgm:cxn modelId="{57C0C6CD-93AC-4ACC-82B7-F1D59F47FB0A}" type="presParOf" srcId="{22B7D19F-8EC5-4770-B555-95CE585E0911}" destId="{339E7890-84D9-4E97-9FCA-45C328749D4F}" srcOrd="1" destOrd="0" presId="urn:microsoft.com/office/officeart/2005/8/layout/orgChart1"/>
    <dgm:cxn modelId="{859C1D8E-9F7B-440D-852C-DA67E07345A0}" type="presParOf" srcId="{22B7D19F-8EC5-4770-B555-95CE585E0911}" destId="{AECAE2F0-B4E4-4806-96EC-F23022984FD8}" srcOrd="2" destOrd="0" presId="urn:microsoft.com/office/officeart/2005/8/layout/orgChart1"/>
    <dgm:cxn modelId="{139158E3-9FF2-4494-8F1D-909CBDECC9EE}" type="presParOf" srcId="{6C0B13BC-1470-4871-8C14-6FD6482AD3A9}" destId="{155428AF-4F7D-4755-AE51-D979497E88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EA9E7-F0C8-4F9C-B753-E1265CB90CFA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21011F-81B7-4F52-9136-C60E9D4EAB3A}">
      <dgm:prSet phldrT="[Metin]"/>
      <dgm:spPr/>
      <dgm:t>
        <a:bodyPr/>
        <a:lstStyle/>
        <a:p>
          <a:r>
            <a:rPr lang="tr-TR" dirty="0"/>
            <a:t>İslâm’ın ekonomik ilişkilerde bazı temel ilkeleri</a:t>
          </a:r>
        </a:p>
      </dgm:t>
    </dgm:pt>
    <dgm:pt modelId="{1AF7DBA3-133F-46EB-B86A-31FB202B9DE9}" type="parTrans" cxnId="{6AF241F1-BA78-4F20-BEE2-567EA1B8B53C}">
      <dgm:prSet/>
      <dgm:spPr/>
      <dgm:t>
        <a:bodyPr/>
        <a:lstStyle/>
        <a:p>
          <a:endParaRPr lang="tr-TR"/>
        </a:p>
      </dgm:t>
    </dgm:pt>
    <dgm:pt modelId="{ACC10B12-9F55-4F45-8115-F423C6CD3D54}" type="sibTrans" cxnId="{6AF241F1-BA78-4F20-BEE2-567EA1B8B53C}">
      <dgm:prSet/>
      <dgm:spPr/>
      <dgm:t>
        <a:bodyPr/>
        <a:lstStyle/>
        <a:p>
          <a:endParaRPr lang="tr-TR"/>
        </a:p>
      </dgm:t>
    </dgm:pt>
    <dgm:pt modelId="{725EC68D-F035-412D-AA76-B40F46A16B27}">
      <dgm:prSet phldrT="[Metin]" custT="1"/>
      <dgm:spPr/>
      <dgm:t>
        <a:bodyPr/>
        <a:lstStyle/>
        <a:p>
          <a:r>
            <a:rPr lang="tr-TR" sz="2400" dirty="0"/>
            <a:t>Açıklık</a:t>
          </a:r>
        </a:p>
      </dgm:t>
    </dgm:pt>
    <dgm:pt modelId="{8D363C54-356C-4FEE-A591-FA64F803F6E8}" type="parTrans" cxnId="{C2A0B6BE-3F1B-4475-A3B6-32B8FF652E13}">
      <dgm:prSet/>
      <dgm:spPr/>
      <dgm:t>
        <a:bodyPr/>
        <a:lstStyle/>
        <a:p>
          <a:endParaRPr lang="tr-TR"/>
        </a:p>
      </dgm:t>
    </dgm:pt>
    <dgm:pt modelId="{46B0305E-6FF9-42AC-94B0-8D84D8FF72EE}" type="sibTrans" cxnId="{C2A0B6BE-3F1B-4475-A3B6-32B8FF652E13}">
      <dgm:prSet/>
      <dgm:spPr/>
      <dgm:t>
        <a:bodyPr/>
        <a:lstStyle/>
        <a:p>
          <a:endParaRPr lang="tr-TR"/>
        </a:p>
      </dgm:t>
    </dgm:pt>
    <dgm:pt modelId="{037A15EC-E06E-4F93-9961-595868F1EE39}">
      <dgm:prSet phldrT="[Metin]" custT="1"/>
      <dgm:spPr/>
      <dgm:t>
        <a:bodyPr/>
        <a:lstStyle/>
        <a:p>
          <a:r>
            <a:rPr lang="tr-TR" sz="2400" dirty="0"/>
            <a:t>Dürüstlük</a:t>
          </a:r>
        </a:p>
      </dgm:t>
    </dgm:pt>
    <dgm:pt modelId="{D3D70D30-F5D4-43B1-8576-7896508F149E}" type="parTrans" cxnId="{AF6B81B2-45C6-44E4-B1FB-99321A5480B8}">
      <dgm:prSet/>
      <dgm:spPr/>
      <dgm:t>
        <a:bodyPr/>
        <a:lstStyle/>
        <a:p>
          <a:endParaRPr lang="tr-TR"/>
        </a:p>
      </dgm:t>
    </dgm:pt>
    <dgm:pt modelId="{686C80A6-859F-4F3B-B002-93B804BFB91C}" type="sibTrans" cxnId="{AF6B81B2-45C6-44E4-B1FB-99321A5480B8}">
      <dgm:prSet/>
      <dgm:spPr/>
      <dgm:t>
        <a:bodyPr/>
        <a:lstStyle/>
        <a:p>
          <a:endParaRPr lang="tr-TR"/>
        </a:p>
      </dgm:t>
    </dgm:pt>
    <dgm:pt modelId="{360A9270-0435-484E-9456-DD9A530AC215}">
      <dgm:prSet phldrT="[Metin]" custT="1"/>
      <dgm:spPr/>
      <dgm:t>
        <a:bodyPr/>
        <a:lstStyle/>
        <a:p>
          <a:r>
            <a:rPr lang="tr-TR" sz="2400" dirty="0"/>
            <a:t>Şart ve anlaşmalara bağlı kalmak</a:t>
          </a:r>
        </a:p>
      </dgm:t>
    </dgm:pt>
    <dgm:pt modelId="{26996344-2C65-4000-A0E5-3329351DF96D}" type="parTrans" cxnId="{ECBD0D17-5C3D-4453-85C1-4A2F51C65086}">
      <dgm:prSet/>
      <dgm:spPr/>
      <dgm:t>
        <a:bodyPr/>
        <a:lstStyle/>
        <a:p>
          <a:endParaRPr lang="tr-TR"/>
        </a:p>
      </dgm:t>
    </dgm:pt>
    <dgm:pt modelId="{ED763D14-7A6D-4D1F-984E-B14542A726D3}" type="sibTrans" cxnId="{ECBD0D17-5C3D-4453-85C1-4A2F51C65086}">
      <dgm:prSet/>
      <dgm:spPr/>
      <dgm:t>
        <a:bodyPr/>
        <a:lstStyle/>
        <a:p>
          <a:endParaRPr lang="tr-TR"/>
        </a:p>
      </dgm:t>
    </dgm:pt>
    <dgm:pt modelId="{E533DA57-0B62-48A9-9584-F8FE135D99F0}">
      <dgm:prSet phldrT="[Metin]" custT="1"/>
      <dgm:spPr/>
      <dgm:t>
        <a:bodyPr/>
        <a:lstStyle/>
        <a:p>
          <a:r>
            <a:rPr lang="tr-TR" sz="2000" dirty="0"/>
            <a:t>Sıkıntıda olmayı kötüye kullanmamak</a:t>
          </a:r>
        </a:p>
      </dgm:t>
    </dgm:pt>
    <dgm:pt modelId="{962D797E-9AAC-4569-B950-CA6441F8E092}" type="parTrans" cxnId="{0CCAFA1C-E6A2-485A-9D78-5D97A53D5299}">
      <dgm:prSet/>
      <dgm:spPr/>
      <dgm:t>
        <a:bodyPr/>
        <a:lstStyle/>
        <a:p>
          <a:endParaRPr lang="tr-TR"/>
        </a:p>
      </dgm:t>
    </dgm:pt>
    <dgm:pt modelId="{1062B2F0-E769-479C-8210-1DEB2674A097}" type="sibTrans" cxnId="{0CCAFA1C-E6A2-485A-9D78-5D97A53D5299}">
      <dgm:prSet/>
      <dgm:spPr/>
      <dgm:t>
        <a:bodyPr/>
        <a:lstStyle/>
        <a:p>
          <a:endParaRPr lang="tr-TR"/>
        </a:p>
      </dgm:t>
    </dgm:pt>
    <dgm:pt modelId="{64705A80-DDEA-495F-9CFE-32C9AF4F4B3A}">
      <dgm:prSet custT="1"/>
      <dgm:spPr/>
      <dgm:t>
        <a:bodyPr/>
        <a:lstStyle/>
        <a:p>
          <a:r>
            <a:rPr lang="tr-TR" sz="2400" dirty="0"/>
            <a:t>Sözünde durmak</a:t>
          </a:r>
        </a:p>
      </dgm:t>
    </dgm:pt>
    <dgm:pt modelId="{35F2EE92-79C8-4936-B15D-B1941DAE25F9}" type="parTrans" cxnId="{B35F5B50-D365-473A-98BF-21AEAB2D78E1}">
      <dgm:prSet/>
      <dgm:spPr/>
      <dgm:t>
        <a:bodyPr/>
        <a:lstStyle/>
        <a:p>
          <a:endParaRPr lang="tr-TR"/>
        </a:p>
      </dgm:t>
    </dgm:pt>
    <dgm:pt modelId="{34F43DAF-C83F-49E6-8C00-E581DADC69F4}" type="sibTrans" cxnId="{B35F5B50-D365-473A-98BF-21AEAB2D78E1}">
      <dgm:prSet/>
      <dgm:spPr/>
      <dgm:t>
        <a:bodyPr/>
        <a:lstStyle/>
        <a:p>
          <a:endParaRPr lang="tr-TR"/>
        </a:p>
      </dgm:t>
    </dgm:pt>
    <dgm:pt modelId="{9C73ABA3-0D72-41FB-B23E-3EB7E2C9239C}">
      <dgm:prSet custT="1"/>
      <dgm:spPr/>
      <dgm:t>
        <a:bodyPr/>
        <a:lstStyle/>
        <a:p>
          <a:r>
            <a:rPr lang="tr-TR" sz="2400" dirty="0"/>
            <a:t>Güven</a:t>
          </a:r>
        </a:p>
      </dgm:t>
    </dgm:pt>
    <dgm:pt modelId="{24427379-7E3D-4737-A893-BDFEEADB3137}" type="parTrans" cxnId="{4185758C-698A-4930-AD1C-CC71423CFC9A}">
      <dgm:prSet/>
      <dgm:spPr/>
      <dgm:t>
        <a:bodyPr/>
        <a:lstStyle/>
        <a:p>
          <a:endParaRPr lang="tr-TR"/>
        </a:p>
      </dgm:t>
    </dgm:pt>
    <dgm:pt modelId="{C1A0502A-E198-4BAB-991B-BE34D4C37C65}" type="sibTrans" cxnId="{4185758C-698A-4930-AD1C-CC71423CFC9A}">
      <dgm:prSet/>
      <dgm:spPr/>
      <dgm:t>
        <a:bodyPr/>
        <a:lstStyle/>
        <a:p>
          <a:endParaRPr lang="tr-TR"/>
        </a:p>
      </dgm:t>
    </dgm:pt>
    <dgm:pt modelId="{AD6671A8-598F-44D8-9C5E-BB29DB58D32F}">
      <dgm:prSet custT="1"/>
      <dgm:spPr/>
      <dgm:t>
        <a:bodyPr/>
        <a:lstStyle/>
        <a:p>
          <a:r>
            <a:rPr lang="tr-TR" sz="2400" dirty="0"/>
            <a:t>Doğru sözlülük</a:t>
          </a:r>
        </a:p>
      </dgm:t>
    </dgm:pt>
    <dgm:pt modelId="{1DC08A8E-7490-4605-869F-6C5B3D9910D6}" type="parTrans" cxnId="{6F7F8132-2C44-440F-B72A-C396ADFB27B4}">
      <dgm:prSet/>
      <dgm:spPr/>
      <dgm:t>
        <a:bodyPr/>
        <a:lstStyle/>
        <a:p>
          <a:endParaRPr lang="tr-TR"/>
        </a:p>
      </dgm:t>
    </dgm:pt>
    <dgm:pt modelId="{92D49F87-DC83-46A5-A62B-C873D9B195D1}" type="sibTrans" cxnId="{6F7F8132-2C44-440F-B72A-C396ADFB27B4}">
      <dgm:prSet/>
      <dgm:spPr/>
      <dgm:t>
        <a:bodyPr/>
        <a:lstStyle/>
        <a:p>
          <a:endParaRPr lang="tr-TR"/>
        </a:p>
      </dgm:t>
    </dgm:pt>
    <dgm:pt modelId="{BD5B176D-48A4-4B5B-B091-9471EA18A7F8}" type="pres">
      <dgm:prSet presAssocID="{C45EA9E7-F0C8-4F9C-B753-E1265CB90C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338A97-10C0-4725-ACBD-1FE07A7F5664}" type="pres">
      <dgm:prSet presAssocID="{B021011F-81B7-4F52-9136-C60E9D4EAB3A}" presName="centerShape" presStyleLbl="node0" presStyleIdx="0" presStyleCnt="1" custScaleX="147574" custScaleY="118358"/>
      <dgm:spPr/>
    </dgm:pt>
    <dgm:pt modelId="{F447E840-384A-4BF0-9D17-1E2FAEC656E0}" type="pres">
      <dgm:prSet presAssocID="{8D363C54-356C-4FEE-A591-FA64F803F6E8}" presName="parTrans" presStyleLbl="sibTrans2D1" presStyleIdx="0" presStyleCnt="7"/>
      <dgm:spPr/>
    </dgm:pt>
    <dgm:pt modelId="{D2E47856-A593-40FC-B2CD-C6CF94E355C1}" type="pres">
      <dgm:prSet presAssocID="{8D363C54-356C-4FEE-A591-FA64F803F6E8}" presName="connectorText" presStyleLbl="sibTrans2D1" presStyleIdx="0" presStyleCnt="7"/>
      <dgm:spPr/>
    </dgm:pt>
    <dgm:pt modelId="{D6766B0D-4AB3-4046-B27C-32BEB89F7F90}" type="pres">
      <dgm:prSet presAssocID="{725EC68D-F035-412D-AA76-B40F46A16B27}" presName="node" presStyleLbl="node1" presStyleIdx="0" presStyleCnt="7" custScaleX="119176" custScaleY="116828">
        <dgm:presLayoutVars>
          <dgm:bulletEnabled val="1"/>
        </dgm:presLayoutVars>
      </dgm:prSet>
      <dgm:spPr/>
    </dgm:pt>
    <dgm:pt modelId="{3ADE403A-E5BD-4AEF-8B56-521B1F21F0E1}" type="pres">
      <dgm:prSet presAssocID="{D3D70D30-F5D4-43B1-8576-7896508F149E}" presName="parTrans" presStyleLbl="sibTrans2D1" presStyleIdx="1" presStyleCnt="7"/>
      <dgm:spPr/>
    </dgm:pt>
    <dgm:pt modelId="{98DEA1F9-81AE-4C92-91A3-F384E48D0D06}" type="pres">
      <dgm:prSet presAssocID="{D3D70D30-F5D4-43B1-8576-7896508F149E}" presName="connectorText" presStyleLbl="sibTrans2D1" presStyleIdx="1" presStyleCnt="7"/>
      <dgm:spPr/>
    </dgm:pt>
    <dgm:pt modelId="{821FBE5A-B8DF-42A0-A4C1-BCA28CBA4FA7}" type="pres">
      <dgm:prSet presAssocID="{037A15EC-E06E-4F93-9961-595868F1EE39}" presName="node" presStyleLbl="node1" presStyleIdx="1" presStyleCnt="7" custScaleX="119176" custScaleY="116828">
        <dgm:presLayoutVars>
          <dgm:bulletEnabled val="1"/>
        </dgm:presLayoutVars>
      </dgm:prSet>
      <dgm:spPr/>
    </dgm:pt>
    <dgm:pt modelId="{FF8748C7-27EC-49BE-942F-6FDC6B3006F5}" type="pres">
      <dgm:prSet presAssocID="{24427379-7E3D-4737-A893-BDFEEADB3137}" presName="parTrans" presStyleLbl="sibTrans2D1" presStyleIdx="2" presStyleCnt="7"/>
      <dgm:spPr/>
    </dgm:pt>
    <dgm:pt modelId="{651828A5-47F1-45B5-A250-E794BF86E52A}" type="pres">
      <dgm:prSet presAssocID="{24427379-7E3D-4737-A893-BDFEEADB3137}" presName="connectorText" presStyleLbl="sibTrans2D1" presStyleIdx="2" presStyleCnt="7"/>
      <dgm:spPr/>
    </dgm:pt>
    <dgm:pt modelId="{F4A89D7D-55D6-445B-AA89-C051F8780715}" type="pres">
      <dgm:prSet presAssocID="{9C73ABA3-0D72-41FB-B23E-3EB7E2C9239C}" presName="node" presStyleLbl="node1" presStyleIdx="2" presStyleCnt="7" custScaleX="119176" custScaleY="116828">
        <dgm:presLayoutVars>
          <dgm:bulletEnabled val="1"/>
        </dgm:presLayoutVars>
      </dgm:prSet>
      <dgm:spPr/>
    </dgm:pt>
    <dgm:pt modelId="{A9C61112-1A71-413F-9347-160A8A583DCE}" type="pres">
      <dgm:prSet presAssocID="{1DC08A8E-7490-4605-869F-6C5B3D9910D6}" presName="parTrans" presStyleLbl="sibTrans2D1" presStyleIdx="3" presStyleCnt="7"/>
      <dgm:spPr/>
    </dgm:pt>
    <dgm:pt modelId="{CBCAB3C9-C562-47DC-A11B-86220BCF92BE}" type="pres">
      <dgm:prSet presAssocID="{1DC08A8E-7490-4605-869F-6C5B3D9910D6}" presName="connectorText" presStyleLbl="sibTrans2D1" presStyleIdx="3" presStyleCnt="7"/>
      <dgm:spPr/>
    </dgm:pt>
    <dgm:pt modelId="{79F51E1B-D1CC-4999-AC02-3080D2E7E8F2}" type="pres">
      <dgm:prSet presAssocID="{AD6671A8-598F-44D8-9C5E-BB29DB58D32F}" presName="node" presStyleLbl="node1" presStyleIdx="3" presStyleCnt="7" custScaleX="119176" custScaleY="116828">
        <dgm:presLayoutVars>
          <dgm:bulletEnabled val="1"/>
        </dgm:presLayoutVars>
      </dgm:prSet>
      <dgm:spPr/>
    </dgm:pt>
    <dgm:pt modelId="{1A157737-7B30-428E-A5AE-766D9FC9E4B0}" type="pres">
      <dgm:prSet presAssocID="{35F2EE92-79C8-4936-B15D-B1941DAE25F9}" presName="parTrans" presStyleLbl="sibTrans2D1" presStyleIdx="4" presStyleCnt="7"/>
      <dgm:spPr/>
    </dgm:pt>
    <dgm:pt modelId="{C7BB48B9-F18D-4A80-8F89-A4EA976031BA}" type="pres">
      <dgm:prSet presAssocID="{35F2EE92-79C8-4936-B15D-B1941DAE25F9}" presName="connectorText" presStyleLbl="sibTrans2D1" presStyleIdx="4" presStyleCnt="7"/>
      <dgm:spPr/>
    </dgm:pt>
    <dgm:pt modelId="{54E5DECB-BBDA-4235-AB49-383FA3F193BB}" type="pres">
      <dgm:prSet presAssocID="{64705A80-DDEA-495F-9CFE-32C9AF4F4B3A}" presName="node" presStyleLbl="node1" presStyleIdx="4" presStyleCnt="7" custScaleX="119176" custScaleY="116828">
        <dgm:presLayoutVars>
          <dgm:bulletEnabled val="1"/>
        </dgm:presLayoutVars>
      </dgm:prSet>
      <dgm:spPr/>
    </dgm:pt>
    <dgm:pt modelId="{729B861D-349E-4ED0-B6AD-578FC19134B3}" type="pres">
      <dgm:prSet presAssocID="{26996344-2C65-4000-A0E5-3329351DF96D}" presName="parTrans" presStyleLbl="sibTrans2D1" presStyleIdx="5" presStyleCnt="7"/>
      <dgm:spPr/>
    </dgm:pt>
    <dgm:pt modelId="{30836E79-1049-4C20-913A-DDA81C88E11E}" type="pres">
      <dgm:prSet presAssocID="{26996344-2C65-4000-A0E5-3329351DF96D}" presName="connectorText" presStyleLbl="sibTrans2D1" presStyleIdx="5" presStyleCnt="7"/>
      <dgm:spPr/>
    </dgm:pt>
    <dgm:pt modelId="{0677605B-7F74-499E-BDF5-9E189FA653E0}" type="pres">
      <dgm:prSet presAssocID="{360A9270-0435-484E-9456-DD9A530AC215}" presName="node" presStyleLbl="node1" presStyleIdx="5" presStyleCnt="7" custScaleX="119176" custScaleY="116828">
        <dgm:presLayoutVars>
          <dgm:bulletEnabled val="1"/>
        </dgm:presLayoutVars>
      </dgm:prSet>
      <dgm:spPr/>
    </dgm:pt>
    <dgm:pt modelId="{F33191CA-4739-4FBD-A714-E6B8D848A673}" type="pres">
      <dgm:prSet presAssocID="{962D797E-9AAC-4569-B950-CA6441F8E092}" presName="parTrans" presStyleLbl="sibTrans2D1" presStyleIdx="6" presStyleCnt="7"/>
      <dgm:spPr/>
    </dgm:pt>
    <dgm:pt modelId="{1E5CB27C-3B68-44F5-9434-49469F5C6B97}" type="pres">
      <dgm:prSet presAssocID="{962D797E-9AAC-4569-B950-CA6441F8E092}" presName="connectorText" presStyleLbl="sibTrans2D1" presStyleIdx="6" presStyleCnt="7"/>
      <dgm:spPr/>
    </dgm:pt>
    <dgm:pt modelId="{B5BADEA4-1397-4596-8CE7-44A915A35DFA}" type="pres">
      <dgm:prSet presAssocID="{E533DA57-0B62-48A9-9584-F8FE135D99F0}" presName="node" presStyleLbl="node1" presStyleIdx="6" presStyleCnt="7" custScaleX="119176" custScaleY="116828">
        <dgm:presLayoutVars>
          <dgm:bulletEnabled val="1"/>
        </dgm:presLayoutVars>
      </dgm:prSet>
      <dgm:spPr/>
    </dgm:pt>
  </dgm:ptLst>
  <dgm:cxnLst>
    <dgm:cxn modelId="{0E697E01-C0D6-4CF8-92FB-4840B810725B}" type="presOf" srcId="{962D797E-9AAC-4569-B950-CA6441F8E092}" destId="{1E5CB27C-3B68-44F5-9434-49469F5C6B97}" srcOrd="1" destOrd="0" presId="urn:microsoft.com/office/officeart/2005/8/layout/radial5"/>
    <dgm:cxn modelId="{532D990F-4468-42F9-88F6-BA13EC22B0FD}" type="presOf" srcId="{037A15EC-E06E-4F93-9961-595868F1EE39}" destId="{821FBE5A-B8DF-42A0-A4C1-BCA28CBA4FA7}" srcOrd="0" destOrd="0" presId="urn:microsoft.com/office/officeart/2005/8/layout/radial5"/>
    <dgm:cxn modelId="{CBB04713-66A1-482F-AF12-7B733B8A9B6E}" type="presOf" srcId="{8D363C54-356C-4FEE-A591-FA64F803F6E8}" destId="{D2E47856-A593-40FC-B2CD-C6CF94E355C1}" srcOrd="1" destOrd="0" presId="urn:microsoft.com/office/officeart/2005/8/layout/radial5"/>
    <dgm:cxn modelId="{ECBD0D17-5C3D-4453-85C1-4A2F51C65086}" srcId="{B021011F-81B7-4F52-9136-C60E9D4EAB3A}" destId="{360A9270-0435-484E-9456-DD9A530AC215}" srcOrd="5" destOrd="0" parTransId="{26996344-2C65-4000-A0E5-3329351DF96D}" sibTransId="{ED763D14-7A6D-4D1F-984E-B14542A726D3}"/>
    <dgm:cxn modelId="{0CCAFA1C-E6A2-485A-9D78-5D97A53D5299}" srcId="{B021011F-81B7-4F52-9136-C60E9D4EAB3A}" destId="{E533DA57-0B62-48A9-9584-F8FE135D99F0}" srcOrd="6" destOrd="0" parTransId="{962D797E-9AAC-4569-B950-CA6441F8E092}" sibTransId="{1062B2F0-E769-479C-8210-1DEB2674A097}"/>
    <dgm:cxn modelId="{3315DE20-22C9-4A04-A4C8-7054771296E3}" type="presOf" srcId="{AD6671A8-598F-44D8-9C5E-BB29DB58D32F}" destId="{79F51E1B-D1CC-4999-AC02-3080D2E7E8F2}" srcOrd="0" destOrd="0" presId="urn:microsoft.com/office/officeart/2005/8/layout/radial5"/>
    <dgm:cxn modelId="{49CAB025-3B2B-4CF7-95F1-153F946EF58D}" type="presOf" srcId="{35F2EE92-79C8-4936-B15D-B1941DAE25F9}" destId="{1A157737-7B30-428E-A5AE-766D9FC9E4B0}" srcOrd="0" destOrd="0" presId="urn:microsoft.com/office/officeart/2005/8/layout/radial5"/>
    <dgm:cxn modelId="{81F3632C-0416-4B89-B909-B1417DFACB10}" type="presOf" srcId="{24427379-7E3D-4737-A893-BDFEEADB3137}" destId="{FF8748C7-27EC-49BE-942F-6FDC6B3006F5}" srcOrd="0" destOrd="0" presId="urn:microsoft.com/office/officeart/2005/8/layout/radial5"/>
    <dgm:cxn modelId="{6F7F8132-2C44-440F-B72A-C396ADFB27B4}" srcId="{B021011F-81B7-4F52-9136-C60E9D4EAB3A}" destId="{AD6671A8-598F-44D8-9C5E-BB29DB58D32F}" srcOrd="3" destOrd="0" parTransId="{1DC08A8E-7490-4605-869F-6C5B3D9910D6}" sibTransId="{92D49F87-DC83-46A5-A62B-C873D9B195D1}"/>
    <dgm:cxn modelId="{A531E332-715B-4CB5-9D34-2BFFF672A118}" type="presOf" srcId="{64705A80-DDEA-495F-9CFE-32C9AF4F4B3A}" destId="{54E5DECB-BBDA-4235-AB49-383FA3F193BB}" srcOrd="0" destOrd="0" presId="urn:microsoft.com/office/officeart/2005/8/layout/radial5"/>
    <dgm:cxn modelId="{6C3E1437-1B34-4709-8B2D-4CE31A2D56EC}" type="presOf" srcId="{C45EA9E7-F0C8-4F9C-B753-E1265CB90CFA}" destId="{BD5B176D-48A4-4B5B-B091-9471EA18A7F8}" srcOrd="0" destOrd="0" presId="urn:microsoft.com/office/officeart/2005/8/layout/radial5"/>
    <dgm:cxn modelId="{714D7039-ED0D-4689-AD36-CA14E3605A00}" type="presOf" srcId="{26996344-2C65-4000-A0E5-3329351DF96D}" destId="{729B861D-349E-4ED0-B6AD-578FC19134B3}" srcOrd="0" destOrd="0" presId="urn:microsoft.com/office/officeart/2005/8/layout/radial5"/>
    <dgm:cxn modelId="{021A0261-2F24-416D-9666-EF3B564F761B}" type="presOf" srcId="{26996344-2C65-4000-A0E5-3329351DF96D}" destId="{30836E79-1049-4C20-913A-DDA81C88E11E}" srcOrd="1" destOrd="0" presId="urn:microsoft.com/office/officeart/2005/8/layout/radial5"/>
    <dgm:cxn modelId="{C3292665-E304-43CA-BBD8-764E4AC190A5}" type="presOf" srcId="{9C73ABA3-0D72-41FB-B23E-3EB7E2C9239C}" destId="{F4A89D7D-55D6-445B-AA89-C051F8780715}" srcOrd="0" destOrd="0" presId="urn:microsoft.com/office/officeart/2005/8/layout/radial5"/>
    <dgm:cxn modelId="{3AF87F65-1A8D-4FAB-9091-CC754E5BC8EC}" type="presOf" srcId="{1DC08A8E-7490-4605-869F-6C5B3D9910D6}" destId="{A9C61112-1A71-413F-9347-160A8A583DCE}" srcOrd="0" destOrd="0" presId="urn:microsoft.com/office/officeart/2005/8/layout/radial5"/>
    <dgm:cxn modelId="{BB46FD48-CEF7-4571-833E-8159C25C92DF}" type="presOf" srcId="{D3D70D30-F5D4-43B1-8576-7896508F149E}" destId="{98DEA1F9-81AE-4C92-91A3-F384E48D0D06}" srcOrd="1" destOrd="0" presId="urn:microsoft.com/office/officeart/2005/8/layout/radial5"/>
    <dgm:cxn modelId="{F4A0F86F-DD88-4B12-BD01-718930C7B928}" type="presOf" srcId="{360A9270-0435-484E-9456-DD9A530AC215}" destId="{0677605B-7F74-499E-BDF5-9E189FA653E0}" srcOrd="0" destOrd="0" presId="urn:microsoft.com/office/officeart/2005/8/layout/radial5"/>
    <dgm:cxn modelId="{60581270-420D-46DD-9A10-C1FB11FB83A0}" type="presOf" srcId="{8D363C54-356C-4FEE-A591-FA64F803F6E8}" destId="{F447E840-384A-4BF0-9D17-1E2FAEC656E0}" srcOrd="0" destOrd="0" presId="urn:microsoft.com/office/officeart/2005/8/layout/radial5"/>
    <dgm:cxn modelId="{B35F5B50-D365-473A-98BF-21AEAB2D78E1}" srcId="{B021011F-81B7-4F52-9136-C60E9D4EAB3A}" destId="{64705A80-DDEA-495F-9CFE-32C9AF4F4B3A}" srcOrd="4" destOrd="0" parTransId="{35F2EE92-79C8-4936-B15D-B1941DAE25F9}" sibTransId="{34F43DAF-C83F-49E6-8C00-E581DADC69F4}"/>
    <dgm:cxn modelId="{77689D71-27D7-418B-8592-C6BD9FA19968}" type="presOf" srcId="{B021011F-81B7-4F52-9136-C60E9D4EAB3A}" destId="{DF338A97-10C0-4725-ACBD-1FE07A7F5664}" srcOrd="0" destOrd="0" presId="urn:microsoft.com/office/officeart/2005/8/layout/radial5"/>
    <dgm:cxn modelId="{4185758C-698A-4930-AD1C-CC71423CFC9A}" srcId="{B021011F-81B7-4F52-9136-C60E9D4EAB3A}" destId="{9C73ABA3-0D72-41FB-B23E-3EB7E2C9239C}" srcOrd="2" destOrd="0" parTransId="{24427379-7E3D-4737-A893-BDFEEADB3137}" sibTransId="{C1A0502A-E198-4BAB-991B-BE34D4C37C65}"/>
    <dgm:cxn modelId="{B464259A-60E4-40C0-ACB1-7E1B416B9EB1}" type="presOf" srcId="{24427379-7E3D-4737-A893-BDFEEADB3137}" destId="{651828A5-47F1-45B5-A250-E794BF86E52A}" srcOrd="1" destOrd="0" presId="urn:microsoft.com/office/officeart/2005/8/layout/radial5"/>
    <dgm:cxn modelId="{AF6B81B2-45C6-44E4-B1FB-99321A5480B8}" srcId="{B021011F-81B7-4F52-9136-C60E9D4EAB3A}" destId="{037A15EC-E06E-4F93-9961-595868F1EE39}" srcOrd="1" destOrd="0" parTransId="{D3D70D30-F5D4-43B1-8576-7896508F149E}" sibTransId="{686C80A6-859F-4F3B-B002-93B804BFB91C}"/>
    <dgm:cxn modelId="{C2A0B6BE-3F1B-4475-A3B6-32B8FF652E13}" srcId="{B021011F-81B7-4F52-9136-C60E9D4EAB3A}" destId="{725EC68D-F035-412D-AA76-B40F46A16B27}" srcOrd="0" destOrd="0" parTransId="{8D363C54-356C-4FEE-A591-FA64F803F6E8}" sibTransId="{46B0305E-6FF9-42AC-94B0-8D84D8FF72EE}"/>
    <dgm:cxn modelId="{D797FBBE-9038-4085-B65E-35B2CC62E58A}" type="presOf" srcId="{E533DA57-0B62-48A9-9584-F8FE135D99F0}" destId="{B5BADEA4-1397-4596-8CE7-44A915A35DFA}" srcOrd="0" destOrd="0" presId="urn:microsoft.com/office/officeart/2005/8/layout/radial5"/>
    <dgm:cxn modelId="{BE5A30CF-771C-4E3B-8BFB-DDD525546226}" type="presOf" srcId="{35F2EE92-79C8-4936-B15D-B1941DAE25F9}" destId="{C7BB48B9-F18D-4A80-8F89-A4EA976031BA}" srcOrd="1" destOrd="0" presId="urn:microsoft.com/office/officeart/2005/8/layout/radial5"/>
    <dgm:cxn modelId="{D2D5A2D5-66E7-444B-98A1-44366424D85C}" type="presOf" srcId="{1DC08A8E-7490-4605-869F-6C5B3D9910D6}" destId="{CBCAB3C9-C562-47DC-A11B-86220BCF92BE}" srcOrd="1" destOrd="0" presId="urn:microsoft.com/office/officeart/2005/8/layout/radial5"/>
    <dgm:cxn modelId="{6C3932E8-0F3E-4F33-A120-0EF598BB2DBE}" type="presOf" srcId="{D3D70D30-F5D4-43B1-8576-7896508F149E}" destId="{3ADE403A-E5BD-4AEF-8B56-521B1F21F0E1}" srcOrd="0" destOrd="0" presId="urn:microsoft.com/office/officeart/2005/8/layout/radial5"/>
    <dgm:cxn modelId="{D92116EF-BD29-4039-8DC4-A1B92B107F7F}" type="presOf" srcId="{962D797E-9AAC-4569-B950-CA6441F8E092}" destId="{F33191CA-4739-4FBD-A714-E6B8D848A673}" srcOrd="0" destOrd="0" presId="urn:microsoft.com/office/officeart/2005/8/layout/radial5"/>
    <dgm:cxn modelId="{6AF241F1-BA78-4F20-BEE2-567EA1B8B53C}" srcId="{C45EA9E7-F0C8-4F9C-B753-E1265CB90CFA}" destId="{B021011F-81B7-4F52-9136-C60E9D4EAB3A}" srcOrd="0" destOrd="0" parTransId="{1AF7DBA3-133F-46EB-B86A-31FB202B9DE9}" sibTransId="{ACC10B12-9F55-4F45-8115-F423C6CD3D54}"/>
    <dgm:cxn modelId="{B4C055F1-9D1A-4CCC-8B56-2C170F165A03}" type="presOf" srcId="{725EC68D-F035-412D-AA76-B40F46A16B27}" destId="{D6766B0D-4AB3-4046-B27C-32BEB89F7F90}" srcOrd="0" destOrd="0" presId="urn:microsoft.com/office/officeart/2005/8/layout/radial5"/>
    <dgm:cxn modelId="{E47369C8-E03D-48B1-9675-6083EB5B50C2}" type="presParOf" srcId="{BD5B176D-48A4-4B5B-B091-9471EA18A7F8}" destId="{DF338A97-10C0-4725-ACBD-1FE07A7F5664}" srcOrd="0" destOrd="0" presId="urn:microsoft.com/office/officeart/2005/8/layout/radial5"/>
    <dgm:cxn modelId="{96078BBA-4320-45A6-AB30-6A05EC3C3279}" type="presParOf" srcId="{BD5B176D-48A4-4B5B-B091-9471EA18A7F8}" destId="{F447E840-384A-4BF0-9D17-1E2FAEC656E0}" srcOrd="1" destOrd="0" presId="urn:microsoft.com/office/officeart/2005/8/layout/radial5"/>
    <dgm:cxn modelId="{31134C51-F802-46E0-9BA2-E83B50D6370D}" type="presParOf" srcId="{F447E840-384A-4BF0-9D17-1E2FAEC656E0}" destId="{D2E47856-A593-40FC-B2CD-C6CF94E355C1}" srcOrd="0" destOrd="0" presId="urn:microsoft.com/office/officeart/2005/8/layout/radial5"/>
    <dgm:cxn modelId="{1A32717A-4397-407C-98F8-C502429CC88F}" type="presParOf" srcId="{BD5B176D-48A4-4B5B-B091-9471EA18A7F8}" destId="{D6766B0D-4AB3-4046-B27C-32BEB89F7F90}" srcOrd="2" destOrd="0" presId="urn:microsoft.com/office/officeart/2005/8/layout/radial5"/>
    <dgm:cxn modelId="{2485536D-7985-41B5-AE4B-6FC9DBFC8135}" type="presParOf" srcId="{BD5B176D-48A4-4B5B-B091-9471EA18A7F8}" destId="{3ADE403A-E5BD-4AEF-8B56-521B1F21F0E1}" srcOrd="3" destOrd="0" presId="urn:microsoft.com/office/officeart/2005/8/layout/radial5"/>
    <dgm:cxn modelId="{1A15855B-B9F5-4AD1-9E43-113B3B3BD963}" type="presParOf" srcId="{3ADE403A-E5BD-4AEF-8B56-521B1F21F0E1}" destId="{98DEA1F9-81AE-4C92-91A3-F384E48D0D06}" srcOrd="0" destOrd="0" presId="urn:microsoft.com/office/officeart/2005/8/layout/radial5"/>
    <dgm:cxn modelId="{278FED34-9EED-4893-89A8-BCD8D3CBFD80}" type="presParOf" srcId="{BD5B176D-48A4-4B5B-B091-9471EA18A7F8}" destId="{821FBE5A-B8DF-42A0-A4C1-BCA28CBA4FA7}" srcOrd="4" destOrd="0" presId="urn:microsoft.com/office/officeart/2005/8/layout/radial5"/>
    <dgm:cxn modelId="{ED9D13B9-D695-439C-BF9B-56AB33C67368}" type="presParOf" srcId="{BD5B176D-48A4-4B5B-B091-9471EA18A7F8}" destId="{FF8748C7-27EC-49BE-942F-6FDC6B3006F5}" srcOrd="5" destOrd="0" presId="urn:microsoft.com/office/officeart/2005/8/layout/radial5"/>
    <dgm:cxn modelId="{E0913EBC-AB0A-4AF6-958D-580512479AF0}" type="presParOf" srcId="{FF8748C7-27EC-49BE-942F-6FDC6B3006F5}" destId="{651828A5-47F1-45B5-A250-E794BF86E52A}" srcOrd="0" destOrd="0" presId="urn:microsoft.com/office/officeart/2005/8/layout/radial5"/>
    <dgm:cxn modelId="{6A6FF790-11D7-4224-B76E-95622C17E336}" type="presParOf" srcId="{BD5B176D-48A4-4B5B-B091-9471EA18A7F8}" destId="{F4A89D7D-55D6-445B-AA89-C051F8780715}" srcOrd="6" destOrd="0" presId="urn:microsoft.com/office/officeart/2005/8/layout/radial5"/>
    <dgm:cxn modelId="{3E0874B6-5299-437E-B3C5-B9C4535BA5A1}" type="presParOf" srcId="{BD5B176D-48A4-4B5B-B091-9471EA18A7F8}" destId="{A9C61112-1A71-413F-9347-160A8A583DCE}" srcOrd="7" destOrd="0" presId="urn:microsoft.com/office/officeart/2005/8/layout/radial5"/>
    <dgm:cxn modelId="{07D65CB7-51C9-4721-9CAE-1B04E8517831}" type="presParOf" srcId="{A9C61112-1A71-413F-9347-160A8A583DCE}" destId="{CBCAB3C9-C562-47DC-A11B-86220BCF92BE}" srcOrd="0" destOrd="0" presId="urn:microsoft.com/office/officeart/2005/8/layout/radial5"/>
    <dgm:cxn modelId="{AFE98263-7AF6-45A4-9A01-FB01C8E56A29}" type="presParOf" srcId="{BD5B176D-48A4-4B5B-B091-9471EA18A7F8}" destId="{79F51E1B-D1CC-4999-AC02-3080D2E7E8F2}" srcOrd="8" destOrd="0" presId="urn:microsoft.com/office/officeart/2005/8/layout/radial5"/>
    <dgm:cxn modelId="{74CB62C8-2F57-4557-9BAF-25106BD1855F}" type="presParOf" srcId="{BD5B176D-48A4-4B5B-B091-9471EA18A7F8}" destId="{1A157737-7B30-428E-A5AE-766D9FC9E4B0}" srcOrd="9" destOrd="0" presId="urn:microsoft.com/office/officeart/2005/8/layout/radial5"/>
    <dgm:cxn modelId="{3CBEFB15-08BC-4F73-9493-2FF6B58589F3}" type="presParOf" srcId="{1A157737-7B30-428E-A5AE-766D9FC9E4B0}" destId="{C7BB48B9-F18D-4A80-8F89-A4EA976031BA}" srcOrd="0" destOrd="0" presId="urn:microsoft.com/office/officeart/2005/8/layout/radial5"/>
    <dgm:cxn modelId="{1EAAC4F5-FFC7-4D7B-B400-01A3BA34D2B7}" type="presParOf" srcId="{BD5B176D-48A4-4B5B-B091-9471EA18A7F8}" destId="{54E5DECB-BBDA-4235-AB49-383FA3F193BB}" srcOrd="10" destOrd="0" presId="urn:microsoft.com/office/officeart/2005/8/layout/radial5"/>
    <dgm:cxn modelId="{9D07D332-08C6-416C-A230-D791EF9A4409}" type="presParOf" srcId="{BD5B176D-48A4-4B5B-B091-9471EA18A7F8}" destId="{729B861D-349E-4ED0-B6AD-578FC19134B3}" srcOrd="11" destOrd="0" presId="urn:microsoft.com/office/officeart/2005/8/layout/radial5"/>
    <dgm:cxn modelId="{247FD656-50CD-4FC5-9697-F172BEC4F4CA}" type="presParOf" srcId="{729B861D-349E-4ED0-B6AD-578FC19134B3}" destId="{30836E79-1049-4C20-913A-DDA81C88E11E}" srcOrd="0" destOrd="0" presId="urn:microsoft.com/office/officeart/2005/8/layout/radial5"/>
    <dgm:cxn modelId="{0803B9A3-780F-4CE9-932A-6D9C536C00EB}" type="presParOf" srcId="{BD5B176D-48A4-4B5B-B091-9471EA18A7F8}" destId="{0677605B-7F74-499E-BDF5-9E189FA653E0}" srcOrd="12" destOrd="0" presId="urn:microsoft.com/office/officeart/2005/8/layout/radial5"/>
    <dgm:cxn modelId="{34606586-B5BE-4EC9-AE15-A368778998B2}" type="presParOf" srcId="{BD5B176D-48A4-4B5B-B091-9471EA18A7F8}" destId="{F33191CA-4739-4FBD-A714-E6B8D848A673}" srcOrd="13" destOrd="0" presId="urn:microsoft.com/office/officeart/2005/8/layout/radial5"/>
    <dgm:cxn modelId="{41B3BA06-F815-4490-8809-82EE0A772B5C}" type="presParOf" srcId="{F33191CA-4739-4FBD-A714-E6B8D848A673}" destId="{1E5CB27C-3B68-44F5-9434-49469F5C6B97}" srcOrd="0" destOrd="0" presId="urn:microsoft.com/office/officeart/2005/8/layout/radial5"/>
    <dgm:cxn modelId="{F26F1787-F695-49FD-9715-989F956CE19F}" type="presParOf" srcId="{BD5B176D-48A4-4B5B-B091-9471EA18A7F8}" destId="{B5BADEA4-1397-4596-8CE7-44A915A35D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71E4A-76E3-46F1-B292-DD0AE2DEB3D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E15059-BB32-46AC-82D7-3B74391621B1}">
      <dgm:prSet phldrT="[Metin]" custT="1"/>
      <dgm:spPr/>
      <dgm:t>
        <a:bodyPr/>
        <a:lstStyle/>
        <a:p>
          <a:r>
            <a:rPr lang="tr-TR" sz="2400" dirty="0"/>
            <a:t>İslâm ekonomisinde yasaklananlar</a:t>
          </a:r>
        </a:p>
      </dgm:t>
    </dgm:pt>
    <dgm:pt modelId="{C787FB6A-6E4C-480E-981A-473DAD1F6ABB}" type="parTrans" cxnId="{43FFB217-2EA7-4F03-B41A-E76D2A56DE0A}">
      <dgm:prSet/>
      <dgm:spPr/>
      <dgm:t>
        <a:bodyPr/>
        <a:lstStyle/>
        <a:p>
          <a:endParaRPr lang="tr-TR"/>
        </a:p>
      </dgm:t>
    </dgm:pt>
    <dgm:pt modelId="{3CC31A93-6AFE-4D81-86B3-E0F121907ADA}" type="sibTrans" cxnId="{43FFB217-2EA7-4F03-B41A-E76D2A56DE0A}">
      <dgm:prSet/>
      <dgm:spPr/>
      <dgm:t>
        <a:bodyPr/>
        <a:lstStyle/>
        <a:p>
          <a:endParaRPr lang="tr-TR"/>
        </a:p>
      </dgm:t>
    </dgm:pt>
    <dgm:pt modelId="{87E96F05-106C-467B-AD18-DFE13802E003}">
      <dgm:prSet phldrT="[Metin]" custT="1"/>
      <dgm:spPr/>
      <dgm:t>
        <a:bodyPr/>
        <a:lstStyle/>
        <a:p>
          <a:r>
            <a:rPr lang="tr-TR" sz="2400" dirty="0"/>
            <a:t>Aldatmak</a:t>
          </a:r>
        </a:p>
      </dgm:t>
    </dgm:pt>
    <dgm:pt modelId="{2DBB68B7-4D8F-4ED3-A92E-A5FCC4994A86}" type="parTrans" cxnId="{45627A4A-2BE0-448D-9080-184B6EF252F3}">
      <dgm:prSet custT="1"/>
      <dgm:spPr/>
      <dgm:t>
        <a:bodyPr/>
        <a:lstStyle/>
        <a:p>
          <a:endParaRPr lang="tr-TR" sz="2000"/>
        </a:p>
      </dgm:t>
    </dgm:pt>
    <dgm:pt modelId="{56CE11D3-C8AA-4643-932B-8852CD0E3262}" type="sibTrans" cxnId="{45627A4A-2BE0-448D-9080-184B6EF252F3}">
      <dgm:prSet/>
      <dgm:spPr/>
      <dgm:t>
        <a:bodyPr/>
        <a:lstStyle/>
        <a:p>
          <a:endParaRPr lang="tr-TR"/>
        </a:p>
      </dgm:t>
    </dgm:pt>
    <dgm:pt modelId="{2235BD2A-CB1A-4B56-8D95-C09B2C2F2983}">
      <dgm:prSet phldrT="[Metin]" custT="1"/>
      <dgm:spPr/>
      <dgm:t>
        <a:bodyPr/>
        <a:lstStyle/>
        <a:p>
          <a:r>
            <a:rPr lang="tr-TR" sz="2400" dirty="0"/>
            <a:t>Yalan beyanda bulunmak</a:t>
          </a:r>
        </a:p>
      </dgm:t>
    </dgm:pt>
    <dgm:pt modelId="{5D05E419-61D7-4F40-8939-66AA56D17F3A}" type="parTrans" cxnId="{A783C433-DEE6-4141-B7E3-CF6BB0E14622}">
      <dgm:prSet custT="1"/>
      <dgm:spPr/>
      <dgm:t>
        <a:bodyPr/>
        <a:lstStyle/>
        <a:p>
          <a:endParaRPr lang="tr-TR" sz="2000"/>
        </a:p>
      </dgm:t>
    </dgm:pt>
    <dgm:pt modelId="{DD3BCA7F-CC36-4CE8-A8EA-7AE61A90CED9}" type="sibTrans" cxnId="{A783C433-DEE6-4141-B7E3-CF6BB0E14622}">
      <dgm:prSet/>
      <dgm:spPr/>
      <dgm:t>
        <a:bodyPr/>
        <a:lstStyle/>
        <a:p>
          <a:endParaRPr lang="tr-TR"/>
        </a:p>
      </dgm:t>
    </dgm:pt>
    <dgm:pt modelId="{607258F8-F7BB-43EA-8ACC-B2D3DE77B666}">
      <dgm:prSet phldrT="[Metin]" custT="1"/>
      <dgm:spPr/>
      <dgm:t>
        <a:bodyPr/>
        <a:lstStyle/>
        <a:p>
          <a:r>
            <a:rPr lang="tr-TR" sz="2400" dirty="0"/>
            <a:t>Karaborsacılık</a:t>
          </a:r>
        </a:p>
      </dgm:t>
    </dgm:pt>
    <dgm:pt modelId="{D087B0D9-8545-4FC3-95EF-69525E75F233}" type="parTrans" cxnId="{5020A1E5-1407-4127-96D2-BA44F3A95193}">
      <dgm:prSet custT="1"/>
      <dgm:spPr/>
      <dgm:t>
        <a:bodyPr/>
        <a:lstStyle/>
        <a:p>
          <a:endParaRPr lang="tr-TR" sz="2000"/>
        </a:p>
      </dgm:t>
    </dgm:pt>
    <dgm:pt modelId="{70D6CFAE-8DA8-41FC-8196-4367DD6704FF}" type="sibTrans" cxnId="{5020A1E5-1407-4127-96D2-BA44F3A95193}">
      <dgm:prSet/>
      <dgm:spPr/>
      <dgm:t>
        <a:bodyPr/>
        <a:lstStyle/>
        <a:p>
          <a:endParaRPr lang="tr-TR"/>
        </a:p>
      </dgm:t>
    </dgm:pt>
    <dgm:pt modelId="{C6F5DBBF-C137-4D83-9D9B-5D6B64EA2CB4}">
      <dgm:prSet phldrT="[Metin]" custT="1"/>
      <dgm:spPr/>
      <dgm:t>
        <a:bodyPr/>
        <a:lstStyle/>
        <a:p>
          <a:r>
            <a:rPr lang="tr-TR" sz="2400" dirty="0"/>
            <a:t>Karşı tarafın sıkıntısından yararlanmak</a:t>
          </a:r>
        </a:p>
      </dgm:t>
    </dgm:pt>
    <dgm:pt modelId="{203C45C4-4F25-4C3A-9DFD-15B69F6465A8}" type="parTrans" cxnId="{E358A82B-B975-4D7F-876D-2D20BBEEBB3A}">
      <dgm:prSet custT="1"/>
      <dgm:spPr/>
      <dgm:t>
        <a:bodyPr/>
        <a:lstStyle/>
        <a:p>
          <a:endParaRPr lang="tr-TR" sz="2000"/>
        </a:p>
      </dgm:t>
    </dgm:pt>
    <dgm:pt modelId="{99A25CF7-A252-42DA-9924-4A4DE3BB15C7}" type="sibTrans" cxnId="{E358A82B-B975-4D7F-876D-2D20BBEEBB3A}">
      <dgm:prSet/>
      <dgm:spPr/>
      <dgm:t>
        <a:bodyPr/>
        <a:lstStyle/>
        <a:p>
          <a:endParaRPr lang="tr-TR"/>
        </a:p>
      </dgm:t>
    </dgm:pt>
    <dgm:pt modelId="{BF270CC5-4A04-4762-AC77-7274CE62B0CF}">
      <dgm:prSet custT="1"/>
      <dgm:spPr/>
      <dgm:t>
        <a:bodyPr/>
        <a:lstStyle/>
        <a:p>
          <a:r>
            <a:rPr lang="tr-TR" sz="2400" dirty="0"/>
            <a:t>Zorlamak</a:t>
          </a:r>
        </a:p>
      </dgm:t>
    </dgm:pt>
    <dgm:pt modelId="{1D1EB24D-75DA-4D80-86E8-EBF33D775E3C}" type="parTrans" cxnId="{CF1012E5-D183-454D-94E3-917074B55D98}">
      <dgm:prSet custT="1"/>
      <dgm:spPr/>
      <dgm:t>
        <a:bodyPr/>
        <a:lstStyle/>
        <a:p>
          <a:endParaRPr lang="tr-TR" sz="2000"/>
        </a:p>
      </dgm:t>
    </dgm:pt>
    <dgm:pt modelId="{F3888626-DAC1-428C-9D2A-2BC7618C2409}" type="sibTrans" cxnId="{CF1012E5-D183-454D-94E3-917074B55D98}">
      <dgm:prSet/>
      <dgm:spPr/>
      <dgm:t>
        <a:bodyPr/>
        <a:lstStyle/>
        <a:p>
          <a:endParaRPr lang="tr-TR"/>
        </a:p>
      </dgm:t>
    </dgm:pt>
    <dgm:pt modelId="{90695C75-570E-4C92-825B-B60D5FB3DE82}">
      <dgm:prSet custT="1"/>
      <dgm:spPr/>
      <dgm:t>
        <a:bodyPr/>
        <a:lstStyle/>
        <a:p>
          <a:r>
            <a:rPr lang="tr-TR" sz="2400" dirty="0"/>
            <a:t>Belirsizlik</a:t>
          </a:r>
        </a:p>
      </dgm:t>
    </dgm:pt>
    <dgm:pt modelId="{F6D8EE47-47AB-4D3D-AC28-03E5930AAA8C}" type="parTrans" cxnId="{785F7865-2593-40F3-8645-DCD6EAA4314C}">
      <dgm:prSet custT="1"/>
      <dgm:spPr/>
      <dgm:t>
        <a:bodyPr/>
        <a:lstStyle/>
        <a:p>
          <a:endParaRPr lang="tr-TR" sz="2000"/>
        </a:p>
      </dgm:t>
    </dgm:pt>
    <dgm:pt modelId="{19344DFF-2AB4-4903-930E-E87613AB6D7A}" type="sibTrans" cxnId="{785F7865-2593-40F3-8645-DCD6EAA4314C}">
      <dgm:prSet/>
      <dgm:spPr/>
      <dgm:t>
        <a:bodyPr/>
        <a:lstStyle/>
        <a:p>
          <a:endParaRPr lang="tr-TR"/>
        </a:p>
      </dgm:t>
    </dgm:pt>
    <dgm:pt modelId="{BF9FEC3E-D49B-41AA-BADA-7AD7ECE285F2}" type="pres">
      <dgm:prSet presAssocID="{DFF71E4A-76E3-46F1-B292-DD0AE2DEB3D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E0E9C9-1865-4C0F-8B52-8553C0813073}" type="pres">
      <dgm:prSet presAssocID="{94E15059-BB32-46AC-82D7-3B74391621B1}" presName="centerShape" presStyleLbl="node0" presStyleIdx="0" presStyleCnt="1" custScaleX="157026" custScaleY="112352"/>
      <dgm:spPr/>
    </dgm:pt>
    <dgm:pt modelId="{CB93257B-E99D-4F57-AA8B-3D0EFCE0BAED}" type="pres">
      <dgm:prSet presAssocID="{2DBB68B7-4D8F-4ED3-A92E-A5FCC4994A86}" presName="parTrans" presStyleLbl="sibTrans2D1" presStyleIdx="0" presStyleCnt="6" custScaleX="128320" custScaleY="112352"/>
      <dgm:spPr/>
    </dgm:pt>
    <dgm:pt modelId="{671A6B24-E7DA-4454-8B12-9E9B8A8DC328}" type="pres">
      <dgm:prSet presAssocID="{2DBB68B7-4D8F-4ED3-A92E-A5FCC4994A86}" presName="connectorText" presStyleLbl="sibTrans2D1" presStyleIdx="0" presStyleCnt="6"/>
      <dgm:spPr/>
    </dgm:pt>
    <dgm:pt modelId="{06EEB818-3FAD-446F-9150-570C54D1A24B}" type="pres">
      <dgm:prSet presAssocID="{87E96F05-106C-467B-AD18-DFE13802E003}" presName="node" presStyleLbl="node1" presStyleIdx="0" presStyleCnt="6" custScaleX="128320" custScaleY="112352">
        <dgm:presLayoutVars>
          <dgm:bulletEnabled val="1"/>
        </dgm:presLayoutVars>
      </dgm:prSet>
      <dgm:spPr/>
    </dgm:pt>
    <dgm:pt modelId="{10D8A74D-6538-41FE-A9D1-9E379726DC4C}" type="pres">
      <dgm:prSet presAssocID="{5D05E419-61D7-4F40-8939-66AA56D17F3A}" presName="parTrans" presStyleLbl="sibTrans2D1" presStyleIdx="1" presStyleCnt="6" custScaleX="128320" custScaleY="112352"/>
      <dgm:spPr/>
    </dgm:pt>
    <dgm:pt modelId="{FC780D20-511F-4631-A75B-799953703F2C}" type="pres">
      <dgm:prSet presAssocID="{5D05E419-61D7-4F40-8939-66AA56D17F3A}" presName="connectorText" presStyleLbl="sibTrans2D1" presStyleIdx="1" presStyleCnt="6"/>
      <dgm:spPr/>
    </dgm:pt>
    <dgm:pt modelId="{890DC926-AC50-44C0-A160-7151C2DCEA85}" type="pres">
      <dgm:prSet presAssocID="{2235BD2A-CB1A-4B56-8D95-C09B2C2F2983}" presName="node" presStyleLbl="node1" presStyleIdx="1" presStyleCnt="6" custScaleX="128320" custScaleY="112352" custRadScaleRad="110868" custRadScaleInc="4132">
        <dgm:presLayoutVars>
          <dgm:bulletEnabled val="1"/>
        </dgm:presLayoutVars>
      </dgm:prSet>
      <dgm:spPr/>
    </dgm:pt>
    <dgm:pt modelId="{D20861C5-8A2E-4B9E-B4EA-E9ED0A41E143}" type="pres">
      <dgm:prSet presAssocID="{1D1EB24D-75DA-4D80-86E8-EBF33D775E3C}" presName="parTrans" presStyleLbl="sibTrans2D1" presStyleIdx="2" presStyleCnt="6" custScaleX="128320" custScaleY="112352"/>
      <dgm:spPr/>
    </dgm:pt>
    <dgm:pt modelId="{09BB77FC-1220-41C9-9882-BAB25E04A41A}" type="pres">
      <dgm:prSet presAssocID="{1D1EB24D-75DA-4D80-86E8-EBF33D775E3C}" presName="connectorText" presStyleLbl="sibTrans2D1" presStyleIdx="2" presStyleCnt="6"/>
      <dgm:spPr/>
    </dgm:pt>
    <dgm:pt modelId="{775A7D2D-0FC4-4586-91DC-67AFFF80F685}" type="pres">
      <dgm:prSet presAssocID="{BF270CC5-4A04-4762-AC77-7274CE62B0CF}" presName="node" presStyleLbl="node1" presStyleIdx="2" presStyleCnt="6" custScaleX="128320" custScaleY="112352" custRadScaleRad="113411" custRadScaleInc="-2196">
        <dgm:presLayoutVars>
          <dgm:bulletEnabled val="1"/>
        </dgm:presLayoutVars>
      </dgm:prSet>
      <dgm:spPr/>
    </dgm:pt>
    <dgm:pt modelId="{C8345922-9CE6-4BCC-8BE2-9AA90C273DE1}" type="pres">
      <dgm:prSet presAssocID="{D087B0D9-8545-4FC3-95EF-69525E75F233}" presName="parTrans" presStyleLbl="sibTrans2D1" presStyleIdx="3" presStyleCnt="6" custScaleX="128320" custScaleY="112352"/>
      <dgm:spPr/>
    </dgm:pt>
    <dgm:pt modelId="{99510D5F-9193-4470-8959-74DA3D2B8BC5}" type="pres">
      <dgm:prSet presAssocID="{D087B0D9-8545-4FC3-95EF-69525E75F233}" presName="connectorText" presStyleLbl="sibTrans2D1" presStyleIdx="3" presStyleCnt="6"/>
      <dgm:spPr/>
    </dgm:pt>
    <dgm:pt modelId="{3A0367B1-C966-439F-9B61-11BD850CFF40}" type="pres">
      <dgm:prSet presAssocID="{607258F8-F7BB-43EA-8ACC-B2D3DE77B666}" presName="node" presStyleLbl="node1" presStyleIdx="3" presStyleCnt="6" custScaleX="146100" custScaleY="112352">
        <dgm:presLayoutVars>
          <dgm:bulletEnabled val="1"/>
        </dgm:presLayoutVars>
      </dgm:prSet>
      <dgm:spPr/>
    </dgm:pt>
    <dgm:pt modelId="{F8BD2779-B414-48AB-B959-7AAA424EA772}" type="pres">
      <dgm:prSet presAssocID="{203C45C4-4F25-4C3A-9DFD-15B69F6465A8}" presName="parTrans" presStyleLbl="sibTrans2D1" presStyleIdx="4" presStyleCnt="6" custScaleX="128320" custScaleY="112352"/>
      <dgm:spPr/>
    </dgm:pt>
    <dgm:pt modelId="{114AA493-B2B0-4262-A76D-BD3184DBE13C}" type="pres">
      <dgm:prSet presAssocID="{203C45C4-4F25-4C3A-9DFD-15B69F6465A8}" presName="connectorText" presStyleLbl="sibTrans2D1" presStyleIdx="4" presStyleCnt="6"/>
      <dgm:spPr/>
    </dgm:pt>
    <dgm:pt modelId="{665C5B80-BC41-44F9-BA10-ADF07F7CF9CD}" type="pres">
      <dgm:prSet presAssocID="{C6F5DBBF-C137-4D83-9D9B-5D6B64EA2CB4}" presName="node" presStyleLbl="node1" presStyleIdx="4" presStyleCnt="6" custScaleX="128320" custScaleY="112352" custRadScaleRad="111625" custRadScaleInc="3755">
        <dgm:presLayoutVars>
          <dgm:bulletEnabled val="1"/>
        </dgm:presLayoutVars>
      </dgm:prSet>
      <dgm:spPr/>
    </dgm:pt>
    <dgm:pt modelId="{0F13A02A-E97E-44CA-9D42-A59033942067}" type="pres">
      <dgm:prSet presAssocID="{F6D8EE47-47AB-4D3D-AC28-03E5930AAA8C}" presName="parTrans" presStyleLbl="sibTrans2D1" presStyleIdx="5" presStyleCnt="6" custScaleX="128320" custScaleY="112352"/>
      <dgm:spPr/>
    </dgm:pt>
    <dgm:pt modelId="{42900550-3A0C-4E13-8217-2EB8D9601604}" type="pres">
      <dgm:prSet presAssocID="{F6D8EE47-47AB-4D3D-AC28-03E5930AAA8C}" presName="connectorText" presStyleLbl="sibTrans2D1" presStyleIdx="5" presStyleCnt="6"/>
      <dgm:spPr/>
    </dgm:pt>
    <dgm:pt modelId="{F96C242F-EB8A-4D51-B378-741F6CB35D12}" type="pres">
      <dgm:prSet presAssocID="{90695C75-570E-4C92-825B-B60D5FB3DE82}" presName="node" presStyleLbl="node1" presStyleIdx="5" presStyleCnt="6" custScaleX="128320" custScaleY="112352" custRadScaleRad="112235" custRadScaleInc="25">
        <dgm:presLayoutVars>
          <dgm:bulletEnabled val="1"/>
        </dgm:presLayoutVars>
      </dgm:prSet>
      <dgm:spPr/>
    </dgm:pt>
  </dgm:ptLst>
  <dgm:cxnLst>
    <dgm:cxn modelId="{276B5F03-7854-43D1-8D3A-B50FE3BD0CE5}" type="presOf" srcId="{D087B0D9-8545-4FC3-95EF-69525E75F233}" destId="{99510D5F-9193-4470-8959-74DA3D2B8BC5}" srcOrd="1" destOrd="0" presId="urn:microsoft.com/office/officeart/2005/8/layout/radial5"/>
    <dgm:cxn modelId="{6443ED07-AB2E-4A4E-AF29-537AA4171193}" type="presOf" srcId="{F6D8EE47-47AB-4D3D-AC28-03E5930AAA8C}" destId="{42900550-3A0C-4E13-8217-2EB8D9601604}" srcOrd="1" destOrd="0" presId="urn:microsoft.com/office/officeart/2005/8/layout/radial5"/>
    <dgm:cxn modelId="{A7E4A10F-813F-4009-8D63-AA6AC2A4D253}" type="presOf" srcId="{203C45C4-4F25-4C3A-9DFD-15B69F6465A8}" destId="{F8BD2779-B414-48AB-B959-7AAA424EA772}" srcOrd="0" destOrd="0" presId="urn:microsoft.com/office/officeart/2005/8/layout/radial5"/>
    <dgm:cxn modelId="{9C881713-2CF3-4BE4-9DEE-A266409CFEC7}" type="presOf" srcId="{94E15059-BB32-46AC-82D7-3B74391621B1}" destId="{2FE0E9C9-1865-4C0F-8B52-8553C0813073}" srcOrd="0" destOrd="0" presId="urn:microsoft.com/office/officeart/2005/8/layout/radial5"/>
    <dgm:cxn modelId="{43FFB217-2EA7-4F03-B41A-E76D2A56DE0A}" srcId="{DFF71E4A-76E3-46F1-B292-DD0AE2DEB3DF}" destId="{94E15059-BB32-46AC-82D7-3B74391621B1}" srcOrd="0" destOrd="0" parTransId="{C787FB6A-6E4C-480E-981A-473DAD1F6ABB}" sibTransId="{3CC31A93-6AFE-4D81-86B3-E0F121907ADA}"/>
    <dgm:cxn modelId="{4101982B-F61B-4AA9-A621-8BCFB4DB2EF2}" type="presOf" srcId="{F6D8EE47-47AB-4D3D-AC28-03E5930AAA8C}" destId="{0F13A02A-E97E-44CA-9D42-A59033942067}" srcOrd="0" destOrd="0" presId="urn:microsoft.com/office/officeart/2005/8/layout/radial5"/>
    <dgm:cxn modelId="{E358A82B-B975-4D7F-876D-2D20BBEEBB3A}" srcId="{94E15059-BB32-46AC-82D7-3B74391621B1}" destId="{C6F5DBBF-C137-4D83-9D9B-5D6B64EA2CB4}" srcOrd="4" destOrd="0" parTransId="{203C45C4-4F25-4C3A-9DFD-15B69F6465A8}" sibTransId="{99A25CF7-A252-42DA-9924-4A4DE3BB15C7}"/>
    <dgm:cxn modelId="{CFB6A333-E90F-4D9D-9F37-119FFDA65F25}" type="presOf" srcId="{1D1EB24D-75DA-4D80-86E8-EBF33D775E3C}" destId="{09BB77FC-1220-41C9-9882-BAB25E04A41A}" srcOrd="1" destOrd="0" presId="urn:microsoft.com/office/officeart/2005/8/layout/radial5"/>
    <dgm:cxn modelId="{A783C433-DEE6-4141-B7E3-CF6BB0E14622}" srcId="{94E15059-BB32-46AC-82D7-3B74391621B1}" destId="{2235BD2A-CB1A-4B56-8D95-C09B2C2F2983}" srcOrd="1" destOrd="0" parTransId="{5D05E419-61D7-4F40-8939-66AA56D17F3A}" sibTransId="{DD3BCA7F-CC36-4CE8-A8EA-7AE61A90CED9}"/>
    <dgm:cxn modelId="{57E21E35-DEDB-4885-8F02-7E7252A7F42D}" type="presOf" srcId="{2235BD2A-CB1A-4B56-8D95-C09B2C2F2983}" destId="{890DC926-AC50-44C0-A160-7151C2DCEA85}" srcOrd="0" destOrd="0" presId="urn:microsoft.com/office/officeart/2005/8/layout/radial5"/>
    <dgm:cxn modelId="{C292C538-B883-4898-A15A-B219CE5A6F60}" type="presOf" srcId="{203C45C4-4F25-4C3A-9DFD-15B69F6465A8}" destId="{114AA493-B2B0-4262-A76D-BD3184DBE13C}" srcOrd="1" destOrd="0" presId="urn:microsoft.com/office/officeart/2005/8/layout/radial5"/>
    <dgm:cxn modelId="{0B48453D-F1D6-4700-B274-C7BABBD877DC}" type="presOf" srcId="{5D05E419-61D7-4F40-8939-66AA56D17F3A}" destId="{10D8A74D-6538-41FE-A9D1-9E379726DC4C}" srcOrd="0" destOrd="0" presId="urn:microsoft.com/office/officeart/2005/8/layout/radial5"/>
    <dgm:cxn modelId="{AC56C55B-90B4-4C50-8148-D6334A547C8F}" type="presOf" srcId="{5D05E419-61D7-4F40-8939-66AA56D17F3A}" destId="{FC780D20-511F-4631-A75B-799953703F2C}" srcOrd="1" destOrd="0" presId="urn:microsoft.com/office/officeart/2005/8/layout/radial5"/>
    <dgm:cxn modelId="{2E1DEE5D-B81E-4379-A660-975C421D9F63}" type="presOf" srcId="{BF270CC5-4A04-4762-AC77-7274CE62B0CF}" destId="{775A7D2D-0FC4-4586-91DC-67AFFF80F685}" srcOrd="0" destOrd="0" presId="urn:microsoft.com/office/officeart/2005/8/layout/radial5"/>
    <dgm:cxn modelId="{785F7865-2593-40F3-8645-DCD6EAA4314C}" srcId="{94E15059-BB32-46AC-82D7-3B74391621B1}" destId="{90695C75-570E-4C92-825B-B60D5FB3DE82}" srcOrd="5" destOrd="0" parTransId="{F6D8EE47-47AB-4D3D-AC28-03E5930AAA8C}" sibTransId="{19344DFF-2AB4-4903-930E-E87613AB6D7A}"/>
    <dgm:cxn modelId="{45627A4A-2BE0-448D-9080-184B6EF252F3}" srcId="{94E15059-BB32-46AC-82D7-3B74391621B1}" destId="{87E96F05-106C-467B-AD18-DFE13802E003}" srcOrd="0" destOrd="0" parTransId="{2DBB68B7-4D8F-4ED3-A92E-A5FCC4994A86}" sibTransId="{56CE11D3-C8AA-4643-932B-8852CD0E3262}"/>
    <dgm:cxn modelId="{2153B854-F11B-4BC5-8FA1-21932FA37D76}" type="presOf" srcId="{87E96F05-106C-467B-AD18-DFE13802E003}" destId="{06EEB818-3FAD-446F-9150-570C54D1A24B}" srcOrd="0" destOrd="0" presId="urn:microsoft.com/office/officeart/2005/8/layout/radial5"/>
    <dgm:cxn modelId="{3F47B381-0F2A-493C-8ECC-0A65CB6502AC}" type="presOf" srcId="{90695C75-570E-4C92-825B-B60D5FB3DE82}" destId="{F96C242F-EB8A-4D51-B378-741F6CB35D12}" srcOrd="0" destOrd="0" presId="urn:microsoft.com/office/officeart/2005/8/layout/radial5"/>
    <dgm:cxn modelId="{68060A9D-70AB-4532-9868-7FCF03857C5F}" type="presOf" srcId="{1D1EB24D-75DA-4D80-86E8-EBF33D775E3C}" destId="{D20861C5-8A2E-4B9E-B4EA-E9ED0A41E143}" srcOrd="0" destOrd="0" presId="urn:microsoft.com/office/officeart/2005/8/layout/radial5"/>
    <dgm:cxn modelId="{2FA9FEAC-6FD3-49CA-BD3B-A17184B4BE89}" type="presOf" srcId="{2DBB68B7-4D8F-4ED3-A92E-A5FCC4994A86}" destId="{CB93257B-E99D-4F57-AA8B-3D0EFCE0BAED}" srcOrd="0" destOrd="0" presId="urn:microsoft.com/office/officeart/2005/8/layout/radial5"/>
    <dgm:cxn modelId="{2FD480B1-4E69-4AA9-8996-B4D2AF12F7B7}" type="presOf" srcId="{D087B0D9-8545-4FC3-95EF-69525E75F233}" destId="{C8345922-9CE6-4BCC-8BE2-9AA90C273DE1}" srcOrd="0" destOrd="0" presId="urn:microsoft.com/office/officeart/2005/8/layout/radial5"/>
    <dgm:cxn modelId="{ECF38ED0-E582-43AE-BF9C-B8CDA557DC40}" type="presOf" srcId="{607258F8-F7BB-43EA-8ACC-B2D3DE77B666}" destId="{3A0367B1-C966-439F-9B61-11BD850CFF40}" srcOrd="0" destOrd="0" presId="urn:microsoft.com/office/officeart/2005/8/layout/radial5"/>
    <dgm:cxn modelId="{FB8D17D3-7B74-4B8F-B986-383797B30001}" type="presOf" srcId="{2DBB68B7-4D8F-4ED3-A92E-A5FCC4994A86}" destId="{671A6B24-E7DA-4454-8B12-9E9B8A8DC328}" srcOrd="1" destOrd="0" presId="urn:microsoft.com/office/officeart/2005/8/layout/radial5"/>
    <dgm:cxn modelId="{479350D9-E8EA-4A61-B6AC-CF0BEC0BC442}" type="presOf" srcId="{DFF71E4A-76E3-46F1-B292-DD0AE2DEB3DF}" destId="{BF9FEC3E-D49B-41AA-BADA-7AD7ECE285F2}" srcOrd="0" destOrd="0" presId="urn:microsoft.com/office/officeart/2005/8/layout/radial5"/>
    <dgm:cxn modelId="{9D0C58DE-0845-4A59-93FB-7B3F6A339A6A}" type="presOf" srcId="{C6F5DBBF-C137-4D83-9D9B-5D6B64EA2CB4}" destId="{665C5B80-BC41-44F9-BA10-ADF07F7CF9CD}" srcOrd="0" destOrd="0" presId="urn:microsoft.com/office/officeart/2005/8/layout/radial5"/>
    <dgm:cxn modelId="{CF1012E5-D183-454D-94E3-917074B55D98}" srcId="{94E15059-BB32-46AC-82D7-3B74391621B1}" destId="{BF270CC5-4A04-4762-AC77-7274CE62B0CF}" srcOrd="2" destOrd="0" parTransId="{1D1EB24D-75DA-4D80-86E8-EBF33D775E3C}" sibTransId="{F3888626-DAC1-428C-9D2A-2BC7618C2409}"/>
    <dgm:cxn modelId="{5020A1E5-1407-4127-96D2-BA44F3A95193}" srcId="{94E15059-BB32-46AC-82D7-3B74391621B1}" destId="{607258F8-F7BB-43EA-8ACC-B2D3DE77B666}" srcOrd="3" destOrd="0" parTransId="{D087B0D9-8545-4FC3-95EF-69525E75F233}" sibTransId="{70D6CFAE-8DA8-41FC-8196-4367DD6704FF}"/>
    <dgm:cxn modelId="{788417D4-A5D6-4019-92FD-A9D113FAF61C}" type="presParOf" srcId="{BF9FEC3E-D49B-41AA-BADA-7AD7ECE285F2}" destId="{2FE0E9C9-1865-4C0F-8B52-8553C0813073}" srcOrd="0" destOrd="0" presId="urn:microsoft.com/office/officeart/2005/8/layout/radial5"/>
    <dgm:cxn modelId="{6D264892-035E-4BC2-AF60-78C0F3F58AB5}" type="presParOf" srcId="{BF9FEC3E-D49B-41AA-BADA-7AD7ECE285F2}" destId="{CB93257B-E99D-4F57-AA8B-3D0EFCE0BAED}" srcOrd="1" destOrd="0" presId="urn:microsoft.com/office/officeart/2005/8/layout/radial5"/>
    <dgm:cxn modelId="{B896FF40-250A-4891-A5DE-5289733E1C4E}" type="presParOf" srcId="{CB93257B-E99D-4F57-AA8B-3D0EFCE0BAED}" destId="{671A6B24-E7DA-4454-8B12-9E9B8A8DC328}" srcOrd="0" destOrd="0" presId="urn:microsoft.com/office/officeart/2005/8/layout/radial5"/>
    <dgm:cxn modelId="{93D20954-3207-4B9E-9E40-2CFE9D531750}" type="presParOf" srcId="{BF9FEC3E-D49B-41AA-BADA-7AD7ECE285F2}" destId="{06EEB818-3FAD-446F-9150-570C54D1A24B}" srcOrd="2" destOrd="0" presId="urn:microsoft.com/office/officeart/2005/8/layout/radial5"/>
    <dgm:cxn modelId="{67E96491-D1AD-4FE1-B096-A034CA152F78}" type="presParOf" srcId="{BF9FEC3E-D49B-41AA-BADA-7AD7ECE285F2}" destId="{10D8A74D-6538-41FE-A9D1-9E379726DC4C}" srcOrd="3" destOrd="0" presId="urn:microsoft.com/office/officeart/2005/8/layout/radial5"/>
    <dgm:cxn modelId="{343ECB71-B27C-453E-964D-8F4A3B96F320}" type="presParOf" srcId="{10D8A74D-6538-41FE-A9D1-9E379726DC4C}" destId="{FC780D20-511F-4631-A75B-799953703F2C}" srcOrd="0" destOrd="0" presId="urn:microsoft.com/office/officeart/2005/8/layout/radial5"/>
    <dgm:cxn modelId="{2F36143B-5351-4767-B222-B9D689C99CC7}" type="presParOf" srcId="{BF9FEC3E-D49B-41AA-BADA-7AD7ECE285F2}" destId="{890DC926-AC50-44C0-A160-7151C2DCEA85}" srcOrd="4" destOrd="0" presId="urn:microsoft.com/office/officeart/2005/8/layout/radial5"/>
    <dgm:cxn modelId="{A29805EB-5326-49BB-A637-4382CB3E6A8B}" type="presParOf" srcId="{BF9FEC3E-D49B-41AA-BADA-7AD7ECE285F2}" destId="{D20861C5-8A2E-4B9E-B4EA-E9ED0A41E143}" srcOrd="5" destOrd="0" presId="urn:microsoft.com/office/officeart/2005/8/layout/radial5"/>
    <dgm:cxn modelId="{4BFBAB6F-A75B-4948-8B5A-437E2C4EF523}" type="presParOf" srcId="{D20861C5-8A2E-4B9E-B4EA-E9ED0A41E143}" destId="{09BB77FC-1220-41C9-9882-BAB25E04A41A}" srcOrd="0" destOrd="0" presId="urn:microsoft.com/office/officeart/2005/8/layout/radial5"/>
    <dgm:cxn modelId="{2E6EE6C5-F9C9-403C-AE4C-EC54DF96C4C3}" type="presParOf" srcId="{BF9FEC3E-D49B-41AA-BADA-7AD7ECE285F2}" destId="{775A7D2D-0FC4-4586-91DC-67AFFF80F685}" srcOrd="6" destOrd="0" presId="urn:microsoft.com/office/officeart/2005/8/layout/radial5"/>
    <dgm:cxn modelId="{7081CF07-92B0-4912-9295-748D2E467BA5}" type="presParOf" srcId="{BF9FEC3E-D49B-41AA-BADA-7AD7ECE285F2}" destId="{C8345922-9CE6-4BCC-8BE2-9AA90C273DE1}" srcOrd="7" destOrd="0" presId="urn:microsoft.com/office/officeart/2005/8/layout/radial5"/>
    <dgm:cxn modelId="{BC27F790-C996-4680-B3E5-04C17F14FB19}" type="presParOf" srcId="{C8345922-9CE6-4BCC-8BE2-9AA90C273DE1}" destId="{99510D5F-9193-4470-8959-74DA3D2B8BC5}" srcOrd="0" destOrd="0" presId="urn:microsoft.com/office/officeart/2005/8/layout/radial5"/>
    <dgm:cxn modelId="{1112A8D9-7B91-498A-83BB-0FECE671515C}" type="presParOf" srcId="{BF9FEC3E-D49B-41AA-BADA-7AD7ECE285F2}" destId="{3A0367B1-C966-439F-9B61-11BD850CFF40}" srcOrd="8" destOrd="0" presId="urn:microsoft.com/office/officeart/2005/8/layout/radial5"/>
    <dgm:cxn modelId="{EE5F3571-701C-40A4-90B7-B6D065C659C6}" type="presParOf" srcId="{BF9FEC3E-D49B-41AA-BADA-7AD7ECE285F2}" destId="{F8BD2779-B414-48AB-B959-7AAA424EA772}" srcOrd="9" destOrd="0" presId="urn:microsoft.com/office/officeart/2005/8/layout/radial5"/>
    <dgm:cxn modelId="{B810C4C3-EA79-4C40-9200-9DBDF1A74596}" type="presParOf" srcId="{F8BD2779-B414-48AB-B959-7AAA424EA772}" destId="{114AA493-B2B0-4262-A76D-BD3184DBE13C}" srcOrd="0" destOrd="0" presId="urn:microsoft.com/office/officeart/2005/8/layout/radial5"/>
    <dgm:cxn modelId="{5270AF42-9322-47E9-857F-2B3D639EE6EB}" type="presParOf" srcId="{BF9FEC3E-D49B-41AA-BADA-7AD7ECE285F2}" destId="{665C5B80-BC41-44F9-BA10-ADF07F7CF9CD}" srcOrd="10" destOrd="0" presId="urn:microsoft.com/office/officeart/2005/8/layout/radial5"/>
    <dgm:cxn modelId="{A9E68082-8A9A-47A4-9E60-DB0410372402}" type="presParOf" srcId="{BF9FEC3E-D49B-41AA-BADA-7AD7ECE285F2}" destId="{0F13A02A-E97E-44CA-9D42-A59033942067}" srcOrd="11" destOrd="0" presId="urn:microsoft.com/office/officeart/2005/8/layout/radial5"/>
    <dgm:cxn modelId="{9AABFFAB-4639-482F-A01C-E284875ADC45}" type="presParOf" srcId="{0F13A02A-E97E-44CA-9D42-A59033942067}" destId="{42900550-3A0C-4E13-8217-2EB8D9601604}" srcOrd="0" destOrd="0" presId="urn:microsoft.com/office/officeart/2005/8/layout/radial5"/>
    <dgm:cxn modelId="{BDCD85D2-FF9C-45B6-A256-3E9DE8D0F2A6}" type="presParOf" srcId="{BF9FEC3E-D49B-41AA-BADA-7AD7ECE285F2}" destId="{F96C242F-EB8A-4D51-B378-741F6CB35D1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7693B0-218B-48A7-915C-6FCFE85F533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125B6C0-20C6-4495-B264-BF9EA99094AC}">
      <dgm:prSet phldrT="[Metin]" custT="1"/>
      <dgm:spPr/>
      <dgm:t>
        <a:bodyPr/>
        <a:lstStyle/>
        <a:p>
          <a:r>
            <a:rPr lang="tr-TR" sz="2000" dirty="0"/>
            <a:t>Haksız kazanç yollarından olan</a:t>
          </a:r>
        </a:p>
      </dgm:t>
    </dgm:pt>
    <dgm:pt modelId="{978DF09A-9FC1-41FE-B061-8E465EE2427D}" type="parTrans" cxnId="{4791361D-BDDD-4AA6-97B6-267C86756018}">
      <dgm:prSet/>
      <dgm:spPr/>
      <dgm:t>
        <a:bodyPr/>
        <a:lstStyle/>
        <a:p>
          <a:endParaRPr lang="tr-TR"/>
        </a:p>
      </dgm:t>
    </dgm:pt>
    <dgm:pt modelId="{1B8D941B-BCFA-48F2-83E2-DE6F35217223}" type="sibTrans" cxnId="{4791361D-BDDD-4AA6-97B6-267C86756018}">
      <dgm:prSet/>
      <dgm:spPr/>
      <dgm:t>
        <a:bodyPr/>
        <a:lstStyle/>
        <a:p>
          <a:endParaRPr lang="tr-TR"/>
        </a:p>
      </dgm:t>
    </dgm:pt>
    <dgm:pt modelId="{CB7F5102-72E4-4DEE-BE2D-85F1B5EB4C8B}">
      <dgm:prSet phldrT="[Metin]" custT="1"/>
      <dgm:spPr/>
      <dgm:t>
        <a:bodyPr/>
        <a:lstStyle/>
        <a:p>
          <a:r>
            <a:rPr lang="tr-TR" sz="2800" dirty="0"/>
            <a:t>Hırsızlık</a:t>
          </a:r>
        </a:p>
      </dgm:t>
    </dgm:pt>
    <dgm:pt modelId="{E42D6FC1-B21F-4567-8121-EEA8B1F0B247}" type="parTrans" cxnId="{FE34AA4B-29A0-4520-9E81-3A543561D656}">
      <dgm:prSet/>
      <dgm:spPr/>
      <dgm:t>
        <a:bodyPr/>
        <a:lstStyle/>
        <a:p>
          <a:endParaRPr lang="tr-TR"/>
        </a:p>
      </dgm:t>
    </dgm:pt>
    <dgm:pt modelId="{32DBB480-BCF1-46C3-A4E8-699F415B2305}" type="sibTrans" cxnId="{FE34AA4B-29A0-4520-9E81-3A543561D656}">
      <dgm:prSet/>
      <dgm:spPr/>
      <dgm:t>
        <a:bodyPr/>
        <a:lstStyle/>
        <a:p>
          <a:endParaRPr lang="tr-TR"/>
        </a:p>
      </dgm:t>
    </dgm:pt>
    <dgm:pt modelId="{434E0622-7231-45C2-811B-F98C77A70F61}">
      <dgm:prSet phldrT="[Metin]" custT="1"/>
      <dgm:spPr/>
      <dgm:t>
        <a:bodyPr/>
        <a:lstStyle/>
        <a:p>
          <a:r>
            <a:rPr lang="tr-TR" sz="2800" dirty="0"/>
            <a:t>kumar</a:t>
          </a:r>
        </a:p>
      </dgm:t>
    </dgm:pt>
    <dgm:pt modelId="{84594FDA-483F-4E07-922B-A231FF7478B2}" type="parTrans" cxnId="{89AD2FD2-4F84-45BA-BD92-645EA380F48E}">
      <dgm:prSet/>
      <dgm:spPr/>
      <dgm:t>
        <a:bodyPr/>
        <a:lstStyle/>
        <a:p>
          <a:endParaRPr lang="tr-TR"/>
        </a:p>
      </dgm:t>
    </dgm:pt>
    <dgm:pt modelId="{4C3819D1-AFB3-4B39-B577-2BC096B34497}" type="sibTrans" cxnId="{89AD2FD2-4F84-45BA-BD92-645EA380F48E}">
      <dgm:prSet/>
      <dgm:spPr/>
      <dgm:t>
        <a:bodyPr/>
        <a:lstStyle/>
        <a:p>
          <a:endParaRPr lang="tr-TR"/>
        </a:p>
      </dgm:t>
    </dgm:pt>
    <dgm:pt modelId="{FADCCAC6-FCBC-4636-9CB6-24B42A1F3210}">
      <dgm:prSet custT="1"/>
      <dgm:spPr/>
      <dgm:t>
        <a:bodyPr/>
        <a:lstStyle/>
        <a:p>
          <a:r>
            <a:rPr lang="tr-TR" sz="2800" dirty="0"/>
            <a:t>Tartıda hile yapmak</a:t>
          </a:r>
        </a:p>
      </dgm:t>
    </dgm:pt>
    <dgm:pt modelId="{101F5492-08D0-4BCF-B5FF-A6A067DA49D5}" type="parTrans" cxnId="{504E349D-DFE9-40B5-8EB1-BA329F992BF7}">
      <dgm:prSet/>
      <dgm:spPr/>
      <dgm:t>
        <a:bodyPr/>
        <a:lstStyle/>
        <a:p>
          <a:endParaRPr lang="tr-TR"/>
        </a:p>
      </dgm:t>
    </dgm:pt>
    <dgm:pt modelId="{A87A4FF8-041F-4431-BA97-E77C05FEC5D5}" type="sibTrans" cxnId="{504E349D-DFE9-40B5-8EB1-BA329F992BF7}">
      <dgm:prSet/>
      <dgm:spPr/>
      <dgm:t>
        <a:bodyPr/>
        <a:lstStyle/>
        <a:p>
          <a:endParaRPr lang="tr-TR"/>
        </a:p>
      </dgm:t>
    </dgm:pt>
    <dgm:pt modelId="{62CFB6FA-6294-4673-B55F-2656B95E61DE}">
      <dgm:prSet custT="1"/>
      <dgm:spPr/>
      <dgm:t>
        <a:bodyPr/>
        <a:lstStyle/>
        <a:p>
          <a:r>
            <a:rPr lang="tr-TR" sz="2800" dirty="0"/>
            <a:t>Rüşvet</a:t>
          </a:r>
        </a:p>
      </dgm:t>
    </dgm:pt>
    <dgm:pt modelId="{D5188144-CC4A-4625-B18A-0564F1F3AD86}" type="parTrans" cxnId="{D61A57D6-0605-40FD-8897-58A9D7B8AC81}">
      <dgm:prSet/>
      <dgm:spPr/>
      <dgm:t>
        <a:bodyPr/>
        <a:lstStyle/>
        <a:p>
          <a:endParaRPr lang="tr-TR"/>
        </a:p>
      </dgm:t>
    </dgm:pt>
    <dgm:pt modelId="{38BE5B71-F59D-435F-B29B-CFE3DEBABB7E}" type="sibTrans" cxnId="{D61A57D6-0605-40FD-8897-58A9D7B8AC81}">
      <dgm:prSet/>
      <dgm:spPr/>
      <dgm:t>
        <a:bodyPr/>
        <a:lstStyle/>
        <a:p>
          <a:endParaRPr lang="tr-TR"/>
        </a:p>
      </dgm:t>
    </dgm:pt>
    <dgm:pt modelId="{6AE3D5C2-0ED9-4423-8CFC-9BF46332975C}">
      <dgm:prSet custT="1"/>
      <dgm:spPr/>
      <dgm:t>
        <a:bodyPr/>
        <a:lstStyle/>
        <a:p>
          <a:r>
            <a:rPr lang="tr-TR" sz="2800" dirty="0"/>
            <a:t>Gasp</a:t>
          </a:r>
        </a:p>
      </dgm:t>
    </dgm:pt>
    <dgm:pt modelId="{2C87AE7F-0A7A-4196-A3E6-89BCA8764CF4}" type="parTrans" cxnId="{C4F17F90-5A28-448A-97C7-69F9B9C07114}">
      <dgm:prSet/>
      <dgm:spPr/>
      <dgm:t>
        <a:bodyPr/>
        <a:lstStyle/>
        <a:p>
          <a:endParaRPr lang="tr-TR"/>
        </a:p>
      </dgm:t>
    </dgm:pt>
    <dgm:pt modelId="{BC2393C1-E746-42D0-824B-BCA27580D270}" type="sibTrans" cxnId="{C4F17F90-5A28-448A-97C7-69F9B9C07114}">
      <dgm:prSet/>
      <dgm:spPr/>
      <dgm:t>
        <a:bodyPr/>
        <a:lstStyle/>
        <a:p>
          <a:endParaRPr lang="tr-TR"/>
        </a:p>
      </dgm:t>
    </dgm:pt>
    <dgm:pt modelId="{FEA53FAF-CD49-47C8-8238-123FBBA26A10}">
      <dgm:prSet custT="1"/>
      <dgm:spPr/>
      <dgm:t>
        <a:bodyPr/>
        <a:lstStyle/>
        <a:p>
          <a:r>
            <a:rPr lang="tr-TR" sz="2400" dirty="0"/>
            <a:t>Faiz</a:t>
          </a:r>
        </a:p>
        <a:p>
          <a:r>
            <a:rPr lang="tr-TR" sz="2400" dirty="0"/>
            <a:t>Haram kılınmıştır</a:t>
          </a:r>
        </a:p>
      </dgm:t>
    </dgm:pt>
    <dgm:pt modelId="{A817E6C9-DACB-48A4-8331-2738A8A3244C}" type="parTrans" cxnId="{636C0D15-03DD-46C4-BE06-AF004EB606FE}">
      <dgm:prSet/>
      <dgm:spPr/>
      <dgm:t>
        <a:bodyPr/>
        <a:lstStyle/>
        <a:p>
          <a:endParaRPr lang="tr-TR"/>
        </a:p>
      </dgm:t>
    </dgm:pt>
    <dgm:pt modelId="{B6DD7938-AB43-4422-B0C8-B6939FC0360A}" type="sibTrans" cxnId="{636C0D15-03DD-46C4-BE06-AF004EB606FE}">
      <dgm:prSet/>
      <dgm:spPr/>
      <dgm:t>
        <a:bodyPr/>
        <a:lstStyle/>
        <a:p>
          <a:endParaRPr lang="tr-TR"/>
        </a:p>
      </dgm:t>
    </dgm:pt>
    <dgm:pt modelId="{33F3D968-CC38-4999-8D4C-DE737EC5523F}" type="pres">
      <dgm:prSet presAssocID="{437693B0-218B-48A7-915C-6FCFE85F5334}" presName="compositeShape" presStyleCnt="0">
        <dgm:presLayoutVars>
          <dgm:chMax val="7"/>
          <dgm:dir/>
          <dgm:resizeHandles val="exact"/>
        </dgm:presLayoutVars>
      </dgm:prSet>
      <dgm:spPr/>
    </dgm:pt>
    <dgm:pt modelId="{C7153F02-A835-4572-ABA6-8A655BEF275B}" type="pres">
      <dgm:prSet presAssocID="{437693B0-218B-48A7-915C-6FCFE85F5334}" presName="wedge1" presStyleLbl="node1" presStyleIdx="0" presStyleCnt="7"/>
      <dgm:spPr/>
    </dgm:pt>
    <dgm:pt modelId="{9D0472F4-01F7-4E7A-B71C-743AD26B7C3C}" type="pres">
      <dgm:prSet presAssocID="{437693B0-218B-48A7-915C-6FCFE85F5334}" presName="dummy1a" presStyleCnt="0"/>
      <dgm:spPr/>
    </dgm:pt>
    <dgm:pt modelId="{79816A06-EE3A-41A4-BC21-132DE0FBB48B}" type="pres">
      <dgm:prSet presAssocID="{437693B0-218B-48A7-915C-6FCFE85F5334}" presName="dummy1b" presStyleCnt="0"/>
      <dgm:spPr/>
    </dgm:pt>
    <dgm:pt modelId="{5968E3BE-23E5-4FE8-AEC8-11CBC291B3F4}" type="pres">
      <dgm:prSet presAssocID="{437693B0-218B-48A7-915C-6FCFE85F533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90B1F89-044C-4CEA-9B0A-8A1E1EB33297}" type="pres">
      <dgm:prSet presAssocID="{437693B0-218B-48A7-915C-6FCFE85F5334}" presName="wedge2" presStyleLbl="node1" presStyleIdx="1" presStyleCnt="7"/>
      <dgm:spPr/>
    </dgm:pt>
    <dgm:pt modelId="{6C4B662A-E178-4B12-8205-0A37BFE8557F}" type="pres">
      <dgm:prSet presAssocID="{437693B0-218B-48A7-915C-6FCFE85F5334}" presName="dummy2a" presStyleCnt="0"/>
      <dgm:spPr/>
    </dgm:pt>
    <dgm:pt modelId="{BBA63FEB-85AA-4B38-9DD9-1379113E199F}" type="pres">
      <dgm:prSet presAssocID="{437693B0-218B-48A7-915C-6FCFE85F5334}" presName="dummy2b" presStyleCnt="0"/>
      <dgm:spPr/>
    </dgm:pt>
    <dgm:pt modelId="{145A222A-E772-4B3C-809C-EF7BE3F52EA2}" type="pres">
      <dgm:prSet presAssocID="{437693B0-218B-48A7-915C-6FCFE85F533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8F9064A-5B24-4BAC-B742-0C591EB93501}" type="pres">
      <dgm:prSet presAssocID="{437693B0-218B-48A7-915C-6FCFE85F5334}" presName="wedge3" presStyleLbl="node1" presStyleIdx="2" presStyleCnt="7"/>
      <dgm:spPr/>
    </dgm:pt>
    <dgm:pt modelId="{1D6D3F90-F650-49F9-BC8D-E94B3F2D69B3}" type="pres">
      <dgm:prSet presAssocID="{437693B0-218B-48A7-915C-6FCFE85F5334}" presName="dummy3a" presStyleCnt="0"/>
      <dgm:spPr/>
    </dgm:pt>
    <dgm:pt modelId="{335972FF-EE24-4A91-B505-DB545AD23E68}" type="pres">
      <dgm:prSet presAssocID="{437693B0-218B-48A7-915C-6FCFE85F5334}" presName="dummy3b" presStyleCnt="0"/>
      <dgm:spPr/>
    </dgm:pt>
    <dgm:pt modelId="{ABE55375-AA15-4A6B-9E18-10E5B74D5F8D}" type="pres">
      <dgm:prSet presAssocID="{437693B0-218B-48A7-915C-6FCFE85F533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C474F69-DBAD-4769-A56E-5F18DA8EA993}" type="pres">
      <dgm:prSet presAssocID="{437693B0-218B-48A7-915C-6FCFE85F5334}" presName="wedge4" presStyleLbl="node1" presStyleIdx="3" presStyleCnt="7"/>
      <dgm:spPr/>
    </dgm:pt>
    <dgm:pt modelId="{F1B0618B-DD99-4956-9E96-D18DED506BE7}" type="pres">
      <dgm:prSet presAssocID="{437693B0-218B-48A7-915C-6FCFE85F5334}" presName="dummy4a" presStyleCnt="0"/>
      <dgm:spPr/>
    </dgm:pt>
    <dgm:pt modelId="{FFF89B94-1B97-4939-AC7F-D5003E873B67}" type="pres">
      <dgm:prSet presAssocID="{437693B0-218B-48A7-915C-6FCFE85F5334}" presName="dummy4b" presStyleCnt="0"/>
      <dgm:spPr/>
    </dgm:pt>
    <dgm:pt modelId="{A277443B-6F59-4AFD-A1C4-B9C801521AEE}" type="pres">
      <dgm:prSet presAssocID="{437693B0-218B-48A7-915C-6FCFE85F533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DA8FD52-32DC-4071-BF5E-663FA38368C3}" type="pres">
      <dgm:prSet presAssocID="{437693B0-218B-48A7-915C-6FCFE85F5334}" presName="wedge5" presStyleLbl="node1" presStyleIdx="4" presStyleCnt="7"/>
      <dgm:spPr/>
    </dgm:pt>
    <dgm:pt modelId="{CAA4DB02-1FEC-467F-9B47-FDA2AC278288}" type="pres">
      <dgm:prSet presAssocID="{437693B0-218B-48A7-915C-6FCFE85F5334}" presName="dummy5a" presStyleCnt="0"/>
      <dgm:spPr/>
    </dgm:pt>
    <dgm:pt modelId="{53B7F18F-470F-4B7C-A59D-06C48961D575}" type="pres">
      <dgm:prSet presAssocID="{437693B0-218B-48A7-915C-6FCFE85F5334}" presName="dummy5b" presStyleCnt="0"/>
      <dgm:spPr/>
    </dgm:pt>
    <dgm:pt modelId="{E38AFC7A-3EA1-4EB9-8441-E37FCF5AE1B8}" type="pres">
      <dgm:prSet presAssocID="{437693B0-218B-48A7-915C-6FCFE85F533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2A2442F-2173-4429-8A7C-7586AC8E97BF}" type="pres">
      <dgm:prSet presAssocID="{437693B0-218B-48A7-915C-6FCFE85F5334}" presName="wedge6" presStyleLbl="node1" presStyleIdx="5" presStyleCnt="7"/>
      <dgm:spPr/>
    </dgm:pt>
    <dgm:pt modelId="{1BB2F071-1C89-4CE5-AD08-BEE340CB112D}" type="pres">
      <dgm:prSet presAssocID="{437693B0-218B-48A7-915C-6FCFE85F5334}" presName="dummy6a" presStyleCnt="0"/>
      <dgm:spPr/>
    </dgm:pt>
    <dgm:pt modelId="{989E7EFA-BFFE-49D6-8DA2-5B115E68388A}" type="pres">
      <dgm:prSet presAssocID="{437693B0-218B-48A7-915C-6FCFE85F5334}" presName="dummy6b" presStyleCnt="0"/>
      <dgm:spPr/>
    </dgm:pt>
    <dgm:pt modelId="{844152B0-BE01-40E5-BB4B-994D7A247EF2}" type="pres">
      <dgm:prSet presAssocID="{437693B0-218B-48A7-915C-6FCFE85F533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5B83821-D720-41B9-B4A3-AFE5941431A6}" type="pres">
      <dgm:prSet presAssocID="{437693B0-218B-48A7-915C-6FCFE85F5334}" presName="wedge7" presStyleLbl="node1" presStyleIdx="6" presStyleCnt="7"/>
      <dgm:spPr/>
    </dgm:pt>
    <dgm:pt modelId="{02A31E04-2D79-4092-9EE2-4FB4C6D0DFE9}" type="pres">
      <dgm:prSet presAssocID="{437693B0-218B-48A7-915C-6FCFE85F5334}" presName="dummy7a" presStyleCnt="0"/>
      <dgm:spPr/>
    </dgm:pt>
    <dgm:pt modelId="{383CCE04-F668-4C86-B514-A116EC830964}" type="pres">
      <dgm:prSet presAssocID="{437693B0-218B-48A7-915C-6FCFE85F5334}" presName="dummy7b" presStyleCnt="0"/>
      <dgm:spPr/>
    </dgm:pt>
    <dgm:pt modelId="{F4A7D191-F56A-4D12-8E32-FE2414BBD9BA}" type="pres">
      <dgm:prSet presAssocID="{437693B0-218B-48A7-915C-6FCFE85F533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0A131222-4943-4EA4-A375-040EBE13ED8F}" type="pres">
      <dgm:prSet presAssocID="{1B8D941B-BCFA-48F2-83E2-DE6F35217223}" presName="arrowWedge1" presStyleLbl="fgSibTrans2D1" presStyleIdx="0" presStyleCnt="7"/>
      <dgm:spPr/>
    </dgm:pt>
    <dgm:pt modelId="{2195EC3D-1C81-478A-ADB9-0468BEEF14F4}" type="pres">
      <dgm:prSet presAssocID="{32DBB480-BCF1-46C3-A4E8-699F415B2305}" presName="arrowWedge2" presStyleLbl="fgSibTrans2D1" presStyleIdx="1" presStyleCnt="7"/>
      <dgm:spPr/>
    </dgm:pt>
    <dgm:pt modelId="{92784560-C510-4C4C-BE9F-59C28B14F9FB}" type="pres">
      <dgm:prSet presAssocID="{BC2393C1-E746-42D0-824B-BCA27580D270}" presName="arrowWedge3" presStyleLbl="fgSibTrans2D1" presStyleIdx="2" presStyleCnt="7"/>
      <dgm:spPr/>
    </dgm:pt>
    <dgm:pt modelId="{DFCE4585-241E-45ED-B114-B4228CE07E68}" type="pres">
      <dgm:prSet presAssocID="{38BE5B71-F59D-435F-B29B-CFE3DEBABB7E}" presName="arrowWedge4" presStyleLbl="fgSibTrans2D1" presStyleIdx="3" presStyleCnt="7"/>
      <dgm:spPr/>
    </dgm:pt>
    <dgm:pt modelId="{B663C4D5-6AAE-485A-A1A5-AC9D4FE9CC4E}" type="pres">
      <dgm:prSet presAssocID="{A87A4FF8-041F-4431-BA97-E77C05FEC5D5}" presName="arrowWedge5" presStyleLbl="fgSibTrans2D1" presStyleIdx="4" presStyleCnt="7"/>
      <dgm:spPr/>
    </dgm:pt>
    <dgm:pt modelId="{09034BC3-100E-46C7-B156-0B505C913BC0}" type="pres">
      <dgm:prSet presAssocID="{4C3819D1-AFB3-4B39-B577-2BC096B34497}" presName="arrowWedge6" presStyleLbl="fgSibTrans2D1" presStyleIdx="5" presStyleCnt="7"/>
      <dgm:spPr/>
    </dgm:pt>
    <dgm:pt modelId="{AA997672-6BA3-4AC2-B2EC-125B54CDCB4A}" type="pres">
      <dgm:prSet presAssocID="{B6DD7938-AB43-4422-B0C8-B6939FC0360A}" presName="arrowWedge7" presStyleLbl="fgSibTrans2D1" presStyleIdx="6" presStyleCnt="7"/>
      <dgm:spPr/>
    </dgm:pt>
  </dgm:ptLst>
  <dgm:cxnLst>
    <dgm:cxn modelId="{9C1ECC0A-8037-4171-B7BB-441C1BFE621F}" type="presOf" srcId="{FADCCAC6-FCBC-4636-9CB6-24B42A1F3210}" destId="{7DA8FD52-32DC-4071-BF5E-663FA38368C3}" srcOrd="0" destOrd="0" presId="urn:microsoft.com/office/officeart/2005/8/layout/cycle8"/>
    <dgm:cxn modelId="{DCF8D10B-D6A6-4CA2-BEF2-016CCE01B7A7}" type="presOf" srcId="{2125B6C0-20C6-4495-B264-BF9EA99094AC}" destId="{5968E3BE-23E5-4FE8-AEC8-11CBC291B3F4}" srcOrd="1" destOrd="0" presId="urn:microsoft.com/office/officeart/2005/8/layout/cycle8"/>
    <dgm:cxn modelId="{636C0D15-03DD-46C4-BE06-AF004EB606FE}" srcId="{437693B0-218B-48A7-915C-6FCFE85F5334}" destId="{FEA53FAF-CD49-47C8-8238-123FBBA26A10}" srcOrd="6" destOrd="0" parTransId="{A817E6C9-DACB-48A4-8331-2738A8A3244C}" sibTransId="{B6DD7938-AB43-4422-B0C8-B6939FC0360A}"/>
    <dgm:cxn modelId="{4791361D-BDDD-4AA6-97B6-267C86756018}" srcId="{437693B0-218B-48A7-915C-6FCFE85F5334}" destId="{2125B6C0-20C6-4495-B264-BF9EA99094AC}" srcOrd="0" destOrd="0" parTransId="{978DF09A-9FC1-41FE-B061-8E465EE2427D}" sibTransId="{1B8D941B-BCFA-48F2-83E2-DE6F35217223}"/>
    <dgm:cxn modelId="{95C3AD33-8D56-4AE5-8C57-153850C8EC8A}" type="presOf" srcId="{6AE3D5C2-0ED9-4423-8CFC-9BF46332975C}" destId="{ABE55375-AA15-4A6B-9E18-10E5B74D5F8D}" srcOrd="1" destOrd="0" presId="urn:microsoft.com/office/officeart/2005/8/layout/cycle8"/>
    <dgm:cxn modelId="{AFB8B35C-9A84-4F9C-9ECB-18B6999EDF75}" type="presOf" srcId="{437693B0-218B-48A7-915C-6FCFE85F5334}" destId="{33F3D968-CC38-4999-8D4C-DE737EC5523F}" srcOrd="0" destOrd="0" presId="urn:microsoft.com/office/officeart/2005/8/layout/cycle8"/>
    <dgm:cxn modelId="{FE34AA4B-29A0-4520-9E81-3A543561D656}" srcId="{437693B0-218B-48A7-915C-6FCFE85F5334}" destId="{CB7F5102-72E4-4DEE-BE2D-85F1B5EB4C8B}" srcOrd="1" destOrd="0" parTransId="{E42D6FC1-B21F-4567-8121-EEA8B1F0B247}" sibTransId="{32DBB480-BCF1-46C3-A4E8-699F415B2305}"/>
    <dgm:cxn modelId="{CF3CEF6B-A095-4B72-93E6-1DA91AB60E44}" type="presOf" srcId="{FEA53FAF-CD49-47C8-8238-123FBBA26A10}" destId="{F4A7D191-F56A-4D12-8E32-FE2414BBD9BA}" srcOrd="1" destOrd="0" presId="urn:microsoft.com/office/officeart/2005/8/layout/cycle8"/>
    <dgm:cxn modelId="{3E4E726D-167D-424C-892F-3C4D5D975E74}" type="presOf" srcId="{CB7F5102-72E4-4DEE-BE2D-85F1B5EB4C8B}" destId="{F90B1F89-044C-4CEA-9B0A-8A1E1EB33297}" srcOrd="0" destOrd="0" presId="urn:microsoft.com/office/officeart/2005/8/layout/cycle8"/>
    <dgm:cxn modelId="{17580A6E-79D4-4E6B-A161-0746EE4ADC33}" type="presOf" srcId="{62CFB6FA-6294-4673-B55F-2656B95E61DE}" destId="{3C474F69-DBAD-4769-A56E-5F18DA8EA993}" srcOrd="0" destOrd="0" presId="urn:microsoft.com/office/officeart/2005/8/layout/cycle8"/>
    <dgm:cxn modelId="{B0E68573-C3F4-424E-9D22-E010941CDEDC}" type="presOf" srcId="{6AE3D5C2-0ED9-4423-8CFC-9BF46332975C}" destId="{48F9064A-5B24-4BAC-B742-0C591EB93501}" srcOrd="0" destOrd="0" presId="urn:microsoft.com/office/officeart/2005/8/layout/cycle8"/>
    <dgm:cxn modelId="{D62B5C7C-A9FC-4422-94D4-715F37387F21}" type="presOf" srcId="{62CFB6FA-6294-4673-B55F-2656B95E61DE}" destId="{A277443B-6F59-4AFD-A1C4-B9C801521AEE}" srcOrd="1" destOrd="0" presId="urn:microsoft.com/office/officeart/2005/8/layout/cycle8"/>
    <dgm:cxn modelId="{C4F17F90-5A28-448A-97C7-69F9B9C07114}" srcId="{437693B0-218B-48A7-915C-6FCFE85F5334}" destId="{6AE3D5C2-0ED9-4423-8CFC-9BF46332975C}" srcOrd="2" destOrd="0" parTransId="{2C87AE7F-0A7A-4196-A3E6-89BCA8764CF4}" sibTransId="{BC2393C1-E746-42D0-824B-BCA27580D270}"/>
    <dgm:cxn modelId="{FA716B91-6A1C-47A6-9651-2DD13C3B9811}" type="presOf" srcId="{FADCCAC6-FCBC-4636-9CB6-24B42A1F3210}" destId="{E38AFC7A-3EA1-4EB9-8441-E37FCF5AE1B8}" srcOrd="1" destOrd="0" presId="urn:microsoft.com/office/officeart/2005/8/layout/cycle8"/>
    <dgm:cxn modelId="{504E349D-DFE9-40B5-8EB1-BA329F992BF7}" srcId="{437693B0-218B-48A7-915C-6FCFE85F5334}" destId="{FADCCAC6-FCBC-4636-9CB6-24B42A1F3210}" srcOrd="4" destOrd="0" parTransId="{101F5492-08D0-4BCF-B5FF-A6A067DA49D5}" sibTransId="{A87A4FF8-041F-4431-BA97-E77C05FEC5D5}"/>
    <dgm:cxn modelId="{645B15BD-2B97-49B4-80EE-91578C085A46}" type="presOf" srcId="{CB7F5102-72E4-4DEE-BE2D-85F1B5EB4C8B}" destId="{145A222A-E772-4B3C-809C-EF7BE3F52EA2}" srcOrd="1" destOrd="0" presId="urn:microsoft.com/office/officeart/2005/8/layout/cycle8"/>
    <dgm:cxn modelId="{89AD2FD2-4F84-45BA-BD92-645EA380F48E}" srcId="{437693B0-218B-48A7-915C-6FCFE85F5334}" destId="{434E0622-7231-45C2-811B-F98C77A70F61}" srcOrd="5" destOrd="0" parTransId="{84594FDA-483F-4E07-922B-A231FF7478B2}" sibTransId="{4C3819D1-AFB3-4B39-B577-2BC096B34497}"/>
    <dgm:cxn modelId="{D61A57D6-0605-40FD-8897-58A9D7B8AC81}" srcId="{437693B0-218B-48A7-915C-6FCFE85F5334}" destId="{62CFB6FA-6294-4673-B55F-2656B95E61DE}" srcOrd="3" destOrd="0" parTransId="{D5188144-CC4A-4625-B18A-0564F1F3AD86}" sibTransId="{38BE5B71-F59D-435F-B29B-CFE3DEBABB7E}"/>
    <dgm:cxn modelId="{E24C16DA-C319-4BDB-971A-9DE688C08CB5}" type="presOf" srcId="{2125B6C0-20C6-4495-B264-BF9EA99094AC}" destId="{C7153F02-A835-4572-ABA6-8A655BEF275B}" srcOrd="0" destOrd="0" presId="urn:microsoft.com/office/officeart/2005/8/layout/cycle8"/>
    <dgm:cxn modelId="{12D2FCEB-33CE-4196-B474-5BC2DAC64DF3}" type="presOf" srcId="{434E0622-7231-45C2-811B-F98C77A70F61}" destId="{844152B0-BE01-40E5-BB4B-994D7A247EF2}" srcOrd="1" destOrd="0" presId="urn:microsoft.com/office/officeart/2005/8/layout/cycle8"/>
    <dgm:cxn modelId="{23B825ED-D776-4873-9E3E-2F1A2B8D4504}" type="presOf" srcId="{434E0622-7231-45C2-811B-F98C77A70F61}" destId="{22A2442F-2173-4429-8A7C-7586AC8E97BF}" srcOrd="0" destOrd="0" presId="urn:microsoft.com/office/officeart/2005/8/layout/cycle8"/>
    <dgm:cxn modelId="{2909A2F5-AB09-4FB5-BE3A-FDABF76001FB}" type="presOf" srcId="{FEA53FAF-CD49-47C8-8238-123FBBA26A10}" destId="{85B83821-D720-41B9-B4A3-AFE5941431A6}" srcOrd="0" destOrd="0" presId="urn:microsoft.com/office/officeart/2005/8/layout/cycle8"/>
    <dgm:cxn modelId="{6493B9C0-E9AB-477C-A7AD-6AB002B42EC5}" type="presParOf" srcId="{33F3D968-CC38-4999-8D4C-DE737EC5523F}" destId="{C7153F02-A835-4572-ABA6-8A655BEF275B}" srcOrd="0" destOrd="0" presId="urn:microsoft.com/office/officeart/2005/8/layout/cycle8"/>
    <dgm:cxn modelId="{395CDCBC-B734-43F6-BE9C-77A0DA7ABC90}" type="presParOf" srcId="{33F3D968-CC38-4999-8D4C-DE737EC5523F}" destId="{9D0472F4-01F7-4E7A-B71C-743AD26B7C3C}" srcOrd="1" destOrd="0" presId="urn:microsoft.com/office/officeart/2005/8/layout/cycle8"/>
    <dgm:cxn modelId="{C29C67C2-67C9-493D-A346-3780CF43C9A3}" type="presParOf" srcId="{33F3D968-CC38-4999-8D4C-DE737EC5523F}" destId="{79816A06-EE3A-41A4-BC21-132DE0FBB48B}" srcOrd="2" destOrd="0" presId="urn:microsoft.com/office/officeart/2005/8/layout/cycle8"/>
    <dgm:cxn modelId="{F7CDC6EB-5AD2-4514-8A5E-C3BF024C7B2A}" type="presParOf" srcId="{33F3D968-CC38-4999-8D4C-DE737EC5523F}" destId="{5968E3BE-23E5-4FE8-AEC8-11CBC291B3F4}" srcOrd="3" destOrd="0" presId="urn:microsoft.com/office/officeart/2005/8/layout/cycle8"/>
    <dgm:cxn modelId="{72DC32FE-2210-448D-8CAD-D0F87FCA26DF}" type="presParOf" srcId="{33F3D968-CC38-4999-8D4C-DE737EC5523F}" destId="{F90B1F89-044C-4CEA-9B0A-8A1E1EB33297}" srcOrd="4" destOrd="0" presId="urn:microsoft.com/office/officeart/2005/8/layout/cycle8"/>
    <dgm:cxn modelId="{66D33BA7-2061-4370-8851-8F33E232A56E}" type="presParOf" srcId="{33F3D968-CC38-4999-8D4C-DE737EC5523F}" destId="{6C4B662A-E178-4B12-8205-0A37BFE8557F}" srcOrd="5" destOrd="0" presId="urn:microsoft.com/office/officeart/2005/8/layout/cycle8"/>
    <dgm:cxn modelId="{BC7A0034-2F89-4CFF-BEFB-03998AE537C6}" type="presParOf" srcId="{33F3D968-CC38-4999-8D4C-DE737EC5523F}" destId="{BBA63FEB-85AA-4B38-9DD9-1379113E199F}" srcOrd="6" destOrd="0" presId="urn:microsoft.com/office/officeart/2005/8/layout/cycle8"/>
    <dgm:cxn modelId="{67396968-AB84-4501-9565-D0B3DAD8F7E9}" type="presParOf" srcId="{33F3D968-CC38-4999-8D4C-DE737EC5523F}" destId="{145A222A-E772-4B3C-809C-EF7BE3F52EA2}" srcOrd="7" destOrd="0" presId="urn:microsoft.com/office/officeart/2005/8/layout/cycle8"/>
    <dgm:cxn modelId="{B7E3FF1B-F90A-4381-A208-60A936CC2698}" type="presParOf" srcId="{33F3D968-CC38-4999-8D4C-DE737EC5523F}" destId="{48F9064A-5B24-4BAC-B742-0C591EB93501}" srcOrd="8" destOrd="0" presId="urn:microsoft.com/office/officeart/2005/8/layout/cycle8"/>
    <dgm:cxn modelId="{62C1E15A-443B-442F-A365-8878E4CE13FC}" type="presParOf" srcId="{33F3D968-CC38-4999-8D4C-DE737EC5523F}" destId="{1D6D3F90-F650-49F9-BC8D-E94B3F2D69B3}" srcOrd="9" destOrd="0" presId="urn:microsoft.com/office/officeart/2005/8/layout/cycle8"/>
    <dgm:cxn modelId="{9E886768-E4A1-4466-A1CA-00EDA63C52C0}" type="presParOf" srcId="{33F3D968-CC38-4999-8D4C-DE737EC5523F}" destId="{335972FF-EE24-4A91-B505-DB545AD23E68}" srcOrd="10" destOrd="0" presId="urn:microsoft.com/office/officeart/2005/8/layout/cycle8"/>
    <dgm:cxn modelId="{B284F46A-D310-4D5D-9C51-33869D9FEA35}" type="presParOf" srcId="{33F3D968-CC38-4999-8D4C-DE737EC5523F}" destId="{ABE55375-AA15-4A6B-9E18-10E5B74D5F8D}" srcOrd="11" destOrd="0" presId="urn:microsoft.com/office/officeart/2005/8/layout/cycle8"/>
    <dgm:cxn modelId="{4333C5B8-BC93-4D64-9A35-DDD2F2D86A6E}" type="presParOf" srcId="{33F3D968-CC38-4999-8D4C-DE737EC5523F}" destId="{3C474F69-DBAD-4769-A56E-5F18DA8EA993}" srcOrd="12" destOrd="0" presId="urn:microsoft.com/office/officeart/2005/8/layout/cycle8"/>
    <dgm:cxn modelId="{775EDA73-7856-465B-B2A3-634B20189224}" type="presParOf" srcId="{33F3D968-CC38-4999-8D4C-DE737EC5523F}" destId="{F1B0618B-DD99-4956-9E96-D18DED506BE7}" srcOrd="13" destOrd="0" presId="urn:microsoft.com/office/officeart/2005/8/layout/cycle8"/>
    <dgm:cxn modelId="{47911AC1-22E1-4AEE-BB4D-52AAF016A263}" type="presParOf" srcId="{33F3D968-CC38-4999-8D4C-DE737EC5523F}" destId="{FFF89B94-1B97-4939-AC7F-D5003E873B67}" srcOrd="14" destOrd="0" presId="urn:microsoft.com/office/officeart/2005/8/layout/cycle8"/>
    <dgm:cxn modelId="{C1280F4E-BF45-424E-B680-4BC2F0CE7DE4}" type="presParOf" srcId="{33F3D968-CC38-4999-8D4C-DE737EC5523F}" destId="{A277443B-6F59-4AFD-A1C4-B9C801521AEE}" srcOrd="15" destOrd="0" presId="urn:microsoft.com/office/officeart/2005/8/layout/cycle8"/>
    <dgm:cxn modelId="{F4B9B1EF-0F6B-4B7E-A677-5F9FD9D040A1}" type="presParOf" srcId="{33F3D968-CC38-4999-8D4C-DE737EC5523F}" destId="{7DA8FD52-32DC-4071-BF5E-663FA38368C3}" srcOrd="16" destOrd="0" presId="urn:microsoft.com/office/officeart/2005/8/layout/cycle8"/>
    <dgm:cxn modelId="{F920D291-2BDC-45A6-991E-2B61C3138679}" type="presParOf" srcId="{33F3D968-CC38-4999-8D4C-DE737EC5523F}" destId="{CAA4DB02-1FEC-467F-9B47-FDA2AC278288}" srcOrd="17" destOrd="0" presId="urn:microsoft.com/office/officeart/2005/8/layout/cycle8"/>
    <dgm:cxn modelId="{32040BA0-436A-41EC-A26A-8B1E4E48DC84}" type="presParOf" srcId="{33F3D968-CC38-4999-8D4C-DE737EC5523F}" destId="{53B7F18F-470F-4B7C-A59D-06C48961D575}" srcOrd="18" destOrd="0" presId="urn:microsoft.com/office/officeart/2005/8/layout/cycle8"/>
    <dgm:cxn modelId="{FC85EE92-4F6F-448F-9D91-899775D10B94}" type="presParOf" srcId="{33F3D968-CC38-4999-8D4C-DE737EC5523F}" destId="{E38AFC7A-3EA1-4EB9-8441-E37FCF5AE1B8}" srcOrd="19" destOrd="0" presId="urn:microsoft.com/office/officeart/2005/8/layout/cycle8"/>
    <dgm:cxn modelId="{579CB3EB-0A24-4568-8376-E818E015E4DC}" type="presParOf" srcId="{33F3D968-CC38-4999-8D4C-DE737EC5523F}" destId="{22A2442F-2173-4429-8A7C-7586AC8E97BF}" srcOrd="20" destOrd="0" presId="urn:microsoft.com/office/officeart/2005/8/layout/cycle8"/>
    <dgm:cxn modelId="{5EE8B98D-ECCB-406D-9BB2-9B08ACE83B5C}" type="presParOf" srcId="{33F3D968-CC38-4999-8D4C-DE737EC5523F}" destId="{1BB2F071-1C89-4CE5-AD08-BEE340CB112D}" srcOrd="21" destOrd="0" presId="urn:microsoft.com/office/officeart/2005/8/layout/cycle8"/>
    <dgm:cxn modelId="{3F6332C6-C1EF-4A95-9FED-C12439D9F307}" type="presParOf" srcId="{33F3D968-CC38-4999-8D4C-DE737EC5523F}" destId="{989E7EFA-BFFE-49D6-8DA2-5B115E68388A}" srcOrd="22" destOrd="0" presId="urn:microsoft.com/office/officeart/2005/8/layout/cycle8"/>
    <dgm:cxn modelId="{4A707770-D45A-4862-8205-04B16B0988EC}" type="presParOf" srcId="{33F3D968-CC38-4999-8D4C-DE737EC5523F}" destId="{844152B0-BE01-40E5-BB4B-994D7A247EF2}" srcOrd="23" destOrd="0" presId="urn:microsoft.com/office/officeart/2005/8/layout/cycle8"/>
    <dgm:cxn modelId="{9575EC03-637C-4B54-83B8-80781B7993C8}" type="presParOf" srcId="{33F3D968-CC38-4999-8D4C-DE737EC5523F}" destId="{85B83821-D720-41B9-B4A3-AFE5941431A6}" srcOrd="24" destOrd="0" presId="urn:microsoft.com/office/officeart/2005/8/layout/cycle8"/>
    <dgm:cxn modelId="{5769BAC7-CB95-428E-8ECB-A6F720813994}" type="presParOf" srcId="{33F3D968-CC38-4999-8D4C-DE737EC5523F}" destId="{02A31E04-2D79-4092-9EE2-4FB4C6D0DFE9}" srcOrd="25" destOrd="0" presId="urn:microsoft.com/office/officeart/2005/8/layout/cycle8"/>
    <dgm:cxn modelId="{3B7BA1A2-111C-4B7C-B134-7B5215FD607B}" type="presParOf" srcId="{33F3D968-CC38-4999-8D4C-DE737EC5523F}" destId="{383CCE04-F668-4C86-B514-A116EC830964}" srcOrd="26" destOrd="0" presId="urn:microsoft.com/office/officeart/2005/8/layout/cycle8"/>
    <dgm:cxn modelId="{1C467FD3-75D1-4E2D-A00C-75C8FB373B6E}" type="presParOf" srcId="{33F3D968-CC38-4999-8D4C-DE737EC5523F}" destId="{F4A7D191-F56A-4D12-8E32-FE2414BBD9BA}" srcOrd="27" destOrd="0" presId="urn:microsoft.com/office/officeart/2005/8/layout/cycle8"/>
    <dgm:cxn modelId="{BBA74D6C-66CA-4442-BE8F-08AD0009E213}" type="presParOf" srcId="{33F3D968-CC38-4999-8D4C-DE737EC5523F}" destId="{0A131222-4943-4EA4-A375-040EBE13ED8F}" srcOrd="28" destOrd="0" presId="urn:microsoft.com/office/officeart/2005/8/layout/cycle8"/>
    <dgm:cxn modelId="{833755EB-38C6-4A72-8AB2-C2C3C0E82F67}" type="presParOf" srcId="{33F3D968-CC38-4999-8D4C-DE737EC5523F}" destId="{2195EC3D-1C81-478A-ADB9-0468BEEF14F4}" srcOrd="29" destOrd="0" presId="urn:microsoft.com/office/officeart/2005/8/layout/cycle8"/>
    <dgm:cxn modelId="{FF52E051-1474-4875-9CDB-D68CEAAEF08D}" type="presParOf" srcId="{33F3D968-CC38-4999-8D4C-DE737EC5523F}" destId="{92784560-C510-4C4C-BE9F-59C28B14F9FB}" srcOrd="30" destOrd="0" presId="urn:microsoft.com/office/officeart/2005/8/layout/cycle8"/>
    <dgm:cxn modelId="{9B24BD34-7282-4BEB-92C6-A33C614C8D41}" type="presParOf" srcId="{33F3D968-CC38-4999-8D4C-DE737EC5523F}" destId="{DFCE4585-241E-45ED-B114-B4228CE07E68}" srcOrd="31" destOrd="0" presId="urn:microsoft.com/office/officeart/2005/8/layout/cycle8"/>
    <dgm:cxn modelId="{65BDF7EF-5660-42D4-9ED4-DECF4C8DE948}" type="presParOf" srcId="{33F3D968-CC38-4999-8D4C-DE737EC5523F}" destId="{B663C4D5-6AAE-485A-A1A5-AC9D4FE9CC4E}" srcOrd="32" destOrd="0" presId="urn:microsoft.com/office/officeart/2005/8/layout/cycle8"/>
    <dgm:cxn modelId="{249BE4B5-67A0-42A1-A2C4-DCAA87EE810A}" type="presParOf" srcId="{33F3D968-CC38-4999-8D4C-DE737EC5523F}" destId="{09034BC3-100E-46C7-B156-0B505C913BC0}" srcOrd="33" destOrd="0" presId="urn:microsoft.com/office/officeart/2005/8/layout/cycle8"/>
    <dgm:cxn modelId="{ABB95D66-5068-48C7-97AB-3095D8EB75FB}" type="presParOf" srcId="{33F3D968-CC38-4999-8D4C-DE737EC5523F}" destId="{AA997672-6BA3-4AC2-B2EC-125B54CDCB4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913C0-9859-45B7-8F1C-57D31765FDF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CE3D4F-250A-479B-A2A2-DB81757BC09D}">
      <dgm:prSet phldrT="[Metin]"/>
      <dgm:spPr/>
      <dgm:t>
        <a:bodyPr/>
        <a:lstStyle/>
        <a:p>
          <a:r>
            <a:rPr lang="tr-TR" dirty="0"/>
            <a:t>İslâm’a göre mal edinme yolları</a:t>
          </a:r>
        </a:p>
      </dgm:t>
    </dgm:pt>
    <dgm:pt modelId="{560D9AFA-D710-47DF-A808-F1C47B7E1411}" type="parTrans" cxnId="{814753C1-E5DB-4AE7-AA52-0A9571DBCFBF}">
      <dgm:prSet/>
      <dgm:spPr/>
      <dgm:t>
        <a:bodyPr/>
        <a:lstStyle/>
        <a:p>
          <a:endParaRPr lang="tr-TR"/>
        </a:p>
      </dgm:t>
    </dgm:pt>
    <dgm:pt modelId="{F816304E-3584-4CA4-B2F1-3281C525DACA}" type="sibTrans" cxnId="{814753C1-E5DB-4AE7-AA52-0A9571DBCFBF}">
      <dgm:prSet/>
      <dgm:spPr/>
      <dgm:t>
        <a:bodyPr/>
        <a:lstStyle/>
        <a:p>
          <a:endParaRPr lang="tr-TR"/>
        </a:p>
      </dgm:t>
    </dgm:pt>
    <dgm:pt modelId="{1A5B0B5C-EA83-41A6-907A-A9FFC082BBE8}">
      <dgm:prSet phldrT="[Metin]"/>
      <dgm:spPr/>
      <dgm:t>
        <a:bodyPr/>
        <a:lstStyle/>
        <a:p>
          <a:r>
            <a:rPr lang="tr-TR" dirty="0"/>
            <a:t>El emeği</a:t>
          </a:r>
        </a:p>
      </dgm:t>
    </dgm:pt>
    <dgm:pt modelId="{2D02A300-0E3C-45FC-B0A7-24A300024FC8}" type="parTrans" cxnId="{80F654AE-6C90-4F33-9FED-F863C261DA13}">
      <dgm:prSet/>
      <dgm:spPr/>
      <dgm:t>
        <a:bodyPr/>
        <a:lstStyle/>
        <a:p>
          <a:endParaRPr lang="tr-TR"/>
        </a:p>
      </dgm:t>
    </dgm:pt>
    <dgm:pt modelId="{7CB17FF9-B6DD-4D0D-ABEF-37E895AB94E7}" type="sibTrans" cxnId="{80F654AE-6C90-4F33-9FED-F863C261DA13}">
      <dgm:prSet/>
      <dgm:spPr/>
      <dgm:t>
        <a:bodyPr/>
        <a:lstStyle/>
        <a:p>
          <a:endParaRPr lang="tr-TR"/>
        </a:p>
      </dgm:t>
    </dgm:pt>
    <dgm:pt modelId="{87F2CF83-0913-454D-8C7F-A6C92F7C6E96}">
      <dgm:prSet phldrT="[Metin]"/>
      <dgm:spPr/>
      <dgm:t>
        <a:bodyPr/>
        <a:lstStyle/>
        <a:p>
          <a:r>
            <a:rPr lang="tr-TR" dirty="0"/>
            <a:t>Ödül, Hibe</a:t>
          </a:r>
        </a:p>
      </dgm:t>
    </dgm:pt>
    <dgm:pt modelId="{3BC5025A-8F1D-477E-BD8A-CE7A5E8142AF}" type="parTrans" cxnId="{D43086BE-01C0-40BF-887A-6FDD396A429D}">
      <dgm:prSet/>
      <dgm:spPr/>
      <dgm:t>
        <a:bodyPr/>
        <a:lstStyle/>
        <a:p>
          <a:endParaRPr lang="tr-TR"/>
        </a:p>
      </dgm:t>
    </dgm:pt>
    <dgm:pt modelId="{89AE66A1-7639-48DC-8EDD-B9B9D5BDBCD8}" type="sibTrans" cxnId="{D43086BE-01C0-40BF-887A-6FDD396A429D}">
      <dgm:prSet/>
      <dgm:spPr/>
      <dgm:t>
        <a:bodyPr/>
        <a:lstStyle/>
        <a:p>
          <a:endParaRPr lang="tr-TR"/>
        </a:p>
      </dgm:t>
    </dgm:pt>
    <dgm:pt modelId="{3ED7B3F0-291E-4A00-B359-8184E8B7FE41}">
      <dgm:prSet phldrT="[Metin]"/>
      <dgm:spPr/>
      <dgm:t>
        <a:bodyPr/>
        <a:lstStyle/>
        <a:p>
          <a:r>
            <a:rPr lang="tr-TR" dirty="0"/>
            <a:t>Vasiyet</a:t>
          </a:r>
        </a:p>
      </dgm:t>
    </dgm:pt>
    <dgm:pt modelId="{86066617-532F-4024-8198-07EC428E1914}" type="parTrans" cxnId="{76737FDF-5F62-4A0E-96E2-A97B3F511214}">
      <dgm:prSet/>
      <dgm:spPr/>
      <dgm:t>
        <a:bodyPr/>
        <a:lstStyle/>
        <a:p>
          <a:endParaRPr lang="tr-TR"/>
        </a:p>
      </dgm:t>
    </dgm:pt>
    <dgm:pt modelId="{29FA450C-5066-4E36-A402-C446B6E19F6B}" type="sibTrans" cxnId="{76737FDF-5F62-4A0E-96E2-A97B3F511214}">
      <dgm:prSet/>
      <dgm:spPr/>
      <dgm:t>
        <a:bodyPr/>
        <a:lstStyle/>
        <a:p>
          <a:endParaRPr lang="tr-TR"/>
        </a:p>
      </dgm:t>
    </dgm:pt>
    <dgm:pt modelId="{BA76B463-B3F4-4A9B-98D8-1EA33B26038A}">
      <dgm:prSet/>
      <dgm:spPr/>
      <dgm:t>
        <a:bodyPr/>
        <a:lstStyle/>
        <a:p>
          <a:r>
            <a:rPr lang="tr-TR" dirty="0"/>
            <a:t>Sadaka</a:t>
          </a:r>
        </a:p>
      </dgm:t>
    </dgm:pt>
    <dgm:pt modelId="{87B8BBE9-4E55-425F-B2C5-BF95C008B4BE}" type="parTrans" cxnId="{625636D4-39BE-4EE1-A576-D10F2490AD71}">
      <dgm:prSet/>
      <dgm:spPr/>
      <dgm:t>
        <a:bodyPr/>
        <a:lstStyle/>
        <a:p>
          <a:endParaRPr lang="tr-TR"/>
        </a:p>
      </dgm:t>
    </dgm:pt>
    <dgm:pt modelId="{6AAAD0BE-C800-4DEF-9481-342FACB522A1}" type="sibTrans" cxnId="{625636D4-39BE-4EE1-A576-D10F2490AD71}">
      <dgm:prSet/>
      <dgm:spPr/>
      <dgm:t>
        <a:bodyPr/>
        <a:lstStyle/>
        <a:p>
          <a:endParaRPr lang="tr-TR"/>
        </a:p>
      </dgm:t>
    </dgm:pt>
    <dgm:pt modelId="{F6413018-D664-45F0-A85B-83CAA0186270}">
      <dgm:prSet/>
      <dgm:spPr/>
      <dgm:t>
        <a:bodyPr/>
        <a:lstStyle/>
        <a:p>
          <a:r>
            <a:rPr lang="tr-TR" dirty="0"/>
            <a:t>Zekât</a:t>
          </a:r>
        </a:p>
      </dgm:t>
    </dgm:pt>
    <dgm:pt modelId="{1D786E80-734D-46B7-A42A-2FDCEAF5AA81}" type="parTrans" cxnId="{89741C07-66C7-4643-B40F-79E1858A6EEF}">
      <dgm:prSet/>
      <dgm:spPr/>
      <dgm:t>
        <a:bodyPr/>
        <a:lstStyle/>
        <a:p>
          <a:endParaRPr lang="tr-TR"/>
        </a:p>
      </dgm:t>
    </dgm:pt>
    <dgm:pt modelId="{35E41918-2099-49D8-9472-267D1880DEC6}" type="sibTrans" cxnId="{89741C07-66C7-4643-B40F-79E1858A6EEF}">
      <dgm:prSet/>
      <dgm:spPr/>
      <dgm:t>
        <a:bodyPr/>
        <a:lstStyle/>
        <a:p>
          <a:endParaRPr lang="tr-TR"/>
        </a:p>
      </dgm:t>
    </dgm:pt>
    <dgm:pt modelId="{635237D4-8C12-43C1-AA99-67175EAED47B}">
      <dgm:prSet/>
      <dgm:spPr/>
      <dgm:t>
        <a:bodyPr/>
        <a:lstStyle/>
        <a:p>
          <a:r>
            <a:rPr lang="tr-TR" dirty="0"/>
            <a:t>Nafaka</a:t>
          </a:r>
        </a:p>
      </dgm:t>
    </dgm:pt>
    <dgm:pt modelId="{C4D35749-A828-418D-8364-F755BCA66000}" type="parTrans" cxnId="{DC5A888A-69D5-40DC-8149-3E0D381A551D}">
      <dgm:prSet/>
      <dgm:spPr/>
      <dgm:t>
        <a:bodyPr/>
        <a:lstStyle/>
        <a:p>
          <a:endParaRPr lang="tr-TR"/>
        </a:p>
      </dgm:t>
    </dgm:pt>
    <dgm:pt modelId="{8CDE916B-80F9-4EEF-B570-6A8FF6A79C32}" type="sibTrans" cxnId="{DC5A888A-69D5-40DC-8149-3E0D381A551D}">
      <dgm:prSet/>
      <dgm:spPr/>
      <dgm:t>
        <a:bodyPr/>
        <a:lstStyle/>
        <a:p>
          <a:endParaRPr lang="tr-TR"/>
        </a:p>
      </dgm:t>
    </dgm:pt>
    <dgm:pt modelId="{14EF985D-ED57-485C-962F-429D0E7383F7}">
      <dgm:prSet/>
      <dgm:spPr/>
      <dgm:t>
        <a:bodyPr/>
        <a:lstStyle/>
        <a:p>
          <a:r>
            <a:rPr lang="tr-TR" dirty="0"/>
            <a:t>Miras</a:t>
          </a:r>
        </a:p>
      </dgm:t>
    </dgm:pt>
    <dgm:pt modelId="{FBA5B91D-798D-4EFB-95DA-F837CFC79359}" type="parTrans" cxnId="{3475CDF8-ED6D-46FF-8964-50B173DBAF97}">
      <dgm:prSet/>
      <dgm:spPr/>
      <dgm:t>
        <a:bodyPr/>
        <a:lstStyle/>
        <a:p>
          <a:endParaRPr lang="tr-TR"/>
        </a:p>
      </dgm:t>
    </dgm:pt>
    <dgm:pt modelId="{122AB5EC-A7B6-4C02-A60F-8B8A0EED18CC}" type="sibTrans" cxnId="{3475CDF8-ED6D-46FF-8964-50B173DBAF97}">
      <dgm:prSet/>
      <dgm:spPr/>
      <dgm:t>
        <a:bodyPr/>
        <a:lstStyle/>
        <a:p>
          <a:endParaRPr lang="tr-TR"/>
        </a:p>
      </dgm:t>
    </dgm:pt>
    <dgm:pt modelId="{F65557FA-97E0-4AB2-A0A7-440FFBB9DD5A}" type="pres">
      <dgm:prSet presAssocID="{6BC913C0-9859-45B7-8F1C-57D31765FD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6980F62-F268-4735-B799-080FA23D0E11}" type="pres">
      <dgm:prSet presAssocID="{71CE3D4F-250A-479B-A2A2-DB81757BC09D}" presName="singleCycle" presStyleCnt="0"/>
      <dgm:spPr/>
    </dgm:pt>
    <dgm:pt modelId="{BC39656B-861E-4A33-A2A2-4FA037ECDB90}" type="pres">
      <dgm:prSet presAssocID="{71CE3D4F-250A-479B-A2A2-DB81757BC09D}" presName="singleCenter" presStyleLbl="node1" presStyleIdx="0" presStyleCnt="8">
        <dgm:presLayoutVars>
          <dgm:chMax val="7"/>
          <dgm:chPref val="7"/>
        </dgm:presLayoutVars>
      </dgm:prSet>
      <dgm:spPr/>
    </dgm:pt>
    <dgm:pt modelId="{F2C8A3F7-3915-48E3-8E5A-BD6692C73EF6}" type="pres">
      <dgm:prSet presAssocID="{2D02A300-0E3C-45FC-B0A7-24A300024FC8}" presName="Name56" presStyleLbl="parChTrans1D2" presStyleIdx="0" presStyleCnt="7"/>
      <dgm:spPr/>
    </dgm:pt>
    <dgm:pt modelId="{62DB7567-8BF8-4481-BC2C-F449B225DADC}" type="pres">
      <dgm:prSet presAssocID="{1A5B0B5C-EA83-41A6-907A-A9FFC082BBE8}" presName="text0" presStyleLbl="node1" presStyleIdx="1" presStyleCnt="8">
        <dgm:presLayoutVars>
          <dgm:bulletEnabled val="1"/>
        </dgm:presLayoutVars>
      </dgm:prSet>
      <dgm:spPr/>
    </dgm:pt>
    <dgm:pt modelId="{39A8F8AE-407A-400E-9760-9945DE0298B9}" type="pres">
      <dgm:prSet presAssocID="{C4D35749-A828-418D-8364-F755BCA66000}" presName="Name56" presStyleLbl="parChTrans1D2" presStyleIdx="1" presStyleCnt="7"/>
      <dgm:spPr/>
    </dgm:pt>
    <dgm:pt modelId="{3F69DF9D-582E-4198-AFAC-97423009E80C}" type="pres">
      <dgm:prSet presAssocID="{635237D4-8C12-43C1-AA99-67175EAED47B}" presName="text0" presStyleLbl="node1" presStyleIdx="2" presStyleCnt="8">
        <dgm:presLayoutVars>
          <dgm:bulletEnabled val="1"/>
        </dgm:presLayoutVars>
      </dgm:prSet>
      <dgm:spPr/>
    </dgm:pt>
    <dgm:pt modelId="{9C68EA0A-2461-41BB-9A79-F8E35844ABE4}" type="pres">
      <dgm:prSet presAssocID="{FBA5B91D-798D-4EFB-95DA-F837CFC79359}" presName="Name56" presStyleLbl="parChTrans1D2" presStyleIdx="2" presStyleCnt="7"/>
      <dgm:spPr/>
    </dgm:pt>
    <dgm:pt modelId="{5B02AB3B-79EB-4C4C-A54E-7ED4DC9B4FCA}" type="pres">
      <dgm:prSet presAssocID="{14EF985D-ED57-485C-962F-429D0E7383F7}" presName="text0" presStyleLbl="node1" presStyleIdx="3" presStyleCnt="8">
        <dgm:presLayoutVars>
          <dgm:bulletEnabled val="1"/>
        </dgm:presLayoutVars>
      </dgm:prSet>
      <dgm:spPr/>
    </dgm:pt>
    <dgm:pt modelId="{C2E37157-2575-4EA3-8EA4-23A9245A22B4}" type="pres">
      <dgm:prSet presAssocID="{1D786E80-734D-46B7-A42A-2FDCEAF5AA81}" presName="Name56" presStyleLbl="parChTrans1D2" presStyleIdx="3" presStyleCnt="7"/>
      <dgm:spPr/>
    </dgm:pt>
    <dgm:pt modelId="{F55975C3-E94B-4986-BCF1-B6EC43911FBC}" type="pres">
      <dgm:prSet presAssocID="{F6413018-D664-45F0-A85B-83CAA0186270}" presName="text0" presStyleLbl="node1" presStyleIdx="4" presStyleCnt="8">
        <dgm:presLayoutVars>
          <dgm:bulletEnabled val="1"/>
        </dgm:presLayoutVars>
      </dgm:prSet>
      <dgm:spPr/>
    </dgm:pt>
    <dgm:pt modelId="{7D43522A-E19E-40A8-A43C-89D2A46812EC}" type="pres">
      <dgm:prSet presAssocID="{87B8BBE9-4E55-425F-B2C5-BF95C008B4BE}" presName="Name56" presStyleLbl="parChTrans1D2" presStyleIdx="4" presStyleCnt="7"/>
      <dgm:spPr/>
    </dgm:pt>
    <dgm:pt modelId="{8C0CDA18-9F3F-41F7-BF2B-C1E6AEAB5E91}" type="pres">
      <dgm:prSet presAssocID="{BA76B463-B3F4-4A9B-98D8-1EA33B26038A}" presName="text0" presStyleLbl="node1" presStyleIdx="5" presStyleCnt="8">
        <dgm:presLayoutVars>
          <dgm:bulletEnabled val="1"/>
        </dgm:presLayoutVars>
      </dgm:prSet>
      <dgm:spPr/>
    </dgm:pt>
    <dgm:pt modelId="{80446134-C3D3-47D8-896E-FB7FF5D781E5}" type="pres">
      <dgm:prSet presAssocID="{3BC5025A-8F1D-477E-BD8A-CE7A5E8142AF}" presName="Name56" presStyleLbl="parChTrans1D2" presStyleIdx="5" presStyleCnt="7"/>
      <dgm:spPr/>
    </dgm:pt>
    <dgm:pt modelId="{B178210B-7E71-4D8D-B2BA-EDF04292149C}" type="pres">
      <dgm:prSet presAssocID="{87F2CF83-0913-454D-8C7F-A6C92F7C6E96}" presName="text0" presStyleLbl="node1" presStyleIdx="6" presStyleCnt="8">
        <dgm:presLayoutVars>
          <dgm:bulletEnabled val="1"/>
        </dgm:presLayoutVars>
      </dgm:prSet>
      <dgm:spPr/>
    </dgm:pt>
    <dgm:pt modelId="{E6726C6E-5023-4988-AA66-0F745ACA146D}" type="pres">
      <dgm:prSet presAssocID="{86066617-532F-4024-8198-07EC428E1914}" presName="Name56" presStyleLbl="parChTrans1D2" presStyleIdx="6" presStyleCnt="7"/>
      <dgm:spPr/>
    </dgm:pt>
    <dgm:pt modelId="{FE525072-2CD3-463C-A149-5A7E6F9020A3}" type="pres">
      <dgm:prSet presAssocID="{3ED7B3F0-291E-4A00-B359-8184E8B7FE41}" presName="text0" presStyleLbl="node1" presStyleIdx="7" presStyleCnt="8">
        <dgm:presLayoutVars>
          <dgm:bulletEnabled val="1"/>
        </dgm:presLayoutVars>
      </dgm:prSet>
      <dgm:spPr/>
    </dgm:pt>
  </dgm:ptLst>
  <dgm:cxnLst>
    <dgm:cxn modelId="{74FAE106-95CC-4CA4-895B-65508D4B5ABB}" type="presOf" srcId="{86066617-532F-4024-8198-07EC428E1914}" destId="{E6726C6E-5023-4988-AA66-0F745ACA146D}" srcOrd="0" destOrd="0" presId="urn:microsoft.com/office/officeart/2008/layout/RadialCluster"/>
    <dgm:cxn modelId="{89741C07-66C7-4643-B40F-79E1858A6EEF}" srcId="{71CE3D4F-250A-479B-A2A2-DB81757BC09D}" destId="{F6413018-D664-45F0-A85B-83CAA0186270}" srcOrd="3" destOrd="0" parTransId="{1D786E80-734D-46B7-A42A-2FDCEAF5AA81}" sibTransId="{35E41918-2099-49D8-9472-267D1880DEC6}"/>
    <dgm:cxn modelId="{7E4BF31F-153B-4C1A-93AB-2208E132F8FD}" type="presOf" srcId="{87B8BBE9-4E55-425F-B2C5-BF95C008B4BE}" destId="{7D43522A-E19E-40A8-A43C-89D2A46812EC}" srcOrd="0" destOrd="0" presId="urn:microsoft.com/office/officeart/2008/layout/RadialCluster"/>
    <dgm:cxn modelId="{D58AAE2B-FB5B-44B1-AB72-618786AF4E2E}" type="presOf" srcId="{6BC913C0-9859-45B7-8F1C-57D31765FDF7}" destId="{F65557FA-97E0-4AB2-A0A7-440FFBB9DD5A}" srcOrd="0" destOrd="0" presId="urn:microsoft.com/office/officeart/2008/layout/RadialCluster"/>
    <dgm:cxn modelId="{C7B23E32-6AAF-4B2B-BFEC-1FD1DADAA349}" type="presOf" srcId="{635237D4-8C12-43C1-AA99-67175EAED47B}" destId="{3F69DF9D-582E-4198-AFAC-97423009E80C}" srcOrd="0" destOrd="0" presId="urn:microsoft.com/office/officeart/2008/layout/RadialCluster"/>
    <dgm:cxn modelId="{45A2E65E-FD9F-4160-BD41-0BA4CCA6A965}" type="presOf" srcId="{FBA5B91D-798D-4EFB-95DA-F837CFC79359}" destId="{9C68EA0A-2461-41BB-9A79-F8E35844ABE4}" srcOrd="0" destOrd="0" presId="urn:microsoft.com/office/officeart/2008/layout/RadialCluster"/>
    <dgm:cxn modelId="{A7F0BF4F-D487-4284-94D9-08B139E5ABA9}" type="presOf" srcId="{14EF985D-ED57-485C-962F-429D0E7383F7}" destId="{5B02AB3B-79EB-4C4C-A54E-7ED4DC9B4FCA}" srcOrd="0" destOrd="0" presId="urn:microsoft.com/office/officeart/2008/layout/RadialCluster"/>
    <dgm:cxn modelId="{DC5A888A-69D5-40DC-8149-3E0D381A551D}" srcId="{71CE3D4F-250A-479B-A2A2-DB81757BC09D}" destId="{635237D4-8C12-43C1-AA99-67175EAED47B}" srcOrd="1" destOrd="0" parTransId="{C4D35749-A828-418D-8364-F755BCA66000}" sibTransId="{8CDE916B-80F9-4EEF-B570-6A8FF6A79C32}"/>
    <dgm:cxn modelId="{71A139AB-1B0E-4558-B0F1-A0950D06BDFA}" type="presOf" srcId="{1D786E80-734D-46B7-A42A-2FDCEAF5AA81}" destId="{C2E37157-2575-4EA3-8EA4-23A9245A22B4}" srcOrd="0" destOrd="0" presId="urn:microsoft.com/office/officeart/2008/layout/RadialCluster"/>
    <dgm:cxn modelId="{80F654AE-6C90-4F33-9FED-F863C261DA13}" srcId="{71CE3D4F-250A-479B-A2A2-DB81757BC09D}" destId="{1A5B0B5C-EA83-41A6-907A-A9FFC082BBE8}" srcOrd="0" destOrd="0" parTransId="{2D02A300-0E3C-45FC-B0A7-24A300024FC8}" sibTransId="{7CB17FF9-B6DD-4D0D-ABEF-37E895AB94E7}"/>
    <dgm:cxn modelId="{475913AF-5E99-4870-ADB6-7BB2B3E53C75}" type="presOf" srcId="{2D02A300-0E3C-45FC-B0A7-24A300024FC8}" destId="{F2C8A3F7-3915-48E3-8E5A-BD6692C73EF6}" srcOrd="0" destOrd="0" presId="urn:microsoft.com/office/officeart/2008/layout/RadialCluster"/>
    <dgm:cxn modelId="{5BC408B5-F134-4873-B6EC-3AE385734486}" type="presOf" srcId="{87F2CF83-0913-454D-8C7F-A6C92F7C6E96}" destId="{B178210B-7E71-4D8D-B2BA-EDF04292149C}" srcOrd="0" destOrd="0" presId="urn:microsoft.com/office/officeart/2008/layout/RadialCluster"/>
    <dgm:cxn modelId="{D43086BE-01C0-40BF-887A-6FDD396A429D}" srcId="{71CE3D4F-250A-479B-A2A2-DB81757BC09D}" destId="{87F2CF83-0913-454D-8C7F-A6C92F7C6E96}" srcOrd="5" destOrd="0" parTransId="{3BC5025A-8F1D-477E-BD8A-CE7A5E8142AF}" sibTransId="{89AE66A1-7639-48DC-8EDD-B9B9D5BDBCD8}"/>
    <dgm:cxn modelId="{814753C1-E5DB-4AE7-AA52-0A9571DBCFBF}" srcId="{6BC913C0-9859-45B7-8F1C-57D31765FDF7}" destId="{71CE3D4F-250A-479B-A2A2-DB81757BC09D}" srcOrd="0" destOrd="0" parTransId="{560D9AFA-D710-47DF-A808-F1C47B7E1411}" sibTransId="{F816304E-3584-4CA4-B2F1-3281C525DACA}"/>
    <dgm:cxn modelId="{1FD8B8C9-5497-4D4F-9265-EF807AFD803D}" type="presOf" srcId="{3BC5025A-8F1D-477E-BD8A-CE7A5E8142AF}" destId="{80446134-C3D3-47D8-896E-FB7FF5D781E5}" srcOrd="0" destOrd="0" presId="urn:microsoft.com/office/officeart/2008/layout/RadialCluster"/>
    <dgm:cxn modelId="{625636D4-39BE-4EE1-A576-D10F2490AD71}" srcId="{71CE3D4F-250A-479B-A2A2-DB81757BC09D}" destId="{BA76B463-B3F4-4A9B-98D8-1EA33B26038A}" srcOrd="4" destOrd="0" parTransId="{87B8BBE9-4E55-425F-B2C5-BF95C008B4BE}" sibTransId="{6AAAD0BE-C800-4DEF-9481-342FACB522A1}"/>
    <dgm:cxn modelId="{3A7039D4-4C26-4773-9668-81A6EE58B988}" type="presOf" srcId="{1A5B0B5C-EA83-41A6-907A-A9FFC082BBE8}" destId="{62DB7567-8BF8-4481-BC2C-F449B225DADC}" srcOrd="0" destOrd="0" presId="urn:microsoft.com/office/officeart/2008/layout/RadialCluster"/>
    <dgm:cxn modelId="{702835DF-6AAC-4365-9580-BD31336BD98A}" type="presOf" srcId="{BA76B463-B3F4-4A9B-98D8-1EA33B26038A}" destId="{8C0CDA18-9F3F-41F7-BF2B-C1E6AEAB5E91}" srcOrd="0" destOrd="0" presId="urn:microsoft.com/office/officeart/2008/layout/RadialCluster"/>
    <dgm:cxn modelId="{76737FDF-5F62-4A0E-96E2-A97B3F511214}" srcId="{71CE3D4F-250A-479B-A2A2-DB81757BC09D}" destId="{3ED7B3F0-291E-4A00-B359-8184E8B7FE41}" srcOrd="6" destOrd="0" parTransId="{86066617-532F-4024-8198-07EC428E1914}" sibTransId="{29FA450C-5066-4E36-A402-C446B6E19F6B}"/>
    <dgm:cxn modelId="{BCA2FFDF-8722-42B0-8C13-66E43FF42AC2}" type="presOf" srcId="{3ED7B3F0-291E-4A00-B359-8184E8B7FE41}" destId="{FE525072-2CD3-463C-A149-5A7E6F9020A3}" srcOrd="0" destOrd="0" presId="urn:microsoft.com/office/officeart/2008/layout/RadialCluster"/>
    <dgm:cxn modelId="{935EA5E6-74AE-49F5-816A-6909FD515533}" type="presOf" srcId="{C4D35749-A828-418D-8364-F755BCA66000}" destId="{39A8F8AE-407A-400E-9760-9945DE0298B9}" srcOrd="0" destOrd="0" presId="urn:microsoft.com/office/officeart/2008/layout/RadialCluster"/>
    <dgm:cxn modelId="{90C051ED-EDD6-4219-AABF-0277800080A1}" type="presOf" srcId="{F6413018-D664-45F0-A85B-83CAA0186270}" destId="{F55975C3-E94B-4986-BCF1-B6EC43911FBC}" srcOrd="0" destOrd="0" presId="urn:microsoft.com/office/officeart/2008/layout/RadialCluster"/>
    <dgm:cxn modelId="{5E7754F5-935B-4290-98FD-9D9971BD3E65}" type="presOf" srcId="{71CE3D4F-250A-479B-A2A2-DB81757BC09D}" destId="{BC39656B-861E-4A33-A2A2-4FA037ECDB90}" srcOrd="0" destOrd="0" presId="urn:microsoft.com/office/officeart/2008/layout/RadialCluster"/>
    <dgm:cxn modelId="{3475CDF8-ED6D-46FF-8964-50B173DBAF97}" srcId="{71CE3D4F-250A-479B-A2A2-DB81757BC09D}" destId="{14EF985D-ED57-485C-962F-429D0E7383F7}" srcOrd="2" destOrd="0" parTransId="{FBA5B91D-798D-4EFB-95DA-F837CFC79359}" sibTransId="{122AB5EC-A7B6-4C02-A60F-8B8A0EED18CC}"/>
    <dgm:cxn modelId="{796FE018-C661-45E8-834E-C2A2C30A4DAD}" type="presParOf" srcId="{F65557FA-97E0-4AB2-A0A7-440FFBB9DD5A}" destId="{F6980F62-F268-4735-B799-080FA23D0E11}" srcOrd="0" destOrd="0" presId="urn:microsoft.com/office/officeart/2008/layout/RadialCluster"/>
    <dgm:cxn modelId="{9599F191-6FD0-492A-83C8-966E8CF477F2}" type="presParOf" srcId="{F6980F62-F268-4735-B799-080FA23D0E11}" destId="{BC39656B-861E-4A33-A2A2-4FA037ECDB90}" srcOrd="0" destOrd="0" presId="urn:microsoft.com/office/officeart/2008/layout/RadialCluster"/>
    <dgm:cxn modelId="{6B51B4AE-46D9-49B3-978C-45D201ED3B98}" type="presParOf" srcId="{F6980F62-F268-4735-B799-080FA23D0E11}" destId="{F2C8A3F7-3915-48E3-8E5A-BD6692C73EF6}" srcOrd="1" destOrd="0" presId="urn:microsoft.com/office/officeart/2008/layout/RadialCluster"/>
    <dgm:cxn modelId="{ADC266C6-B905-44E4-A11D-37FFC2E0A521}" type="presParOf" srcId="{F6980F62-F268-4735-B799-080FA23D0E11}" destId="{62DB7567-8BF8-4481-BC2C-F449B225DADC}" srcOrd="2" destOrd="0" presId="urn:microsoft.com/office/officeart/2008/layout/RadialCluster"/>
    <dgm:cxn modelId="{E7655C97-8B74-44A8-92D4-A671B98BE29B}" type="presParOf" srcId="{F6980F62-F268-4735-B799-080FA23D0E11}" destId="{39A8F8AE-407A-400E-9760-9945DE0298B9}" srcOrd="3" destOrd="0" presId="urn:microsoft.com/office/officeart/2008/layout/RadialCluster"/>
    <dgm:cxn modelId="{0313C2BF-04CB-4BE9-9973-1DC289096E6D}" type="presParOf" srcId="{F6980F62-F268-4735-B799-080FA23D0E11}" destId="{3F69DF9D-582E-4198-AFAC-97423009E80C}" srcOrd="4" destOrd="0" presId="urn:microsoft.com/office/officeart/2008/layout/RadialCluster"/>
    <dgm:cxn modelId="{7932F321-C7D1-4A33-A47B-67A793C1B39B}" type="presParOf" srcId="{F6980F62-F268-4735-B799-080FA23D0E11}" destId="{9C68EA0A-2461-41BB-9A79-F8E35844ABE4}" srcOrd="5" destOrd="0" presId="urn:microsoft.com/office/officeart/2008/layout/RadialCluster"/>
    <dgm:cxn modelId="{440EA761-E294-4D65-8BF5-79EA00EFB332}" type="presParOf" srcId="{F6980F62-F268-4735-B799-080FA23D0E11}" destId="{5B02AB3B-79EB-4C4C-A54E-7ED4DC9B4FCA}" srcOrd="6" destOrd="0" presId="urn:microsoft.com/office/officeart/2008/layout/RadialCluster"/>
    <dgm:cxn modelId="{B30D23FF-E456-492D-9093-6DA7D6D641F3}" type="presParOf" srcId="{F6980F62-F268-4735-B799-080FA23D0E11}" destId="{C2E37157-2575-4EA3-8EA4-23A9245A22B4}" srcOrd="7" destOrd="0" presId="urn:microsoft.com/office/officeart/2008/layout/RadialCluster"/>
    <dgm:cxn modelId="{B6859D7A-3CF6-47E0-9BCA-921C0A88432B}" type="presParOf" srcId="{F6980F62-F268-4735-B799-080FA23D0E11}" destId="{F55975C3-E94B-4986-BCF1-B6EC43911FBC}" srcOrd="8" destOrd="0" presId="urn:microsoft.com/office/officeart/2008/layout/RadialCluster"/>
    <dgm:cxn modelId="{EEC6C054-9B80-4E89-B0C1-CE00314C3C37}" type="presParOf" srcId="{F6980F62-F268-4735-B799-080FA23D0E11}" destId="{7D43522A-E19E-40A8-A43C-89D2A46812EC}" srcOrd="9" destOrd="0" presId="urn:microsoft.com/office/officeart/2008/layout/RadialCluster"/>
    <dgm:cxn modelId="{DD756703-ECE2-4075-A008-88C3D09086F4}" type="presParOf" srcId="{F6980F62-F268-4735-B799-080FA23D0E11}" destId="{8C0CDA18-9F3F-41F7-BF2B-C1E6AEAB5E91}" srcOrd="10" destOrd="0" presId="urn:microsoft.com/office/officeart/2008/layout/RadialCluster"/>
    <dgm:cxn modelId="{4F21B48A-6E38-4432-8B65-471BF2537ABE}" type="presParOf" srcId="{F6980F62-F268-4735-B799-080FA23D0E11}" destId="{80446134-C3D3-47D8-896E-FB7FF5D781E5}" srcOrd="11" destOrd="0" presId="urn:microsoft.com/office/officeart/2008/layout/RadialCluster"/>
    <dgm:cxn modelId="{3586867E-B0CF-4E3F-A72A-EB14ACF6B79B}" type="presParOf" srcId="{F6980F62-F268-4735-B799-080FA23D0E11}" destId="{B178210B-7E71-4D8D-B2BA-EDF04292149C}" srcOrd="12" destOrd="0" presId="urn:microsoft.com/office/officeart/2008/layout/RadialCluster"/>
    <dgm:cxn modelId="{50837FD2-0485-4D92-90D6-5C01C5615DB0}" type="presParOf" srcId="{F6980F62-F268-4735-B799-080FA23D0E11}" destId="{E6726C6E-5023-4988-AA66-0F745ACA146D}" srcOrd="13" destOrd="0" presId="urn:microsoft.com/office/officeart/2008/layout/RadialCluster"/>
    <dgm:cxn modelId="{836FCC75-578F-4E80-BF95-BA36D9D770E7}" type="presParOf" srcId="{F6980F62-F268-4735-B799-080FA23D0E11}" destId="{FE525072-2CD3-463C-A149-5A7E6F9020A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22806-7089-45DA-9558-09CD2717E6ED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5451959-2FC3-40C3-A2C0-070F309559BE}">
      <dgm:prSet phldrT="[Metin]" custT="1"/>
      <dgm:spPr/>
      <dgm:t>
        <a:bodyPr/>
        <a:lstStyle/>
        <a:p>
          <a:r>
            <a:rPr lang="tr-TR" sz="3200" dirty="0"/>
            <a:t>İŞÇİYSEN</a:t>
          </a:r>
        </a:p>
      </dgm:t>
    </dgm:pt>
    <dgm:pt modelId="{6E1C3E1B-352B-43BE-B1FE-AC61733E3978}" type="parTrans" cxnId="{F2AC1F15-5A81-4848-AE4A-2DC4697694A7}">
      <dgm:prSet/>
      <dgm:spPr/>
      <dgm:t>
        <a:bodyPr/>
        <a:lstStyle/>
        <a:p>
          <a:endParaRPr lang="tr-TR"/>
        </a:p>
      </dgm:t>
    </dgm:pt>
    <dgm:pt modelId="{B5AC19AA-B6BC-4719-A1D3-BAD01982068F}" type="sibTrans" cxnId="{F2AC1F15-5A81-4848-AE4A-2DC4697694A7}">
      <dgm:prSet/>
      <dgm:spPr/>
      <dgm:t>
        <a:bodyPr/>
        <a:lstStyle/>
        <a:p>
          <a:endParaRPr lang="tr-TR"/>
        </a:p>
      </dgm:t>
    </dgm:pt>
    <dgm:pt modelId="{9055F02F-998E-4DA2-A9F4-80B08A2F9ABF}">
      <dgm:prSet phldrT="[Metin]" custT="1"/>
      <dgm:spPr/>
      <dgm:t>
        <a:bodyPr/>
        <a:lstStyle/>
        <a:p>
          <a:r>
            <a:rPr lang="tr-TR" sz="2800" dirty="0"/>
            <a:t>İşini gerektiği gibi yapacaksın</a:t>
          </a:r>
        </a:p>
      </dgm:t>
    </dgm:pt>
    <dgm:pt modelId="{AAAC664D-D2F1-4A67-9D08-FD598A883A15}" type="parTrans" cxnId="{E30F35FD-5308-4CD8-86EC-A3A6FE5F9970}">
      <dgm:prSet custT="1"/>
      <dgm:spPr/>
      <dgm:t>
        <a:bodyPr/>
        <a:lstStyle/>
        <a:p>
          <a:endParaRPr lang="tr-TR" sz="600"/>
        </a:p>
      </dgm:t>
    </dgm:pt>
    <dgm:pt modelId="{C79C96C0-A4FF-44AC-95FC-FF79C4C59D1A}" type="sibTrans" cxnId="{E30F35FD-5308-4CD8-86EC-A3A6FE5F9970}">
      <dgm:prSet/>
      <dgm:spPr/>
      <dgm:t>
        <a:bodyPr/>
        <a:lstStyle/>
        <a:p>
          <a:endParaRPr lang="tr-TR"/>
        </a:p>
      </dgm:t>
    </dgm:pt>
    <dgm:pt modelId="{C983282E-0C21-4383-AA7A-50A11CA06609}">
      <dgm:prSet phldrT="[Metin]" custT="1"/>
      <dgm:spPr/>
      <dgm:t>
        <a:bodyPr/>
        <a:lstStyle/>
        <a:p>
          <a:r>
            <a:rPr lang="tr-TR" sz="3200" dirty="0"/>
            <a:t>Emaneti koruyacaksın</a:t>
          </a:r>
        </a:p>
      </dgm:t>
    </dgm:pt>
    <dgm:pt modelId="{FE3E73B3-2725-40D2-B2E1-D6272F5CF6C1}" type="parTrans" cxnId="{E6A5114D-6724-477E-81A8-66BFCE494512}">
      <dgm:prSet custT="1"/>
      <dgm:spPr/>
      <dgm:t>
        <a:bodyPr/>
        <a:lstStyle/>
        <a:p>
          <a:endParaRPr lang="tr-TR" sz="600"/>
        </a:p>
      </dgm:t>
    </dgm:pt>
    <dgm:pt modelId="{932A687B-37A7-42DD-9096-B23E2EEB0C22}" type="sibTrans" cxnId="{E6A5114D-6724-477E-81A8-66BFCE494512}">
      <dgm:prSet/>
      <dgm:spPr/>
      <dgm:t>
        <a:bodyPr/>
        <a:lstStyle/>
        <a:p>
          <a:endParaRPr lang="tr-TR"/>
        </a:p>
      </dgm:t>
    </dgm:pt>
    <dgm:pt modelId="{E808874B-977A-4A17-B70B-DF23D1C05CFC}">
      <dgm:prSet custT="1"/>
      <dgm:spPr/>
      <dgm:t>
        <a:bodyPr/>
        <a:lstStyle/>
        <a:p>
          <a:r>
            <a:rPr lang="tr-TR" sz="2400" dirty="0"/>
            <a:t>İşvereni ve işyerini zarara sokmayacaksın</a:t>
          </a:r>
        </a:p>
      </dgm:t>
    </dgm:pt>
    <dgm:pt modelId="{5BC5F224-F9BB-416D-8CEA-A72DC836A554}" type="parTrans" cxnId="{75DD0BA6-1E31-4B5A-8632-0D8A52975492}">
      <dgm:prSet custT="1"/>
      <dgm:spPr/>
      <dgm:t>
        <a:bodyPr/>
        <a:lstStyle/>
        <a:p>
          <a:endParaRPr lang="tr-TR" sz="600"/>
        </a:p>
      </dgm:t>
    </dgm:pt>
    <dgm:pt modelId="{70407289-E5C1-46EF-9DF4-BFF3A474E6C1}" type="sibTrans" cxnId="{75DD0BA6-1E31-4B5A-8632-0D8A52975492}">
      <dgm:prSet/>
      <dgm:spPr/>
      <dgm:t>
        <a:bodyPr/>
        <a:lstStyle/>
        <a:p>
          <a:endParaRPr lang="tr-TR"/>
        </a:p>
      </dgm:t>
    </dgm:pt>
    <dgm:pt modelId="{C6C2DB34-EB11-49F5-94DC-584F64EEC4B2}" type="pres">
      <dgm:prSet presAssocID="{4E822806-7089-45DA-9558-09CD2717E6E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47D25B-BD2A-40AC-9BC0-1D62E545BAE9}" type="pres">
      <dgm:prSet presAssocID="{35451959-2FC3-40C3-A2C0-070F309559BE}" presName="centerShape" presStyleLbl="node0" presStyleIdx="0" presStyleCnt="1" custScaleX="118066" custScaleY="103901"/>
      <dgm:spPr/>
    </dgm:pt>
    <dgm:pt modelId="{CC12E623-AC3C-407A-89FE-3C90D93E225F}" type="pres">
      <dgm:prSet presAssocID="{AAAC664D-D2F1-4A67-9D08-FD598A883A15}" presName="Name9" presStyleLbl="parChTrans1D2" presStyleIdx="0" presStyleCnt="3"/>
      <dgm:spPr/>
    </dgm:pt>
    <dgm:pt modelId="{76ABBD10-9A86-4C1E-A6AD-78A11DE46C1F}" type="pres">
      <dgm:prSet presAssocID="{AAAC664D-D2F1-4A67-9D08-FD598A883A15}" presName="connTx" presStyleLbl="parChTrans1D2" presStyleIdx="0" presStyleCnt="3"/>
      <dgm:spPr/>
    </dgm:pt>
    <dgm:pt modelId="{8AE3F980-F38B-45AB-9436-7FB45010A673}" type="pres">
      <dgm:prSet presAssocID="{9055F02F-998E-4DA2-A9F4-80B08A2F9ABF}" presName="node" presStyleLbl="node1" presStyleIdx="0" presStyleCnt="3" custScaleX="133612">
        <dgm:presLayoutVars>
          <dgm:bulletEnabled val="1"/>
        </dgm:presLayoutVars>
      </dgm:prSet>
      <dgm:spPr/>
    </dgm:pt>
    <dgm:pt modelId="{375AD136-3044-4360-B456-4E6097EFD761}" type="pres">
      <dgm:prSet presAssocID="{FE3E73B3-2725-40D2-B2E1-D6272F5CF6C1}" presName="Name9" presStyleLbl="parChTrans1D2" presStyleIdx="1" presStyleCnt="3"/>
      <dgm:spPr/>
    </dgm:pt>
    <dgm:pt modelId="{810583A1-923C-441C-8C92-3B9B4238DD92}" type="pres">
      <dgm:prSet presAssocID="{FE3E73B3-2725-40D2-B2E1-D6272F5CF6C1}" presName="connTx" presStyleLbl="parChTrans1D2" presStyleIdx="1" presStyleCnt="3"/>
      <dgm:spPr/>
    </dgm:pt>
    <dgm:pt modelId="{1F6B255A-3E73-4016-9017-EB858F336317}" type="pres">
      <dgm:prSet presAssocID="{C983282E-0C21-4383-AA7A-50A11CA06609}" presName="node" presStyleLbl="node1" presStyleIdx="1" presStyleCnt="3" custScaleX="143006" custRadScaleRad="110302" custRadScaleInc="-4198">
        <dgm:presLayoutVars>
          <dgm:bulletEnabled val="1"/>
        </dgm:presLayoutVars>
      </dgm:prSet>
      <dgm:spPr/>
    </dgm:pt>
    <dgm:pt modelId="{B2506998-FB33-4857-A2EF-FE9793C7EB9E}" type="pres">
      <dgm:prSet presAssocID="{5BC5F224-F9BB-416D-8CEA-A72DC836A554}" presName="Name9" presStyleLbl="parChTrans1D2" presStyleIdx="2" presStyleCnt="3"/>
      <dgm:spPr/>
    </dgm:pt>
    <dgm:pt modelId="{8C39BFB6-78C4-45B5-B3A7-7D45C07B9BCC}" type="pres">
      <dgm:prSet presAssocID="{5BC5F224-F9BB-416D-8CEA-A72DC836A554}" presName="connTx" presStyleLbl="parChTrans1D2" presStyleIdx="2" presStyleCnt="3"/>
      <dgm:spPr/>
    </dgm:pt>
    <dgm:pt modelId="{241AC06F-8137-47CE-A4D4-9F2ADAB945DE}" type="pres">
      <dgm:prSet presAssocID="{E808874B-977A-4A17-B70B-DF23D1C05CFC}" presName="node" presStyleLbl="node1" presStyleIdx="2" presStyleCnt="3" custScaleX="131457" custRadScaleRad="109470" custRadScaleInc="3821">
        <dgm:presLayoutVars>
          <dgm:bulletEnabled val="1"/>
        </dgm:presLayoutVars>
      </dgm:prSet>
      <dgm:spPr/>
    </dgm:pt>
  </dgm:ptLst>
  <dgm:cxnLst>
    <dgm:cxn modelId="{29A3BA02-81F0-4724-B2A2-40A1B13DAA35}" type="presOf" srcId="{5BC5F224-F9BB-416D-8CEA-A72DC836A554}" destId="{B2506998-FB33-4857-A2EF-FE9793C7EB9E}" srcOrd="0" destOrd="0" presId="urn:microsoft.com/office/officeart/2005/8/layout/radial1"/>
    <dgm:cxn modelId="{F2AC1F15-5A81-4848-AE4A-2DC4697694A7}" srcId="{4E822806-7089-45DA-9558-09CD2717E6ED}" destId="{35451959-2FC3-40C3-A2C0-070F309559BE}" srcOrd="0" destOrd="0" parTransId="{6E1C3E1B-352B-43BE-B1FE-AC61733E3978}" sibTransId="{B5AC19AA-B6BC-4719-A1D3-BAD01982068F}"/>
    <dgm:cxn modelId="{1A738A2B-9290-4D13-BBB0-262F7D135329}" type="presOf" srcId="{9055F02F-998E-4DA2-A9F4-80B08A2F9ABF}" destId="{8AE3F980-F38B-45AB-9436-7FB45010A673}" srcOrd="0" destOrd="0" presId="urn:microsoft.com/office/officeart/2005/8/layout/radial1"/>
    <dgm:cxn modelId="{E6A5114D-6724-477E-81A8-66BFCE494512}" srcId="{35451959-2FC3-40C3-A2C0-070F309559BE}" destId="{C983282E-0C21-4383-AA7A-50A11CA06609}" srcOrd="1" destOrd="0" parTransId="{FE3E73B3-2725-40D2-B2E1-D6272F5CF6C1}" sibTransId="{932A687B-37A7-42DD-9096-B23E2EEB0C22}"/>
    <dgm:cxn modelId="{D94FA299-79F0-44BC-BF02-16982B7CA186}" type="presOf" srcId="{35451959-2FC3-40C3-A2C0-070F309559BE}" destId="{5647D25B-BD2A-40AC-9BC0-1D62E545BAE9}" srcOrd="0" destOrd="0" presId="urn:microsoft.com/office/officeart/2005/8/layout/radial1"/>
    <dgm:cxn modelId="{C522F39D-1F29-4BB9-BE13-7DBC33D7D153}" type="presOf" srcId="{AAAC664D-D2F1-4A67-9D08-FD598A883A15}" destId="{CC12E623-AC3C-407A-89FE-3C90D93E225F}" srcOrd="0" destOrd="0" presId="urn:microsoft.com/office/officeart/2005/8/layout/radial1"/>
    <dgm:cxn modelId="{008622A4-AF22-4E61-ABB3-8B58E7A78196}" type="presOf" srcId="{FE3E73B3-2725-40D2-B2E1-D6272F5CF6C1}" destId="{810583A1-923C-441C-8C92-3B9B4238DD92}" srcOrd="1" destOrd="0" presId="urn:microsoft.com/office/officeart/2005/8/layout/radial1"/>
    <dgm:cxn modelId="{75DD0BA6-1E31-4B5A-8632-0D8A52975492}" srcId="{35451959-2FC3-40C3-A2C0-070F309559BE}" destId="{E808874B-977A-4A17-B70B-DF23D1C05CFC}" srcOrd="2" destOrd="0" parTransId="{5BC5F224-F9BB-416D-8CEA-A72DC836A554}" sibTransId="{70407289-E5C1-46EF-9DF4-BFF3A474E6C1}"/>
    <dgm:cxn modelId="{061185AB-4E73-4C3D-8AD6-3E65D27C2FE8}" type="presOf" srcId="{FE3E73B3-2725-40D2-B2E1-D6272F5CF6C1}" destId="{375AD136-3044-4360-B456-4E6097EFD761}" srcOrd="0" destOrd="0" presId="urn:microsoft.com/office/officeart/2005/8/layout/radial1"/>
    <dgm:cxn modelId="{824D3DAF-563C-4725-BAEA-7E991B027732}" type="presOf" srcId="{AAAC664D-D2F1-4A67-9D08-FD598A883A15}" destId="{76ABBD10-9A86-4C1E-A6AD-78A11DE46C1F}" srcOrd="1" destOrd="0" presId="urn:microsoft.com/office/officeart/2005/8/layout/radial1"/>
    <dgm:cxn modelId="{249681D3-B561-4C75-A625-3ACCFCC5E194}" type="presOf" srcId="{C983282E-0C21-4383-AA7A-50A11CA06609}" destId="{1F6B255A-3E73-4016-9017-EB858F336317}" srcOrd="0" destOrd="0" presId="urn:microsoft.com/office/officeart/2005/8/layout/radial1"/>
    <dgm:cxn modelId="{8F44BCE9-42D4-40B5-9C73-FFF1C7F52133}" type="presOf" srcId="{E808874B-977A-4A17-B70B-DF23D1C05CFC}" destId="{241AC06F-8137-47CE-A4D4-9F2ADAB945DE}" srcOrd="0" destOrd="0" presId="urn:microsoft.com/office/officeart/2005/8/layout/radial1"/>
    <dgm:cxn modelId="{E5EE4DF1-0EAF-4060-AEC0-556DE0A06989}" type="presOf" srcId="{4E822806-7089-45DA-9558-09CD2717E6ED}" destId="{C6C2DB34-EB11-49F5-94DC-584F64EEC4B2}" srcOrd="0" destOrd="0" presId="urn:microsoft.com/office/officeart/2005/8/layout/radial1"/>
    <dgm:cxn modelId="{E30F35FD-5308-4CD8-86EC-A3A6FE5F9970}" srcId="{35451959-2FC3-40C3-A2C0-070F309559BE}" destId="{9055F02F-998E-4DA2-A9F4-80B08A2F9ABF}" srcOrd="0" destOrd="0" parTransId="{AAAC664D-D2F1-4A67-9D08-FD598A883A15}" sibTransId="{C79C96C0-A4FF-44AC-95FC-FF79C4C59D1A}"/>
    <dgm:cxn modelId="{4209B5FE-2934-46E9-90BB-EA727CD1822E}" type="presOf" srcId="{5BC5F224-F9BB-416D-8CEA-A72DC836A554}" destId="{8C39BFB6-78C4-45B5-B3A7-7D45C07B9BCC}" srcOrd="1" destOrd="0" presId="urn:microsoft.com/office/officeart/2005/8/layout/radial1"/>
    <dgm:cxn modelId="{FA735425-8A85-4BB8-B60B-3D4E20CF400E}" type="presParOf" srcId="{C6C2DB34-EB11-49F5-94DC-584F64EEC4B2}" destId="{5647D25B-BD2A-40AC-9BC0-1D62E545BAE9}" srcOrd="0" destOrd="0" presId="urn:microsoft.com/office/officeart/2005/8/layout/radial1"/>
    <dgm:cxn modelId="{94BECF23-E198-412A-8318-150F14BDA914}" type="presParOf" srcId="{C6C2DB34-EB11-49F5-94DC-584F64EEC4B2}" destId="{CC12E623-AC3C-407A-89FE-3C90D93E225F}" srcOrd="1" destOrd="0" presId="urn:microsoft.com/office/officeart/2005/8/layout/radial1"/>
    <dgm:cxn modelId="{931358D6-0692-42D8-8E7C-EA59453CD242}" type="presParOf" srcId="{CC12E623-AC3C-407A-89FE-3C90D93E225F}" destId="{76ABBD10-9A86-4C1E-A6AD-78A11DE46C1F}" srcOrd="0" destOrd="0" presId="urn:microsoft.com/office/officeart/2005/8/layout/radial1"/>
    <dgm:cxn modelId="{7880A80D-1374-40FD-9BBA-2B9A0A99353C}" type="presParOf" srcId="{C6C2DB34-EB11-49F5-94DC-584F64EEC4B2}" destId="{8AE3F980-F38B-45AB-9436-7FB45010A673}" srcOrd="2" destOrd="0" presId="urn:microsoft.com/office/officeart/2005/8/layout/radial1"/>
    <dgm:cxn modelId="{9B7973C4-5268-48C1-9D5F-AE55D3F4C131}" type="presParOf" srcId="{C6C2DB34-EB11-49F5-94DC-584F64EEC4B2}" destId="{375AD136-3044-4360-B456-4E6097EFD761}" srcOrd="3" destOrd="0" presId="urn:microsoft.com/office/officeart/2005/8/layout/radial1"/>
    <dgm:cxn modelId="{15B1D8A4-D3E1-4975-9E0F-057CE47D1419}" type="presParOf" srcId="{375AD136-3044-4360-B456-4E6097EFD761}" destId="{810583A1-923C-441C-8C92-3B9B4238DD92}" srcOrd="0" destOrd="0" presId="urn:microsoft.com/office/officeart/2005/8/layout/radial1"/>
    <dgm:cxn modelId="{57017A0E-F507-412C-9E6D-D6035635E667}" type="presParOf" srcId="{C6C2DB34-EB11-49F5-94DC-584F64EEC4B2}" destId="{1F6B255A-3E73-4016-9017-EB858F336317}" srcOrd="4" destOrd="0" presId="urn:microsoft.com/office/officeart/2005/8/layout/radial1"/>
    <dgm:cxn modelId="{C022722A-F0BB-47CB-8C8D-47C5E16D07BD}" type="presParOf" srcId="{C6C2DB34-EB11-49F5-94DC-584F64EEC4B2}" destId="{B2506998-FB33-4857-A2EF-FE9793C7EB9E}" srcOrd="5" destOrd="0" presId="urn:microsoft.com/office/officeart/2005/8/layout/radial1"/>
    <dgm:cxn modelId="{6FB9B8C3-3943-4848-A277-D98D5D297114}" type="presParOf" srcId="{B2506998-FB33-4857-A2EF-FE9793C7EB9E}" destId="{8C39BFB6-78C4-45B5-B3A7-7D45C07B9BCC}" srcOrd="0" destOrd="0" presId="urn:microsoft.com/office/officeart/2005/8/layout/radial1"/>
    <dgm:cxn modelId="{C8EBAA0B-40E6-45FB-9AAD-0202728E9B56}" type="presParOf" srcId="{C6C2DB34-EB11-49F5-94DC-584F64EEC4B2}" destId="{241AC06F-8137-47CE-A4D4-9F2ADAB945D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AB7EDC-10BB-4A14-A7F3-EB4978D942EB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8D22020-77D9-4935-9161-5E6361948603}">
      <dgm:prSet phldrT="[Metin]" custT="1"/>
      <dgm:spPr/>
      <dgm:t>
        <a:bodyPr/>
        <a:lstStyle/>
        <a:p>
          <a:r>
            <a:rPr lang="tr-TR" sz="1900" dirty="0"/>
            <a:t>İŞVERENSEN</a:t>
          </a:r>
        </a:p>
      </dgm:t>
    </dgm:pt>
    <dgm:pt modelId="{FA4E1313-19A1-42B9-B8A9-C5E869EE62DE}" type="parTrans" cxnId="{776CBB07-CC57-4BA2-9AE4-FE606B70725C}">
      <dgm:prSet/>
      <dgm:spPr/>
      <dgm:t>
        <a:bodyPr/>
        <a:lstStyle/>
        <a:p>
          <a:endParaRPr lang="tr-TR"/>
        </a:p>
      </dgm:t>
    </dgm:pt>
    <dgm:pt modelId="{51A86088-CC5B-4B49-8050-8CC673F6AEED}" type="sibTrans" cxnId="{776CBB07-CC57-4BA2-9AE4-FE606B70725C}">
      <dgm:prSet/>
      <dgm:spPr/>
      <dgm:t>
        <a:bodyPr/>
        <a:lstStyle/>
        <a:p>
          <a:endParaRPr lang="tr-TR"/>
        </a:p>
      </dgm:t>
    </dgm:pt>
    <dgm:pt modelId="{D461E727-4273-40CB-9E99-9222A443C8E3}">
      <dgm:prSet phldrT="[Metin]" custT="1"/>
      <dgm:spPr/>
      <dgm:t>
        <a:bodyPr/>
        <a:lstStyle/>
        <a:p>
          <a:r>
            <a:rPr lang="tr-TR" sz="2400" dirty="0"/>
            <a:t>Emeğe göre ücret vereceksin</a:t>
          </a:r>
        </a:p>
      </dgm:t>
    </dgm:pt>
    <dgm:pt modelId="{3C87EE0D-9981-4F4F-9E99-29C46842C431}" type="parTrans" cxnId="{E0B4AE7B-1CF3-4D60-B198-F8007BE351B1}">
      <dgm:prSet custT="1"/>
      <dgm:spPr/>
      <dgm:t>
        <a:bodyPr/>
        <a:lstStyle/>
        <a:p>
          <a:endParaRPr lang="tr-TR" sz="1800"/>
        </a:p>
      </dgm:t>
    </dgm:pt>
    <dgm:pt modelId="{49181B97-FEFA-4FB0-BFF0-A653773F5798}" type="sibTrans" cxnId="{E0B4AE7B-1CF3-4D60-B198-F8007BE351B1}">
      <dgm:prSet/>
      <dgm:spPr/>
      <dgm:t>
        <a:bodyPr/>
        <a:lstStyle/>
        <a:p>
          <a:endParaRPr lang="tr-TR"/>
        </a:p>
      </dgm:t>
    </dgm:pt>
    <dgm:pt modelId="{17B330E7-4386-4D54-815B-3EA433528182}">
      <dgm:prSet phldrT="[Metin]" custT="1"/>
      <dgm:spPr/>
      <dgm:t>
        <a:bodyPr/>
        <a:lstStyle/>
        <a:p>
          <a:r>
            <a:rPr lang="tr-TR" sz="2400" dirty="0"/>
            <a:t>Ücreti zamanında vereceksin </a:t>
          </a:r>
        </a:p>
      </dgm:t>
    </dgm:pt>
    <dgm:pt modelId="{69F1A45E-8508-42BB-B5FF-4EDB8CEBD196}" type="parTrans" cxnId="{1ABB9BFD-F15C-4CE2-B17A-F920506E78F4}">
      <dgm:prSet custT="1"/>
      <dgm:spPr/>
      <dgm:t>
        <a:bodyPr/>
        <a:lstStyle/>
        <a:p>
          <a:endParaRPr lang="tr-TR" sz="1800"/>
        </a:p>
      </dgm:t>
    </dgm:pt>
    <dgm:pt modelId="{EDD87944-75C1-4CD0-B050-D63EC2DCDB45}" type="sibTrans" cxnId="{1ABB9BFD-F15C-4CE2-B17A-F920506E78F4}">
      <dgm:prSet/>
      <dgm:spPr/>
      <dgm:t>
        <a:bodyPr/>
        <a:lstStyle/>
        <a:p>
          <a:endParaRPr lang="tr-TR"/>
        </a:p>
      </dgm:t>
    </dgm:pt>
    <dgm:pt modelId="{0E7338FD-1088-4325-BF03-E39A0C0EAF08}">
      <dgm:prSet phldrT="[Metin]" custT="1"/>
      <dgm:spPr/>
      <dgm:t>
        <a:bodyPr/>
        <a:lstStyle/>
        <a:p>
          <a:r>
            <a:rPr lang="tr-TR" sz="2000" dirty="0"/>
            <a:t>İş yerinin güvenliğini sağlayacaksın</a:t>
          </a:r>
        </a:p>
      </dgm:t>
    </dgm:pt>
    <dgm:pt modelId="{26AFE53D-2166-41BC-ACAD-3E119CFACEC6}" type="parTrans" cxnId="{E5B7E50E-391D-41CD-BD3D-403D822AE8EE}">
      <dgm:prSet custT="1"/>
      <dgm:spPr/>
      <dgm:t>
        <a:bodyPr/>
        <a:lstStyle/>
        <a:p>
          <a:endParaRPr lang="tr-TR" sz="1800"/>
        </a:p>
      </dgm:t>
    </dgm:pt>
    <dgm:pt modelId="{7318E41B-24F6-4A0C-A580-308218D0EA93}" type="sibTrans" cxnId="{E5B7E50E-391D-41CD-BD3D-403D822AE8EE}">
      <dgm:prSet/>
      <dgm:spPr/>
      <dgm:t>
        <a:bodyPr/>
        <a:lstStyle/>
        <a:p>
          <a:endParaRPr lang="tr-TR"/>
        </a:p>
      </dgm:t>
    </dgm:pt>
    <dgm:pt modelId="{09077295-FD37-444C-BCD5-61017A572FDD}">
      <dgm:prSet phldrT="[Metin]" custT="1"/>
      <dgm:spPr/>
      <dgm:t>
        <a:bodyPr/>
        <a:lstStyle/>
        <a:p>
          <a:r>
            <a:rPr lang="tr-TR" sz="2400" dirty="0"/>
            <a:t>İşi ehline vereceksin</a:t>
          </a:r>
        </a:p>
      </dgm:t>
    </dgm:pt>
    <dgm:pt modelId="{DA4D1A1A-4405-448E-96FB-B2420DDB4EF2}" type="parTrans" cxnId="{AE08072E-73A3-4816-B164-D890D5C7FB4F}">
      <dgm:prSet custT="1"/>
      <dgm:spPr/>
      <dgm:t>
        <a:bodyPr/>
        <a:lstStyle/>
        <a:p>
          <a:endParaRPr lang="tr-TR" sz="1800"/>
        </a:p>
      </dgm:t>
    </dgm:pt>
    <dgm:pt modelId="{15F2CAFB-8D19-41EC-B240-9528FD527668}" type="sibTrans" cxnId="{AE08072E-73A3-4816-B164-D890D5C7FB4F}">
      <dgm:prSet/>
      <dgm:spPr/>
      <dgm:t>
        <a:bodyPr/>
        <a:lstStyle/>
        <a:p>
          <a:endParaRPr lang="tr-TR"/>
        </a:p>
      </dgm:t>
    </dgm:pt>
    <dgm:pt modelId="{A3FE0333-A44A-41FB-A5FE-38EA8904001D}">
      <dgm:prSet custT="1"/>
      <dgm:spPr/>
      <dgm:t>
        <a:bodyPr/>
        <a:lstStyle/>
        <a:p>
          <a:r>
            <a:rPr lang="tr-TR" sz="1800" dirty="0"/>
            <a:t>İşçine iyi davranacaksın</a:t>
          </a:r>
        </a:p>
      </dgm:t>
    </dgm:pt>
    <dgm:pt modelId="{F69C079E-5ABC-4D70-9274-F4B89B1DE6F3}" type="parTrans" cxnId="{E7AD6FB5-7AF2-4383-901D-065BDDFA08E7}">
      <dgm:prSet custT="1"/>
      <dgm:spPr/>
      <dgm:t>
        <a:bodyPr/>
        <a:lstStyle/>
        <a:p>
          <a:endParaRPr lang="tr-TR" sz="1800"/>
        </a:p>
      </dgm:t>
    </dgm:pt>
    <dgm:pt modelId="{48F20CBC-38BB-44FD-81E7-4CE4E82B6ACA}" type="sibTrans" cxnId="{E7AD6FB5-7AF2-4383-901D-065BDDFA08E7}">
      <dgm:prSet/>
      <dgm:spPr/>
      <dgm:t>
        <a:bodyPr/>
        <a:lstStyle/>
        <a:p>
          <a:endParaRPr lang="tr-TR"/>
        </a:p>
      </dgm:t>
    </dgm:pt>
    <dgm:pt modelId="{AD165CEA-5154-46EB-8260-7A285739B2BE}" type="pres">
      <dgm:prSet presAssocID="{93AB7EDC-10BB-4A14-A7F3-EB4978D942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C93E0C-1698-41D9-8F3A-97B0CAA13B4C}" type="pres">
      <dgm:prSet presAssocID="{F8D22020-77D9-4935-9161-5E6361948603}" presName="centerShape" presStyleLbl="node0" presStyleIdx="0" presStyleCnt="1"/>
      <dgm:spPr/>
    </dgm:pt>
    <dgm:pt modelId="{F5C8AC3E-1728-4AD4-BC93-559A6B3863A4}" type="pres">
      <dgm:prSet presAssocID="{3C87EE0D-9981-4F4F-9E99-29C46842C431}" presName="parTrans" presStyleLbl="sibTrans2D1" presStyleIdx="0" presStyleCnt="5"/>
      <dgm:spPr/>
    </dgm:pt>
    <dgm:pt modelId="{AED22233-873B-448F-B902-15A94705956C}" type="pres">
      <dgm:prSet presAssocID="{3C87EE0D-9981-4F4F-9E99-29C46842C431}" presName="connectorText" presStyleLbl="sibTrans2D1" presStyleIdx="0" presStyleCnt="5"/>
      <dgm:spPr/>
    </dgm:pt>
    <dgm:pt modelId="{A83B9E3F-75BB-4AC7-B32D-D3A075705ADE}" type="pres">
      <dgm:prSet presAssocID="{D461E727-4273-40CB-9E99-9222A443C8E3}" presName="node" presStyleLbl="node1" presStyleIdx="0" presStyleCnt="5">
        <dgm:presLayoutVars>
          <dgm:bulletEnabled val="1"/>
        </dgm:presLayoutVars>
      </dgm:prSet>
      <dgm:spPr/>
    </dgm:pt>
    <dgm:pt modelId="{1BD94720-5A63-4000-82F3-791164587DEB}" type="pres">
      <dgm:prSet presAssocID="{69F1A45E-8508-42BB-B5FF-4EDB8CEBD196}" presName="parTrans" presStyleLbl="sibTrans2D1" presStyleIdx="1" presStyleCnt="5"/>
      <dgm:spPr/>
    </dgm:pt>
    <dgm:pt modelId="{9B061079-3FE8-4064-91B0-BDA7199647A9}" type="pres">
      <dgm:prSet presAssocID="{69F1A45E-8508-42BB-B5FF-4EDB8CEBD196}" presName="connectorText" presStyleLbl="sibTrans2D1" presStyleIdx="1" presStyleCnt="5"/>
      <dgm:spPr/>
    </dgm:pt>
    <dgm:pt modelId="{0CCE6C8A-E564-4C3F-85EA-AF5208C0ED3C}" type="pres">
      <dgm:prSet presAssocID="{17B330E7-4386-4D54-815B-3EA433528182}" presName="node" presStyleLbl="node1" presStyleIdx="1" presStyleCnt="5">
        <dgm:presLayoutVars>
          <dgm:bulletEnabled val="1"/>
        </dgm:presLayoutVars>
      </dgm:prSet>
      <dgm:spPr/>
    </dgm:pt>
    <dgm:pt modelId="{A2798230-D95A-4E42-A58D-550C7C8E32B4}" type="pres">
      <dgm:prSet presAssocID="{F69C079E-5ABC-4D70-9274-F4B89B1DE6F3}" presName="parTrans" presStyleLbl="sibTrans2D1" presStyleIdx="2" presStyleCnt="5"/>
      <dgm:spPr/>
    </dgm:pt>
    <dgm:pt modelId="{922A1B76-9EA0-45AE-970F-90D03D974207}" type="pres">
      <dgm:prSet presAssocID="{F69C079E-5ABC-4D70-9274-F4B89B1DE6F3}" presName="connectorText" presStyleLbl="sibTrans2D1" presStyleIdx="2" presStyleCnt="5"/>
      <dgm:spPr/>
    </dgm:pt>
    <dgm:pt modelId="{77F5808B-E8DE-4A37-A51B-C9D6D75FB0B3}" type="pres">
      <dgm:prSet presAssocID="{A3FE0333-A44A-41FB-A5FE-38EA8904001D}" presName="node" presStyleLbl="node1" presStyleIdx="2" presStyleCnt="5">
        <dgm:presLayoutVars>
          <dgm:bulletEnabled val="1"/>
        </dgm:presLayoutVars>
      </dgm:prSet>
      <dgm:spPr/>
    </dgm:pt>
    <dgm:pt modelId="{B23B173E-C02D-4FED-B9E1-A9D270927804}" type="pres">
      <dgm:prSet presAssocID="{26AFE53D-2166-41BC-ACAD-3E119CFACEC6}" presName="parTrans" presStyleLbl="sibTrans2D1" presStyleIdx="3" presStyleCnt="5"/>
      <dgm:spPr/>
    </dgm:pt>
    <dgm:pt modelId="{2E9CC961-184E-42E4-AC2B-AF71A6150F9E}" type="pres">
      <dgm:prSet presAssocID="{26AFE53D-2166-41BC-ACAD-3E119CFACEC6}" presName="connectorText" presStyleLbl="sibTrans2D1" presStyleIdx="3" presStyleCnt="5"/>
      <dgm:spPr/>
    </dgm:pt>
    <dgm:pt modelId="{1CC16390-E782-4A26-8B7A-D91112BF0238}" type="pres">
      <dgm:prSet presAssocID="{0E7338FD-1088-4325-BF03-E39A0C0EAF08}" presName="node" presStyleLbl="node1" presStyleIdx="3" presStyleCnt="5">
        <dgm:presLayoutVars>
          <dgm:bulletEnabled val="1"/>
        </dgm:presLayoutVars>
      </dgm:prSet>
      <dgm:spPr/>
    </dgm:pt>
    <dgm:pt modelId="{F670A859-359C-4985-864F-FBBD2DB4A13A}" type="pres">
      <dgm:prSet presAssocID="{DA4D1A1A-4405-448E-96FB-B2420DDB4EF2}" presName="parTrans" presStyleLbl="sibTrans2D1" presStyleIdx="4" presStyleCnt="5"/>
      <dgm:spPr/>
    </dgm:pt>
    <dgm:pt modelId="{EFA20B9D-6D08-4E4E-930B-28840F5E230A}" type="pres">
      <dgm:prSet presAssocID="{DA4D1A1A-4405-448E-96FB-B2420DDB4EF2}" presName="connectorText" presStyleLbl="sibTrans2D1" presStyleIdx="4" presStyleCnt="5"/>
      <dgm:spPr/>
    </dgm:pt>
    <dgm:pt modelId="{BEA11127-CE5A-424A-B88F-3A2BB682D33B}" type="pres">
      <dgm:prSet presAssocID="{09077295-FD37-444C-BCD5-61017A572FDD}" presName="node" presStyleLbl="node1" presStyleIdx="4" presStyleCnt="5">
        <dgm:presLayoutVars>
          <dgm:bulletEnabled val="1"/>
        </dgm:presLayoutVars>
      </dgm:prSet>
      <dgm:spPr/>
    </dgm:pt>
  </dgm:ptLst>
  <dgm:cxnLst>
    <dgm:cxn modelId="{1A9F6803-72E7-4869-A9FF-31DB60DB7C41}" type="presOf" srcId="{F69C079E-5ABC-4D70-9274-F4B89B1DE6F3}" destId="{922A1B76-9EA0-45AE-970F-90D03D974207}" srcOrd="1" destOrd="0" presId="urn:microsoft.com/office/officeart/2005/8/layout/radial5"/>
    <dgm:cxn modelId="{776CBB07-CC57-4BA2-9AE4-FE606B70725C}" srcId="{93AB7EDC-10BB-4A14-A7F3-EB4978D942EB}" destId="{F8D22020-77D9-4935-9161-5E6361948603}" srcOrd="0" destOrd="0" parTransId="{FA4E1313-19A1-42B9-B8A9-C5E869EE62DE}" sibTransId="{51A86088-CC5B-4B49-8050-8CC673F6AEED}"/>
    <dgm:cxn modelId="{E5B7E50E-391D-41CD-BD3D-403D822AE8EE}" srcId="{F8D22020-77D9-4935-9161-5E6361948603}" destId="{0E7338FD-1088-4325-BF03-E39A0C0EAF08}" srcOrd="3" destOrd="0" parTransId="{26AFE53D-2166-41BC-ACAD-3E119CFACEC6}" sibTransId="{7318E41B-24F6-4A0C-A580-308218D0EA93}"/>
    <dgm:cxn modelId="{0576AF1F-48A4-4B24-A7B7-3D9AD9A135EA}" type="presOf" srcId="{DA4D1A1A-4405-448E-96FB-B2420DDB4EF2}" destId="{EFA20B9D-6D08-4E4E-930B-28840F5E230A}" srcOrd="1" destOrd="0" presId="urn:microsoft.com/office/officeart/2005/8/layout/radial5"/>
    <dgm:cxn modelId="{A2AFBC27-D97E-4C36-88DA-E2E6A79AD446}" type="presOf" srcId="{A3FE0333-A44A-41FB-A5FE-38EA8904001D}" destId="{77F5808B-E8DE-4A37-A51B-C9D6D75FB0B3}" srcOrd="0" destOrd="0" presId="urn:microsoft.com/office/officeart/2005/8/layout/radial5"/>
    <dgm:cxn modelId="{DF0AC42C-FE97-48DD-97CA-E7AA7658BE04}" type="presOf" srcId="{93AB7EDC-10BB-4A14-A7F3-EB4978D942EB}" destId="{AD165CEA-5154-46EB-8260-7A285739B2BE}" srcOrd="0" destOrd="0" presId="urn:microsoft.com/office/officeart/2005/8/layout/radial5"/>
    <dgm:cxn modelId="{AE08072E-73A3-4816-B164-D890D5C7FB4F}" srcId="{F8D22020-77D9-4935-9161-5E6361948603}" destId="{09077295-FD37-444C-BCD5-61017A572FDD}" srcOrd="4" destOrd="0" parTransId="{DA4D1A1A-4405-448E-96FB-B2420DDB4EF2}" sibTransId="{15F2CAFB-8D19-41EC-B240-9528FD527668}"/>
    <dgm:cxn modelId="{FD349D30-C38D-46F6-8B9F-9B1180FEDE1F}" type="presOf" srcId="{26AFE53D-2166-41BC-ACAD-3E119CFACEC6}" destId="{2E9CC961-184E-42E4-AC2B-AF71A6150F9E}" srcOrd="1" destOrd="0" presId="urn:microsoft.com/office/officeart/2005/8/layout/radial5"/>
    <dgm:cxn modelId="{5BCF3F3D-8384-4EFF-B4FE-FD35AFCCC1C4}" type="presOf" srcId="{DA4D1A1A-4405-448E-96FB-B2420DDB4EF2}" destId="{F670A859-359C-4985-864F-FBBD2DB4A13A}" srcOrd="0" destOrd="0" presId="urn:microsoft.com/office/officeart/2005/8/layout/radial5"/>
    <dgm:cxn modelId="{BFB39F52-FC6F-425C-9400-DCEF877D45B0}" type="presOf" srcId="{0E7338FD-1088-4325-BF03-E39A0C0EAF08}" destId="{1CC16390-E782-4A26-8B7A-D91112BF0238}" srcOrd="0" destOrd="0" presId="urn:microsoft.com/office/officeart/2005/8/layout/radial5"/>
    <dgm:cxn modelId="{E0B4AE7B-1CF3-4D60-B198-F8007BE351B1}" srcId="{F8D22020-77D9-4935-9161-5E6361948603}" destId="{D461E727-4273-40CB-9E99-9222A443C8E3}" srcOrd="0" destOrd="0" parTransId="{3C87EE0D-9981-4F4F-9E99-29C46842C431}" sibTransId="{49181B97-FEFA-4FB0-BFF0-A653773F5798}"/>
    <dgm:cxn modelId="{3A7B747C-A17A-4D09-8579-AB2AD4BF516F}" type="presOf" srcId="{26AFE53D-2166-41BC-ACAD-3E119CFACEC6}" destId="{B23B173E-C02D-4FED-B9E1-A9D270927804}" srcOrd="0" destOrd="0" presId="urn:microsoft.com/office/officeart/2005/8/layout/radial5"/>
    <dgm:cxn modelId="{4B763B92-6B8A-43E4-9EB7-6C78B6513009}" type="presOf" srcId="{17B330E7-4386-4D54-815B-3EA433528182}" destId="{0CCE6C8A-E564-4C3F-85EA-AF5208C0ED3C}" srcOrd="0" destOrd="0" presId="urn:microsoft.com/office/officeart/2005/8/layout/radial5"/>
    <dgm:cxn modelId="{8E5BC097-1C28-42BC-8253-89BE6F09CBEC}" type="presOf" srcId="{69F1A45E-8508-42BB-B5FF-4EDB8CEBD196}" destId="{1BD94720-5A63-4000-82F3-791164587DEB}" srcOrd="0" destOrd="0" presId="urn:microsoft.com/office/officeart/2005/8/layout/radial5"/>
    <dgm:cxn modelId="{430ACF98-D110-4F10-A9BD-9D7DCCD5A496}" type="presOf" srcId="{3C87EE0D-9981-4F4F-9E99-29C46842C431}" destId="{AED22233-873B-448F-B902-15A94705956C}" srcOrd="1" destOrd="0" presId="urn:microsoft.com/office/officeart/2005/8/layout/radial5"/>
    <dgm:cxn modelId="{1BFBB1A3-6169-48DE-ABDA-8E8D841133B2}" type="presOf" srcId="{D461E727-4273-40CB-9E99-9222A443C8E3}" destId="{A83B9E3F-75BB-4AC7-B32D-D3A075705ADE}" srcOrd="0" destOrd="0" presId="urn:microsoft.com/office/officeart/2005/8/layout/radial5"/>
    <dgm:cxn modelId="{78CCB9AE-B0D8-4DC7-9531-6A0283D8BB37}" type="presOf" srcId="{69F1A45E-8508-42BB-B5FF-4EDB8CEBD196}" destId="{9B061079-3FE8-4064-91B0-BDA7199647A9}" srcOrd="1" destOrd="0" presId="urn:microsoft.com/office/officeart/2005/8/layout/radial5"/>
    <dgm:cxn modelId="{91EA60B0-DABB-4326-A721-958D663367EE}" type="presOf" srcId="{F69C079E-5ABC-4D70-9274-F4B89B1DE6F3}" destId="{A2798230-D95A-4E42-A58D-550C7C8E32B4}" srcOrd="0" destOrd="0" presId="urn:microsoft.com/office/officeart/2005/8/layout/radial5"/>
    <dgm:cxn modelId="{E7AD6FB5-7AF2-4383-901D-065BDDFA08E7}" srcId="{F8D22020-77D9-4935-9161-5E6361948603}" destId="{A3FE0333-A44A-41FB-A5FE-38EA8904001D}" srcOrd="2" destOrd="0" parTransId="{F69C079E-5ABC-4D70-9274-F4B89B1DE6F3}" sibTransId="{48F20CBC-38BB-44FD-81E7-4CE4E82B6ACA}"/>
    <dgm:cxn modelId="{78DD0FE8-052E-4916-BC8B-110563816A24}" type="presOf" srcId="{09077295-FD37-444C-BCD5-61017A572FDD}" destId="{BEA11127-CE5A-424A-B88F-3A2BB682D33B}" srcOrd="0" destOrd="0" presId="urn:microsoft.com/office/officeart/2005/8/layout/radial5"/>
    <dgm:cxn modelId="{FBFEC1F0-052B-4B86-BE7C-BB3CB775592F}" type="presOf" srcId="{F8D22020-77D9-4935-9161-5E6361948603}" destId="{0EC93E0C-1698-41D9-8F3A-97B0CAA13B4C}" srcOrd="0" destOrd="0" presId="urn:microsoft.com/office/officeart/2005/8/layout/radial5"/>
    <dgm:cxn modelId="{BE47D0F9-3871-4F43-948C-92E16B93A6A2}" type="presOf" srcId="{3C87EE0D-9981-4F4F-9E99-29C46842C431}" destId="{F5C8AC3E-1728-4AD4-BC93-559A6B3863A4}" srcOrd="0" destOrd="0" presId="urn:microsoft.com/office/officeart/2005/8/layout/radial5"/>
    <dgm:cxn modelId="{1ABB9BFD-F15C-4CE2-B17A-F920506E78F4}" srcId="{F8D22020-77D9-4935-9161-5E6361948603}" destId="{17B330E7-4386-4D54-815B-3EA433528182}" srcOrd="1" destOrd="0" parTransId="{69F1A45E-8508-42BB-B5FF-4EDB8CEBD196}" sibTransId="{EDD87944-75C1-4CD0-B050-D63EC2DCDB45}"/>
    <dgm:cxn modelId="{E683F200-A948-4E11-A64C-97548E54F8B2}" type="presParOf" srcId="{AD165CEA-5154-46EB-8260-7A285739B2BE}" destId="{0EC93E0C-1698-41D9-8F3A-97B0CAA13B4C}" srcOrd="0" destOrd="0" presId="urn:microsoft.com/office/officeart/2005/8/layout/radial5"/>
    <dgm:cxn modelId="{6E2157EA-0FB0-46EA-8C89-ECF816F76B6C}" type="presParOf" srcId="{AD165CEA-5154-46EB-8260-7A285739B2BE}" destId="{F5C8AC3E-1728-4AD4-BC93-559A6B3863A4}" srcOrd="1" destOrd="0" presId="urn:microsoft.com/office/officeart/2005/8/layout/radial5"/>
    <dgm:cxn modelId="{89275344-7B4D-4E9E-9FF9-1C905FB3DE34}" type="presParOf" srcId="{F5C8AC3E-1728-4AD4-BC93-559A6B3863A4}" destId="{AED22233-873B-448F-B902-15A94705956C}" srcOrd="0" destOrd="0" presId="urn:microsoft.com/office/officeart/2005/8/layout/radial5"/>
    <dgm:cxn modelId="{D18D4D26-805E-43B4-8175-1FA1BA18087F}" type="presParOf" srcId="{AD165CEA-5154-46EB-8260-7A285739B2BE}" destId="{A83B9E3F-75BB-4AC7-B32D-D3A075705ADE}" srcOrd="2" destOrd="0" presId="urn:microsoft.com/office/officeart/2005/8/layout/radial5"/>
    <dgm:cxn modelId="{E9896974-B8AC-44A8-998A-6A67FA35530C}" type="presParOf" srcId="{AD165CEA-5154-46EB-8260-7A285739B2BE}" destId="{1BD94720-5A63-4000-82F3-791164587DEB}" srcOrd="3" destOrd="0" presId="urn:microsoft.com/office/officeart/2005/8/layout/radial5"/>
    <dgm:cxn modelId="{2E8BFD00-E6EC-449E-A07B-BE01670DD356}" type="presParOf" srcId="{1BD94720-5A63-4000-82F3-791164587DEB}" destId="{9B061079-3FE8-4064-91B0-BDA7199647A9}" srcOrd="0" destOrd="0" presId="urn:microsoft.com/office/officeart/2005/8/layout/radial5"/>
    <dgm:cxn modelId="{AA98F2E4-75B0-40BE-AB50-93505E2F0904}" type="presParOf" srcId="{AD165CEA-5154-46EB-8260-7A285739B2BE}" destId="{0CCE6C8A-E564-4C3F-85EA-AF5208C0ED3C}" srcOrd="4" destOrd="0" presId="urn:microsoft.com/office/officeart/2005/8/layout/radial5"/>
    <dgm:cxn modelId="{E0A1FF2B-45A7-4FF4-8BCA-5C02218491EE}" type="presParOf" srcId="{AD165CEA-5154-46EB-8260-7A285739B2BE}" destId="{A2798230-D95A-4E42-A58D-550C7C8E32B4}" srcOrd="5" destOrd="0" presId="urn:microsoft.com/office/officeart/2005/8/layout/radial5"/>
    <dgm:cxn modelId="{AEE681B1-74CC-4A35-903F-565721F79175}" type="presParOf" srcId="{A2798230-D95A-4E42-A58D-550C7C8E32B4}" destId="{922A1B76-9EA0-45AE-970F-90D03D974207}" srcOrd="0" destOrd="0" presId="urn:microsoft.com/office/officeart/2005/8/layout/radial5"/>
    <dgm:cxn modelId="{C16EA94C-073C-43CD-9957-4748E7D87855}" type="presParOf" srcId="{AD165CEA-5154-46EB-8260-7A285739B2BE}" destId="{77F5808B-E8DE-4A37-A51B-C9D6D75FB0B3}" srcOrd="6" destOrd="0" presId="urn:microsoft.com/office/officeart/2005/8/layout/radial5"/>
    <dgm:cxn modelId="{AB78B7E7-4977-41F3-8240-0734BF63DFD1}" type="presParOf" srcId="{AD165CEA-5154-46EB-8260-7A285739B2BE}" destId="{B23B173E-C02D-4FED-B9E1-A9D270927804}" srcOrd="7" destOrd="0" presId="urn:microsoft.com/office/officeart/2005/8/layout/radial5"/>
    <dgm:cxn modelId="{D94CC37F-6E2C-425B-8685-DB205AE58FEA}" type="presParOf" srcId="{B23B173E-C02D-4FED-B9E1-A9D270927804}" destId="{2E9CC961-184E-42E4-AC2B-AF71A6150F9E}" srcOrd="0" destOrd="0" presId="urn:microsoft.com/office/officeart/2005/8/layout/radial5"/>
    <dgm:cxn modelId="{EE2A669A-6DD5-478A-90D8-0BE1DB515883}" type="presParOf" srcId="{AD165CEA-5154-46EB-8260-7A285739B2BE}" destId="{1CC16390-E782-4A26-8B7A-D91112BF0238}" srcOrd="8" destOrd="0" presId="urn:microsoft.com/office/officeart/2005/8/layout/radial5"/>
    <dgm:cxn modelId="{5E987112-AE61-43E6-88CD-2EA18792AEA2}" type="presParOf" srcId="{AD165CEA-5154-46EB-8260-7A285739B2BE}" destId="{F670A859-359C-4985-864F-FBBD2DB4A13A}" srcOrd="9" destOrd="0" presId="urn:microsoft.com/office/officeart/2005/8/layout/radial5"/>
    <dgm:cxn modelId="{0B2A0E10-5A4A-406B-9FB1-826A8CD389F4}" type="presParOf" srcId="{F670A859-359C-4985-864F-FBBD2DB4A13A}" destId="{EFA20B9D-6D08-4E4E-930B-28840F5E230A}" srcOrd="0" destOrd="0" presId="urn:microsoft.com/office/officeart/2005/8/layout/radial5"/>
    <dgm:cxn modelId="{136A5A30-20CE-4FB1-B62C-3739B214ED68}" type="presParOf" srcId="{AD165CEA-5154-46EB-8260-7A285739B2BE}" destId="{BEA11127-CE5A-424A-B88F-3A2BB682D33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6776-3190-41CE-848D-FDDB89779AA0}">
      <dsp:nvSpPr>
        <dsp:cNvPr id="0" name=""/>
        <dsp:cNvSpPr/>
      </dsp:nvSpPr>
      <dsp:spPr>
        <a:xfrm>
          <a:off x="6096000" y="15525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33D5-9854-4365-82F5-C54C46C93385}">
      <dsp:nvSpPr>
        <dsp:cNvPr id="0" name=""/>
        <dsp:cNvSpPr/>
      </dsp:nvSpPr>
      <dsp:spPr>
        <a:xfrm>
          <a:off x="6096000" y="15525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1D59C-BA3B-48FC-81C9-DE25C0A522A7}">
      <dsp:nvSpPr>
        <dsp:cNvPr id="0" name=""/>
        <dsp:cNvSpPr/>
      </dsp:nvSpPr>
      <dsp:spPr>
        <a:xfrm>
          <a:off x="4504525" y="15525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BD74B-CCE7-42DA-87DF-4841F9EA72FE}">
      <dsp:nvSpPr>
        <dsp:cNvPr id="0" name=""/>
        <dsp:cNvSpPr/>
      </dsp:nvSpPr>
      <dsp:spPr>
        <a:xfrm>
          <a:off x="1321575" y="15525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19A18-7EBA-47BC-8354-A9185510ABDE}">
      <dsp:nvSpPr>
        <dsp:cNvPr id="0" name=""/>
        <dsp:cNvSpPr/>
      </dsp:nvSpPr>
      <dsp:spPr>
        <a:xfrm>
          <a:off x="4780731" y="2373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Ekonomik Hayat</a:t>
          </a:r>
        </a:p>
      </dsp:txBody>
      <dsp:txXfrm>
        <a:off x="4780731" y="237325"/>
        <a:ext cx="2630537" cy="1315268"/>
      </dsp:txXfrm>
    </dsp:sp>
    <dsp:sp modelId="{4E593AFF-5D3C-4EB7-A2C1-AE5726D11694}">
      <dsp:nvSpPr>
        <dsp:cNvPr id="0" name=""/>
        <dsp:cNvSpPr/>
      </dsp:nvSpPr>
      <dsp:spPr>
        <a:xfrm>
          <a:off x="6306" y="2105006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Üretmek</a:t>
          </a:r>
        </a:p>
      </dsp:txBody>
      <dsp:txXfrm>
        <a:off x="6306" y="2105006"/>
        <a:ext cx="2630537" cy="1315268"/>
      </dsp:txXfrm>
    </dsp:sp>
    <dsp:sp modelId="{69858A00-2B82-495C-8E01-67E3116204BF}">
      <dsp:nvSpPr>
        <dsp:cNvPr id="0" name=""/>
        <dsp:cNvSpPr/>
      </dsp:nvSpPr>
      <dsp:spPr>
        <a:xfrm>
          <a:off x="3189256" y="2105006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Mal edinmek</a:t>
          </a:r>
        </a:p>
      </dsp:txBody>
      <dsp:txXfrm>
        <a:off x="3189256" y="2105006"/>
        <a:ext cx="2630537" cy="1315268"/>
      </dsp:txXfrm>
    </dsp:sp>
    <dsp:sp modelId="{829DA736-7F0F-4C0A-A571-893B85498397}">
      <dsp:nvSpPr>
        <dsp:cNvPr id="0" name=""/>
        <dsp:cNvSpPr/>
      </dsp:nvSpPr>
      <dsp:spPr>
        <a:xfrm>
          <a:off x="6372206" y="2105006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Tüketmek</a:t>
          </a:r>
        </a:p>
      </dsp:txBody>
      <dsp:txXfrm>
        <a:off x="6372206" y="2105006"/>
        <a:ext cx="2630537" cy="1315268"/>
      </dsp:txXfrm>
    </dsp:sp>
    <dsp:sp modelId="{43B8333D-E351-4FBF-9801-9EACD2DF50A6}">
      <dsp:nvSpPr>
        <dsp:cNvPr id="0" name=""/>
        <dsp:cNvSpPr/>
      </dsp:nvSpPr>
      <dsp:spPr>
        <a:xfrm>
          <a:off x="9555156" y="2105006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700" kern="1200" dirty="0"/>
            <a:t>Paylaşmak</a:t>
          </a:r>
        </a:p>
      </dsp:txBody>
      <dsp:txXfrm>
        <a:off x="9555156" y="2105006"/>
        <a:ext cx="2630537" cy="1315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8A97-10C0-4725-ACBD-1FE07A7F5664}">
      <dsp:nvSpPr>
        <dsp:cNvPr id="0" name=""/>
        <dsp:cNvSpPr/>
      </dsp:nvSpPr>
      <dsp:spPr>
        <a:xfrm>
          <a:off x="4945309" y="2638263"/>
          <a:ext cx="2301380" cy="1845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İslâm’ın ekonomik ilişkilerde bazı temel ilkeleri</a:t>
          </a:r>
        </a:p>
      </dsp:txBody>
      <dsp:txXfrm>
        <a:off x="5282338" y="2908569"/>
        <a:ext cx="1627322" cy="1305152"/>
      </dsp:txXfrm>
    </dsp:sp>
    <dsp:sp modelId="{F447E840-384A-4BF0-9D17-1E2FAEC656E0}">
      <dsp:nvSpPr>
        <dsp:cNvPr id="0" name=""/>
        <dsp:cNvSpPr/>
      </dsp:nvSpPr>
      <dsp:spPr>
        <a:xfrm rot="16200000">
          <a:off x="5908691" y="1959458"/>
          <a:ext cx="374617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5964884" y="2150049"/>
        <a:ext cx="262232" cy="403192"/>
      </dsp:txXfrm>
    </dsp:sp>
    <dsp:sp modelId="{D6766B0D-4AB3-4046-B27C-32BEB89F7F90}">
      <dsp:nvSpPr>
        <dsp:cNvPr id="0" name=""/>
        <dsp:cNvSpPr/>
      </dsp:nvSpPr>
      <dsp:spPr>
        <a:xfrm>
          <a:off x="5036052" y="-146691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Açıklık</a:t>
          </a:r>
        </a:p>
      </dsp:txBody>
      <dsp:txXfrm>
        <a:off x="5346503" y="157644"/>
        <a:ext cx="1498993" cy="1469459"/>
      </dsp:txXfrm>
    </dsp:sp>
    <dsp:sp modelId="{3ADE403A-E5BD-4AEF-8B56-521B1F21F0E1}">
      <dsp:nvSpPr>
        <dsp:cNvPr id="0" name=""/>
        <dsp:cNvSpPr/>
      </dsp:nvSpPr>
      <dsp:spPr>
        <a:xfrm rot="19285714">
          <a:off x="6977451" y="2401035"/>
          <a:ext cx="303914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6987397" y="2563856"/>
        <a:ext cx="212740" cy="403192"/>
      </dsp:txXfrm>
    </dsp:sp>
    <dsp:sp modelId="{821FBE5A-B8DF-42A0-A4C1-BCA28CBA4FA7}">
      <dsp:nvSpPr>
        <dsp:cNvPr id="0" name=""/>
        <dsp:cNvSpPr/>
      </dsp:nvSpPr>
      <dsp:spPr>
        <a:xfrm>
          <a:off x="7122582" y="858128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Dürüstlük</a:t>
          </a:r>
        </a:p>
      </dsp:txBody>
      <dsp:txXfrm>
        <a:off x="7433033" y="1162463"/>
        <a:ext cx="1498993" cy="1469459"/>
      </dsp:txXfrm>
    </dsp:sp>
    <dsp:sp modelId="{FF8748C7-27EC-49BE-942F-6FDC6B3006F5}">
      <dsp:nvSpPr>
        <dsp:cNvPr id="0" name=""/>
        <dsp:cNvSpPr/>
      </dsp:nvSpPr>
      <dsp:spPr>
        <a:xfrm rot="771429">
          <a:off x="7301403" y="3528987"/>
          <a:ext cx="251580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7302349" y="3654988"/>
        <a:ext cx="176106" cy="403192"/>
      </dsp:txXfrm>
    </dsp:sp>
    <dsp:sp modelId="{F4A89D7D-55D6-445B-AA89-C051F8780715}">
      <dsp:nvSpPr>
        <dsp:cNvPr id="0" name=""/>
        <dsp:cNvSpPr/>
      </dsp:nvSpPr>
      <dsp:spPr>
        <a:xfrm>
          <a:off x="7637913" y="3115939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Güven</a:t>
          </a:r>
        </a:p>
      </dsp:txBody>
      <dsp:txXfrm>
        <a:off x="7948364" y="3420274"/>
        <a:ext cx="1498993" cy="1469459"/>
      </dsp:txXfrm>
    </dsp:sp>
    <dsp:sp modelId="{A9C61112-1A71-413F-9347-160A8A583DCE}">
      <dsp:nvSpPr>
        <dsp:cNvPr id="0" name=""/>
        <dsp:cNvSpPr/>
      </dsp:nvSpPr>
      <dsp:spPr>
        <a:xfrm rot="3857143">
          <a:off x="6474009" y="4378971"/>
          <a:ext cx="355282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6504179" y="4465354"/>
        <a:ext cx="248697" cy="403192"/>
      </dsp:txXfrm>
    </dsp:sp>
    <dsp:sp modelId="{79F51E1B-D1CC-4999-AC02-3080D2E7E8F2}">
      <dsp:nvSpPr>
        <dsp:cNvPr id="0" name=""/>
        <dsp:cNvSpPr/>
      </dsp:nvSpPr>
      <dsp:spPr>
        <a:xfrm>
          <a:off x="6193989" y="4926562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Doğru sözlülük</a:t>
          </a:r>
        </a:p>
      </dsp:txBody>
      <dsp:txXfrm>
        <a:off x="6504440" y="5230897"/>
        <a:ext cx="1498993" cy="1469459"/>
      </dsp:txXfrm>
    </dsp:sp>
    <dsp:sp modelId="{1A157737-7B30-428E-A5AE-766D9FC9E4B0}">
      <dsp:nvSpPr>
        <dsp:cNvPr id="0" name=""/>
        <dsp:cNvSpPr/>
      </dsp:nvSpPr>
      <dsp:spPr>
        <a:xfrm rot="6942857">
          <a:off x="5362708" y="4378971"/>
          <a:ext cx="355282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 rot="10800000">
        <a:off x="5439123" y="4465354"/>
        <a:ext cx="248697" cy="403192"/>
      </dsp:txXfrm>
    </dsp:sp>
    <dsp:sp modelId="{54E5DECB-BBDA-4235-AB49-383FA3F193BB}">
      <dsp:nvSpPr>
        <dsp:cNvPr id="0" name=""/>
        <dsp:cNvSpPr/>
      </dsp:nvSpPr>
      <dsp:spPr>
        <a:xfrm>
          <a:off x="3878115" y="4926562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Sözünde durmak</a:t>
          </a:r>
        </a:p>
      </dsp:txBody>
      <dsp:txXfrm>
        <a:off x="4188566" y="5230897"/>
        <a:ext cx="1498993" cy="1469459"/>
      </dsp:txXfrm>
    </dsp:sp>
    <dsp:sp modelId="{729B861D-349E-4ED0-B6AD-578FC19134B3}">
      <dsp:nvSpPr>
        <dsp:cNvPr id="0" name=""/>
        <dsp:cNvSpPr/>
      </dsp:nvSpPr>
      <dsp:spPr>
        <a:xfrm rot="10028571">
          <a:off x="4639015" y="3528987"/>
          <a:ext cx="251580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 rot="10800000">
        <a:off x="4713543" y="3654988"/>
        <a:ext cx="176106" cy="403192"/>
      </dsp:txXfrm>
    </dsp:sp>
    <dsp:sp modelId="{0677605B-7F74-499E-BDF5-9E189FA653E0}">
      <dsp:nvSpPr>
        <dsp:cNvPr id="0" name=""/>
        <dsp:cNvSpPr/>
      </dsp:nvSpPr>
      <dsp:spPr>
        <a:xfrm>
          <a:off x="2434191" y="3115939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Şart ve anlaşmalara bağlı kalmak</a:t>
          </a:r>
        </a:p>
      </dsp:txBody>
      <dsp:txXfrm>
        <a:off x="2744642" y="3420274"/>
        <a:ext cx="1498993" cy="1469459"/>
      </dsp:txXfrm>
    </dsp:sp>
    <dsp:sp modelId="{F33191CA-4739-4FBD-A714-E6B8D848A673}">
      <dsp:nvSpPr>
        <dsp:cNvPr id="0" name=""/>
        <dsp:cNvSpPr/>
      </dsp:nvSpPr>
      <dsp:spPr>
        <a:xfrm rot="13114286">
          <a:off x="4910634" y="2401035"/>
          <a:ext cx="303914" cy="671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 rot="10800000">
        <a:off x="4991862" y="2563856"/>
        <a:ext cx="212740" cy="403192"/>
      </dsp:txXfrm>
    </dsp:sp>
    <dsp:sp modelId="{B5BADEA4-1397-4596-8CE7-44A915A35DFA}">
      <dsp:nvSpPr>
        <dsp:cNvPr id="0" name=""/>
        <dsp:cNvSpPr/>
      </dsp:nvSpPr>
      <dsp:spPr>
        <a:xfrm>
          <a:off x="2949521" y="858128"/>
          <a:ext cx="2119895" cy="2078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Sıkıntıda olmayı kötüye kullanmamak</a:t>
          </a:r>
        </a:p>
      </dsp:txBody>
      <dsp:txXfrm>
        <a:off x="3259972" y="1162463"/>
        <a:ext cx="1498993" cy="1469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0E9C9-1865-4C0F-8B52-8553C0813073}">
      <dsp:nvSpPr>
        <dsp:cNvPr id="0" name=""/>
        <dsp:cNvSpPr/>
      </dsp:nvSpPr>
      <dsp:spPr>
        <a:xfrm>
          <a:off x="4701877" y="2431506"/>
          <a:ext cx="2788244" cy="1994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İslâm ekonomisinde yasaklananlar</a:t>
          </a:r>
        </a:p>
      </dsp:txBody>
      <dsp:txXfrm>
        <a:off x="5110206" y="2723665"/>
        <a:ext cx="1971586" cy="1410668"/>
      </dsp:txXfrm>
    </dsp:sp>
    <dsp:sp modelId="{CB93257B-E99D-4F57-AA8B-3D0EFCE0BAED}">
      <dsp:nvSpPr>
        <dsp:cNvPr id="0" name=""/>
        <dsp:cNvSpPr/>
      </dsp:nvSpPr>
      <dsp:spPr>
        <a:xfrm rot="16200000">
          <a:off x="5921384" y="1837935"/>
          <a:ext cx="349230" cy="68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5973769" y="2028129"/>
        <a:ext cx="244461" cy="413426"/>
      </dsp:txXfrm>
    </dsp:sp>
    <dsp:sp modelId="{06EEB818-3FAD-446F-9150-570C54D1A24B}">
      <dsp:nvSpPr>
        <dsp:cNvPr id="0" name=""/>
        <dsp:cNvSpPr/>
      </dsp:nvSpPr>
      <dsp:spPr>
        <a:xfrm>
          <a:off x="4938683" y="-108597"/>
          <a:ext cx="2314632" cy="2026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Aldatmak</a:t>
          </a:r>
        </a:p>
      </dsp:txBody>
      <dsp:txXfrm>
        <a:off x="5277653" y="188192"/>
        <a:ext cx="1636692" cy="1433023"/>
      </dsp:txXfrm>
    </dsp:sp>
    <dsp:sp modelId="{10D8A74D-6538-41FE-A9D1-9E379726DC4C}">
      <dsp:nvSpPr>
        <dsp:cNvPr id="0" name=""/>
        <dsp:cNvSpPr/>
      </dsp:nvSpPr>
      <dsp:spPr>
        <a:xfrm rot="19874376">
          <a:off x="7237758" y="2379755"/>
          <a:ext cx="284453" cy="68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7243022" y="2538094"/>
        <a:ext cx="199117" cy="413426"/>
      </dsp:txXfrm>
    </dsp:sp>
    <dsp:sp modelId="{890DC926-AC50-44C0-A160-7151C2DCEA85}">
      <dsp:nvSpPr>
        <dsp:cNvPr id="0" name=""/>
        <dsp:cNvSpPr/>
      </dsp:nvSpPr>
      <dsp:spPr>
        <a:xfrm>
          <a:off x="7392079" y="1069140"/>
          <a:ext cx="2314632" cy="2026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Yalan beyanda bulunmak</a:t>
          </a:r>
        </a:p>
      </dsp:txBody>
      <dsp:txXfrm>
        <a:off x="7731049" y="1365929"/>
        <a:ext cx="1636692" cy="1433023"/>
      </dsp:txXfrm>
    </dsp:sp>
    <dsp:sp modelId="{D20861C5-8A2E-4B9E-B4EA-E9ED0A41E143}">
      <dsp:nvSpPr>
        <dsp:cNvPr id="0" name=""/>
        <dsp:cNvSpPr/>
      </dsp:nvSpPr>
      <dsp:spPr>
        <a:xfrm rot="1760472">
          <a:off x="7232644" y="3816694"/>
          <a:ext cx="331909" cy="68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7239031" y="3930107"/>
        <a:ext cx="232336" cy="413426"/>
      </dsp:txXfrm>
    </dsp:sp>
    <dsp:sp modelId="{775A7D2D-0FC4-4586-91DC-67AFFF80F685}">
      <dsp:nvSpPr>
        <dsp:cNvPr id="0" name=""/>
        <dsp:cNvSpPr/>
      </dsp:nvSpPr>
      <dsp:spPr>
        <a:xfrm>
          <a:off x="7434262" y="3818512"/>
          <a:ext cx="2314632" cy="2026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Zorlamak</a:t>
          </a:r>
        </a:p>
      </dsp:txBody>
      <dsp:txXfrm>
        <a:off x="7773232" y="4115301"/>
        <a:ext cx="1636692" cy="1433023"/>
      </dsp:txXfrm>
    </dsp:sp>
    <dsp:sp modelId="{C8345922-9CE6-4BCC-8BE2-9AA90C273DE1}">
      <dsp:nvSpPr>
        <dsp:cNvPr id="0" name=""/>
        <dsp:cNvSpPr/>
      </dsp:nvSpPr>
      <dsp:spPr>
        <a:xfrm rot="5400000">
          <a:off x="5921384" y="4331019"/>
          <a:ext cx="349230" cy="68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5973769" y="4416444"/>
        <a:ext cx="244461" cy="413426"/>
      </dsp:txXfrm>
    </dsp:sp>
    <dsp:sp modelId="{3A0367B1-C966-439F-9B61-11BD850CFF40}">
      <dsp:nvSpPr>
        <dsp:cNvPr id="0" name=""/>
        <dsp:cNvSpPr/>
      </dsp:nvSpPr>
      <dsp:spPr>
        <a:xfrm>
          <a:off x="4778326" y="4939995"/>
          <a:ext cx="2635347" cy="2026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Karaborsacılık</a:t>
          </a:r>
        </a:p>
      </dsp:txBody>
      <dsp:txXfrm>
        <a:off x="5164264" y="5236784"/>
        <a:ext cx="1863471" cy="1433023"/>
      </dsp:txXfrm>
    </dsp:sp>
    <dsp:sp modelId="{F8BD2779-B414-48AB-B959-7AAA424EA772}">
      <dsp:nvSpPr>
        <dsp:cNvPr id="0" name=""/>
        <dsp:cNvSpPr/>
      </dsp:nvSpPr>
      <dsp:spPr>
        <a:xfrm rot="9067590">
          <a:off x="4656456" y="3796065"/>
          <a:ext cx="298187" cy="68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4740352" y="3912276"/>
        <a:ext cx="208731" cy="413426"/>
      </dsp:txXfrm>
    </dsp:sp>
    <dsp:sp modelId="{665C5B80-BC41-44F9-BA10-ADF07F7CF9CD}">
      <dsp:nvSpPr>
        <dsp:cNvPr id="0" name=""/>
        <dsp:cNvSpPr/>
      </dsp:nvSpPr>
      <dsp:spPr>
        <a:xfrm>
          <a:off x="2471217" y="3776325"/>
          <a:ext cx="2314632" cy="2026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Karşı tarafın sıkıntısından yararlanmak</a:t>
          </a:r>
        </a:p>
      </dsp:txBody>
      <dsp:txXfrm>
        <a:off x="2810187" y="4073114"/>
        <a:ext cx="1636692" cy="1433023"/>
      </dsp:txXfrm>
    </dsp:sp>
    <dsp:sp modelId="{0F13A02A-E97E-44CA-9D42-A59033942067}">
      <dsp:nvSpPr>
        <dsp:cNvPr id="0" name=""/>
        <dsp:cNvSpPr/>
      </dsp:nvSpPr>
      <dsp:spPr>
        <a:xfrm rot="12600450">
          <a:off x="4657922" y="2345229"/>
          <a:ext cx="316095" cy="68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4746395" y="2506750"/>
        <a:ext cx="221267" cy="413426"/>
      </dsp:txXfrm>
    </dsp:sp>
    <dsp:sp modelId="{F96C242F-EB8A-4D51-B378-741F6CB35D12}">
      <dsp:nvSpPr>
        <dsp:cNvPr id="0" name=""/>
        <dsp:cNvSpPr/>
      </dsp:nvSpPr>
      <dsp:spPr>
        <a:xfrm>
          <a:off x="2485294" y="998805"/>
          <a:ext cx="2314632" cy="2026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Belirsizlik</a:t>
          </a:r>
        </a:p>
      </dsp:txBody>
      <dsp:txXfrm>
        <a:off x="2824264" y="1295594"/>
        <a:ext cx="1636692" cy="1433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3F02-A835-4572-ABA6-8A655BEF275B}">
      <dsp:nvSpPr>
        <dsp:cNvPr id="0" name=""/>
        <dsp:cNvSpPr/>
      </dsp:nvSpPr>
      <dsp:spPr>
        <a:xfrm>
          <a:off x="3275304" y="418337"/>
          <a:ext cx="5760720" cy="5760720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Haksız kazanç yollarından olan</a:t>
          </a:r>
        </a:p>
      </dsp:txBody>
      <dsp:txXfrm>
        <a:off x="6301740" y="953261"/>
        <a:ext cx="1371600" cy="1097280"/>
      </dsp:txXfrm>
    </dsp:sp>
    <dsp:sp modelId="{F90B1F89-044C-4CEA-9B0A-8A1E1EB33297}">
      <dsp:nvSpPr>
        <dsp:cNvPr id="0" name=""/>
        <dsp:cNvSpPr/>
      </dsp:nvSpPr>
      <dsp:spPr>
        <a:xfrm>
          <a:off x="3349371" y="510920"/>
          <a:ext cx="5760720" cy="5760720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Hırsızlık</a:t>
          </a:r>
        </a:p>
      </dsp:txBody>
      <dsp:txXfrm>
        <a:off x="7261860" y="2599182"/>
        <a:ext cx="1577340" cy="960120"/>
      </dsp:txXfrm>
    </dsp:sp>
    <dsp:sp modelId="{48F9064A-5B24-4BAC-B742-0C591EB93501}">
      <dsp:nvSpPr>
        <dsp:cNvPr id="0" name=""/>
        <dsp:cNvSpPr/>
      </dsp:nvSpPr>
      <dsp:spPr>
        <a:xfrm>
          <a:off x="3322624" y="627506"/>
          <a:ext cx="5760720" cy="5760720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Gasp</a:t>
          </a:r>
        </a:p>
      </dsp:txBody>
      <dsp:txXfrm>
        <a:off x="7021830" y="4039362"/>
        <a:ext cx="1371600" cy="1062990"/>
      </dsp:txXfrm>
    </dsp:sp>
    <dsp:sp modelId="{3C474F69-DBAD-4769-A56E-5F18DA8EA993}">
      <dsp:nvSpPr>
        <dsp:cNvPr id="0" name=""/>
        <dsp:cNvSpPr/>
      </dsp:nvSpPr>
      <dsp:spPr>
        <a:xfrm>
          <a:off x="3215640" y="678941"/>
          <a:ext cx="5760720" cy="5760720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Rüşvet</a:t>
          </a:r>
        </a:p>
      </dsp:txBody>
      <dsp:txXfrm>
        <a:off x="5427345" y="5205222"/>
        <a:ext cx="1337310" cy="960120"/>
      </dsp:txXfrm>
    </dsp:sp>
    <dsp:sp modelId="{7DA8FD52-32DC-4071-BF5E-663FA38368C3}">
      <dsp:nvSpPr>
        <dsp:cNvPr id="0" name=""/>
        <dsp:cNvSpPr/>
      </dsp:nvSpPr>
      <dsp:spPr>
        <a:xfrm>
          <a:off x="3108655" y="627506"/>
          <a:ext cx="5760720" cy="5760720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Tartıda hile yapmak</a:t>
          </a:r>
        </a:p>
      </dsp:txBody>
      <dsp:txXfrm>
        <a:off x="3798570" y="4039362"/>
        <a:ext cx="1371600" cy="1062990"/>
      </dsp:txXfrm>
    </dsp:sp>
    <dsp:sp modelId="{22A2442F-2173-4429-8A7C-7586AC8E97BF}">
      <dsp:nvSpPr>
        <dsp:cNvPr id="0" name=""/>
        <dsp:cNvSpPr/>
      </dsp:nvSpPr>
      <dsp:spPr>
        <a:xfrm>
          <a:off x="3081909" y="510920"/>
          <a:ext cx="5760720" cy="5760720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kumar</a:t>
          </a:r>
        </a:p>
      </dsp:txBody>
      <dsp:txXfrm>
        <a:off x="3352800" y="2599182"/>
        <a:ext cx="1577340" cy="960120"/>
      </dsp:txXfrm>
    </dsp:sp>
    <dsp:sp modelId="{85B83821-D720-41B9-B4A3-AFE5941431A6}">
      <dsp:nvSpPr>
        <dsp:cNvPr id="0" name=""/>
        <dsp:cNvSpPr/>
      </dsp:nvSpPr>
      <dsp:spPr>
        <a:xfrm>
          <a:off x="3155975" y="418337"/>
          <a:ext cx="5760720" cy="5760720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Faiz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Haram kılınmıştır</a:t>
          </a:r>
        </a:p>
      </dsp:txBody>
      <dsp:txXfrm>
        <a:off x="4518660" y="953261"/>
        <a:ext cx="1371600" cy="1097280"/>
      </dsp:txXfrm>
    </dsp:sp>
    <dsp:sp modelId="{0A131222-4943-4EA4-A375-040EBE13ED8F}">
      <dsp:nvSpPr>
        <dsp:cNvPr id="0" name=""/>
        <dsp:cNvSpPr/>
      </dsp:nvSpPr>
      <dsp:spPr>
        <a:xfrm>
          <a:off x="2918401" y="61721"/>
          <a:ext cx="6473952" cy="647395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5EC3D-1C81-478A-ADB9-0468BEEF14F4}">
      <dsp:nvSpPr>
        <dsp:cNvPr id="0" name=""/>
        <dsp:cNvSpPr/>
      </dsp:nvSpPr>
      <dsp:spPr>
        <a:xfrm>
          <a:off x="2992933" y="154714"/>
          <a:ext cx="6473952" cy="647395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84560-C510-4C4C-BE9F-59C28B14F9FB}">
      <dsp:nvSpPr>
        <dsp:cNvPr id="0" name=""/>
        <dsp:cNvSpPr/>
      </dsp:nvSpPr>
      <dsp:spPr>
        <a:xfrm>
          <a:off x="2966092" y="271030"/>
          <a:ext cx="6473952" cy="647395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E4585-241E-45ED-B114-B4228CE07E68}">
      <dsp:nvSpPr>
        <dsp:cNvPr id="0" name=""/>
        <dsp:cNvSpPr/>
      </dsp:nvSpPr>
      <dsp:spPr>
        <a:xfrm>
          <a:off x="2859024" y="322175"/>
          <a:ext cx="6473952" cy="647395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3C4D5-6AAE-485A-A1A5-AC9D4FE9CC4E}">
      <dsp:nvSpPr>
        <dsp:cNvPr id="0" name=""/>
        <dsp:cNvSpPr/>
      </dsp:nvSpPr>
      <dsp:spPr>
        <a:xfrm>
          <a:off x="2751955" y="271030"/>
          <a:ext cx="6473952" cy="647395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34BC3-100E-46C7-B156-0B505C913BC0}">
      <dsp:nvSpPr>
        <dsp:cNvPr id="0" name=""/>
        <dsp:cNvSpPr/>
      </dsp:nvSpPr>
      <dsp:spPr>
        <a:xfrm>
          <a:off x="2725114" y="154714"/>
          <a:ext cx="6473952" cy="647395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97672-6BA3-4AC2-B2EC-125B54CDCB4A}">
      <dsp:nvSpPr>
        <dsp:cNvPr id="0" name=""/>
        <dsp:cNvSpPr/>
      </dsp:nvSpPr>
      <dsp:spPr>
        <a:xfrm>
          <a:off x="2799646" y="61721"/>
          <a:ext cx="6473952" cy="647395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656B-861E-4A33-A2A2-4FA037ECDB90}">
      <dsp:nvSpPr>
        <dsp:cNvPr id="0" name=""/>
        <dsp:cNvSpPr/>
      </dsp:nvSpPr>
      <dsp:spPr>
        <a:xfrm>
          <a:off x="5067300" y="2539414"/>
          <a:ext cx="2057400" cy="20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İslâm’a göre mal edinme yolları</a:t>
          </a:r>
        </a:p>
      </dsp:txBody>
      <dsp:txXfrm>
        <a:off x="5167734" y="2639848"/>
        <a:ext cx="1856532" cy="1856532"/>
      </dsp:txXfrm>
    </dsp:sp>
    <dsp:sp modelId="{F2C8A3F7-3915-48E3-8E5A-BD6692C73EF6}">
      <dsp:nvSpPr>
        <dsp:cNvPr id="0" name=""/>
        <dsp:cNvSpPr/>
      </dsp:nvSpPr>
      <dsp:spPr>
        <a:xfrm rot="16200000">
          <a:off x="5550213" y="1993627"/>
          <a:ext cx="1091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B7567-8BF8-4481-BC2C-F449B225DADC}">
      <dsp:nvSpPr>
        <dsp:cNvPr id="0" name=""/>
        <dsp:cNvSpPr/>
      </dsp:nvSpPr>
      <dsp:spPr>
        <a:xfrm>
          <a:off x="5406771" y="69382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El emeği</a:t>
          </a:r>
        </a:p>
      </dsp:txBody>
      <dsp:txXfrm>
        <a:off x="5474062" y="136673"/>
        <a:ext cx="1243876" cy="1243876"/>
      </dsp:txXfrm>
    </dsp:sp>
    <dsp:sp modelId="{39A8F8AE-407A-400E-9760-9945DE0298B9}">
      <dsp:nvSpPr>
        <dsp:cNvPr id="0" name=""/>
        <dsp:cNvSpPr/>
      </dsp:nvSpPr>
      <dsp:spPr>
        <a:xfrm rot="19285714">
          <a:off x="7057919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9DF9D-582E-4198-AFAC-97423009E80C}">
      <dsp:nvSpPr>
        <dsp:cNvPr id="0" name=""/>
        <dsp:cNvSpPr/>
      </dsp:nvSpPr>
      <dsp:spPr>
        <a:xfrm>
          <a:off x="7603328" y="1127188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Nafaka</a:t>
          </a:r>
        </a:p>
      </dsp:txBody>
      <dsp:txXfrm>
        <a:off x="7670619" y="1194479"/>
        <a:ext cx="1243876" cy="1243876"/>
      </dsp:txXfrm>
    </dsp:sp>
    <dsp:sp modelId="{9C68EA0A-2461-41BB-9A79-F8E35844ABE4}">
      <dsp:nvSpPr>
        <dsp:cNvPr id="0" name=""/>
        <dsp:cNvSpPr/>
      </dsp:nvSpPr>
      <dsp:spPr>
        <a:xfrm rot="771429">
          <a:off x="7111569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2AB3B-79EB-4C4C-A54E-7ED4DC9B4FCA}">
      <dsp:nvSpPr>
        <dsp:cNvPr id="0" name=""/>
        <dsp:cNvSpPr/>
      </dsp:nvSpPr>
      <dsp:spPr>
        <a:xfrm>
          <a:off x="8145833" y="3504058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Miras</a:t>
          </a:r>
        </a:p>
      </dsp:txBody>
      <dsp:txXfrm>
        <a:off x="8213124" y="3571349"/>
        <a:ext cx="1243876" cy="1243876"/>
      </dsp:txXfrm>
    </dsp:sp>
    <dsp:sp modelId="{C2E37157-2575-4EA3-8EA4-23A9245A22B4}">
      <dsp:nvSpPr>
        <dsp:cNvPr id="0" name=""/>
        <dsp:cNvSpPr/>
      </dsp:nvSpPr>
      <dsp:spPr>
        <a:xfrm rot="3857143">
          <a:off x="6335866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975C3-E94B-4986-BCF1-B6EC43911FBC}">
      <dsp:nvSpPr>
        <dsp:cNvPr id="0" name=""/>
        <dsp:cNvSpPr/>
      </dsp:nvSpPr>
      <dsp:spPr>
        <a:xfrm>
          <a:off x="6625768" y="5410159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Zekât</a:t>
          </a:r>
        </a:p>
      </dsp:txBody>
      <dsp:txXfrm>
        <a:off x="6693059" y="5477450"/>
        <a:ext cx="1243876" cy="1243876"/>
      </dsp:txXfrm>
    </dsp:sp>
    <dsp:sp modelId="{7D43522A-E19E-40A8-A43C-89D2A46812EC}">
      <dsp:nvSpPr>
        <dsp:cNvPr id="0" name=""/>
        <dsp:cNvSpPr/>
      </dsp:nvSpPr>
      <dsp:spPr>
        <a:xfrm rot="6942857">
          <a:off x="4953388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CDA18-9F3F-41F7-BF2B-C1E6AEAB5E91}">
      <dsp:nvSpPr>
        <dsp:cNvPr id="0" name=""/>
        <dsp:cNvSpPr/>
      </dsp:nvSpPr>
      <dsp:spPr>
        <a:xfrm>
          <a:off x="4187773" y="5410159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Sadaka</a:t>
          </a:r>
        </a:p>
      </dsp:txBody>
      <dsp:txXfrm>
        <a:off x="4255064" y="5477450"/>
        <a:ext cx="1243876" cy="1243876"/>
      </dsp:txXfrm>
    </dsp:sp>
    <dsp:sp modelId="{80446134-C3D3-47D8-896E-FB7FF5D781E5}">
      <dsp:nvSpPr>
        <dsp:cNvPr id="0" name=""/>
        <dsp:cNvSpPr/>
      </dsp:nvSpPr>
      <dsp:spPr>
        <a:xfrm rot="10028571">
          <a:off x="4033035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8210B-7E71-4D8D-B2BA-EDF04292149C}">
      <dsp:nvSpPr>
        <dsp:cNvPr id="0" name=""/>
        <dsp:cNvSpPr/>
      </dsp:nvSpPr>
      <dsp:spPr>
        <a:xfrm>
          <a:off x="2667708" y="3504058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Ödül, Hibe</a:t>
          </a:r>
        </a:p>
      </dsp:txBody>
      <dsp:txXfrm>
        <a:off x="2734999" y="3571349"/>
        <a:ext cx="1243876" cy="1243876"/>
      </dsp:txXfrm>
    </dsp:sp>
    <dsp:sp modelId="{E6726C6E-5023-4988-AA66-0F745ACA146D}">
      <dsp:nvSpPr>
        <dsp:cNvPr id="0" name=""/>
        <dsp:cNvSpPr/>
      </dsp:nvSpPr>
      <dsp:spPr>
        <a:xfrm rot="13114286">
          <a:off x="4521890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25072-2CD3-463C-A149-5A7E6F9020A3}">
      <dsp:nvSpPr>
        <dsp:cNvPr id="0" name=""/>
        <dsp:cNvSpPr/>
      </dsp:nvSpPr>
      <dsp:spPr>
        <a:xfrm>
          <a:off x="3210213" y="1127188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Vasiyet</a:t>
          </a:r>
        </a:p>
      </dsp:txBody>
      <dsp:txXfrm>
        <a:off x="3277504" y="1194479"/>
        <a:ext cx="1243876" cy="1243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7D25B-BD2A-40AC-9BC0-1D62E545BAE9}">
      <dsp:nvSpPr>
        <dsp:cNvPr id="0" name=""/>
        <dsp:cNvSpPr/>
      </dsp:nvSpPr>
      <dsp:spPr>
        <a:xfrm>
          <a:off x="4669617" y="2982355"/>
          <a:ext cx="2719745" cy="23934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İŞÇİYSEN</a:t>
          </a:r>
        </a:p>
      </dsp:txBody>
      <dsp:txXfrm>
        <a:off x="5067914" y="3332866"/>
        <a:ext cx="1923151" cy="1692420"/>
      </dsp:txXfrm>
    </dsp:sp>
    <dsp:sp modelId="{CC12E623-AC3C-407A-89FE-3C90D93E225F}">
      <dsp:nvSpPr>
        <dsp:cNvPr id="0" name=""/>
        <dsp:cNvSpPr/>
      </dsp:nvSpPr>
      <dsp:spPr>
        <a:xfrm rot="16200000">
          <a:off x="5703591" y="2639452"/>
          <a:ext cx="651795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651795" y="1700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6013194" y="2640162"/>
        <a:ext cx="32589" cy="32589"/>
      </dsp:txXfrm>
    </dsp:sp>
    <dsp:sp modelId="{8AE3F980-F38B-45AB-9436-7FB45010A673}">
      <dsp:nvSpPr>
        <dsp:cNvPr id="0" name=""/>
        <dsp:cNvSpPr/>
      </dsp:nvSpPr>
      <dsp:spPr>
        <a:xfrm>
          <a:off x="4490560" y="26979"/>
          <a:ext cx="3077859" cy="2303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İşini gerektiği gibi yapacaksın</a:t>
          </a:r>
        </a:p>
      </dsp:txBody>
      <dsp:txXfrm>
        <a:off x="4941302" y="364330"/>
        <a:ext cx="2176375" cy="1628878"/>
      </dsp:txXfrm>
    </dsp:sp>
    <dsp:sp modelId="{375AD136-3044-4360-B456-4E6097EFD761}">
      <dsp:nvSpPr>
        <dsp:cNvPr id="0" name=""/>
        <dsp:cNvSpPr/>
      </dsp:nvSpPr>
      <dsp:spPr>
        <a:xfrm rot="1648859">
          <a:off x="7171947" y="4886386"/>
          <a:ext cx="500131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500131" y="1700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7409510" y="4890888"/>
        <a:ext cx="25006" cy="25006"/>
      </dsp:txXfrm>
    </dsp:sp>
    <dsp:sp modelId="{1F6B255A-3E73-4016-9017-EB858F336317}">
      <dsp:nvSpPr>
        <dsp:cNvPr id="0" name=""/>
        <dsp:cNvSpPr/>
      </dsp:nvSpPr>
      <dsp:spPr>
        <a:xfrm>
          <a:off x="7318334" y="4554419"/>
          <a:ext cx="3294258" cy="2303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Emaneti koruyacaksın</a:t>
          </a:r>
        </a:p>
      </dsp:txBody>
      <dsp:txXfrm>
        <a:off x="7800767" y="4891770"/>
        <a:ext cx="2329392" cy="1628878"/>
      </dsp:txXfrm>
    </dsp:sp>
    <dsp:sp modelId="{B2506998-FB33-4857-A2EF-FE9793C7EB9E}">
      <dsp:nvSpPr>
        <dsp:cNvPr id="0" name=""/>
        <dsp:cNvSpPr/>
      </dsp:nvSpPr>
      <dsp:spPr>
        <a:xfrm rot="9137556">
          <a:off x="4335683" y="4905078"/>
          <a:ext cx="558062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558062" y="1700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 rot="10800000">
        <a:off x="4600762" y="4908132"/>
        <a:ext cx="27903" cy="27903"/>
      </dsp:txXfrm>
    </dsp:sp>
    <dsp:sp modelId="{241AC06F-8137-47CE-A4D4-9F2ADAB945DE}">
      <dsp:nvSpPr>
        <dsp:cNvPr id="0" name=""/>
        <dsp:cNvSpPr/>
      </dsp:nvSpPr>
      <dsp:spPr>
        <a:xfrm>
          <a:off x="1607559" y="4554406"/>
          <a:ext cx="3028217" cy="23035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İşvereni ve işyerini zarara sokmayacaksın</a:t>
          </a:r>
        </a:p>
      </dsp:txBody>
      <dsp:txXfrm>
        <a:off x="2051031" y="4891757"/>
        <a:ext cx="2141273" cy="1628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93E0C-1698-41D9-8F3A-97B0CAA13B4C}">
      <dsp:nvSpPr>
        <dsp:cNvPr id="0" name=""/>
        <dsp:cNvSpPr/>
      </dsp:nvSpPr>
      <dsp:spPr>
        <a:xfrm>
          <a:off x="5125640" y="2717936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İŞVERENSEN</a:t>
          </a:r>
        </a:p>
      </dsp:txBody>
      <dsp:txXfrm>
        <a:off x="5409852" y="3002148"/>
        <a:ext cx="1372294" cy="1372294"/>
      </dsp:txXfrm>
    </dsp:sp>
    <dsp:sp modelId="{F5C8AC3E-1728-4AD4-BC93-559A6B3863A4}">
      <dsp:nvSpPr>
        <dsp:cNvPr id="0" name=""/>
        <dsp:cNvSpPr/>
      </dsp:nvSpPr>
      <dsp:spPr>
        <a:xfrm rot="16200000">
          <a:off x="5890713" y="2012301"/>
          <a:ext cx="410573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5952299" y="2205856"/>
        <a:ext cx="287401" cy="395906"/>
      </dsp:txXfrm>
    </dsp:sp>
    <dsp:sp modelId="{A83B9E3F-75BB-4AC7-B32D-D3A075705ADE}">
      <dsp:nvSpPr>
        <dsp:cNvPr id="0" name=""/>
        <dsp:cNvSpPr/>
      </dsp:nvSpPr>
      <dsp:spPr>
        <a:xfrm>
          <a:off x="5125640" y="2550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Emeğe göre ücret vereceksin</a:t>
          </a:r>
        </a:p>
      </dsp:txBody>
      <dsp:txXfrm>
        <a:off x="5409852" y="286762"/>
        <a:ext cx="1372294" cy="1372294"/>
      </dsp:txXfrm>
    </dsp:sp>
    <dsp:sp modelId="{1BD94720-5A63-4000-82F3-791164587DEB}">
      <dsp:nvSpPr>
        <dsp:cNvPr id="0" name=""/>
        <dsp:cNvSpPr/>
      </dsp:nvSpPr>
      <dsp:spPr>
        <a:xfrm rot="20520000">
          <a:off x="7170904" y="2942414"/>
          <a:ext cx="410573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173918" y="3093414"/>
        <a:ext cx="287401" cy="395906"/>
      </dsp:txXfrm>
    </dsp:sp>
    <dsp:sp modelId="{0CCE6C8A-E564-4C3F-85EA-AF5208C0ED3C}">
      <dsp:nvSpPr>
        <dsp:cNvPr id="0" name=""/>
        <dsp:cNvSpPr/>
      </dsp:nvSpPr>
      <dsp:spPr>
        <a:xfrm>
          <a:off x="7708126" y="1878836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Ücreti zamanında vereceksin </a:t>
          </a:r>
        </a:p>
      </dsp:txBody>
      <dsp:txXfrm>
        <a:off x="7992338" y="2163048"/>
        <a:ext cx="1372294" cy="1372294"/>
      </dsp:txXfrm>
    </dsp:sp>
    <dsp:sp modelId="{A2798230-D95A-4E42-A58D-550C7C8E32B4}">
      <dsp:nvSpPr>
        <dsp:cNvPr id="0" name=""/>
        <dsp:cNvSpPr/>
      </dsp:nvSpPr>
      <dsp:spPr>
        <a:xfrm rot="3240000">
          <a:off x="6681915" y="4447370"/>
          <a:ext cx="410573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6707302" y="4529515"/>
        <a:ext cx="287401" cy="395906"/>
      </dsp:txXfrm>
    </dsp:sp>
    <dsp:sp modelId="{77F5808B-E8DE-4A37-A51B-C9D6D75FB0B3}">
      <dsp:nvSpPr>
        <dsp:cNvPr id="0" name=""/>
        <dsp:cNvSpPr/>
      </dsp:nvSpPr>
      <dsp:spPr>
        <a:xfrm>
          <a:off x="6721704" y="4914730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İşçine iyi davranacaksın</a:t>
          </a:r>
        </a:p>
      </dsp:txBody>
      <dsp:txXfrm>
        <a:off x="7005916" y="5198942"/>
        <a:ext cx="1372294" cy="1372294"/>
      </dsp:txXfrm>
    </dsp:sp>
    <dsp:sp modelId="{B23B173E-C02D-4FED-B9E1-A9D270927804}">
      <dsp:nvSpPr>
        <dsp:cNvPr id="0" name=""/>
        <dsp:cNvSpPr/>
      </dsp:nvSpPr>
      <dsp:spPr>
        <a:xfrm rot="7560000">
          <a:off x="5099511" y="4447370"/>
          <a:ext cx="410573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5197296" y="4529515"/>
        <a:ext cx="287401" cy="395906"/>
      </dsp:txXfrm>
    </dsp:sp>
    <dsp:sp modelId="{1CC16390-E782-4A26-8B7A-D91112BF0238}">
      <dsp:nvSpPr>
        <dsp:cNvPr id="0" name=""/>
        <dsp:cNvSpPr/>
      </dsp:nvSpPr>
      <dsp:spPr>
        <a:xfrm>
          <a:off x="3529576" y="4914730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İş yerinin güvenliğini sağlayacaksın</a:t>
          </a:r>
        </a:p>
      </dsp:txBody>
      <dsp:txXfrm>
        <a:off x="3813788" y="5198942"/>
        <a:ext cx="1372294" cy="1372294"/>
      </dsp:txXfrm>
    </dsp:sp>
    <dsp:sp modelId="{F670A859-359C-4985-864F-FBBD2DB4A13A}">
      <dsp:nvSpPr>
        <dsp:cNvPr id="0" name=""/>
        <dsp:cNvSpPr/>
      </dsp:nvSpPr>
      <dsp:spPr>
        <a:xfrm rot="11880000">
          <a:off x="4610521" y="2942414"/>
          <a:ext cx="410573" cy="6598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730679" y="3093414"/>
        <a:ext cx="287401" cy="395906"/>
      </dsp:txXfrm>
    </dsp:sp>
    <dsp:sp modelId="{BEA11127-CE5A-424A-B88F-3A2BB682D33B}">
      <dsp:nvSpPr>
        <dsp:cNvPr id="0" name=""/>
        <dsp:cNvSpPr/>
      </dsp:nvSpPr>
      <dsp:spPr>
        <a:xfrm>
          <a:off x="2543154" y="1878836"/>
          <a:ext cx="1940718" cy="1940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İşi ehline vereceksin</a:t>
          </a:r>
        </a:p>
      </dsp:txBody>
      <dsp:txXfrm>
        <a:off x="2827366" y="2163048"/>
        <a:ext cx="1372294" cy="137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eBEGpgYD_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6HEyc9-fy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wU85z8HB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jwU85z8HBo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BEGpgYD_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7988" y="623814"/>
            <a:ext cx="10595317" cy="59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CB9AD0E-81A1-4287-AFFE-D223E86AA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09"/>
          <a:stretch/>
        </p:blipFill>
        <p:spPr>
          <a:xfrm>
            <a:off x="7026964" y="0"/>
            <a:ext cx="5015947" cy="399728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5E34F6E-3CF3-45CF-A073-171AB765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0" y="0"/>
            <a:ext cx="6891215" cy="4532243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DBD6E93-F002-4EC0-A6BE-917780900D44}"/>
              </a:ext>
            </a:extLst>
          </p:cNvPr>
          <p:cNvSpPr/>
          <p:nvPr/>
        </p:nvSpPr>
        <p:spPr>
          <a:xfrm>
            <a:off x="99391" y="4656339"/>
            <a:ext cx="11943520" cy="21236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“Sizden herhangi birinizin sırtına bir bağ odun yüklenip satması dilenmesinden daha hayırlıdır”</a:t>
            </a:r>
          </a:p>
          <a:p>
            <a:pPr algn="ctr"/>
            <a:r>
              <a:rPr lang="tr-TR" sz="4400" dirty="0"/>
              <a:t>Hadis-i Şerif </a:t>
            </a:r>
          </a:p>
        </p:txBody>
      </p:sp>
    </p:spTree>
    <p:extLst>
      <p:ext uri="{BB962C8B-B14F-4D97-AF65-F5344CB8AC3E}">
        <p14:creationId xmlns:p14="http://schemas.microsoft.com/office/powerpoint/2010/main" val="29739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b="17948"/>
          <a:stretch/>
        </p:blipFill>
        <p:spPr>
          <a:xfrm>
            <a:off x="0" y="0"/>
            <a:ext cx="12192000" cy="68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21781" b="28845"/>
          <a:stretch/>
        </p:blipFill>
        <p:spPr>
          <a:xfrm>
            <a:off x="2277682" y="844062"/>
            <a:ext cx="7908499" cy="56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176" y="701583"/>
            <a:ext cx="5931877" cy="6016207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94816" y="701583"/>
            <a:ext cx="5671412" cy="2058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İslâm’ın ekonomik hayata getirdiği en temel prensip helal kazançtır.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94816" y="2936000"/>
            <a:ext cx="5671412" cy="3781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(</a:t>
            </a:r>
            <a:r>
              <a:rPr lang="tr-TR" sz="3600" dirty="0" err="1"/>
              <a:t>s.a.v</a:t>
            </a:r>
            <a:r>
              <a:rPr lang="tr-TR" sz="3600" dirty="0"/>
              <a:t>.) «Kişinin kendi elinin emeği, bir de dürüst ticaretle elde ettiği kazancın» en temiz kazanç olduğunu belirtmiştir.</a:t>
            </a:r>
          </a:p>
        </p:txBody>
      </p:sp>
    </p:spTree>
    <p:extLst>
      <p:ext uri="{BB962C8B-B14F-4D97-AF65-F5344CB8AC3E}">
        <p14:creationId xmlns:p14="http://schemas.microsoft.com/office/powerpoint/2010/main" val="10013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8130319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3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F338A97-10C0-4725-ACBD-1FE07A7F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447E840-384A-4BF0-9D17-1E2FAEC6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D6766B0D-4AB3-4046-B27C-32BEB89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3ADE403A-E5BD-4AEF-8B56-521B1F2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21FBE5A-B8DF-42A0-A4C1-BCA28CBA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F8748C7-27EC-49BE-942F-6FDC6B30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4A89D7D-55D6-445B-AA89-C051F878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A9C61112-1A71-413F-9347-160A8A58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9F51E1B-D1CC-4999-AC02-3080D2E7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1A157737-7B30-428E-A5AE-766D9FC9E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4E5DECB-BBDA-4235-AB49-383FA3F1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729B861D-349E-4ED0-B6AD-578FC191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0677605B-7F74-499E-BDF5-9E189FA65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F33191CA-4739-4FBD-A714-E6B8D848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B5BADEA4-1397-4596-8CE7-44A915A35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8884" y="1599569"/>
            <a:ext cx="5671412" cy="467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Haram lokma ile beslenen bir vücudun ibadet ve eylemleri faydasız, gayri meşru yollarla oluşturulan sermayenin kazanç ve karı da bereketsizdir.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15282"/>
          <a:stretch/>
        </p:blipFill>
        <p:spPr>
          <a:xfrm>
            <a:off x="6338668" y="1599569"/>
            <a:ext cx="5517865" cy="46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6344529" y="1747550"/>
            <a:ext cx="5697415" cy="34163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النَّاسُ كُلُوا مِمَّا فِي الْاَرْضِ حَـلَالاً طَـيِّباًۘ وَلَا تَتَّبِعُوا خُطُوَاتِ الشَّيْطَانِۜ اِنَّهُ لَكُمْ عَدُوٌّ مُب۪ينٌ ﴿١٦٨﴾</a:t>
            </a:r>
            <a:endParaRPr lang="tr-TR" sz="54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80748" y="1747550"/>
            <a:ext cx="5966834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Ey insanlar! Yeryüzünde bulunanların helâl ve temiz olanlarından </a:t>
            </a:r>
            <a:r>
              <a:rPr lang="tr-TR" sz="3600" dirty="0" err="1"/>
              <a:t>yeyin</a:t>
            </a:r>
            <a:r>
              <a:rPr lang="tr-TR" sz="3600" dirty="0"/>
              <a:t>, şeytanın peşine düşmeyin; zira şeytan sizin açık bir düşmanınızdır. (Bakara,168) </a:t>
            </a:r>
          </a:p>
        </p:txBody>
      </p:sp>
    </p:spTree>
    <p:extLst>
      <p:ext uri="{BB962C8B-B14F-4D97-AF65-F5344CB8AC3E}">
        <p14:creationId xmlns:p14="http://schemas.microsoft.com/office/powerpoint/2010/main" val="6846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Birazcık dinlenelim…</a:t>
            </a:r>
          </a:p>
        </p:txBody>
      </p:sp>
    </p:spTree>
    <p:extLst>
      <p:ext uri="{BB962C8B-B14F-4D97-AF65-F5344CB8AC3E}">
        <p14:creationId xmlns:p14="http://schemas.microsoft.com/office/powerpoint/2010/main" val="2121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6HEyc9-fy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9004" y="756141"/>
            <a:ext cx="10539045" cy="592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3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26125" y="3244334"/>
            <a:ext cx="493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https://www.youtube.com/watch?v=UjwU85z8HBo</a:t>
            </a:r>
            <a:endParaRPr lang="tr-TR" dirty="0"/>
          </a:p>
        </p:txBody>
      </p:sp>
      <p:pic>
        <p:nvPicPr>
          <p:cNvPr id="2" name="UjwU85z8HB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94390" y="953502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ve EKONOMİ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1988048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5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0E9C9-1865-4C0F-8B52-8553C0813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FE0E9C9-1865-4C0F-8B52-8553C0813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FE0E9C9-1865-4C0F-8B52-8553C0813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FE0E9C9-1865-4C0F-8B52-8553C0813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3257B-E99D-4F57-AA8B-3D0EFCE0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B93257B-E99D-4F57-AA8B-3D0EFCE0B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B93257B-E99D-4F57-AA8B-3D0EFCE0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B93257B-E99D-4F57-AA8B-3D0EFCE0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EEB818-3FAD-446F-9150-570C54D1A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6EEB818-3FAD-446F-9150-570C54D1A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6EEB818-3FAD-446F-9150-570C54D1A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6EEB818-3FAD-446F-9150-570C54D1A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8A74D-6538-41FE-A9D1-9E379726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0D8A74D-6538-41FE-A9D1-9E379726D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0D8A74D-6538-41FE-A9D1-9E379726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0D8A74D-6538-41FE-A9D1-9E379726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0DC926-AC50-44C0-A160-7151C2DC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890DC926-AC50-44C0-A160-7151C2DC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90DC926-AC50-44C0-A160-7151C2DC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90DC926-AC50-44C0-A160-7151C2DC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0861C5-8A2E-4B9E-B4EA-E9ED0A41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20861C5-8A2E-4B9E-B4EA-E9ED0A41E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20861C5-8A2E-4B9E-B4EA-E9ED0A41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20861C5-8A2E-4B9E-B4EA-E9ED0A41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5A7D2D-0FC4-4586-91DC-67AFFF80F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75A7D2D-0FC4-4586-91DC-67AFFF80F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75A7D2D-0FC4-4586-91DC-67AFFF80F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75A7D2D-0FC4-4586-91DC-67AFFF80F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345922-9CE6-4BCC-8BE2-9AA90C27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8345922-9CE6-4BCC-8BE2-9AA90C273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8345922-9CE6-4BCC-8BE2-9AA90C27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8345922-9CE6-4BCC-8BE2-9AA90C27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0367B1-C966-439F-9B61-11BD850CF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A0367B1-C966-439F-9B61-11BD850CF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A0367B1-C966-439F-9B61-11BD850CF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A0367B1-C966-439F-9B61-11BD850CF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D2779-B414-48AB-B959-7AAA424EA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8BD2779-B414-48AB-B959-7AAA424EA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8BD2779-B414-48AB-B959-7AAA424EA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F8BD2779-B414-48AB-B959-7AAA424EA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5C5B80-BC41-44F9-BA10-ADF07F7CF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665C5B80-BC41-44F9-BA10-ADF07F7CF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665C5B80-BC41-44F9-BA10-ADF07F7CF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665C5B80-BC41-44F9-BA10-ADF07F7CF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3A02A-E97E-44CA-9D42-A59033942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F13A02A-E97E-44CA-9D42-A59033942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0F13A02A-E97E-44CA-9D42-A59033942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0F13A02A-E97E-44CA-9D42-A59033942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6C242F-EB8A-4D51-B378-741F6CB3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96C242F-EB8A-4D51-B378-741F6CB3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96C242F-EB8A-4D51-B378-741F6CB3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96C242F-EB8A-4D51-B378-741F6CB3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5704269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53F02-A835-4572-ABA6-8A655BEF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7153F02-A835-4572-ABA6-8A655BEF2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7153F02-A835-4572-ABA6-8A655BEF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7153F02-A835-4572-ABA6-8A655BEF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131222-4943-4EA4-A375-040EBE13E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0A131222-4943-4EA4-A375-040EBE13E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A131222-4943-4EA4-A375-040EBE13E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A131222-4943-4EA4-A375-040EBE13E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B1F89-044C-4CEA-9B0A-8A1E1EB3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F90B1F89-044C-4CEA-9B0A-8A1E1EB33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90B1F89-044C-4CEA-9B0A-8A1E1EB3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90B1F89-044C-4CEA-9B0A-8A1E1EB3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95EC3D-1C81-478A-ADB9-0468BEEF1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195EC3D-1C81-478A-ADB9-0468BEEF1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195EC3D-1C81-478A-ADB9-0468BEEF1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195EC3D-1C81-478A-ADB9-0468BEEF1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F9064A-5B24-4BAC-B742-0C591EB9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8F9064A-5B24-4BAC-B742-0C591EB93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8F9064A-5B24-4BAC-B742-0C591EB9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8F9064A-5B24-4BAC-B742-0C591EB93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84560-C510-4C4C-BE9F-59C28B14F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2784560-C510-4C4C-BE9F-59C28B14F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2784560-C510-4C4C-BE9F-59C28B14F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2784560-C510-4C4C-BE9F-59C28B14F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474F69-DBAD-4769-A56E-5F18DA8EA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C474F69-DBAD-4769-A56E-5F18DA8EA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C474F69-DBAD-4769-A56E-5F18DA8EA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C474F69-DBAD-4769-A56E-5F18DA8EA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E4585-241E-45ED-B114-B4228CE07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FCE4585-241E-45ED-B114-B4228CE07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CE4585-241E-45ED-B114-B4228CE07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FCE4585-241E-45ED-B114-B4228CE07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8FD52-32DC-4071-BF5E-663FA3836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DA8FD52-32DC-4071-BF5E-663FA3836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DA8FD52-32DC-4071-BF5E-663FA3836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DA8FD52-32DC-4071-BF5E-663FA3836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3C4D5-6AAE-485A-A1A5-AC9D4FE9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B663C4D5-6AAE-485A-A1A5-AC9D4FE9C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663C4D5-6AAE-485A-A1A5-AC9D4FE9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663C4D5-6AAE-485A-A1A5-AC9D4FE9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2442F-2173-4429-8A7C-7586AC8E9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22A2442F-2173-4429-8A7C-7586AC8E9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22A2442F-2173-4429-8A7C-7586AC8E9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22A2442F-2173-4429-8A7C-7586AC8E9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034BC3-100E-46C7-B156-0B505C913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9034BC3-100E-46C7-B156-0B505C913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09034BC3-100E-46C7-B156-0B505C913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09034BC3-100E-46C7-B156-0B505C913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B83821-D720-41B9-B4A3-AFE59414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85B83821-D720-41B9-B4A3-AFE594143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85B83821-D720-41B9-B4A3-AFE59414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85B83821-D720-41B9-B4A3-AFE594143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997672-6BA3-4AC2-B2EC-125B54C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AA997672-6BA3-4AC2-B2EC-125B54CD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AA997672-6BA3-4AC2-B2EC-125B54C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AA997672-6BA3-4AC2-B2EC-125B54C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2217645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6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9656B-861E-4A33-A2A2-4FA037EC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C39656B-861E-4A33-A2A2-4FA037ECD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C39656B-861E-4A33-A2A2-4FA037EC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C39656B-861E-4A33-A2A2-4FA037EC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8A3F7-3915-48E3-8E5A-BD6692C7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2C8A3F7-3915-48E3-8E5A-BD6692C73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2C8A3F7-3915-48E3-8E5A-BD6692C7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2C8A3F7-3915-48E3-8E5A-BD6692C7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B7567-8BF8-4481-BC2C-F449B225D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2DB7567-8BF8-4481-BC2C-F449B225D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2DB7567-8BF8-4481-BC2C-F449B225D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2DB7567-8BF8-4481-BC2C-F449B225D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A8F8AE-407A-400E-9760-9945DE02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9A8F8AE-407A-400E-9760-9945DE029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9A8F8AE-407A-400E-9760-9945DE02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9A8F8AE-407A-400E-9760-9945DE029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9DF9D-582E-4198-AFAC-97423009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F69DF9D-582E-4198-AFAC-97423009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F69DF9D-582E-4198-AFAC-97423009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F69DF9D-582E-4198-AFAC-97423009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68EA0A-2461-41BB-9A79-F8E35844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C68EA0A-2461-41BB-9A79-F8E35844A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C68EA0A-2461-41BB-9A79-F8E35844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C68EA0A-2461-41BB-9A79-F8E35844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2AB3B-79EB-4C4C-A54E-7ED4DC9B4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5B02AB3B-79EB-4C4C-A54E-7ED4DC9B4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5B02AB3B-79EB-4C4C-A54E-7ED4DC9B4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5B02AB3B-79EB-4C4C-A54E-7ED4DC9B4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37157-2575-4EA3-8EA4-23A9245A2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2E37157-2575-4EA3-8EA4-23A9245A2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2E37157-2575-4EA3-8EA4-23A9245A2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2E37157-2575-4EA3-8EA4-23A9245A2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975C3-E94B-4986-BCF1-B6EC43911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F55975C3-E94B-4986-BCF1-B6EC43911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F55975C3-E94B-4986-BCF1-B6EC43911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55975C3-E94B-4986-BCF1-B6EC43911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3522A-E19E-40A8-A43C-89D2A4681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7D43522A-E19E-40A8-A43C-89D2A4681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D43522A-E19E-40A8-A43C-89D2A4681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D43522A-E19E-40A8-A43C-89D2A4681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DA18-9F3F-41F7-BF2B-C1E6AEAB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C0CDA18-9F3F-41F7-BF2B-C1E6AEAB5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C0CDA18-9F3F-41F7-BF2B-C1E6AEAB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C0CDA18-9F3F-41F7-BF2B-C1E6AEAB5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446134-C3D3-47D8-896E-FB7FF5D78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80446134-C3D3-47D8-896E-FB7FF5D78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80446134-C3D3-47D8-896E-FB7FF5D78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80446134-C3D3-47D8-896E-FB7FF5D78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8210B-7E71-4D8D-B2BA-EDF04292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178210B-7E71-4D8D-B2BA-EDF042921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178210B-7E71-4D8D-B2BA-EDF04292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178210B-7E71-4D8D-B2BA-EDF04292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26C6E-5023-4988-AA66-0F745ACA1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E6726C6E-5023-4988-AA66-0F745ACA1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E6726C6E-5023-4988-AA66-0F745ACA1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E6726C6E-5023-4988-AA66-0F745ACA1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525072-2CD3-463C-A149-5A7E6F902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FE525072-2CD3-463C-A149-5A7E6F902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FE525072-2CD3-463C-A149-5A7E6F902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FE525072-2CD3-463C-A149-5A7E6F902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748" y="1747549"/>
            <a:ext cx="5235314" cy="410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 işçi işveren arasındaki ilişkileri de düzenlemiş, bunlarla alakalı temel ahlaki prensiplere dayanan bazı ilke ve esaslar belirlemiştir.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747550"/>
            <a:ext cx="63817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97670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6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47D25B-BD2A-40AC-9BC0-1D62E545B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647D25B-BD2A-40AC-9BC0-1D62E545B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647D25B-BD2A-40AC-9BC0-1D62E545B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647D25B-BD2A-40AC-9BC0-1D62E545B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12E623-AC3C-407A-89FE-3C90D93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C12E623-AC3C-407A-89FE-3C90D93E2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C12E623-AC3C-407A-89FE-3C90D93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C12E623-AC3C-407A-89FE-3C90D93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E3F980-F38B-45AB-9436-7FB45010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AE3F980-F38B-45AB-9436-7FB45010A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AE3F980-F38B-45AB-9436-7FB45010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AE3F980-F38B-45AB-9436-7FB45010A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AD136-3044-4360-B456-4E6097EFD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75AD136-3044-4360-B456-4E6097EFD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75AD136-3044-4360-B456-4E6097EFD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75AD136-3044-4360-B456-4E6097EFD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B255A-3E73-4016-9017-EB858F336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F6B255A-3E73-4016-9017-EB858F336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F6B255A-3E73-4016-9017-EB858F336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F6B255A-3E73-4016-9017-EB858F336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06998-FB33-4857-A2EF-FE9793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B2506998-FB33-4857-A2EF-FE9793C7E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2506998-FB33-4857-A2EF-FE9793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2506998-FB33-4857-A2EF-FE9793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1AC06F-8137-47CE-A4D4-9F2ADAB94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241AC06F-8137-47CE-A4D4-9F2ADAB94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1AC06F-8137-47CE-A4D4-9F2ADAB94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41AC06F-8137-47CE-A4D4-9F2ADAB94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1948733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6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C93E0C-1698-41D9-8F3A-97B0CAA1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EC93E0C-1698-41D9-8F3A-97B0CAA13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EC93E0C-1698-41D9-8F3A-97B0CAA1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EC93E0C-1698-41D9-8F3A-97B0CAA1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8AC3E-1728-4AD4-BC93-559A6B386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5C8AC3E-1728-4AD4-BC93-559A6B386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5C8AC3E-1728-4AD4-BC93-559A6B386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5C8AC3E-1728-4AD4-BC93-559A6B386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3B9E3F-75BB-4AC7-B32D-D3A07570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83B9E3F-75BB-4AC7-B32D-D3A075705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83B9E3F-75BB-4AC7-B32D-D3A07570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83B9E3F-75BB-4AC7-B32D-D3A07570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D94720-5A63-4000-82F3-791164587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1BD94720-5A63-4000-82F3-791164587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BD94720-5A63-4000-82F3-791164587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1BD94720-5A63-4000-82F3-791164587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E6C8A-E564-4C3F-85EA-AF5208C0E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CCE6C8A-E564-4C3F-85EA-AF5208C0E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CCE6C8A-E564-4C3F-85EA-AF5208C0E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CCE6C8A-E564-4C3F-85EA-AF5208C0E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98230-D95A-4E42-A58D-550C7C8E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A2798230-D95A-4E42-A58D-550C7C8E3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A2798230-D95A-4E42-A58D-550C7C8E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A2798230-D95A-4E42-A58D-550C7C8E3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5808B-E8DE-4A37-A51B-C9D6D75F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7F5808B-E8DE-4A37-A51B-C9D6D75F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7F5808B-E8DE-4A37-A51B-C9D6D75F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7F5808B-E8DE-4A37-A51B-C9D6D75F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B173E-C02D-4FED-B9E1-A9D27092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B23B173E-C02D-4FED-B9E1-A9D270927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23B173E-C02D-4FED-B9E1-A9D27092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B23B173E-C02D-4FED-B9E1-A9D270927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16390-E782-4A26-8B7A-D91112BF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CC16390-E782-4A26-8B7A-D91112BF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CC16390-E782-4A26-8B7A-D91112BF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CC16390-E782-4A26-8B7A-D91112BF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0A859-359C-4985-864F-FBBD2DB4A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670A859-359C-4985-864F-FBBD2DB4A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670A859-359C-4985-864F-FBBD2DB4A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F670A859-359C-4985-864F-FBBD2DB4A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11127-CE5A-424A-B88F-3A2BB682D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EA11127-CE5A-424A-B88F-3A2BB682D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EA11127-CE5A-424A-B88F-3A2BB682D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EA11127-CE5A-424A-B88F-3A2BB682D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308" y="381000"/>
            <a:ext cx="609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9151" y="1827230"/>
            <a:ext cx="5852160" cy="37856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İslâm çalışmaya, üretmeye ve kazanmaya dair bazı ölçüler belirlediği gibi kazanılanların harcanması ve tüketilmesine dair de bazı ilke ve esaslar belirler.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37" y="1827230"/>
            <a:ext cx="5819775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689318" y="630381"/>
            <a:ext cx="6147580" cy="2658794"/>
          </a:xfrm>
          <a:prstGeom prst="cloudCallout">
            <a:avLst>
              <a:gd name="adj1" fmla="val 23225"/>
              <a:gd name="adj2" fmla="val 72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harcamalara dair İslâm ne gibi prensipler belirlemiştir?</a:t>
            </a: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İslam dininin ekonomik hayatla ilgili ilkelerini yorumlar.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55048" y="844018"/>
            <a:ext cx="8190810" cy="120032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Tüketime ve harcamaya dair İslâm’ın öngördüğü temel prensipler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01101" y="2368362"/>
            <a:ext cx="9932224" cy="646331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Tüketim ve harcama toplum zararına olmayacak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91374" y="3943353"/>
            <a:ext cx="5247684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İsraf edilmeyecek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189814" y="5236865"/>
            <a:ext cx="4525644" cy="12003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İnfak ve cömertlik asıl olacak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905530" y="3518954"/>
            <a:ext cx="5094212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Sadaka ve Zekat ile fakir fukara ile paylaşılacak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891374" y="5236865"/>
            <a:ext cx="5683348" cy="12003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Malın ve mülkün gerçek sahibi unutulmayacak</a:t>
            </a:r>
          </a:p>
        </p:txBody>
      </p:sp>
    </p:spTree>
    <p:extLst>
      <p:ext uri="{BB962C8B-B14F-4D97-AF65-F5344CB8AC3E}">
        <p14:creationId xmlns:p14="http://schemas.microsoft.com/office/powerpoint/2010/main" val="32120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3334" b="1"/>
          <a:stretch/>
        </p:blipFill>
        <p:spPr>
          <a:xfrm>
            <a:off x="0" y="0"/>
            <a:ext cx="12192000" cy="68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01.09.2019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Belirtme Çizgisi 2"/>
          <p:cNvSpPr/>
          <p:nvPr/>
        </p:nvSpPr>
        <p:spPr>
          <a:xfrm>
            <a:off x="6289964" y="630381"/>
            <a:ext cx="5902036" cy="2605188"/>
          </a:xfrm>
          <a:prstGeom prst="wedgeEllipseCallout">
            <a:avLst>
              <a:gd name="adj1" fmla="val -38673"/>
              <a:gd name="adj2" fmla="val 74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Size göre din ve ekonomi arasında nasıl bir ilişki olabilir?</a:t>
            </a:r>
          </a:p>
        </p:txBody>
      </p:sp>
      <p:sp>
        <p:nvSpPr>
          <p:cNvPr id="4" name="Bulut Belirtme Çizgisi 3"/>
          <p:cNvSpPr/>
          <p:nvPr/>
        </p:nvSpPr>
        <p:spPr>
          <a:xfrm>
            <a:off x="689318" y="630381"/>
            <a:ext cx="5430128" cy="2658794"/>
          </a:xfrm>
          <a:prstGeom prst="cloudCallout">
            <a:avLst>
              <a:gd name="adj1" fmla="val 23225"/>
              <a:gd name="adj2" fmla="val 72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Ekonomi ve ekonomik hayat ne demektir?</a:t>
            </a:r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4816" y="2204151"/>
            <a:ext cx="5544801" cy="4520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 insan topluluğunun ya da bir ülkenin yaşayabilmek için üretme ve bunları bölüşme biçimlerinin ve bu eylemlerden doğan ilişkilerin tümüdür.</a:t>
            </a:r>
          </a:p>
        </p:txBody>
      </p:sp>
      <p:sp>
        <p:nvSpPr>
          <p:cNvPr id="3" name="Aşağı Ok 2"/>
          <p:cNvSpPr/>
          <p:nvPr/>
        </p:nvSpPr>
        <p:spPr>
          <a:xfrm>
            <a:off x="892232" y="689317"/>
            <a:ext cx="4847385" cy="109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Ekonomi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77" y="2204151"/>
            <a:ext cx="6031524" cy="45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686430539"/>
              </p:ext>
            </p:extLst>
          </p:nvPr>
        </p:nvGraphicFramePr>
        <p:xfrm>
          <a:off x="0" y="1"/>
          <a:ext cx="1219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196948" y="4865852"/>
            <a:ext cx="5162843" cy="10772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Gibi insan ve grup ilişkilerini beraberinde getirdiğinden,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654018" y="4865852"/>
            <a:ext cx="5537982" cy="10772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süreçlerin belli esas ve ilkelere göre yapılması önemlidir.   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4276578" y="3657601"/>
            <a:ext cx="5542673" cy="7737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ağ Ok 7"/>
          <p:cNvSpPr/>
          <p:nvPr/>
        </p:nvSpPr>
        <p:spPr>
          <a:xfrm>
            <a:off x="5613009" y="5135156"/>
            <a:ext cx="787791" cy="53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764345" y="6123683"/>
            <a:ext cx="10663310" cy="5232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Nitekim bu ilke ve esasların belirlenmesinde de din etkin bir konumdadır.</a:t>
            </a:r>
          </a:p>
        </p:txBody>
      </p:sp>
    </p:spTree>
    <p:extLst>
      <p:ext uri="{BB962C8B-B14F-4D97-AF65-F5344CB8AC3E}">
        <p14:creationId xmlns:p14="http://schemas.microsoft.com/office/powerpoint/2010/main" val="5780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19A18-7EBA-47BC-8354-A9185510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09B19A18-7EBA-47BC-8354-A9185510A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9B19A18-7EBA-47BC-8354-A9185510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9B19A18-7EBA-47BC-8354-A9185510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BD74B-CCE7-42DA-87DF-4841F9EA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41FBD74B-CCE7-42DA-87DF-4841F9EA7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1FBD74B-CCE7-42DA-87DF-4841F9EA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1FBD74B-CCE7-42DA-87DF-4841F9EA7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593AFF-5D3C-4EB7-A2C1-AE5726D1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4E593AFF-5D3C-4EB7-A2C1-AE5726D11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4E593AFF-5D3C-4EB7-A2C1-AE5726D1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E593AFF-5D3C-4EB7-A2C1-AE5726D1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1D59C-BA3B-48FC-81C9-DE25C0A5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6521D59C-BA3B-48FC-81C9-DE25C0A52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521D59C-BA3B-48FC-81C9-DE25C0A5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6521D59C-BA3B-48FC-81C9-DE25C0A5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858A00-2B82-495C-8E01-67E31162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9858A00-2B82-495C-8E01-67E311620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69858A00-2B82-495C-8E01-67E31162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69858A00-2B82-495C-8E01-67E31162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CF33D5-9854-4365-82F5-C54C46C9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80CF33D5-9854-4365-82F5-C54C46C93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80CF33D5-9854-4365-82F5-C54C46C9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80CF33D5-9854-4365-82F5-C54C46C93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DA736-7F0F-4C0A-A571-893B85498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829DA736-7F0F-4C0A-A571-893B85498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29DA736-7F0F-4C0A-A571-893B85498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29DA736-7F0F-4C0A-A571-893B85498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E6776-3190-41CE-848D-FDDB8977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BCAE6776-3190-41CE-848D-FDDB89779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BCAE6776-3190-41CE-848D-FDDB8977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BCAE6776-3190-41CE-848D-FDDB8977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8333D-E351-4FBF-9801-9EACD2DF5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3B8333D-E351-4FBF-9801-9EACD2DF5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3B8333D-E351-4FBF-9801-9EACD2DF5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3B8333D-E351-4FBF-9801-9EACD2DF5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94816" y="267287"/>
            <a:ext cx="11861196" cy="84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İslâm’ın ekonomik hayata getirdiği bazı ilkeler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686929" y="1510089"/>
            <a:ext cx="6963507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İslâm dinin öncelikle bireyin çalışmasına, üretip kazanmasına önem verir.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358597" y="3709687"/>
            <a:ext cx="5697415" cy="304698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هُوَ الَّذ۪ي جَعَلَ لَـكُمُ الَّيْلَ لِتَسْكُنُوا ف۪يهِ وَالنَّهَارَ مُبْصِراًۜ اِنَّ ف۪ي ذٰلِكَ لَاٰيَاتٍ لِقَوْمٍ يَسْمَعُونَ ﴿٦٧﴾ </a:t>
            </a:r>
            <a:endParaRPr lang="tr-TR" sz="4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94816" y="3709687"/>
            <a:ext cx="5966834" cy="304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O (Allah), geceyi içinde dinlenesiniz diye </a:t>
            </a:r>
            <a:r>
              <a:rPr lang="tr-TR" sz="3000"/>
              <a:t>sizin için </a:t>
            </a:r>
            <a:r>
              <a:rPr lang="tr-TR" sz="3000" dirty="0"/>
              <a:t>yaratan, (çalışıp kazanmanız için de) gündüzü aydınlık kılandır. Şüphesiz bunda dinleyen bir toplum için ibretler vardır. (</a:t>
            </a:r>
            <a:r>
              <a:rPr lang="tr-TR" sz="3000" dirty="0" err="1"/>
              <a:t>Yûnus</a:t>
            </a:r>
            <a:r>
              <a:rPr lang="tr-TR" sz="3000" dirty="0"/>
              <a:t>, 67) </a:t>
            </a:r>
          </a:p>
        </p:txBody>
      </p:sp>
    </p:spTree>
    <p:extLst>
      <p:ext uri="{BB962C8B-B14F-4D97-AF65-F5344CB8AC3E}">
        <p14:creationId xmlns:p14="http://schemas.microsoft.com/office/powerpoint/2010/main" val="16417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B28C323-5A6B-4BF7-8E56-AF4225DA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177693F-5129-441E-8036-041947F8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26298"/>
          <a:stretch/>
        </p:blipFill>
        <p:spPr>
          <a:xfrm>
            <a:off x="0" y="0"/>
            <a:ext cx="1214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4530</TotalTime>
  <Words>486</Words>
  <Application>Microsoft Office PowerPoint</Application>
  <PresentationFormat>Geniş ekran</PresentationFormat>
  <Paragraphs>80</Paragraphs>
  <Slides>32</Slides>
  <Notes>0</Notes>
  <HiddenSlides>1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Calibri</vt:lpstr>
      <vt:lpstr>Gill Sans MT</vt:lpstr>
      <vt:lpstr>Wingdings 2</vt:lpstr>
      <vt:lpstr>Kar Payı</vt:lpstr>
      <vt:lpstr>PowerPoint Sunusu</vt:lpstr>
      <vt:lpstr>DİN ve EKONOMİ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287</cp:revision>
  <dcterms:created xsi:type="dcterms:W3CDTF">2019-07-15T06:01:13Z</dcterms:created>
  <dcterms:modified xsi:type="dcterms:W3CDTF">2021-01-17T20:16:23Z</dcterms:modified>
</cp:coreProperties>
</file>