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55" r:id="rId2"/>
    <p:sldId id="308" r:id="rId3"/>
    <p:sldId id="315" r:id="rId4"/>
    <p:sldId id="422" r:id="rId5"/>
    <p:sldId id="466" r:id="rId6"/>
    <p:sldId id="467" r:id="rId7"/>
    <p:sldId id="536" r:id="rId8"/>
    <p:sldId id="511" r:id="rId9"/>
    <p:sldId id="537" r:id="rId10"/>
    <p:sldId id="539" r:id="rId11"/>
    <p:sldId id="541" r:id="rId12"/>
    <p:sldId id="540" r:id="rId13"/>
    <p:sldId id="544" r:id="rId14"/>
    <p:sldId id="556" r:id="rId15"/>
    <p:sldId id="521" r:id="rId16"/>
    <p:sldId id="547" r:id="rId17"/>
    <p:sldId id="548" r:id="rId18"/>
    <p:sldId id="546" r:id="rId19"/>
    <p:sldId id="549" r:id="rId20"/>
    <p:sldId id="545" r:id="rId21"/>
    <p:sldId id="550" r:id="rId22"/>
    <p:sldId id="551" r:id="rId23"/>
    <p:sldId id="552" r:id="rId24"/>
    <p:sldId id="26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5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EA9E7-F0C8-4F9C-B753-E1265CB90CFA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21011F-81B7-4F52-9136-C60E9D4EAB3A}">
      <dgm:prSet phldrT="[Metin]" custT="1"/>
      <dgm:spPr/>
      <dgm:t>
        <a:bodyPr/>
        <a:lstStyle/>
        <a:p>
          <a:r>
            <a:rPr lang="tr-TR" sz="4000" dirty="0"/>
            <a:t>ADALET</a:t>
          </a:r>
        </a:p>
      </dgm:t>
    </dgm:pt>
    <dgm:pt modelId="{1AF7DBA3-133F-46EB-B86A-31FB202B9DE9}" type="parTrans" cxnId="{6AF241F1-BA78-4F20-BEE2-567EA1B8B53C}">
      <dgm:prSet/>
      <dgm:spPr/>
      <dgm:t>
        <a:bodyPr/>
        <a:lstStyle/>
        <a:p>
          <a:endParaRPr lang="tr-TR"/>
        </a:p>
      </dgm:t>
    </dgm:pt>
    <dgm:pt modelId="{ACC10B12-9F55-4F45-8115-F423C6CD3D54}" type="sibTrans" cxnId="{6AF241F1-BA78-4F20-BEE2-567EA1B8B53C}">
      <dgm:prSet/>
      <dgm:spPr/>
      <dgm:t>
        <a:bodyPr/>
        <a:lstStyle/>
        <a:p>
          <a:endParaRPr lang="tr-TR"/>
        </a:p>
      </dgm:t>
    </dgm:pt>
    <dgm:pt modelId="{725EC68D-F035-412D-AA76-B40F46A16B27}">
      <dgm:prSet phldrT="[Metin]" custT="1"/>
      <dgm:spPr/>
      <dgm:t>
        <a:bodyPr/>
        <a:lstStyle/>
        <a:p>
          <a:r>
            <a:rPr lang="tr-TR" sz="2400" dirty="0"/>
            <a:t>İnsanların haklarına saygı göstermek</a:t>
          </a:r>
        </a:p>
      </dgm:t>
    </dgm:pt>
    <dgm:pt modelId="{8D363C54-356C-4FEE-A591-FA64F803F6E8}" type="parTrans" cxnId="{C2A0B6BE-3F1B-4475-A3B6-32B8FF652E13}">
      <dgm:prSet custT="1"/>
      <dgm:spPr/>
      <dgm:t>
        <a:bodyPr/>
        <a:lstStyle/>
        <a:p>
          <a:endParaRPr lang="tr-TR" sz="1800"/>
        </a:p>
      </dgm:t>
    </dgm:pt>
    <dgm:pt modelId="{46B0305E-6FF9-42AC-94B0-8D84D8FF72EE}" type="sibTrans" cxnId="{C2A0B6BE-3F1B-4475-A3B6-32B8FF652E13}">
      <dgm:prSet/>
      <dgm:spPr/>
      <dgm:t>
        <a:bodyPr/>
        <a:lstStyle/>
        <a:p>
          <a:endParaRPr lang="tr-TR"/>
        </a:p>
      </dgm:t>
    </dgm:pt>
    <dgm:pt modelId="{037A15EC-E06E-4F93-9961-595868F1EE39}">
      <dgm:prSet phldrT="[Metin]" custT="1"/>
      <dgm:spPr/>
      <dgm:t>
        <a:bodyPr/>
        <a:lstStyle/>
        <a:p>
          <a:r>
            <a:rPr lang="tr-TR" sz="2000" dirty="0"/>
            <a:t>Herkese layık olduğu</a:t>
          </a:r>
        </a:p>
      </dgm:t>
    </dgm:pt>
    <dgm:pt modelId="{D3D70D30-F5D4-43B1-8576-7896508F149E}" type="parTrans" cxnId="{AF6B81B2-45C6-44E4-B1FB-99321A5480B8}">
      <dgm:prSet custT="1"/>
      <dgm:spPr/>
      <dgm:t>
        <a:bodyPr/>
        <a:lstStyle/>
        <a:p>
          <a:endParaRPr lang="tr-TR" sz="1800"/>
        </a:p>
      </dgm:t>
    </dgm:pt>
    <dgm:pt modelId="{686C80A6-859F-4F3B-B002-93B804BFB91C}" type="sibTrans" cxnId="{AF6B81B2-45C6-44E4-B1FB-99321A5480B8}">
      <dgm:prSet/>
      <dgm:spPr/>
      <dgm:t>
        <a:bodyPr/>
        <a:lstStyle/>
        <a:p>
          <a:endParaRPr lang="tr-TR"/>
        </a:p>
      </dgm:t>
    </dgm:pt>
    <dgm:pt modelId="{360A9270-0435-484E-9456-DD9A530AC215}">
      <dgm:prSet phldrT="[Metin]" custT="1"/>
      <dgm:spPr/>
      <dgm:t>
        <a:bodyPr/>
        <a:lstStyle/>
        <a:p>
          <a:r>
            <a:rPr lang="tr-TR" sz="2000" dirty="0"/>
            <a:t>hukuki</a:t>
          </a:r>
        </a:p>
      </dgm:t>
    </dgm:pt>
    <dgm:pt modelId="{26996344-2C65-4000-A0E5-3329351DF96D}" type="parTrans" cxnId="{ECBD0D17-5C3D-4453-85C1-4A2F51C65086}">
      <dgm:prSet custT="1"/>
      <dgm:spPr/>
      <dgm:t>
        <a:bodyPr/>
        <a:lstStyle/>
        <a:p>
          <a:endParaRPr lang="tr-TR" sz="1800"/>
        </a:p>
      </dgm:t>
    </dgm:pt>
    <dgm:pt modelId="{ED763D14-7A6D-4D1F-984E-B14542A726D3}" type="sibTrans" cxnId="{ECBD0D17-5C3D-4453-85C1-4A2F51C65086}">
      <dgm:prSet/>
      <dgm:spPr/>
      <dgm:t>
        <a:bodyPr/>
        <a:lstStyle/>
        <a:p>
          <a:endParaRPr lang="tr-TR"/>
        </a:p>
      </dgm:t>
    </dgm:pt>
    <dgm:pt modelId="{E533DA57-0B62-48A9-9584-F8FE135D99F0}">
      <dgm:prSet phldrT="[Metin]" custT="1"/>
      <dgm:spPr/>
      <dgm:t>
        <a:bodyPr/>
        <a:lstStyle/>
        <a:p>
          <a:r>
            <a:rPr lang="tr-TR" sz="1800" dirty="0"/>
            <a:t>felsefi</a:t>
          </a:r>
        </a:p>
      </dgm:t>
    </dgm:pt>
    <dgm:pt modelId="{962D797E-9AAC-4569-B950-CA6441F8E092}" type="parTrans" cxnId="{0CCAFA1C-E6A2-485A-9D78-5D97A53D5299}">
      <dgm:prSet custT="1"/>
      <dgm:spPr/>
      <dgm:t>
        <a:bodyPr/>
        <a:lstStyle/>
        <a:p>
          <a:endParaRPr lang="tr-TR" sz="1800"/>
        </a:p>
      </dgm:t>
    </dgm:pt>
    <dgm:pt modelId="{1062B2F0-E769-479C-8210-1DEB2674A097}" type="sibTrans" cxnId="{0CCAFA1C-E6A2-485A-9D78-5D97A53D5299}">
      <dgm:prSet/>
      <dgm:spPr/>
      <dgm:t>
        <a:bodyPr/>
        <a:lstStyle/>
        <a:p>
          <a:endParaRPr lang="tr-TR"/>
        </a:p>
      </dgm:t>
    </dgm:pt>
    <dgm:pt modelId="{64705A80-DDEA-495F-9CFE-32C9AF4F4B3A}">
      <dgm:prSet custT="1"/>
      <dgm:spPr/>
      <dgm:t>
        <a:bodyPr/>
        <a:lstStyle/>
        <a:p>
          <a:r>
            <a:rPr lang="tr-TR" sz="2000" dirty="0"/>
            <a:t>ahlaki</a:t>
          </a:r>
        </a:p>
      </dgm:t>
    </dgm:pt>
    <dgm:pt modelId="{35F2EE92-79C8-4936-B15D-B1941DAE25F9}" type="parTrans" cxnId="{B35F5B50-D365-473A-98BF-21AEAB2D78E1}">
      <dgm:prSet custT="1"/>
      <dgm:spPr/>
      <dgm:t>
        <a:bodyPr/>
        <a:lstStyle/>
        <a:p>
          <a:endParaRPr lang="tr-TR" sz="1800"/>
        </a:p>
      </dgm:t>
    </dgm:pt>
    <dgm:pt modelId="{34F43DAF-C83F-49E6-8C00-E581DADC69F4}" type="sibTrans" cxnId="{B35F5B50-D365-473A-98BF-21AEAB2D78E1}">
      <dgm:prSet/>
      <dgm:spPr/>
      <dgm:t>
        <a:bodyPr/>
        <a:lstStyle/>
        <a:p>
          <a:endParaRPr lang="tr-TR"/>
        </a:p>
      </dgm:t>
    </dgm:pt>
    <dgm:pt modelId="{9C73ABA3-0D72-41FB-B23E-3EB7E2C9239C}">
      <dgm:prSet custT="1"/>
      <dgm:spPr/>
      <dgm:t>
        <a:bodyPr/>
        <a:lstStyle/>
        <a:p>
          <a:r>
            <a:rPr lang="tr-TR" sz="2000" dirty="0"/>
            <a:t>Ve hak ettiğinin karşılığını vermek</a:t>
          </a:r>
        </a:p>
      </dgm:t>
    </dgm:pt>
    <dgm:pt modelId="{24427379-7E3D-4737-A893-BDFEEADB3137}" type="parTrans" cxnId="{4185758C-698A-4930-AD1C-CC71423CFC9A}">
      <dgm:prSet custT="1"/>
      <dgm:spPr/>
      <dgm:t>
        <a:bodyPr/>
        <a:lstStyle/>
        <a:p>
          <a:endParaRPr lang="tr-TR" sz="1800"/>
        </a:p>
      </dgm:t>
    </dgm:pt>
    <dgm:pt modelId="{C1A0502A-E198-4BAB-991B-BE34D4C37C65}" type="sibTrans" cxnId="{4185758C-698A-4930-AD1C-CC71423CFC9A}">
      <dgm:prSet/>
      <dgm:spPr/>
      <dgm:t>
        <a:bodyPr/>
        <a:lstStyle/>
        <a:p>
          <a:endParaRPr lang="tr-TR"/>
        </a:p>
      </dgm:t>
    </dgm:pt>
    <dgm:pt modelId="{AD6671A8-598F-44D8-9C5E-BB29DB58D32F}">
      <dgm:prSet custT="1"/>
      <dgm:spPr/>
      <dgm:t>
        <a:bodyPr/>
        <a:lstStyle/>
        <a:p>
          <a:r>
            <a:rPr lang="tr-TR" sz="2000" dirty="0"/>
            <a:t>Gibi erdemleri içeren</a:t>
          </a:r>
        </a:p>
      </dgm:t>
    </dgm:pt>
    <dgm:pt modelId="{1DC08A8E-7490-4605-869F-6C5B3D9910D6}" type="parTrans" cxnId="{6F7F8132-2C44-440F-B72A-C396ADFB27B4}">
      <dgm:prSet custT="1"/>
      <dgm:spPr/>
      <dgm:t>
        <a:bodyPr/>
        <a:lstStyle/>
        <a:p>
          <a:endParaRPr lang="tr-TR" sz="1800"/>
        </a:p>
      </dgm:t>
    </dgm:pt>
    <dgm:pt modelId="{92D49F87-DC83-46A5-A62B-C873D9B195D1}" type="sibTrans" cxnId="{6F7F8132-2C44-440F-B72A-C396ADFB27B4}">
      <dgm:prSet/>
      <dgm:spPr/>
      <dgm:t>
        <a:bodyPr/>
        <a:lstStyle/>
        <a:p>
          <a:endParaRPr lang="tr-TR"/>
        </a:p>
      </dgm:t>
    </dgm:pt>
    <dgm:pt modelId="{183D25AA-B813-4A13-A5C9-4DB718E10877}">
      <dgm:prSet custT="1"/>
      <dgm:spPr/>
      <dgm:t>
        <a:bodyPr/>
        <a:lstStyle/>
        <a:p>
          <a:r>
            <a:rPr lang="tr-TR" sz="3200" dirty="0"/>
            <a:t>dini</a:t>
          </a:r>
        </a:p>
      </dgm:t>
    </dgm:pt>
    <dgm:pt modelId="{EFC59220-22B4-4BB5-9E44-AC70E6879348}" type="parTrans" cxnId="{977135B8-AD1E-41B2-AF3D-9A9C73FAF998}">
      <dgm:prSet custT="1"/>
      <dgm:spPr/>
      <dgm:t>
        <a:bodyPr/>
        <a:lstStyle/>
        <a:p>
          <a:endParaRPr lang="tr-TR" sz="1800"/>
        </a:p>
      </dgm:t>
    </dgm:pt>
    <dgm:pt modelId="{3C5E46C9-F322-4B81-8AAD-CB38120DE142}" type="sibTrans" cxnId="{977135B8-AD1E-41B2-AF3D-9A9C73FAF998}">
      <dgm:prSet/>
      <dgm:spPr/>
      <dgm:t>
        <a:bodyPr/>
        <a:lstStyle/>
        <a:p>
          <a:endParaRPr lang="tr-TR"/>
        </a:p>
      </dgm:t>
    </dgm:pt>
    <dgm:pt modelId="{D97FC727-2D4D-4A12-805F-6BD550149BC6}">
      <dgm:prSet custT="1"/>
      <dgm:spPr/>
      <dgm:t>
        <a:bodyPr/>
        <a:lstStyle/>
        <a:p>
          <a:r>
            <a:rPr lang="tr-TR" sz="3200" dirty="0"/>
            <a:t>Ve aynı zamanda evrensel</a:t>
          </a:r>
        </a:p>
      </dgm:t>
    </dgm:pt>
    <dgm:pt modelId="{8F2A43A2-6FEF-49A6-ADE0-95B866D0DC55}" type="parTrans" cxnId="{4FC930FB-EC42-4246-9867-194A997BD45E}">
      <dgm:prSet custT="1"/>
      <dgm:spPr/>
      <dgm:t>
        <a:bodyPr/>
        <a:lstStyle/>
        <a:p>
          <a:endParaRPr lang="tr-TR" sz="1800"/>
        </a:p>
      </dgm:t>
    </dgm:pt>
    <dgm:pt modelId="{B091E4E0-27A4-49AB-8849-972D152ABA8E}" type="sibTrans" cxnId="{4FC930FB-EC42-4246-9867-194A997BD45E}">
      <dgm:prSet/>
      <dgm:spPr/>
      <dgm:t>
        <a:bodyPr/>
        <a:lstStyle/>
        <a:p>
          <a:endParaRPr lang="tr-TR"/>
        </a:p>
      </dgm:t>
    </dgm:pt>
    <dgm:pt modelId="{2278C9BA-609C-4CDF-AB64-80D2EC668D24}">
      <dgm:prSet custT="1"/>
      <dgm:spPr/>
      <dgm:t>
        <a:bodyPr/>
        <a:lstStyle/>
        <a:p>
          <a:r>
            <a:rPr lang="tr-TR" sz="3200" dirty="0"/>
            <a:t>Değerin adıdır</a:t>
          </a:r>
        </a:p>
      </dgm:t>
    </dgm:pt>
    <dgm:pt modelId="{D038AE9D-2ACF-41C2-A04A-8DBD52F1F3BE}" type="parTrans" cxnId="{DB7E4EA8-F06C-405E-A769-82697B68C96D}">
      <dgm:prSet custT="1"/>
      <dgm:spPr/>
      <dgm:t>
        <a:bodyPr/>
        <a:lstStyle/>
        <a:p>
          <a:endParaRPr lang="tr-TR" sz="1800"/>
        </a:p>
      </dgm:t>
    </dgm:pt>
    <dgm:pt modelId="{4E83E18F-D57A-438B-8BF7-DB1BAACCBF2D}" type="sibTrans" cxnId="{DB7E4EA8-F06C-405E-A769-82697B68C96D}">
      <dgm:prSet/>
      <dgm:spPr/>
      <dgm:t>
        <a:bodyPr/>
        <a:lstStyle/>
        <a:p>
          <a:endParaRPr lang="tr-TR"/>
        </a:p>
      </dgm:t>
    </dgm:pt>
    <dgm:pt modelId="{BD5B176D-48A4-4B5B-B091-9471EA18A7F8}" type="pres">
      <dgm:prSet presAssocID="{C45EA9E7-F0C8-4F9C-B753-E1265CB90C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338A97-10C0-4725-ACBD-1FE07A7F5664}" type="pres">
      <dgm:prSet presAssocID="{B021011F-81B7-4F52-9136-C60E9D4EAB3A}" presName="centerShape" presStyleLbl="node0" presStyleIdx="0" presStyleCnt="1" custScaleX="202529" custScaleY="98090"/>
      <dgm:spPr/>
    </dgm:pt>
    <dgm:pt modelId="{F447E840-384A-4BF0-9D17-1E2FAEC656E0}" type="pres">
      <dgm:prSet presAssocID="{8D363C54-356C-4FEE-A591-FA64F803F6E8}" presName="parTrans" presStyleLbl="sibTrans2D1" presStyleIdx="0" presStyleCnt="10" custScaleX="69808" custScaleY="55770"/>
      <dgm:spPr/>
    </dgm:pt>
    <dgm:pt modelId="{D2E47856-A593-40FC-B2CD-C6CF94E355C1}" type="pres">
      <dgm:prSet presAssocID="{8D363C54-356C-4FEE-A591-FA64F803F6E8}" presName="connectorText" presStyleLbl="sibTrans2D1" presStyleIdx="0" presStyleCnt="10"/>
      <dgm:spPr/>
    </dgm:pt>
    <dgm:pt modelId="{D6766B0D-4AB3-4046-B27C-32BEB89F7F90}" type="pres">
      <dgm:prSet presAssocID="{725EC68D-F035-412D-AA76-B40F46A16B27}" presName="node" presStyleLbl="node1" presStyleIdx="0" presStyleCnt="10" custScaleX="216480" custScaleY="121864">
        <dgm:presLayoutVars>
          <dgm:bulletEnabled val="1"/>
        </dgm:presLayoutVars>
      </dgm:prSet>
      <dgm:spPr/>
    </dgm:pt>
    <dgm:pt modelId="{3ADE403A-E5BD-4AEF-8B56-521B1F21F0E1}" type="pres">
      <dgm:prSet presAssocID="{D3D70D30-F5D4-43B1-8576-7896508F149E}" presName="parTrans" presStyleLbl="sibTrans2D1" presStyleIdx="1" presStyleCnt="10" custScaleX="69808" custScaleY="55770"/>
      <dgm:spPr/>
    </dgm:pt>
    <dgm:pt modelId="{98DEA1F9-81AE-4C92-91A3-F384E48D0D06}" type="pres">
      <dgm:prSet presAssocID="{D3D70D30-F5D4-43B1-8576-7896508F149E}" presName="connectorText" presStyleLbl="sibTrans2D1" presStyleIdx="1" presStyleCnt="10"/>
      <dgm:spPr/>
    </dgm:pt>
    <dgm:pt modelId="{821FBE5A-B8DF-42A0-A4C1-BCA28CBA4FA7}" type="pres">
      <dgm:prSet presAssocID="{037A15EC-E06E-4F93-9961-595868F1EE39}" presName="node" presStyleLbl="node1" presStyleIdx="1" presStyleCnt="10" custScaleX="174510" custScaleY="96260" custRadScaleRad="128971" custRadScaleInc="52207">
        <dgm:presLayoutVars>
          <dgm:bulletEnabled val="1"/>
        </dgm:presLayoutVars>
      </dgm:prSet>
      <dgm:spPr/>
    </dgm:pt>
    <dgm:pt modelId="{FF8748C7-27EC-49BE-942F-6FDC6B3006F5}" type="pres">
      <dgm:prSet presAssocID="{24427379-7E3D-4737-A893-BDFEEADB3137}" presName="parTrans" presStyleLbl="sibTrans2D1" presStyleIdx="2" presStyleCnt="10" custScaleX="69808" custScaleY="55770"/>
      <dgm:spPr/>
    </dgm:pt>
    <dgm:pt modelId="{651828A5-47F1-45B5-A250-E794BF86E52A}" type="pres">
      <dgm:prSet presAssocID="{24427379-7E3D-4737-A893-BDFEEADB3137}" presName="connectorText" presStyleLbl="sibTrans2D1" presStyleIdx="2" presStyleCnt="10"/>
      <dgm:spPr/>
    </dgm:pt>
    <dgm:pt modelId="{F4A89D7D-55D6-445B-AA89-C051F8780715}" type="pres">
      <dgm:prSet presAssocID="{9C73ABA3-0D72-41FB-B23E-3EB7E2C9239C}" presName="node" presStyleLbl="node1" presStyleIdx="2" presStyleCnt="10" custScaleX="197094" custScaleY="96260" custRadScaleRad="120922" custRadScaleInc="3815">
        <dgm:presLayoutVars>
          <dgm:bulletEnabled val="1"/>
        </dgm:presLayoutVars>
      </dgm:prSet>
      <dgm:spPr/>
    </dgm:pt>
    <dgm:pt modelId="{A9C61112-1A71-413F-9347-160A8A583DCE}" type="pres">
      <dgm:prSet presAssocID="{1DC08A8E-7490-4605-869F-6C5B3D9910D6}" presName="parTrans" presStyleLbl="sibTrans2D1" presStyleIdx="3" presStyleCnt="10" custScaleX="69808" custScaleY="55770"/>
      <dgm:spPr/>
    </dgm:pt>
    <dgm:pt modelId="{CBCAB3C9-C562-47DC-A11B-86220BCF92BE}" type="pres">
      <dgm:prSet presAssocID="{1DC08A8E-7490-4605-869F-6C5B3D9910D6}" presName="connectorText" presStyleLbl="sibTrans2D1" presStyleIdx="3" presStyleCnt="10"/>
      <dgm:spPr/>
    </dgm:pt>
    <dgm:pt modelId="{79F51E1B-D1CC-4999-AC02-3080D2E7E8F2}" type="pres">
      <dgm:prSet presAssocID="{AD6671A8-598F-44D8-9C5E-BB29DB58D32F}" presName="node" presStyleLbl="node1" presStyleIdx="3" presStyleCnt="10" custScaleX="142657" custScaleY="96260" custRadScaleRad="120538" custRadScaleInc="-11906">
        <dgm:presLayoutVars>
          <dgm:bulletEnabled val="1"/>
        </dgm:presLayoutVars>
      </dgm:prSet>
      <dgm:spPr/>
    </dgm:pt>
    <dgm:pt modelId="{1A157737-7B30-428E-A5AE-766D9FC9E4B0}" type="pres">
      <dgm:prSet presAssocID="{35F2EE92-79C8-4936-B15D-B1941DAE25F9}" presName="parTrans" presStyleLbl="sibTrans2D1" presStyleIdx="4" presStyleCnt="10" custScaleX="69808" custScaleY="55770"/>
      <dgm:spPr/>
    </dgm:pt>
    <dgm:pt modelId="{C7BB48B9-F18D-4A80-8F89-A4EA976031BA}" type="pres">
      <dgm:prSet presAssocID="{35F2EE92-79C8-4936-B15D-B1941DAE25F9}" presName="connectorText" presStyleLbl="sibTrans2D1" presStyleIdx="4" presStyleCnt="10"/>
      <dgm:spPr/>
    </dgm:pt>
    <dgm:pt modelId="{54E5DECB-BBDA-4235-AB49-383FA3F193BB}" type="pres">
      <dgm:prSet presAssocID="{64705A80-DDEA-495F-9CFE-32C9AF4F4B3A}" presName="node" presStyleLbl="node1" presStyleIdx="4" presStyleCnt="10" custScaleX="142657" custScaleY="96260" custRadScaleRad="109260" custRadScaleInc="-38987">
        <dgm:presLayoutVars>
          <dgm:bulletEnabled val="1"/>
        </dgm:presLayoutVars>
      </dgm:prSet>
      <dgm:spPr/>
    </dgm:pt>
    <dgm:pt modelId="{729B861D-349E-4ED0-B6AD-578FC19134B3}" type="pres">
      <dgm:prSet presAssocID="{26996344-2C65-4000-A0E5-3329351DF96D}" presName="parTrans" presStyleLbl="sibTrans2D1" presStyleIdx="5" presStyleCnt="10" custScaleX="69808" custScaleY="55770"/>
      <dgm:spPr/>
    </dgm:pt>
    <dgm:pt modelId="{30836E79-1049-4C20-913A-DDA81C88E11E}" type="pres">
      <dgm:prSet presAssocID="{26996344-2C65-4000-A0E5-3329351DF96D}" presName="connectorText" presStyleLbl="sibTrans2D1" presStyleIdx="5" presStyleCnt="10"/>
      <dgm:spPr/>
    </dgm:pt>
    <dgm:pt modelId="{0677605B-7F74-499E-BDF5-9E189FA653E0}" type="pres">
      <dgm:prSet presAssocID="{360A9270-0435-484E-9456-DD9A530AC215}" presName="node" presStyleLbl="node1" presStyleIdx="5" presStyleCnt="10" custScaleX="142657" custScaleY="96260">
        <dgm:presLayoutVars>
          <dgm:bulletEnabled val="1"/>
        </dgm:presLayoutVars>
      </dgm:prSet>
      <dgm:spPr/>
    </dgm:pt>
    <dgm:pt modelId="{F33191CA-4739-4FBD-A714-E6B8D848A673}" type="pres">
      <dgm:prSet presAssocID="{962D797E-9AAC-4569-B950-CA6441F8E092}" presName="parTrans" presStyleLbl="sibTrans2D1" presStyleIdx="6" presStyleCnt="10" custScaleX="69808" custScaleY="55770"/>
      <dgm:spPr/>
    </dgm:pt>
    <dgm:pt modelId="{1E5CB27C-3B68-44F5-9434-49469F5C6B97}" type="pres">
      <dgm:prSet presAssocID="{962D797E-9AAC-4569-B950-CA6441F8E092}" presName="connectorText" presStyleLbl="sibTrans2D1" presStyleIdx="6" presStyleCnt="10"/>
      <dgm:spPr/>
    </dgm:pt>
    <dgm:pt modelId="{B5BADEA4-1397-4596-8CE7-44A915A35DFA}" type="pres">
      <dgm:prSet presAssocID="{E533DA57-0B62-48A9-9584-F8FE135D99F0}" presName="node" presStyleLbl="node1" presStyleIdx="6" presStyleCnt="10" custScaleX="142657" custScaleY="96260" custRadScaleRad="110326" custRadScaleInc="22465">
        <dgm:presLayoutVars>
          <dgm:bulletEnabled val="1"/>
        </dgm:presLayoutVars>
      </dgm:prSet>
      <dgm:spPr/>
    </dgm:pt>
    <dgm:pt modelId="{62A1E4DB-F434-494F-98DF-EED2FF687C11}" type="pres">
      <dgm:prSet presAssocID="{EFC59220-22B4-4BB5-9E44-AC70E6879348}" presName="parTrans" presStyleLbl="sibTrans2D1" presStyleIdx="7" presStyleCnt="10" custScaleX="69808" custScaleY="55770"/>
      <dgm:spPr/>
    </dgm:pt>
    <dgm:pt modelId="{3E4D59CF-5A47-4D7E-AC0C-E745A6657059}" type="pres">
      <dgm:prSet presAssocID="{EFC59220-22B4-4BB5-9E44-AC70E6879348}" presName="connectorText" presStyleLbl="sibTrans2D1" presStyleIdx="7" presStyleCnt="10"/>
      <dgm:spPr/>
    </dgm:pt>
    <dgm:pt modelId="{31ED23A1-E22D-49A7-90DB-DEEFC306C764}" type="pres">
      <dgm:prSet presAssocID="{183D25AA-B813-4A13-A5C9-4DB718E10877}" presName="node" presStyleLbl="node1" presStyleIdx="7" presStyleCnt="10" custScaleX="148785" custScaleY="112033" custRadScaleRad="127052" custRadScaleInc="5931">
        <dgm:presLayoutVars>
          <dgm:bulletEnabled val="1"/>
        </dgm:presLayoutVars>
      </dgm:prSet>
      <dgm:spPr/>
    </dgm:pt>
    <dgm:pt modelId="{D6846D89-1073-40D6-BD82-BB981CF748C9}" type="pres">
      <dgm:prSet presAssocID="{8F2A43A2-6FEF-49A6-ADE0-95B866D0DC55}" presName="parTrans" presStyleLbl="sibTrans2D1" presStyleIdx="8" presStyleCnt="10" custScaleX="69808" custScaleY="55770"/>
      <dgm:spPr/>
    </dgm:pt>
    <dgm:pt modelId="{E754F086-4D45-4570-9653-D4DF8CEAE2EF}" type="pres">
      <dgm:prSet presAssocID="{8F2A43A2-6FEF-49A6-ADE0-95B866D0DC55}" presName="connectorText" presStyleLbl="sibTrans2D1" presStyleIdx="8" presStyleCnt="10"/>
      <dgm:spPr/>
    </dgm:pt>
    <dgm:pt modelId="{B14EDDB4-7E51-42FC-BD4A-49BC4538B4D3}" type="pres">
      <dgm:prSet presAssocID="{D97FC727-2D4D-4A12-805F-6BD550149BC6}" presName="node" presStyleLbl="node1" presStyleIdx="8" presStyleCnt="10" custScaleX="209140" custScaleY="112033" custRadScaleRad="131453" custRadScaleInc="-23198">
        <dgm:presLayoutVars>
          <dgm:bulletEnabled val="1"/>
        </dgm:presLayoutVars>
      </dgm:prSet>
      <dgm:spPr/>
    </dgm:pt>
    <dgm:pt modelId="{B5BBB166-C3AF-4355-BB8A-6750CC79089F}" type="pres">
      <dgm:prSet presAssocID="{D038AE9D-2ACF-41C2-A04A-8DBD52F1F3BE}" presName="parTrans" presStyleLbl="sibTrans2D1" presStyleIdx="9" presStyleCnt="10" custScaleX="69808" custScaleY="55770"/>
      <dgm:spPr/>
    </dgm:pt>
    <dgm:pt modelId="{FEB4ADFE-1849-4B24-8703-DDA06935D8EF}" type="pres">
      <dgm:prSet presAssocID="{D038AE9D-2ACF-41C2-A04A-8DBD52F1F3BE}" presName="connectorText" presStyleLbl="sibTrans2D1" presStyleIdx="9" presStyleCnt="10"/>
      <dgm:spPr/>
    </dgm:pt>
    <dgm:pt modelId="{CB60A0FD-2863-4E44-83C9-F7EDC316397A}" type="pres">
      <dgm:prSet presAssocID="{2278C9BA-609C-4CDF-AB64-80D2EC668D24}" presName="node" presStyleLbl="node1" presStyleIdx="9" presStyleCnt="10" custScaleX="182486" custScaleY="112033" custRadScaleRad="133414" custRadScaleInc="-64146">
        <dgm:presLayoutVars>
          <dgm:bulletEnabled val="1"/>
        </dgm:presLayoutVars>
      </dgm:prSet>
      <dgm:spPr/>
    </dgm:pt>
  </dgm:ptLst>
  <dgm:cxnLst>
    <dgm:cxn modelId="{0E697E01-C0D6-4CF8-92FB-4840B810725B}" type="presOf" srcId="{962D797E-9AAC-4569-B950-CA6441F8E092}" destId="{1E5CB27C-3B68-44F5-9434-49469F5C6B97}" srcOrd="1" destOrd="0" presId="urn:microsoft.com/office/officeart/2005/8/layout/radial5"/>
    <dgm:cxn modelId="{532D990F-4468-42F9-88F6-BA13EC22B0FD}" type="presOf" srcId="{037A15EC-E06E-4F93-9961-595868F1EE39}" destId="{821FBE5A-B8DF-42A0-A4C1-BCA28CBA4FA7}" srcOrd="0" destOrd="0" presId="urn:microsoft.com/office/officeart/2005/8/layout/radial5"/>
    <dgm:cxn modelId="{CBB04713-66A1-482F-AF12-7B733B8A9B6E}" type="presOf" srcId="{8D363C54-356C-4FEE-A591-FA64F803F6E8}" destId="{D2E47856-A593-40FC-B2CD-C6CF94E355C1}" srcOrd="1" destOrd="0" presId="urn:microsoft.com/office/officeart/2005/8/layout/radial5"/>
    <dgm:cxn modelId="{ECBD0D17-5C3D-4453-85C1-4A2F51C65086}" srcId="{B021011F-81B7-4F52-9136-C60E9D4EAB3A}" destId="{360A9270-0435-484E-9456-DD9A530AC215}" srcOrd="5" destOrd="0" parTransId="{26996344-2C65-4000-A0E5-3329351DF96D}" sibTransId="{ED763D14-7A6D-4D1F-984E-B14542A726D3}"/>
    <dgm:cxn modelId="{0CCAFA1C-E6A2-485A-9D78-5D97A53D5299}" srcId="{B021011F-81B7-4F52-9136-C60E9D4EAB3A}" destId="{E533DA57-0B62-48A9-9584-F8FE135D99F0}" srcOrd="6" destOrd="0" parTransId="{962D797E-9AAC-4569-B950-CA6441F8E092}" sibTransId="{1062B2F0-E769-479C-8210-1DEB2674A097}"/>
    <dgm:cxn modelId="{3315DE20-22C9-4A04-A4C8-7054771296E3}" type="presOf" srcId="{AD6671A8-598F-44D8-9C5E-BB29DB58D32F}" destId="{79F51E1B-D1CC-4999-AC02-3080D2E7E8F2}" srcOrd="0" destOrd="0" presId="urn:microsoft.com/office/officeart/2005/8/layout/radial5"/>
    <dgm:cxn modelId="{49CAB025-3B2B-4CF7-95F1-153F946EF58D}" type="presOf" srcId="{35F2EE92-79C8-4936-B15D-B1941DAE25F9}" destId="{1A157737-7B30-428E-A5AE-766D9FC9E4B0}" srcOrd="0" destOrd="0" presId="urn:microsoft.com/office/officeart/2005/8/layout/radial5"/>
    <dgm:cxn modelId="{81F3632C-0416-4B89-B909-B1417DFACB10}" type="presOf" srcId="{24427379-7E3D-4737-A893-BDFEEADB3137}" destId="{FF8748C7-27EC-49BE-942F-6FDC6B3006F5}" srcOrd="0" destOrd="0" presId="urn:microsoft.com/office/officeart/2005/8/layout/radial5"/>
    <dgm:cxn modelId="{6F7F8132-2C44-440F-B72A-C396ADFB27B4}" srcId="{B021011F-81B7-4F52-9136-C60E9D4EAB3A}" destId="{AD6671A8-598F-44D8-9C5E-BB29DB58D32F}" srcOrd="3" destOrd="0" parTransId="{1DC08A8E-7490-4605-869F-6C5B3D9910D6}" sibTransId="{92D49F87-DC83-46A5-A62B-C873D9B195D1}"/>
    <dgm:cxn modelId="{A531E332-715B-4CB5-9D34-2BFFF672A118}" type="presOf" srcId="{64705A80-DDEA-495F-9CFE-32C9AF4F4B3A}" destId="{54E5DECB-BBDA-4235-AB49-383FA3F193BB}" srcOrd="0" destOrd="0" presId="urn:microsoft.com/office/officeart/2005/8/layout/radial5"/>
    <dgm:cxn modelId="{6C3E1437-1B34-4709-8B2D-4CE31A2D56EC}" type="presOf" srcId="{C45EA9E7-F0C8-4F9C-B753-E1265CB90CFA}" destId="{BD5B176D-48A4-4B5B-B091-9471EA18A7F8}" srcOrd="0" destOrd="0" presId="urn:microsoft.com/office/officeart/2005/8/layout/radial5"/>
    <dgm:cxn modelId="{714D7039-ED0D-4689-AD36-CA14E3605A00}" type="presOf" srcId="{26996344-2C65-4000-A0E5-3329351DF96D}" destId="{729B861D-349E-4ED0-B6AD-578FC19134B3}" srcOrd="0" destOrd="0" presId="urn:microsoft.com/office/officeart/2005/8/layout/radial5"/>
    <dgm:cxn modelId="{021A0261-2F24-416D-9666-EF3B564F761B}" type="presOf" srcId="{26996344-2C65-4000-A0E5-3329351DF96D}" destId="{30836E79-1049-4C20-913A-DDA81C88E11E}" srcOrd="1" destOrd="0" presId="urn:microsoft.com/office/officeart/2005/8/layout/radial5"/>
    <dgm:cxn modelId="{C3292665-E304-43CA-BBD8-764E4AC190A5}" type="presOf" srcId="{9C73ABA3-0D72-41FB-B23E-3EB7E2C9239C}" destId="{F4A89D7D-55D6-445B-AA89-C051F8780715}" srcOrd="0" destOrd="0" presId="urn:microsoft.com/office/officeart/2005/8/layout/radial5"/>
    <dgm:cxn modelId="{3AF87F65-1A8D-4FAB-9091-CC754E5BC8EC}" type="presOf" srcId="{1DC08A8E-7490-4605-869F-6C5B3D9910D6}" destId="{A9C61112-1A71-413F-9347-160A8A583DCE}" srcOrd="0" destOrd="0" presId="urn:microsoft.com/office/officeart/2005/8/layout/radial5"/>
    <dgm:cxn modelId="{D238D047-F644-4C8F-93CA-EC72AF00DE7D}" type="presOf" srcId="{D038AE9D-2ACF-41C2-A04A-8DBD52F1F3BE}" destId="{B5BBB166-C3AF-4355-BB8A-6750CC79089F}" srcOrd="0" destOrd="0" presId="urn:microsoft.com/office/officeart/2005/8/layout/radial5"/>
    <dgm:cxn modelId="{BB46FD48-CEF7-4571-833E-8159C25C92DF}" type="presOf" srcId="{D3D70D30-F5D4-43B1-8576-7896508F149E}" destId="{98DEA1F9-81AE-4C92-91A3-F384E48D0D06}" srcOrd="1" destOrd="0" presId="urn:microsoft.com/office/officeart/2005/8/layout/radial5"/>
    <dgm:cxn modelId="{F4A0F86F-DD88-4B12-BD01-718930C7B928}" type="presOf" srcId="{360A9270-0435-484E-9456-DD9A530AC215}" destId="{0677605B-7F74-499E-BDF5-9E189FA653E0}" srcOrd="0" destOrd="0" presId="urn:microsoft.com/office/officeart/2005/8/layout/radial5"/>
    <dgm:cxn modelId="{60581270-420D-46DD-9A10-C1FB11FB83A0}" type="presOf" srcId="{8D363C54-356C-4FEE-A591-FA64F803F6E8}" destId="{F447E840-384A-4BF0-9D17-1E2FAEC656E0}" srcOrd="0" destOrd="0" presId="urn:microsoft.com/office/officeart/2005/8/layout/radial5"/>
    <dgm:cxn modelId="{B35F5B50-D365-473A-98BF-21AEAB2D78E1}" srcId="{B021011F-81B7-4F52-9136-C60E9D4EAB3A}" destId="{64705A80-DDEA-495F-9CFE-32C9AF4F4B3A}" srcOrd="4" destOrd="0" parTransId="{35F2EE92-79C8-4936-B15D-B1941DAE25F9}" sibTransId="{34F43DAF-C83F-49E6-8C00-E581DADC69F4}"/>
    <dgm:cxn modelId="{77689D71-27D7-418B-8592-C6BD9FA19968}" type="presOf" srcId="{B021011F-81B7-4F52-9136-C60E9D4EAB3A}" destId="{DF338A97-10C0-4725-ACBD-1FE07A7F5664}" srcOrd="0" destOrd="0" presId="urn:microsoft.com/office/officeart/2005/8/layout/radial5"/>
    <dgm:cxn modelId="{C1F4C276-2515-4C68-86C6-B0B6862B14DA}" type="presOf" srcId="{2278C9BA-609C-4CDF-AB64-80D2EC668D24}" destId="{CB60A0FD-2863-4E44-83C9-F7EDC316397A}" srcOrd="0" destOrd="0" presId="urn:microsoft.com/office/officeart/2005/8/layout/radial5"/>
    <dgm:cxn modelId="{4185758C-698A-4930-AD1C-CC71423CFC9A}" srcId="{B021011F-81B7-4F52-9136-C60E9D4EAB3A}" destId="{9C73ABA3-0D72-41FB-B23E-3EB7E2C9239C}" srcOrd="2" destOrd="0" parTransId="{24427379-7E3D-4737-A893-BDFEEADB3137}" sibTransId="{C1A0502A-E198-4BAB-991B-BE34D4C37C65}"/>
    <dgm:cxn modelId="{A0636A8E-ADCA-452A-90C4-E5BEC003F94F}" type="presOf" srcId="{8F2A43A2-6FEF-49A6-ADE0-95B866D0DC55}" destId="{D6846D89-1073-40D6-BD82-BB981CF748C9}" srcOrd="0" destOrd="0" presId="urn:microsoft.com/office/officeart/2005/8/layout/radial5"/>
    <dgm:cxn modelId="{B464259A-60E4-40C0-ACB1-7E1B416B9EB1}" type="presOf" srcId="{24427379-7E3D-4737-A893-BDFEEADB3137}" destId="{651828A5-47F1-45B5-A250-E794BF86E52A}" srcOrd="1" destOrd="0" presId="urn:microsoft.com/office/officeart/2005/8/layout/radial5"/>
    <dgm:cxn modelId="{22EE199E-ED4E-402B-93AF-74E4A5384A65}" type="presOf" srcId="{EFC59220-22B4-4BB5-9E44-AC70E6879348}" destId="{3E4D59CF-5A47-4D7E-AC0C-E745A6657059}" srcOrd="1" destOrd="0" presId="urn:microsoft.com/office/officeart/2005/8/layout/radial5"/>
    <dgm:cxn modelId="{9EC876A7-2BD5-4BE4-9E23-D8E86FB7D76C}" type="presOf" srcId="{D038AE9D-2ACF-41C2-A04A-8DBD52F1F3BE}" destId="{FEB4ADFE-1849-4B24-8703-DDA06935D8EF}" srcOrd="1" destOrd="0" presId="urn:microsoft.com/office/officeart/2005/8/layout/radial5"/>
    <dgm:cxn modelId="{DB7E4EA8-F06C-405E-A769-82697B68C96D}" srcId="{B021011F-81B7-4F52-9136-C60E9D4EAB3A}" destId="{2278C9BA-609C-4CDF-AB64-80D2EC668D24}" srcOrd="9" destOrd="0" parTransId="{D038AE9D-2ACF-41C2-A04A-8DBD52F1F3BE}" sibTransId="{4E83E18F-D57A-438B-8BF7-DB1BAACCBF2D}"/>
    <dgm:cxn modelId="{AF6B81B2-45C6-44E4-B1FB-99321A5480B8}" srcId="{B021011F-81B7-4F52-9136-C60E9D4EAB3A}" destId="{037A15EC-E06E-4F93-9961-595868F1EE39}" srcOrd="1" destOrd="0" parTransId="{D3D70D30-F5D4-43B1-8576-7896508F149E}" sibTransId="{686C80A6-859F-4F3B-B002-93B804BFB91C}"/>
    <dgm:cxn modelId="{977135B8-AD1E-41B2-AF3D-9A9C73FAF998}" srcId="{B021011F-81B7-4F52-9136-C60E9D4EAB3A}" destId="{183D25AA-B813-4A13-A5C9-4DB718E10877}" srcOrd="7" destOrd="0" parTransId="{EFC59220-22B4-4BB5-9E44-AC70E6879348}" sibTransId="{3C5E46C9-F322-4B81-8AAD-CB38120DE142}"/>
    <dgm:cxn modelId="{C2A0B6BE-3F1B-4475-A3B6-32B8FF652E13}" srcId="{B021011F-81B7-4F52-9136-C60E9D4EAB3A}" destId="{725EC68D-F035-412D-AA76-B40F46A16B27}" srcOrd="0" destOrd="0" parTransId="{8D363C54-356C-4FEE-A591-FA64F803F6E8}" sibTransId="{46B0305E-6FF9-42AC-94B0-8D84D8FF72EE}"/>
    <dgm:cxn modelId="{D797FBBE-9038-4085-B65E-35B2CC62E58A}" type="presOf" srcId="{E533DA57-0B62-48A9-9584-F8FE135D99F0}" destId="{B5BADEA4-1397-4596-8CE7-44A915A35DFA}" srcOrd="0" destOrd="0" presId="urn:microsoft.com/office/officeart/2005/8/layout/radial5"/>
    <dgm:cxn modelId="{305982C1-33DF-44EA-85C7-12A9F9FD4860}" type="presOf" srcId="{183D25AA-B813-4A13-A5C9-4DB718E10877}" destId="{31ED23A1-E22D-49A7-90DB-DEEFC306C764}" srcOrd="0" destOrd="0" presId="urn:microsoft.com/office/officeart/2005/8/layout/radial5"/>
    <dgm:cxn modelId="{BE5A30CF-771C-4E3B-8BFB-DDD525546226}" type="presOf" srcId="{35F2EE92-79C8-4936-B15D-B1941DAE25F9}" destId="{C7BB48B9-F18D-4A80-8F89-A4EA976031BA}" srcOrd="1" destOrd="0" presId="urn:microsoft.com/office/officeart/2005/8/layout/radial5"/>
    <dgm:cxn modelId="{D2D5A2D5-66E7-444B-98A1-44366424D85C}" type="presOf" srcId="{1DC08A8E-7490-4605-869F-6C5B3D9910D6}" destId="{CBCAB3C9-C562-47DC-A11B-86220BCF92BE}" srcOrd="1" destOrd="0" presId="urn:microsoft.com/office/officeart/2005/8/layout/radial5"/>
    <dgm:cxn modelId="{9F8994E2-B849-4D75-8902-7E0EEA1E57EC}" type="presOf" srcId="{EFC59220-22B4-4BB5-9E44-AC70E6879348}" destId="{62A1E4DB-F434-494F-98DF-EED2FF687C11}" srcOrd="0" destOrd="0" presId="urn:microsoft.com/office/officeart/2005/8/layout/radial5"/>
    <dgm:cxn modelId="{AA4E15E5-4889-4A9F-B77F-8D8BD75CD38E}" type="presOf" srcId="{8F2A43A2-6FEF-49A6-ADE0-95B866D0DC55}" destId="{E754F086-4D45-4570-9653-D4DF8CEAE2EF}" srcOrd="1" destOrd="0" presId="urn:microsoft.com/office/officeart/2005/8/layout/radial5"/>
    <dgm:cxn modelId="{6C3932E8-0F3E-4F33-A120-0EF598BB2DBE}" type="presOf" srcId="{D3D70D30-F5D4-43B1-8576-7896508F149E}" destId="{3ADE403A-E5BD-4AEF-8B56-521B1F21F0E1}" srcOrd="0" destOrd="0" presId="urn:microsoft.com/office/officeart/2005/8/layout/radial5"/>
    <dgm:cxn modelId="{D92116EF-BD29-4039-8DC4-A1B92B107F7F}" type="presOf" srcId="{962D797E-9AAC-4569-B950-CA6441F8E092}" destId="{F33191CA-4739-4FBD-A714-E6B8D848A673}" srcOrd="0" destOrd="0" presId="urn:microsoft.com/office/officeart/2005/8/layout/radial5"/>
    <dgm:cxn modelId="{6AF241F1-BA78-4F20-BEE2-567EA1B8B53C}" srcId="{C45EA9E7-F0C8-4F9C-B753-E1265CB90CFA}" destId="{B021011F-81B7-4F52-9136-C60E9D4EAB3A}" srcOrd="0" destOrd="0" parTransId="{1AF7DBA3-133F-46EB-B86A-31FB202B9DE9}" sibTransId="{ACC10B12-9F55-4F45-8115-F423C6CD3D54}"/>
    <dgm:cxn modelId="{B4C055F1-9D1A-4CCC-8B56-2C170F165A03}" type="presOf" srcId="{725EC68D-F035-412D-AA76-B40F46A16B27}" destId="{D6766B0D-4AB3-4046-B27C-32BEB89F7F90}" srcOrd="0" destOrd="0" presId="urn:microsoft.com/office/officeart/2005/8/layout/radial5"/>
    <dgm:cxn modelId="{4FC930FB-EC42-4246-9867-194A997BD45E}" srcId="{B021011F-81B7-4F52-9136-C60E9D4EAB3A}" destId="{D97FC727-2D4D-4A12-805F-6BD550149BC6}" srcOrd="8" destOrd="0" parTransId="{8F2A43A2-6FEF-49A6-ADE0-95B866D0DC55}" sibTransId="{B091E4E0-27A4-49AB-8849-972D152ABA8E}"/>
    <dgm:cxn modelId="{1A6783FB-E577-469E-B135-C77FDAB80234}" type="presOf" srcId="{D97FC727-2D4D-4A12-805F-6BD550149BC6}" destId="{B14EDDB4-7E51-42FC-BD4A-49BC4538B4D3}" srcOrd="0" destOrd="0" presId="urn:microsoft.com/office/officeart/2005/8/layout/radial5"/>
    <dgm:cxn modelId="{E47369C8-E03D-48B1-9675-6083EB5B50C2}" type="presParOf" srcId="{BD5B176D-48A4-4B5B-B091-9471EA18A7F8}" destId="{DF338A97-10C0-4725-ACBD-1FE07A7F5664}" srcOrd="0" destOrd="0" presId="urn:microsoft.com/office/officeart/2005/8/layout/radial5"/>
    <dgm:cxn modelId="{96078BBA-4320-45A6-AB30-6A05EC3C3279}" type="presParOf" srcId="{BD5B176D-48A4-4B5B-B091-9471EA18A7F8}" destId="{F447E840-384A-4BF0-9D17-1E2FAEC656E0}" srcOrd="1" destOrd="0" presId="urn:microsoft.com/office/officeart/2005/8/layout/radial5"/>
    <dgm:cxn modelId="{31134C51-F802-46E0-9BA2-E83B50D6370D}" type="presParOf" srcId="{F447E840-384A-4BF0-9D17-1E2FAEC656E0}" destId="{D2E47856-A593-40FC-B2CD-C6CF94E355C1}" srcOrd="0" destOrd="0" presId="urn:microsoft.com/office/officeart/2005/8/layout/radial5"/>
    <dgm:cxn modelId="{1A32717A-4397-407C-98F8-C502429CC88F}" type="presParOf" srcId="{BD5B176D-48A4-4B5B-B091-9471EA18A7F8}" destId="{D6766B0D-4AB3-4046-B27C-32BEB89F7F90}" srcOrd="2" destOrd="0" presId="urn:microsoft.com/office/officeart/2005/8/layout/radial5"/>
    <dgm:cxn modelId="{2485536D-7985-41B5-AE4B-6FC9DBFC8135}" type="presParOf" srcId="{BD5B176D-48A4-4B5B-B091-9471EA18A7F8}" destId="{3ADE403A-E5BD-4AEF-8B56-521B1F21F0E1}" srcOrd="3" destOrd="0" presId="urn:microsoft.com/office/officeart/2005/8/layout/radial5"/>
    <dgm:cxn modelId="{1A15855B-B9F5-4AD1-9E43-113B3B3BD963}" type="presParOf" srcId="{3ADE403A-E5BD-4AEF-8B56-521B1F21F0E1}" destId="{98DEA1F9-81AE-4C92-91A3-F384E48D0D06}" srcOrd="0" destOrd="0" presId="urn:microsoft.com/office/officeart/2005/8/layout/radial5"/>
    <dgm:cxn modelId="{278FED34-9EED-4893-89A8-BCD8D3CBFD80}" type="presParOf" srcId="{BD5B176D-48A4-4B5B-B091-9471EA18A7F8}" destId="{821FBE5A-B8DF-42A0-A4C1-BCA28CBA4FA7}" srcOrd="4" destOrd="0" presId="urn:microsoft.com/office/officeart/2005/8/layout/radial5"/>
    <dgm:cxn modelId="{ED9D13B9-D695-439C-BF9B-56AB33C67368}" type="presParOf" srcId="{BD5B176D-48A4-4B5B-B091-9471EA18A7F8}" destId="{FF8748C7-27EC-49BE-942F-6FDC6B3006F5}" srcOrd="5" destOrd="0" presId="urn:microsoft.com/office/officeart/2005/8/layout/radial5"/>
    <dgm:cxn modelId="{E0913EBC-AB0A-4AF6-958D-580512479AF0}" type="presParOf" srcId="{FF8748C7-27EC-49BE-942F-6FDC6B3006F5}" destId="{651828A5-47F1-45B5-A250-E794BF86E52A}" srcOrd="0" destOrd="0" presId="urn:microsoft.com/office/officeart/2005/8/layout/radial5"/>
    <dgm:cxn modelId="{6A6FF790-11D7-4224-B76E-95622C17E336}" type="presParOf" srcId="{BD5B176D-48A4-4B5B-B091-9471EA18A7F8}" destId="{F4A89D7D-55D6-445B-AA89-C051F8780715}" srcOrd="6" destOrd="0" presId="urn:microsoft.com/office/officeart/2005/8/layout/radial5"/>
    <dgm:cxn modelId="{3E0874B6-5299-437E-B3C5-B9C4535BA5A1}" type="presParOf" srcId="{BD5B176D-48A4-4B5B-B091-9471EA18A7F8}" destId="{A9C61112-1A71-413F-9347-160A8A583DCE}" srcOrd="7" destOrd="0" presId="urn:microsoft.com/office/officeart/2005/8/layout/radial5"/>
    <dgm:cxn modelId="{07D65CB7-51C9-4721-9CAE-1B04E8517831}" type="presParOf" srcId="{A9C61112-1A71-413F-9347-160A8A583DCE}" destId="{CBCAB3C9-C562-47DC-A11B-86220BCF92BE}" srcOrd="0" destOrd="0" presId="urn:microsoft.com/office/officeart/2005/8/layout/radial5"/>
    <dgm:cxn modelId="{AFE98263-7AF6-45A4-9A01-FB01C8E56A29}" type="presParOf" srcId="{BD5B176D-48A4-4B5B-B091-9471EA18A7F8}" destId="{79F51E1B-D1CC-4999-AC02-3080D2E7E8F2}" srcOrd="8" destOrd="0" presId="urn:microsoft.com/office/officeart/2005/8/layout/radial5"/>
    <dgm:cxn modelId="{74CB62C8-2F57-4557-9BAF-25106BD1855F}" type="presParOf" srcId="{BD5B176D-48A4-4B5B-B091-9471EA18A7F8}" destId="{1A157737-7B30-428E-A5AE-766D9FC9E4B0}" srcOrd="9" destOrd="0" presId="urn:microsoft.com/office/officeart/2005/8/layout/radial5"/>
    <dgm:cxn modelId="{3CBEFB15-08BC-4F73-9493-2FF6B58589F3}" type="presParOf" srcId="{1A157737-7B30-428E-A5AE-766D9FC9E4B0}" destId="{C7BB48B9-F18D-4A80-8F89-A4EA976031BA}" srcOrd="0" destOrd="0" presId="urn:microsoft.com/office/officeart/2005/8/layout/radial5"/>
    <dgm:cxn modelId="{1EAAC4F5-FFC7-4D7B-B400-01A3BA34D2B7}" type="presParOf" srcId="{BD5B176D-48A4-4B5B-B091-9471EA18A7F8}" destId="{54E5DECB-BBDA-4235-AB49-383FA3F193BB}" srcOrd="10" destOrd="0" presId="urn:microsoft.com/office/officeart/2005/8/layout/radial5"/>
    <dgm:cxn modelId="{9D07D332-08C6-416C-A230-D791EF9A4409}" type="presParOf" srcId="{BD5B176D-48A4-4B5B-B091-9471EA18A7F8}" destId="{729B861D-349E-4ED0-B6AD-578FC19134B3}" srcOrd="11" destOrd="0" presId="urn:microsoft.com/office/officeart/2005/8/layout/radial5"/>
    <dgm:cxn modelId="{247FD656-50CD-4FC5-9697-F172BEC4F4CA}" type="presParOf" srcId="{729B861D-349E-4ED0-B6AD-578FC19134B3}" destId="{30836E79-1049-4C20-913A-DDA81C88E11E}" srcOrd="0" destOrd="0" presId="urn:microsoft.com/office/officeart/2005/8/layout/radial5"/>
    <dgm:cxn modelId="{0803B9A3-780F-4CE9-932A-6D9C536C00EB}" type="presParOf" srcId="{BD5B176D-48A4-4B5B-B091-9471EA18A7F8}" destId="{0677605B-7F74-499E-BDF5-9E189FA653E0}" srcOrd="12" destOrd="0" presId="urn:microsoft.com/office/officeart/2005/8/layout/radial5"/>
    <dgm:cxn modelId="{34606586-B5BE-4EC9-AE15-A368778998B2}" type="presParOf" srcId="{BD5B176D-48A4-4B5B-B091-9471EA18A7F8}" destId="{F33191CA-4739-4FBD-A714-E6B8D848A673}" srcOrd="13" destOrd="0" presId="urn:microsoft.com/office/officeart/2005/8/layout/radial5"/>
    <dgm:cxn modelId="{41B3BA06-F815-4490-8809-82EE0A772B5C}" type="presParOf" srcId="{F33191CA-4739-4FBD-A714-E6B8D848A673}" destId="{1E5CB27C-3B68-44F5-9434-49469F5C6B97}" srcOrd="0" destOrd="0" presId="urn:microsoft.com/office/officeart/2005/8/layout/radial5"/>
    <dgm:cxn modelId="{F26F1787-F695-49FD-9715-989F956CE19F}" type="presParOf" srcId="{BD5B176D-48A4-4B5B-B091-9471EA18A7F8}" destId="{B5BADEA4-1397-4596-8CE7-44A915A35DFA}" srcOrd="14" destOrd="0" presId="urn:microsoft.com/office/officeart/2005/8/layout/radial5"/>
    <dgm:cxn modelId="{9F77D82E-C222-4CA3-9540-BB863BFF2EE8}" type="presParOf" srcId="{BD5B176D-48A4-4B5B-B091-9471EA18A7F8}" destId="{62A1E4DB-F434-494F-98DF-EED2FF687C11}" srcOrd="15" destOrd="0" presId="urn:microsoft.com/office/officeart/2005/8/layout/radial5"/>
    <dgm:cxn modelId="{271683B0-C410-416F-AFEA-51EC9CC914C2}" type="presParOf" srcId="{62A1E4DB-F434-494F-98DF-EED2FF687C11}" destId="{3E4D59CF-5A47-4D7E-AC0C-E745A6657059}" srcOrd="0" destOrd="0" presId="urn:microsoft.com/office/officeart/2005/8/layout/radial5"/>
    <dgm:cxn modelId="{8A0B2E4A-60F7-4DD2-A753-3AEB8589464A}" type="presParOf" srcId="{BD5B176D-48A4-4B5B-B091-9471EA18A7F8}" destId="{31ED23A1-E22D-49A7-90DB-DEEFC306C764}" srcOrd="16" destOrd="0" presId="urn:microsoft.com/office/officeart/2005/8/layout/radial5"/>
    <dgm:cxn modelId="{92F0FE07-9A0D-48C7-939D-E9A8811886EC}" type="presParOf" srcId="{BD5B176D-48A4-4B5B-B091-9471EA18A7F8}" destId="{D6846D89-1073-40D6-BD82-BB981CF748C9}" srcOrd="17" destOrd="0" presId="urn:microsoft.com/office/officeart/2005/8/layout/radial5"/>
    <dgm:cxn modelId="{909FFFDA-2BA8-4182-8603-88490337FFA7}" type="presParOf" srcId="{D6846D89-1073-40D6-BD82-BB981CF748C9}" destId="{E754F086-4D45-4570-9653-D4DF8CEAE2EF}" srcOrd="0" destOrd="0" presId="urn:microsoft.com/office/officeart/2005/8/layout/radial5"/>
    <dgm:cxn modelId="{5BE4A98B-5A98-43A1-9AB9-70468D9050B4}" type="presParOf" srcId="{BD5B176D-48A4-4B5B-B091-9471EA18A7F8}" destId="{B14EDDB4-7E51-42FC-BD4A-49BC4538B4D3}" srcOrd="18" destOrd="0" presId="urn:microsoft.com/office/officeart/2005/8/layout/radial5"/>
    <dgm:cxn modelId="{F3C116AB-0229-49FC-A516-487B1D6979F9}" type="presParOf" srcId="{BD5B176D-48A4-4B5B-B091-9471EA18A7F8}" destId="{B5BBB166-C3AF-4355-BB8A-6750CC79089F}" srcOrd="19" destOrd="0" presId="urn:microsoft.com/office/officeart/2005/8/layout/radial5"/>
    <dgm:cxn modelId="{926748FE-7A43-4D2C-8591-FB38907EB4AA}" type="presParOf" srcId="{B5BBB166-C3AF-4355-BB8A-6750CC79089F}" destId="{FEB4ADFE-1849-4B24-8703-DDA06935D8EF}" srcOrd="0" destOrd="0" presId="urn:microsoft.com/office/officeart/2005/8/layout/radial5"/>
    <dgm:cxn modelId="{72F291EC-653B-45A8-9C67-74F10C8517C1}" type="presParOf" srcId="{BD5B176D-48A4-4B5B-B091-9471EA18A7F8}" destId="{CB60A0FD-2863-4E44-83C9-F7EDC316397A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8A97-10C0-4725-ACBD-1FE07A7F5664}">
      <dsp:nvSpPr>
        <dsp:cNvPr id="0" name=""/>
        <dsp:cNvSpPr/>
      </dsp:nvSpPr>
      <dsp:spPr>
        <a:xfrm>
          <a:off x="4489635" y="2715962"/>
          <a:ext cx="3291898" cy="15943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ADALET</a:t>
          </a:r>
        </a:p>
      </dsp:txBody>
      <dsp:txXfrm>
        <a:off x="4971722" y="2949449"/>
        <a:ext cx="2327724" cy="1127377"/>
      </dsp:txXfrm>
    </dsp:sp>
    <dsp:sp modelId="{F447E840-384A-4BF0-9D17-1E2FAEC656E0}">
      <dsp:nvSpPr>
        <dsp:cNvPr id="0" name=""/>
        <dsp:cNvSpPr/>
      </dsp:nvSpPr>
      <dsp:spPr>
        <a:xfrm rot="16200000">
          <a:off x="5919369" y="1993324"/>
          <a:ext cx="432430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966102" y="2102368"/>
        <a:ext cx="338964" cy="186932"/>
      </dsp:txXfrm>
    </dsp:sp>
    <dsp:sp modelId="{D6766B0D-4AB3-4046-B27C-32BEB89F7F90}">
      <dsp:nvSpPr>
        <dsp:cNvPr id="0" name=""/>
        <dsp:cNvSpPr/>
      </dsp:nvSpPr>
      <dsp:spPr>
        <a:xfrm>
          <a:off x="4712823" y="-54664"/>
          <a:ext cx="2845521" cy="16018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İnsanların haklarına saygı göstermek</a:t>
          </a:r>
        </a:p>
      </dsp:txBody>
      <dsp:txXfrm>
        <a:off x="5129540" y="179920"/>
        <a:ext cx="2012087" cy="1132673"/>
      </dsp:txXfrm>
    </dsp:sp>
    <dsp:sp modelId="{3ADE403A-E5BD-4AEF-8B56-521B1F21F0E1}">
      <dsp:nvSpPr>
        <dsp:cNvPr id="0" name=""/>
        <dsp:cNvSpPr/>
      </dsp:nvSpPr>
      <dsp:spPr>
        <a:xfrm rot="18923836">
          <a:off x="7143796" y="2041363"/>
          <a:ext cx="652322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157255" y="2136489"/>
        <a:ext cx="558856" cy="186932"/>
      </dsp:txXfrm>
    </dsp:sp>
    <dsp:sp modelId="{821FBE5A-B8DF-42A0-A4C1-BCA28CBA4FA7}">
      <dsp:nvSpPr>
        <dsp:cNvPr id="0" name=""/>
        <dsp:cNvSpPr/>
      </dsp:nvSpPr>
      <dsp:spPr>
        <a:xfrm>
          <a:off x="7529388" y="374755"/>
          <a:ext cx="2293846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Herkese layık olduğu</a:t>
          </a:r>
        </a:p>
      </dsp:txBody>
      <dsp:txXfrm>
        <a:off x="7865314" y="560052"/>
        <a:ext cx="1621994" cy="894695"/>
      </dsp:txXfrm>
    </dsp:sp>
    <dsp:sp modelId="{FF8748C7-27EC-49BE-942F-6FDC6B3006F5}">
      <dsp:nvSpPr>
        <dsp:cNvPr id="0" name=""/>
        <dsp:cNvSpPr/>
      </dsp:nvSpPr>
      <dsp:spPr>
        <a:xfrm rot="20561202">
          <a:off x="7728809" y="2817339"/>
          <a:ext cx="278338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730701" y="2892075"/>
        <a:ext cx="194837" cy="186932"/>
      </dsp:txXfrm>
    </dsp:sp>
    <dsp:sp modelId="{F4A89D7D-55D6-445B-AA89-C051F8780715}">
      <dsp:nvSpPr>
        <dsp:cNvPr id="0" name=""/>
        <dsp:cNvSpPr/>
      </dsp:nvSpPr>
      <dsp:spPr>
        <a:xfrm>
          <a:off x="8034411" y="1884804"/>
          <a:ext cx="2590702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Ve hak ettiğinin karşılığını vermek</a:t>
          </a:r>
        </a:p>
      </dsp:txBody>
      <dsp:txXfrm>
        <a:off x="8413811" y="2070101"/>
        <a:ext cx="1831902" cy="894695"/>
      </dsp:txXfrm>
    </dsp:sp>
    <dsp:sp modelId="{A9C61112-1A71-413F-9347-160A8A583DCE}">
      <dsp:nvSpPr>
        <dsp:cNvPr id="0" name=""/>
        <dsp:cNvSpPr/>
      </dsp:nvSpPr>
      <dsp:spPr>
        <a:xfrm rot="951415">
          <a:off x="7825911" y="3887979"/>
          <a:ext cx="355504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827689" y="3937521"/>
        <a:ext cx="262038" cy="186932"/>
      </dsp:txXfrm>
    </dsp:sp>
    <dsp:sp modelId="{79F51E1B-D1CC-4999-AC02-3080D2E7E8F2}">
      <dsp:nvSpPr>
        <dsp:cNvPr id="0" name=""/>
        <dsp:cNvSpPr/>
      </dsp:nvSpPr>
      <dsp:spPr>
        <a:xfrm>
          <a:off x="8406239" y="3791774"/>
          <a:ext cx="1875154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Gibi erdemleri içeren</a:t>
          </a:r>
        </a:p>
      </dsp:txBody>
      <dsp:txXfrm>
        <a:off x="8680849" y="3977071"/>
        <a:ext cx="1325934" cy="894695"/>
      </dsp:txXfrm>
    </dsp:sp>
    <dsp:sp modelId="{1A157737-7B30-428E-A5AE-766D9FC9E4B0}">
      <dsp:nvSpPr>
        <dsp:cNvPr id="0" name=""/>
        <dsp:cNvSpPr/>
      </dsp:nvSpPr>
      <dsp:spPr>
        <a:xfrm rot="2818940">
          <a:off x="7002677" y="4543826"/>
          <a:ext cx="479976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017528" y="4571968"/>
        <a:ext cx="386510" cy="186932"/>
      </dsp:txXfrm>
    </dsp:sp>
    <dsp:sp modelId="{54E5DECB-BBDA-4235-AB49-383FA3F193BB}">
      <dsp:nvSpPr>
        <dsp:cNvPr id="0" name=""/>
        <dsp:cNvSpPr/>
      </dsp:nvSpPr>
      <dsp:spPr>
        <a:xfrm>
          <a:off x="7260434" y="5090809"/>
          <a:ext cx="1875154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ahlaki</a:t>
          </a:r>
        </a:p>
      </dsp:txBody>
      <dsp:txXfrm>
        <a:off x="7535044" y="5276106"/>
        <a:ext cx="1325934" cy="894695"/>
      </dsp:txXfrm>
    </dsp:sp>
    <dsp:sp modelId="{729B861D-349E-4ED0-B6AD-578FC19134B3}">
      <dsp:nvSpPr>
        <dsp:cNvPr id="0" name=""/>
        <dsp:cNvSpPr/>
      </dsp:nvSpPr>
      <dsp:spPr>
        <a:xfrm rot="5400000">
          <a:off x="5888240" y="4803011"/>
          <a:ext cx="494689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934973" y="4818589"/>
        <a:ext cx="401223" cy="186932"/>
      </dsp:txXfrm>
    </dsp:sp>
    <dsp:sp modelId="{0677605B-7F74-499E-BDF5-9E189FA653E0}">
      <dsp:nvSpPr>
        <dsp:cNvPr id="0" name=""/>
        <dsp:cNvSpPr/>
      </dsp:nvSpPr>
      <dsp:spPr>
        <a:xfrm>
          <a:off x="5198007" y="5647375"/>
          <a:ext cx="1875154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hukuki</a:t>
          </a:r>
        </a:p>
      </dsp:txBody>
      <dsp:txXfrm>
        <a:off x="5472617" y="5832672"/>
        <a:ext cx="1325934" cy="894695"/>
      </dsp:txXfrm>
    </dsp:sp>
    <dsp:sp modelId="{F33191CA-4739-4FBD-A714-E6B8D848A673}">
      <dsp:nvSpPr>
        <dsp:cNvPr id="0" name=""/>
        <dsp:cNvSpPr/>
      </dsp:nvSpPr>
      <dsp:spPr>
        <a:xfrm rot="7802622">
          <a:off x="4834508" y="4604116"/>
          <a:ext cx="506604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911308" y="4630650"/>
        <a:ext cx="413138" cy="186932"/>
      </dsp:txXfrm>
    </dsp:sp>
    <dsp:sp modelId="{B5BADEA4-1397-4596-8CE7-44A915A35DFA}">
      <dsp:nvSpPr>
        <dsp:cNvPr id="0" name=""/>
        <dsp:cNvSpPr/>
      </dsp:nvSpPr>
      <dsp:spPr>
        <a:xfrm>
          <a:off x="3234057" y="5217415"/>
          <a:ext cx="1875154" cy="1265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felsefi</a:t>
          </a:r>
        </a:p>
      </dsp:txBody>
      <dsp:txXfrm>
        <a:off x="3508667" y="5402712"/>
        <a:ext cx="1325934" cy="894695"/>
      </dsp:txXfrm>
    </dsp:sp>
    <dsp:sp modelId="{62A1E4DB-F434-494F-98DF-EED2FF687C11}">
      <dsp:nvSpPr>
        <dsp:cNvPr id="0" name=""/>
        <dsp:cNvSpPr/>
      </dsp:nvSpPr>
      <dsp:spPr>
        <a:xfrm rot="9784055">
          <a:off x="4021020" y="3938546"/>
          <a:ext cx="411080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112460" y="3987246"/>
        <a:ext cx="317614" cy="186932"/>
      </dsp:txXfrm>
    </dsp:sp>
    <dsp:sp modelId="{31ED23A1-E22D-49A7-90DB-DEEFC306C764}">
      <dsp:nvSpPr>
        <dsp:cNvPr id="0" name=""/>
        <dsp:cNvSpPr/>
      </dsp:nvSpPr>
      <dsp:spPr>
        <a:xfrm>
          <a:off x="1794749" y="3800660"/>
          <a:ext cx="1955704" cy="1472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dini</a:t>
          </a:r>
        </a:p>
      </dsp:txBody>
      <dsp:txXfrm>
        <a:off x="2081155" y="4016320"/>
        <a:ext cx="1382892" cy="1041297"/>
      </dsp:txXfrm>
    </dsp:sp>
    <dsp:sp modelId="{D6846D89-1073-40D6-BD82-BB981CF748C9}">
      <dsp:nvSpPr>
        <dsp:cNvPr id="0" name=""/>
        <dsp:cNvSpPr/>
      </dsp:nvSpPr>
      <dsp:spPr>
        <a:xfrm rot="11629462">
          <a:off x="4117403" y="2898960"/>
          <a:ext cx="310660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209251" y="2972406"/>
        <a:ext cx="217462" cy="186932"/>
      </dsp:txXfrm>
    </dsp:sp>
    <dsp:sp modelId="{B14EDDB4-7E51-42FC-BD4A-49BC4538B4D3}">
      <dsp:nvSpPr>
        <dsp:cNvPr id="0" name=""/>
        <dsp:cNvSpPr/>
      </dsp:nvSpPr>
      <dsp:spPr>
        <a:xfrm>
          <a:off x="1229273" y="1907745"/>
          <a:ext cx="2749040" cy="1472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Ve aynı zamanda evrensel</a:t>
          </a:r>
        </a:p>
      </dsp:txBody>
      <dsp:txXfrm>
        <a:off x="1631861" y="2123405"/>
        <a:ext cx="1943864" cy="1041297"/>
      </dsp:txXfrm>
    </dsp:sp>
    <dsp:sp modelId="{B5BBB166-C3AF-4355-BB8A-6750CC79089F}">
      <dsp:nvSpPr>
        <dsp:cNvPr id="0" name=""/>
        <dsp:cNvSpPr/>
      </dsp:nvSpPr>
      <dsp:spPr>
        <a:xfrm rot="13347223">
          <a:off x="4419929" y="2082589"/>
          <a:ext cx="644456" cy="311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501143" y="2176445"/>
        <a:ext cx="550990" cy="186932"/>
      </dsp:txXfrm>
    </dsp:sp>
    <dsp:sp modelId="{CB60A0FD-2863-4E44-83C9-F7EDC316397A}">
      <dsp:nvSpPr>
        <dsp:cNvPr id="0" name=""/>
        <dsp:cNvSpPr/>
      </dsp:nvSpPr>
      <dsp:spPr>
        <a:xfrm>
          <a:off x="2212636" y="285149"/>
          <a:ext cx="2398687" cy="1472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Değerin adıdır</a:t>
          </a:r>
        </a:p>
      </dsp:txBody>
      <dsp:txXfrm>
        <a:off x="2563916" y="500809"/>
        <a:ext cx="1696127" cy="104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2azjiljxh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enGaBOReY&amp;t=151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2enGaBOReY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500425" y="3117725"/>
            <a:ext cx="29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https://youtu.be/Pmc8k04f248</a:t>
            </a:r>
          </a:p>
        </p:txBody>
      </p:sp>
      <p:pic>
        <p:nvPicPr>
          <p:cNvPr id="4" name="A2azjiljxh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784" y="4194957"/>
            <a:ext cx="2343150" cy="1952625"/>
          </a:xfrm>
          <a:prstGeom prst="rect">
            <a:avLst/>
          </a:prstGeom>
        </p:spPr>
      </p:pic>
      <p:sp>
        <p:nvSpPr>
          <p:cNvPr id="3" name="Patlama 1 2"/>
          <p:cNvSpPr/>
          <p:nvPr/>
        </p:nvSpPr>
        <p:spPr>
          <a:xfrm>
            <a:off x="6582947" y="256002"/>
            <a:ext cx="5158153" cy="38264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DİKKAT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3219" y="1623267"/>
            <a:ext cx="5683347" cy="45243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Sosyal adaletten maksat, herkesin aynı seviyede mal ve mülke sahip olması değil, kişinin insanca bir hayat yaşayabileceği asgari standartlara sahip olması ve kendisini geliştirebileceği fırsatların sunulmasıdır.</a:t>
            </a:r>
          </a:p>
        </p:txBody>
      </p:sp>
    </p:spTree>
    <p:extLst>
      <p:ext uri="{BB962C8B-B14F-4D97-AF65-F5344CB8AC3E}">
        <p14:creationId xmlns:p14="http://schemas.microsoft.com/office/powerpoint/2010/main" val="7915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80745" y="1364568"/>
            <a:ext cx="5404129" cy="356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İslâm dininin amacı fakirliği ortadan kaldırmak değil, fakir ile zengin arasındaki uçurumu kaldırmaktır.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80744" y="5359791"/>
            <a:ext cx="11818998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İslâm’a göre sosyal adaletsizliğin en temel çözümü paylaşmaktır.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7213"/>
          <a:stretch/>
        </p:blipFill>
        <p:spPr>
          <a:xfrm>
            <a:off x="5941109" y="1364568"/>
            <a:ext cx="6058633" cy="35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0667" b="76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21367" y="3244334"/>
            <a:ext cx="574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https://www.youtube.com/watch?v=e2enGaBOReY&amp;t=151s</a:t>
            </a:r>
            <a:endParaRPr lang="tr-TR" dirty="0"/>
          </a:p>
        </p:txBody>
      </p:sp>
      <p:pic>
        <p:nvPicPr>
          <p:cNvPr id="2" name="e2enGaBORe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Dikdörtgen 9"/>
          <p:cNvSpPr/>
          <p:nvPr/>
        </p:nvSpPr>
        <p:spPr>
          <a:xfrm>
            <a:off x="208883" y="1677212"/>
            <a:ext cx="5488532" cy="399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İslâm’a göre müminler kardeştir. Yardımlaşmak da kardeşliğin en bariz göstergesidir.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84" y="1677212"/>
            <a:ext cx="5958310" cy="39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29521" b="10171"/>
          <a:stretch/>
        </p:blipFill>
        <p:spPr>
          <a:xfrm>
            <a:off x="-1" y="-1"/>
            <a:ext cx="12192001" cy="68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2067" r="7703"/>
          <a:stretch/>
        </p:blipFill>
        <p:spPr>
          <a:xfrm>
            <a:off x="0" y="0"/>
            <a:ext cx="12192000" cy="687439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toplumsal dayanışma ve sosyal adaleti gerçekleştirme adına uyguladığı en güzel örnek… </a:t>
            </a:r>
          </a:p>
        </p:txBody>
      </p:sp>
    </p:spTree>
    <p:extLst>
      <p:ext uri="{BB962C8B-B14F-4D97-AF65-F5344CB8AC3E}">
        <p14:creationId xmlns:p14="http://schemas.microsoft.com/office/powerpoint/2010/main" val="28217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Ã¼minler birbirini sevmede bir vÃ¼ct gibidir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2" y="0"/>
            <a:ext cx="6878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3753" b="746"/>
          <a:stretch/>
        </p:blipFill>
        <p:spPr>
          <a:xfrm>
            <a:off x="3487322" y="273734"/>
            <a:ext cx="6050573" cy="623960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260166" y="1839742"/>
            <a:ext cx="4740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Sosyal Adaletin teminine dair atılan diğer bir adım ise «Medine Sözleşmesidir»</a:t>
            </a:r>
          </a:p>
        </p:txBody>
      </p:sp>
    </p:spTree>
    <p:extLst>
      <p:ext uri="{BB962C8B-B14F-4D97-AF65-F5344CB8AC3E}">
        <p14:creationId xmlns:p14="http://schemas.microsoft.com/office/powerpoint/2010/main" val="32225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236593" y="1783496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ve SOSYAL ADALET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761" y="1805511"/>
            <a:ext cx="5458264" cy="39703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Yahudilerden bize tabi olanlar zulme uğramayacaklar, düşmanlarına yardım edilmeyecek ve böylelikle yardım ve eşitliğe hak kazanacaklardır.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5761" y="693161"/>
            <a:ext cx="5458264" cy="83099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16. Madde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02" y="686934"/>
            <a:ext cx="5353417" cy="50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761" y="1805511"/>
            <a:ext cx="5458264" cy="45243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Müminler arasında barış da tektir. Hiçbir mümin Allah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c.c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yolunda savaşırken diğer müminlerin dışında bir barış anlaşması akdedemez; barış ancak topyekûn ve adalet esasları üzere yapılacaktır.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5761" y="693161"/>
            <a:ext cx="5458264" cy="83099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17. Madde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087" t="18114" r="7520" b="13991"/>
          <a:stretch/>
        </p:blipFill>
        <p:spPr>
          <a:xfrm>
            <a:off x="6049108" y="1481508"/>
            <a:ext cx="5669280" cy="48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Kaydırma 2"/>
          <p:cNvSpPr/>
          <p:nvPr/>
        </p:nvSpPr>
        <p:spPr>
          <a:xfrm>
            <a:off x="1913207" y="604911"/>
            <a:ext cx="8975186" cy="609131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Sonuç itibariyle İslâm toplumda başta yöneticiler olmak üzere toplumun her ferdine görev ve sorumluluklar yükler. Herkes kendisine düşen vazifeyi hakkıyla yerine getirdiğinde o toplumda sosyal adalet tesis edilmiş olacaktır.</a:t>
            </a:r>
          </a:p>
        </p:txBody>
      </p:sp>
    </p:spTree>
    <p:extLst>
      <p:ext uri="{BB962C8B-B14F-4D97-AF65-F5344CB8AC3E}">
        <p14:creationId xmlns:p14="http://schemas.microsoft.com/office/powerpoint/2010/main" val="18130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01.09.2019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İslam dininin sosyal adaletle ilgili ilkelerini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13" y="3855613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689318" y="630381"/>
            <a:ext cx="6161648" cy="2658794"/>
          </a:xfrm>
          <a:prstGeom prst="cloudCallout">
            <a:avLst>
              <a:gd name="adj1" fmla="val 32129"/>
              <a:gd name="adj2" fmla="val 766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Adalet ve Sosyal adalet kavramlarından ne anlıyorsunuz?</a:t>
            </a: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24604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3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1E4DB-F434-494F-98DF-EED2FF687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62A1E4DB-F434-494F-98DF-EED2FF687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62A1E4DB-F434-494F-98DF-EED2FF687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62A1E4DB-F434-494F-98DF-EED2FF687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ED23A1-E22D-49A7-90DB-DEEFC306C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31ED23A1-E22D-49A7-90DB-DEEFC306C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31ED23A1-E22D-49A7-90DB-DEEFC306C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31ED23A1-E22D-49A7-90DB-DEEFC306C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46D89-1073-40D6-BD82-BB981CF74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D6846D89-1073-40D6-BD82-BB981CF74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D6846D89-1073-40D6-BD82-BB981CF74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D6846D89-1073-40D6-BD82-BB981CF74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4EDDB4-7E51-42FC-BD4A-49BC4538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B14EDDB4-7E51-42FC-BD4A-49BC4538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B14EDDB4-7E51-42FC-BD4A-49BC4538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B14EDDB4-7E51-42FC-BD4A-49BC4538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BB166-C3AF-4355-BB8A-6750CC79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B5BBB166-C3AF-4355-BB8A-6750CC79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B5BBB166-C3AF-4355-BB8A-6750CC79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B5BBB166-C3AF-4355-BB8A-6750CC79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60A0FD-2863-4E44-83C9-F7EDC3163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graphicEl>
                                              <a:dgm id="{CB60A0FD-2863-4E44-83C9-F7EDC3163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graphicEl>
                                              <a:dgm id="{CB60A0FD-2863-4E44-83C9-F7EDC3163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CB60A0FD-2863-4E44-83C9-F7EDC3163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76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-1" y="5268351"/>
            <a:ext cx="12084149" cy="1589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İslam düşünce ve medeniyetinde toplumsal hayatın esası ve mülkün temeli kabul edilir.</a:t>
            </a:r>
          </a:p>
        </p:txBody>
      </p:sp>
      <p:sp>
        <p:nvSpPr>
          <p:cNvPr id="3" name="Aşağı Ok 2"/>
          <p:cNvSpPr/>
          <p:nvPr/>
        </p:nvSpPr>
        <p:spPr>
          <a:xfrm>
            <a:off x="118510" y="3263705"/>
            <a:ext cx="4228408" cy="109727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Adalet</a:t>
            </a:r>
          </a:p>
        </p:txBody>
      </p:sp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8884" y="1135006"/>
            <a:ext cx="5010231" cy="159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</a:t>
            </a:r>
            <a:r>
              <a:rPr lang="tr-TR" sz="4000" dirty="0"/>
              <a:t>-ı Kerîm’de ve hadislerde Allah’ın,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08884" y="3117107"/>
            <a:ext cx="5010231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Adaletle hükmettiği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8883" y="4151413"/>
            <a:ext cx="5010232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Adaleti emrettiği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08882" y="5358916"/>
            <a:ext cx="11861197" cy="132343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Ve insanların da adaletle davranması gerektiğine dair pek çok mesajlar vardır.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81" y="1135006"/>
            <a:ext cx="6685599" cy="36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4816" y="267287"/>
            <a:ext cx="11861196" cy="84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Sosyal Adalet: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194816" y="1955410"/>
            <a:ext cx="5468498" cy="4365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Toplumun değişik kesimlerinde hayat standardı, gelir düzeyi gibi birtakım ölçülerin dikkate alınmasıyla sosyal alanda sağlanan denge durumudur.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34" y="1955410"/>
            <a:ext cx="5983678" cy="4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3896" y="1889917"/>
            <a:ext cx="5247250" cy="39703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Nimet ve külfetlerin toplum bireyleri arasında adil bir şekilde dağıtılması, toplumda hakça bir paylaşım olduğu konusunda genel bir kanaatin bulunmasıdır.</a:t>
            </a:r>
          </a:p>
        </p:txBody>
      </p:sp>
      <p:sp>
        <p:nvSpPr>
          <p:cNvPr id="3" name="Aşağı Ok 2"/>
          <p:cNvSpPr/>
          <p:nvPr/>
        </p:nvSpPr>
        <p:spPr>
          <a:xfrm>
            <a:off x="393897" y="661183"/>
            <a:ext cx="5247250" cy="112541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SOSYAL ADALET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71" y="1889917"/>
            <a:ext cx="6020922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4790</TotalTime>
  <Words>345</Words>
  <Application>Microsoft Office PowerPoint</Application>
  <PresentationFormat>Geniş ekran</PresentationFormat>
  <Paragraphs>41</Paragraphs>
  <Slides>24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Calibri</vt:lpstr>
      <vt:lpstr>Gill Sans MT</vt:lpstr>
      <vt:lpstr>Wingdings 2</vt:lpstr>
      <vt:lpstr>Kar Payı</vt:lpstr>
      <vt:lpstr>PowerPoint Sunusu</vt:lpstr>
      <vt:lpstr>DİN ve SOSYAL ADALET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302</cp:revision>
  <dcterms:created xsi:type="dcterms:W3CDTF">2019-07-15T06:01:13Z</dcterms:created>
  <dcterms:modified xsi:type="dcterms:W3CDTF">2020-02-21T19:50:04Z</dcterms:modified>
</cp:coreProperties>
</file>