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8" r:id="rId2"/>
    <p:sldId id="315" r:id="rId3"/>
    <p:sldId id="760" r:id="rId4"/>
    <p:sldId id="763" r:id="rId5"/>
    <p:sldId id="762" r:id="rId6"/>
    <p:sldId id="764" r:id="rId7"/>
    <p:sldId id="765" r:id="rId8"/>
    <p:sldId id="767" r:id="rId9"/>
    <p:sldId id="768" r:id="rId10"/>
    <p:sldId id="769" r:id="rId11"/>
    <p:sldId id="671" r:id="rId12"/>
    <p:sldId id="26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CfITnF7oJQ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99961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HADİSTEN HAYATA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9F1FE92-1871-442E-BBCF-D8AE5FC74CC6}"/>
              </a:ext>
            </a:extLst>
          </p:cNvPr>
          <p:cNvSpPr txBox="1"/>
          <p:nvPr/>
        </p:nvSpPr>
        <p:spPr>
          <a:xfrm>
            <a:off x="783771" y="1225689"/>
            <a:ext cx="102091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6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5C62DF93-039A-4FC7-BCC6-E01A26E1E34D}"/>
              </a:ext>
            </a:extLst>
          </p:cNvPr>
          <p:cNvSpPr/>
          <p:nvPr/>
        </p:nvSpPr>
        <p:spPr>
          <a:xfrm>
            <a:off x="4106845" y="0"/>
            <a:ext cx="3978310" cy="96338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Yazalım…</a:t>
            </a:r>
          </a:p>
        </p:txBody>
      </p:sp>
    </p:spTree>
    <p:extLst>
      <p:ext uri="{BB962C8B-B14F-4D97-AF65-F5344CB8AC3E}">
        <p14:creationId xmlns:p14="http://schemas.microsoft.com/office/powerpoint/2010/main" val="38675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9BAB9986-C989-4301-8C28-91B66B227E4C}"/>
              </a:ext>
            </a:extLst>
          </p:cNvPr>
          <p:cNvSpPr/>
          <p:nvPr/>
        </p:nvSpPr>
        <p:spPr>
          <a:xfrm>
            <a:off x="478972" y="2034790"/>
            <a:ext cx="11033090" cy="369276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>
                <a:solidFill>
                  <a:schemeClr val="accent2">
                    <a:lumMod val="50000"/>
                  </a:schemeClr>
                </a:solidFill>
                <a:latin typeface="+mj-lt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Allah’ım ibadetlerimizi hakkıyla yapabilmeyi nasip eyle…</a:t>
            </a:r>
          </a:p>
          <a:p>
            <a:pPr algn="ctr"/>
            <a:r>
              <a:rPr lang="tr-TR" sz="5400" dirty="0">
                <a:solidFill>
                  <a:schemeClr val="accent2">
                    <a:lumMod val="50000"/>
                  </a:schemeClr>
                </a:solidFill>
                <a:latin typeface="+mj-lt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Alnımızı secdeden mahrum eyleme…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18.03.2020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İbadetin Müslüman hayatındaki önemi ile ilgili bir hadisi yorumlar.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D05E42E-02F1-407C-8435-2215611EEA98}"/>
              </a:ext>
            </a:extLst>
          </p:cNvPr>
          <p:cNvSpPr/>
          <p:nvPr/>
        </p:nvSpPr>
        <p:spPr>
          <a:xfrm>
            <a:off x="3992699" y="3244334"/>
            <a:ext cx="42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http://youtube.com/watch?v=GCfITnF7oJQ</a:t>
            </a:r>
          </a:p>
        </p:txBody>
      </p:sp>
      <p:pic>
        <p:nvPicPr>
          <p:cNvPr id="4" name="Çevrimiçi Medya 3" title="Buniyel ￄﾰslamu Ala Hamsin Sￃﾶzler">
            <a:hlinkClick r:id="" action="ppaction://media"/>
            <a:extLst>
              <a:ext uri="{FF2B5EF4-FFF2-40B4-BE49-F238E27FC236}">
                <a16:creationId xmlns:a16="http://schemas.microsoft.com/office/drawing/2014/main" id="{060B54A8-9B3B-41A7-AA26-992FA04FFC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082A2944-EE40-46A4-979A-CAD73E3E16E0}"/>
              </a:ext>
            </a:extLst>
          </p:cNvPr>
          <p:cNvSpPr/>
          <p:nvPr/>
        </p:nvSpPr>
        <p:spPr>
          <a:xfrm>
            <a:off x="539262" y="1542421"/>
            <a:ext cx="11033090" cy="369276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بُنِيَ الْإِسْلاَمُ عَلَى خَمْسٍ: </a:t>
            </a:r>
            <a:r>
              <a:rPr lang="ar-AE" sz="6000" dirty="0">
                <a:solidFill>
                  <a:schemeClr val="accent2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شَهَادَة</a:t>
            </a:r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ِ أَنْ لاَ إِلَهَ إِلاَّ اللَّهُ، وَأَنَّ مُحَمَّدًا عَبْدُهُ وَرَسُولُهُ، وَإِقَامِ </a:t>
            </a:r>
            <a:r>
              <a:rPr lang="ar-AE" sz="6000" dirty="0">
                <a:solidFill>
                  <a:schemeClr val="accent6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الصَّلاَةِ</a:t>
            </a:r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، وَإِيتَاءِ </a:t>
            </a:r>
            <a:r>
              <a:rPr lang="ar-AE" sz="6000" dirty="0">
                <a:solidFill>
                  <a:srgbClr val="00B0F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الزَّكَاةِ</a:t>
            </a:r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، </a:t>
            </a:r>
            <a:r>
              <a:rPr lang="ar-AE" sz="6000" dirty="0">
                <a:solidFill>
                  <a:srgbClr val="00206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وَحَجّ</a:t>
            </a:r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ِ الْبَيْتِ، وَ</a:t>
            </a:r>
            <a:r>
              <a:rPr lang="ar-AE" sz="6000" dirty="0">
                <a:solidFill>
                  <a:srgbClr val="FF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صَوْمِ</a:t>
            </a:r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رَمَضَانَ </a:t>
            </a:r>
            <a:endParaRPr lang="tr-TR" sz="6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026FA05D-9916-4616-9269-3E4B16EA7F3B}"/>
              </a:ext>
            </a:extLst>
          </p:cNvPr>
          <p:cNvSpPr/>
          <p:nvPr/>
        </p:nvSpPr>
        <p:spPr>
          <a:xfrm>
            <a:off x="4381919" y="5476352"/>
            <a:ext cx="3347776" cy="96338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متفق عليه</a:t>
            </a:r>
            <a:endParaRPr lang="tr-TR" sz="6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91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4C7887B-F4E6-412A-9150-E3F316CE56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224" y="0"/>
            <a:ext cx="8397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FEC0D4-9C8C-42E9-8923-91987453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" y="0"/>
            <a:ext cx="12192426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4BFD8D6-A58E-48EE-BE35-5137E8726847}"/>
              </a:ext>
            </a:extLst>
          </p:cNvPr>
          <p:cNvSpPr/>
          <p:nvPr/>
        </p:nvSpPr>
        <p:spPr>
          <a:xfrm>
            <a:off x="110532" y="633048"/>
            <a:ext cx="1125415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Resûlullah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sallallahu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aleyhi ve </a:t>
            </a:r>
            <a:r>
              <a:rPr lang="tr-T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sellem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şöyle buyurdu:</a:t>
            </a:r>
          </a:p>
          <a:p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"Ne dersiniz? Birinizin kapısının önünde bir nehir olsa da, o kimse her gün bu nehirde beş defa yıkansa, kirinden bir şey kalır mı?" </a:t>
            </a:r>
            <a:r>
              <a:rPr lang="tr-T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Sahâbîler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O kimsenin kirinden hiçbir şey kalmaz, dediler. </a:t>
            </a:r>
            <a:r>
              <a:rPr lang="tr-T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Resûl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 Ekrem:</a:t>
            </a:r>
          </a:p>
          <a:p>
            <a:endParaRPr lang="tr-T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"Beş vakit namaz işte bunun gibidir. Allah beş vakit namazla günahları silip yok eder" buyurdular.</a:t>
            </a:r>
          </a:p>
        </p:txBody>
      </p:sp>
    </p:spTree>
    <p:extLst>
      <p:ext uri="{BB962C8B-B14F-4D97-AF65-F5344CB8AC3E}">
        <p14:creationId xmlns:p14="http://schemas.microsoft.com/office/powerpoint/2010/main" val="15077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F386BF-524D-460B-8792-486F6DB9C1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066" y="0"/>
            <a:ext cx="6715125" cy="616858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8AAF11D-55DD-4840-8997-59E59B0D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837" y="4106950"/>
            <a:ext cx="8292450" cy="2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19E202-32D5-44DF-918F-12C6EE32C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10" y="0"/>
            <a:ext cx="683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935D922-9E82-4BAC-9B34-A52FBF16CC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47" y="3909998"/>
            <a:ext cx="2733151" cy="280702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FB57536-EF66-422E-AC5E-EA666E7E5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64" y="312666"/>
            <a:ext cx="5989236" cy="2635336"/>
          </a:xfrm>
          <a:prstGeom prst="rect">
            <a:avLst/>
          </a:prstGeom>
        </p:spPr>
      </p:pic>
      <p:pic>
        <p:nvPicPr>
          <p:cNvPr id="4" name="Picture 2" descr="Ä°lgili resim">
            <a:extLst>
              <a:ext uri="{FF2B5EF4-FFF2-40B4-BE49-F238E27FC236}">
                <a16:creationId xmlns:a16="http://schemas.microsoft.com/office/drawing/2014/main" id="{0BAED844-090D-4535-877D-EA53E1F2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9824" y="4705148"/>
            <a:ext cx="1497205" cy="20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ut Belirtme Çizgisi 5">
            <a:extLst>
              <a:ext uri="{FF2B5EF4-FFF2-40B4-BE49-F238E27FC236}">
                <a16:creationId xmlns:a16="http://schemas.microsoft.com/office/drawing/2014/main" id="{BCFF2656-CF19-45A2-994E-03A7C8D02131}"/>
              </a:ext>
            </a:extLst>
          </p:cNvPr>
          <p:cNvSpPr/>
          <p:nvPr/>
        </p:nvSpPr>
        <p:spPr>
          <a:xfrm>
            <a:off x="6436808" y="663191"/>
            <a:ext cx="5755192" cy="3779369"/>
          </a:xfrm>
          <a:prstGeom prst="cloudCallout">
            <a:avLst>
              <a:gd name="adj1" fmla="val -59605"/>
              <a:gd name="adj2" fmla="val 6363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Yukarıdaki hadis ve ayetlerden de hareketle ibadetlerin bireysel ve toplumsal ne gibi faydaları olabilir.</a:t>
            </a:r>
          </a:p>
        </p:txBody>
      </p:sp>
    </p:spTree>
    <p:extLst>
      <p:ext uri="{BB962C8B-B14F-4D97-AF65-F5344CB8AC3E}">
        <p14:creationId xmlns:p14="http://schemas.microsoft.com/office/powerpoint/2010/main" val="7424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8766</TotalTime>
  <Words>162</Words>
  <Application>Microsoft Office PowerPoint</Application>
  <PresentationFormat>Geniş ekran</PresentationFormat>
  <Paragraphs>20</Paragraphs>
  <Slides>12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Shaikh Hamdullah Mushaf</vt:lpstr>
      <vt:lpstr>Wingdings 2</vt:lpstr>
      <vt:lpstr>Kar Payı</vt:lpstr>
      <vt:lpstr>HADİSTEN HAYATA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582</cp:revision>
  <dcterms:created xsi:type="dcterms:W3CDTF">2019-07-15T06:01:13Z</dcterms:created>
  <dcterms:modified xsi:type="dcterms:W3CDTF">2020-03-18T09:57:09Z</dcterms:modified>
</cp:coreProperties>
</file>