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308" r:id="rId2"/>
    <p:sldId id="315" r:id="rId3"/>
    <p:sldId id="671" r:id="rId4"/>
    <p:sldId id="797" r:id="rId5"/>
    <p:sldId id="672" r:id="rId6"/>
    <p:sldId id="798" r:id="rId7"/>
    <p:sldId id="799" r:id="rId8"/>
    <p:sldId id="800" r:id="rId9"/>
    <p:sldId id="801" r:id="rId10"/>
    <p:sldId id="802" r:id="rId11"/>
    <p:sldId id="803" r:id="rId12"/>
    <p:sldId id="804" r:id="rId13"/>
    <p:sldId id="809" r:id="rId14"/>
    <p:sldId id="806" r:id="rId15"/>
    <p:sldId id="808" r:id="rId16"/>
    <p:sldId id="807" r:id="rId17"/>
    <p:sldId id="796" r:id="rId18"/>
    <p:sldId id="810" r:id="rId19"/>
    <p:sldId id="260" r:id="rId20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urullah Yalçın" initials="NY" lastIdx="4" clrIdx="0">
    <p:extLst>
      <p:ext uri="{19B8F6BF-5375-455C-9EA6-DF929625EA0E}">
        <p15:presenceInfo xmlns:p15="http://schemas.microsoft.com/office/powerpoint/2012/main" userId="aff33922cbf709c4" providerId="Windows Live"/>
      </p:ext>
    </p:extLst>
  </p:cmAuthor>
  <p:cmAuthor id="2" name="DELL" initials="D" lastIdx="1" clrIdx="1">
    <p:extLst>
      <p:ext uri="{19B8F6BF-5375-455C-9EA6-DF929625EA0E}">
        <p15:presenceInfo xmlns:p15="http://schemas.microsoft.com/office/powerpoint/2012/main" userId="DELL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7F7E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114" autoAdjust="0"/>
    <p:restoredTop sz="88000" autoAdjust="0"/>
  </p:normalViewPr>
  <p:slideViewPr>
    <p:cSldViewPr snapToGrid="0">
      <p:cViewPr varScale="1">
        <p:scale>
          <a:sx n="76" d="100"/>
          <a:sy n="76" d="100"/>
        </p:scale>
        <p:origin x="103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D5C6266-37BF-4E0E-96AA-E11A3EE9F237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C40505A5-3013-4E1C-98F5-8774C897626D}">
      <dgm:prSet phldrT="[Metin]"/>
      <dgm:spPr/>
      <dgm:t>
        <a:bodyPr/>
        <a:lstStyle/>
        <a:p>
          <a:r>
            <a:rPr lang="tr-TR" dirty="0"/>
            <a:t>İBADET</a:t>
          </a:r>
        </a:p>
      </dgm:t>
    </dgm:pt>
    <dgm:pt modelId="{292C6A37-AC6F-4A1B-8D73-7DB0CE1248FB}" type="parTrans" cxnId="{25ACE11A-E085-404B-BBF6-70A586617593}">
      <dgm:prSet/>
      <dgm:spPr/>
      <dgm:t>
        <a:bodyPr/>
        <a:lstStyle/>
        <a:p>
          <a:endParaRPr lang="tr-TR"/>
        </a:p>
      </dgm:t>
    </dgm:pt>
    <dgm:pt modelId="{261A2930-CB38-45DC-A7EF-2080034EF389}" type="sibTrans" cxnId="{25ACE11A-E085-404B-BBF6-70A586617593}">
      <dgm:prSet/>
      <dgm:spPr/>
      <dgm:t>
        <a:bodyPr/>
        <a:lstStyle/>
        <a:p>
          <a:endParaRPr lang="tr-TR"/>
        </a:p>
      </dgm:t>
    </dgm:pt>
    <dgm:pt modelId="{78074475-A0A6-4F95-A10A-40B024C331F7}">
      <dgm:prSet phldrT="[Metin]"/>
      <dgm:spPr/>
      <dgm:t>
        <a:bodyPr/>
        <a:lstStyle/>
        <a:p>
          <a:r>
            <a:rPr lang="tr-TR" dirty="0"/>
            <a:t>Boyun eğmek</a:t>
          </a:r>
        </a:p>
      </dgm:t>
    </dgm:pt>
    <dgm:pt modelId="{4FAA82D4-CD14-43C7-9AA8-ECA72169F5F9}" type="parTrans" cxnId="{7E274A0B-4F7B-4D6D-81B3-F42973D93E25}">
      <dgm:prSet/>
      <dgm:spPr/>
      <dgm:t>
        <a:bodyPr/>
        <a:lstStyle/>
        <a:p>
          <a:endParaRPr lang="tr-TR"/>
        </a:p>
      </dgm:t>
    </dgm:pt>
    <dgm:pt modelId="{0C22344A-A75E-4ABA-A862-36A6AAA8527F}" type="sibTrans" cxnId="{7E274A0B-4F7B-4D6D-81B3-F42973D93E25}">
      <dgm:prSet/>
      <dgm:spPr/>
      <dgm:t>
        <a:bodyPr/>
        <a:lstStyle/>
        <a:p>
          <a:endParaRPr lang="tr-TR"/>
        </a:p>
      </dgm:t>
    </dgm:pt>
    <dgm:pt modelId="{F8F8AF61-4B0B-4359-A8EB-5E87227CCF9E}">
      <dgm:prSet phldrT="[Metin]"/>
      <dgm:spPr/>
      <dgm:t>
        <a:bodyPr/>
        <a:lstStyle/>
        <a:p>
          <a:r>
            <a:rPr lang="tr-TR" dirty="0"/>
            <a:t>Kulluk etmek</a:t>
          </a:r>
        </a:p>
      </dgm:t>
    </dgm:pt>
    <dgm:pt modelId="{21AE07D3-27CF-4A06-B2B7-701975B896D8}" type="parTrans" cxnId="{7CB4079F-3213-47E0-9B09-7DEF29997BCC}">
      <dgm:prSet/>
      <dgm:spPr/>
      <dgm:t>
        <a:bodyPr/>
        <a:lstStyle/>
        <a:p>
          <a:endParaRPr lang="tr-TR"/>
        </a:p>
      </dgm:t>
    </dgm:pt>
    <dgm:pt modelId="{A901E4C1-2913-4E08-9746-2481EF340025}" type="sibTrans" cxnId="{7CB4079F-3213-47E0-9B09-7DEF29997BCC}">
      <dgm:prSet/>
      <dgm:spPr/>
      <dgm:t>
        <a:bodyPr/>
        <a:lstStyle/>
        <a:p>
          <a:endParaRPr lang="tr-TR"/>
        </a:p>
      </dgm:t>
    </dgm:pt>
    <dgm:pt modelId="{2551B073-1C8E-4FED-B4A8-29A59B618FDC}">
      <dgm:prSet phldrT="[Metin]"/>
      <dgm:spPr/>
      <dgm:t>
        <a:bodyPr/>
        <a:lstStyle/>
        <a:p>
          <a:r>
            <a:rPr lang="tr-TR" dirty="0"/>
            <a:t>İtaat etmek</a:t>
          </a:r>
        </a:p>
      </dgm:t>
    </dgm:pt>
    <dgm:pt modelId="{E4F4B926-BF43-40A7-AC15-3544DEC82994}" type="parTrans" cxnId="{3BBF4A52-1105-4B77-870D-1B8006812E13}">
      <dgm:prSet/>
      <dgm:spPr/>
      <dgm:t>
        <a:bodyPr/>
        <a:lstStyle/>
        <a:p>
          <a:endParaRPr lang="tr-TR"/>
        </a:p>
      </dgm:t>
    </dgm:pt>
    <dgm:pt modelId="{D139C53B-0EB8-43A2-8EC8-423D467F0400}" type="sibTrans" cxnId="{3BBF4A52-1105-4B77-870D-1B8006812E13}">
      <dgm:prSet/>
      <dgm:spPr/>
      <dgm:t>
        <a:bodyPr/>
        <a:lstStyle/>
        <a:p>
          <a:endParaRPr lang="tr-TR"/>
        </a:p>
      </dgm:t>
    </dgm:pt>
    <dgm:pt modelId="{0FE8A1F7-484D-420B-847D-169248A286C8}">
      <dgm:prSet phldrT="[Metin]"/>
      <dgm:spPr/>
      <dgm:t>
        <a:bodyPr/>
        <a:lstStyle/>
        <a:p>
          <a:r>
            <a:rPr lang="tr-TR" dirty="0"/>
            <a:t>Tapmak, tapınmak</a:t>
          </a:r>
        </a:p>
      </dgm:t>
    </dgm:pt>
    <dgm:pt modelId="{7D9EB624-3C8E-4F86-B1AB-7E6695F1F0C0}" type="parTrans" cxnId="{D5E20EBE-9D55-4EBE-BF9C-CAE1B8E4849D}">
      <dgm:prSet/>
      <dgm:spPr/>
      <dgm:t>
        <a:bodyPr/>
        <a:lstStyle/>
        <a:p>
          <a:endParaRPr lang="tr-TR"/>
        </a:p>
      </dgm:t>
    </dgm:pt>
    <dgm:pt modelId="{6585FDD3-BEE9-4283-986D-AE2AE211C2E7}" type="sibTrans" cxnId="{D5E20EBE-9D55-4EBE-BF9C-CAE1B8E4849D}">
      <dgm:prSet/>
      <dgm:spPr/>
      <dgm:t>
        <a:bodyPr/>
        <a:lstStyle/>
        <a:p>
          <a:endParaRPr lang="tr-TR"/>
        </a:p>
      </dgm:t>
    </dgm:pt>
    <dgm:pt modelId="{4E1687D5-3ED0-41E6-964C-A14CB1A034C0}">
      <dgm:prSet/>
      <dgm:spPr/>
      <dgm:t>
        <a:bodyPr/>
        <a:lstStyle/>
        <a:p>
          <a:r>
            <a:rPr lang="tr-TR" dirty="0"/>
            <a:t>Saygı göstermek</a:t>
          </a:r>
        </a:p>
      </dgm:t>
    </dgm:pt>
    <dgm:pt modelId="{3368587D-E8F2-40EF-B66A-D6975B724AE2}" type="parTrans" cxnId="{17CD1AA3-565E-4A6D-B6A6-5B73ED76EEFF}">
      <dgm:prSet/>
      <dgm:spPr/>
      <dgm:t>
        <a:bodyPr/>
        <a:lstStyle/>
        <a:p>
          <a:endParaRPr lang="tr-TR"/>
        </a:p>
      </dgm:t>
    </dgm:pt>
    <dgm:pt modelId="{6175C7CF-DB15-459A-B1EE-BCF9B8F4050B}" type="sibTrans" cxnId="{17CD1AA3-565E-4A6D-B6A6-5B73ED76EEFF}">
      <dgm:prSet/>
      <dgm:spPr/>
      <dgm:t>
        <a:bodyPr/>
        <a:lstStyle/>
        <a:p>
          <a:endParaRPr lang="tr-TR"/>
        </a:p>
      </dgm:t>
    </dgm:pt>
    <dgm:pt modelId="{AEA52A9D-0903-4019-8CC1-AB68D6741E5F}" type="pres">
      <dgm:prSet presAssocID="{BD5C6266-37BF-4E0E-96AA-E11A3EE9F237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A90E4438-4231-478A-93F6-1E675CE423E3}" type="pres">
      <dgm:prSet presAssocID="{C40505A5-3013-4E1C-98F5-8774C897626D}" presName="centerShape" presStyleLbl="node0" presStyleIdx="0" presStyleCnt="1"/>
      <dgm:spPr/>
    </dgm:pt>
    <dgm:pt modelId="{34517149-13EF-4E71-9EB2-1D145467C317}" type="pres">
      <dgm:prSet presAssocID="{4FAA82D4-CD14-43C7-9AA8-ECA72169F5F9}" presName="parTrans" presStyleLbl="sibTrans2D1" presStyleIdx="0" presStyleCnt="5"/>
      <dgm:spPr/>
    </dgm:pt>
    <dgm:pt modelId="{6F337F25-56E0-4126-B8C9-FFADC1A00E1A}" type="pres">
      <dgm:prSet presAssocID="{4FAA82D4-CD14-43C7-9AA8-ECA72169F5F9}" presName="connectorText" presStyleLbl="sibTrans2D1" presStyleIdx="0" presStyleCnt="5"/>
      <dgm:spPr/>
    </dgm:pt>
    <dgm:pt modelId="{88773602-6BCD-48EC-8D13-E47216B388CB}" type="pres">
      <dgm:prSet presAssocID="{78074475-A0A6-4F95-A10A-40B024C331F7}" presName="node" presStyleLbl="node1" presStyleIdx="0" presStyleCnt="5">
        <dgm:presLayoutVars>
          <dgm:bulletEnabled val="1"/>
        </dgm:presLayoutVars>
      </dgm:prSet>
      <dgm:spPr/>
    </dgm:pt>
    <dgm:pt modelId="{E205641F-5537-4499-A16F-6AB8BBC90F3A}" type="pres">
      <dgm:prSet presAssocID="{21AE07D3-27CF-4A06-B2B7-701975B896D8}" presName="parTrans" presStyleLbl="sibTrans2D1" presStyleIdx="1" presStyleCnt="5"/>
      <dgm:spPr/>
    </dgm:pt>
    <dgm:pt modelId="{44FB07B0-B848-4817-9B8B-759BAFFE3BCF}" type="pres">
      <dgm:prSet presAssocID="{21AE07D3-27CF-4A06-B2B7-701975B896D8}" presName="connectorText" presStyleLbl="sibTrans2D1" presStyleIdx="1" presStyleCnt="5"/>
      <dgm:spPr/>
    </dgm:pt>
    <dgm:pt modelId="{AA35BD4F-B934-48C3-B54E-CE819A5263D1}" type="pres">
      <dgm:prSet presAssocID="{F8F8AF61-4B0B-4359-A8EB-5E87227CCF9E}" presName="node" presStyleLbl="node1" presStyleIdx="1" presStyleCnt="5">
        <dgm:presLayoutVars>
          <dgm:bulletEnabled val="1"/>
        </dgm:presLayoutVars>
      </dgm:prSet>
      <dgm:spPr/>
    </dgm:pt>
    <dgm:pt modelId="{3A070BC3-911A-40CA-8875-AFA6CA31E8DD}" type="pres">
      <dgm:prSet presAssocID="{E4F4B926-BF43-40A7-AC15-3544DEC82994}" presName="parTrans" presStyleLbl="sibTrans2D1" presStyleIdx="2" presStyleCnt="5"/>
      <dgm:spPr/>
    </dgm:pt>
    <dgm:pt modelId="{751D382F-0C20-4141-9853-12BBFD58C8FD}" type="pres">
      <dgm:prSet presAssocID="{E4F4B926-BF43-40A7-AC15-3544DEC82994}" presName="connectorText" presStyleLbl="sibTrans2D1" presStyleIdx="2" presStyleCnt="5"/>
      <dgm:spPr/>
    </dgm:pt>
    <dgm:pt modelId="{E94A9D2F-2B03-4A1C-824B-59612D49CDE6}" type="pres">
      <dgm:prSet presAssocID="{2551B073-1C8E-4FED-B4A8-29A59B618FDC}" presName="node" presStyleLbl="node1" presStyleIdx="2" presStyleCnt="5">
        <dgm:presLayoutVars>
          <dgm:bulletEnabled val="1"/>
        </dgm:presLayoutVars>
      </dgm:prSet>
      <dgm:spPr/>
    </dgm:pt>
    <dgm:pt modelId="{061EDB5A-2F03-4295-8C2D-A5560D6331EC}" type="pres">
      <dgm:prSet presAssocID="{7D9EB624-3C8E-4F86-B1AB-7E6695F1F0C0}" presName="parTrans" presStyleLbl="sibTrans2D1" presStyleIdx="3" presStyleCnt="5"/>
      <dgm:spPr/>
    </dgm:pt>
    <dgm:pt modelId="{66EC1705-DE86-4EDE-9D52-FB06B84CFE37}" type="pres">
      <dgm:prSet presAssocID="{7D9EB624-3C8E-4F86-B1AB-7E6695F1F0C0}" presName="connectorText" presStyleLbl="sibTrans2D1" presStyleIdx="3" presStyleCnt="5"/>
      <dgm:spPr/>
    </dgm:pt>
    <dgm:pt modelId="{FC18BD9C-7C60-4AAD-942E-E261C902D434}" type="pres">
      <dgm:prSet presAssocID="{0FE8A1F7-484D-420B-847D-169248A286C8}" presName="node" presStyleLbl="node1" presStyleIdx="3" presStyleCnt="5">
        <dgm:presLayoutVars>
          <dgm:bulletEnabled val="1"/>
        </dgm:presLayoutVars>
      </dgm:prSet>
      <dgm:spPr/>
    </dgm:pt>
    <dgm:pt modelId="{781F6AD9-C824-476F-BF5F-180D174B51E0}" type="pres">
      <dgm:prSet presAssocID="{3368587D-E8F2-40EF-B66A-D6975B724AE2}" presName="parTrans" presStyleLbl="sibTrans2D1" presStyleIdx="4" presStyleCnt="5"/>
      <dgm:spPr/>
    </dgm:pt>
    <dgm:pt modelId="{862AC344-F4E8-4668-9D02-B711FE9915FD}" type="pres">
      <dgm:prSet presAssocID="{3368587D-E8F2-40EF-B66A-D6975B724AE2}" presName="connectorText" presStyleLbl="sibTrans2D1" presStyleIdx="4" presStyleCnt="5"/>
      <dgm:spPr/>
    </dgm:pt>
    <dgm:pt modelId="{97F0F4C4-B617-475C-80AC-033E4C52CE69}" type="pres">
      <dgm:prSet presAssocID="{4E1687D5-3ED0-41E6-964C-A14CB1A034C0}" presName="node" presStyleLbl="node1" presStyleIdx="4" presStyleCnt="5">
        <dgm:presLayoutVars>
          <dgm:bulletEnabled val="1"/>
        </dgm:presLayoutVars>
      </dgm:prSet>
      <dgm:spPr/>
    </dgm:pt>
  </dgm:ptLst>
  <dgm:cxnLst>
    <dgm:cxn modelId="{7E274A0B-4F7B-4D6D-81B3-F42973D93E25}" srcId="{C40505A5-3013-4E1C-98F5-8774C897626D}" destId="{78074475-A0A6-4F95-A10A-40B024C331F7}" srcOrd="0" destOrd="0" parTransId="{4FAA82D4-CD14-43C7-9AA8-ECA72169F5F9}" sibTransId="{0C22344A-A75E-4ABA-A862-36A6AAA8527F}"/>
    <dgm:cxn modelId="{874DE718-F6A4-4485-B0EB-2276DC51DB48}" type="presOf" srcId="{7D9EB624-3C8E-4F86-B1AB-7E6695F1F0C0}" destId="{66EC1705-DE86-4EDE-9D52-FB06B84CFE37}" srcOrd="1" destOrd="0" presId="urn:microsoft.com/office/officeart/2005/8/layout/radial5"/>
    <dgm:cxn modelId="{25ACE11A-E085-404B-BBF6-70A586617593}" srcId="{BD5C6266-37BF-4E0E-96AA-E11A3EE9F237}" destId="{C40505A5-3013-4E1C-98F5-8774C897626D}" srcOrd="0" destOrd="0" parTransId="{292C6A37-AC6F-4A1B-8D73-7DB0CE1248FB}" sibTransId="{261A2930-CB38-45DC-A7EF-2080034EF389}"/>
    <dgm:cxn modelId="{6293B029-FABA-4CA9-A1CB-9F1F2618308C}" type="presOf" srcId="{4FAA82D4-CD14-43C7-9AA8-ECA72169F5F9}" destId="{6F337F25-56E0-4126-B8C9-FFADC1A00E1A}" srcOrd="1" destOrd="0" presId="urn:microsoft.com/office/officeart/2005/8/layout/radial5"/>
    <dgm:cxn modelId="{0C9F454B-317E-4626-9DDA-647D6B2E5C59}" type="presOf" srcId="{21AE07D3-27CF-4A06-B2B7-701975B896D8}" destId="{E205641F-5537-4499-A16F-6AB8BBC90F3A}" srcOrd="0" destOrd="0" presId="urn:microsoft.com/office/officeart/2005/8/layout/radial5"/>
    <dgm:cxn modelId="{60537C6F-9AE6-4E7F-B150-1706F6DD4EA5}" type="presOf" srcId="{C40505A5-3013-4E1C-98F5-8774C897626D}" destId="{A90E4438-4231-478A-93F6-1E675CE423E3}" srcOrd="0" destOrd="0" presId="urn:microsoft.com/office/officeart/2005/8/layout/radial5"/>
    <dgm:cxn modelId="{A81ADF70-E372-4953-865D-3C185126817F}" type="presOf" srcId="{7D9EB624-3C8E-4F86-B1AB-7E6695F1F0C0}" destId="{061EDB5A-2F03-4295-8C2D-A5560D6331EC}" srcOrd="0" destOrd="0" presId="urn:microsoft.com/office/officeart/2005/8/layout/radial5"/>
    <dgm:cxn modelId="{3BBF4A52-1105-4B77-870D-1B8006812E13}" srcId="{C40505A5-3013-4E1C-98F5-8774C897626D}" destId="{2551B073-1C8E-4FED-B4A8-29A59B618FDC}" srcOrd="2" destOrd="0" parTransId="{E4F4B926-BF43-40A7-AC15-3544DEC82994}" sibTransId="{D139C53B-0EB8-43A2-8EC8-423D467F0400}"/>
    <dgm:cxn modelId="{8D81217C-E7CA-4DAC-B60C-E6013A24507A}" type="presOf" srcId="{E4F4B926-BF43-40A7-AC15-3544DEC82994}" destId="{3A070BC3-911A-40CA-8875-AFA6CA31E8DD}" srcOrd="0" destOrd="0" presId="urn:microsoft.com/office/officeart/2005/8/layout/radial5"/>
    <dgm:cxn modelId="{E7542E90-86DD-4D17-944D-A9C421EC876A}" type="presOf" srcId="{0FE8A1F7-484D-420B-847D-169248A286C8}" destId="{FC18BD9C-7C60-4AAD-942E-E261C902D434}" srcOrd="0" destOrd="0" presId="urn:microsoft.com/office/officeart/2005/8/layout/radial5"/>
    <dgm:cxn modelId="{603D239B-E340-4EBE-9982-B2E5F9D9E692}" type="presOf" srcId="{21AE07D3-27CF-4A06-B2B7-701975B896D8}" destId="{44FB07B0-B848-4817-9B8B-759BAFFE3BCF}" srcOrd="1" destOrd="0" presId="urn:microsoft.com/office/officeart/2005/8/layout/radial5"/>
    <dgm:cxn modelId="{7CB4079F-3213-47E0-9B09-7DEF29997BCC}" srcId="{C40505A5-3013-4E1C-98F5-8774C897626D}" destId="{F8F8AF61-4B0B-4359-A8EB-5E87227CCF9E}" srcOrd="1" destOrd="0" parTransId="{21AE07D3-27CF-4A06-B2B7-701975B896D8}" sibTransId="{A901E4C1-2913-4E08-9746-2481EF340025}"/>
    <dgm:cxn modelId="{7EDE3F9F-E2BB-4765-8C72-969FE3C9A1EF}" type="presOf" srcId="{BD5C6266-37BF-4E0E-96AA-E11A3EE9F237}" destId="{AEA52A9D-0903-4019-8CC1-AB68D6741E5F}" srcOrd="0" destOrd="0" presId="urn:microsoft.com/office/officeart/2005/8/layout/radial5"/>
    <dgm:cxn modelId="{17CD1AA3-565E-4A6D-B6A6-5B73ED76EEFF}" srcId="{C40505A5-3013-4E1C-98F5-8774C897626D}" destId="{4E1687D5-3ED0-41E6-964C-A14CB1A034C0}" srcOrd="4" destOrd="0" parTransId="{3368587D-E8F2-40EF-B66A-D6975B724AE2}" sibTransId="{6175C7CF-DB15-459A-B1EE-BCF9B8F4050B}"/>
    <dgm:cxn modelId="{2A4234A8-D514-4305-9967-98D2207956B2}" type="presOf" srcId="{3368587D-E8F2-40EF-B66A-D6975B724AE2}" destId="{781F6AD9-C824-476F-BF5F-180D174B51E0}" srcOrd="0" destOrd="0" presId="urn:microsoft.com/office/officeart/2005/8/layout/radial5"/>
    <dgm:cxn modelId="{D36884AD-DA5B-4786-9D4F-E8318E808351}" type="presOf" srcId="{4E1687D5-3ED0-41E6-964C-A14CB1A034C0}" destId="{97F0F4C4-B617-475C-80AC-033E4C52CE69}" srcOrd="0" destOrd="0" presId="urn:microsoft.com/office/officeart/2005/8/layout/radial5"/>
    <dgm:cxn modelId="{13F4E0B2-D4B7-4ACE-A205-2D7CBF65B0DF}" type="presOf" srcId="{2551B073-1C8E-4FED-B4A8-29A59B618FDC}" destId="{E94A9D2F-2B03-4A1C-824B-59612D49CDE6}" srcOrd="0" destOrd="0" presId="urn:microsoft.com/office/officeart/2005/8/layout/radial5"/>
    <dgm:cxn modelId="{99DEF9B6-A62E-4460-8088-333A752C0910}" type="presOf" srcId="{78074475-A0A6-4F95-A10A-40B024C331F7}" destId="{88773602-6BCD-48EC-8D13-E47216B388CB}" srcOrd="0" destOrd="0" presId="urn:microsoft.com/office/officeart/2005/8/layout/radial5"/>
    <dgm:cxn modelId="{D5E20EBE-9D55-4EBE-BF9C-CAE1B8E4849D}" srcId="{C40505A5-3013-4E1C-98F5-8774C897626D}" destId="{0FE8A1F7-484D-420B-847D-169248A286C8}" srcOrd="3" destOrd="0" parTransId="{7D9EB624-3C8E-4F86-B1AB-7E6695F1F0C0}" sibTransId="{6585FDD3-BEE9-4283-986D-AE2AE211C2E7}"/>
    <dgm:cxn modelId="{783692BF-0CF4-444D-AFDF-FF4D0F80B1D1}" type="presOf" srcId="{3368587D-E8F2-40EF-B66A-D6975B724AE2}" destId="{862AC344-F4E8-4668-9D02-B711FE9915FD}" srcOrd="1" destOrd="0" presId="urn:microsoft.com/office/officeart/2005/8/layout/radial5"/>
    <dgm:cxn modelId="{033C8EC6-05E8-46B4-A33C-A1C3E6AC8668}" type="presOf" srcId="{E4F4B926-BF43-40A7-AC15-3544DEC82994}" destId="{751D382F-0C20-4141-9853-12BBFD58C8FD}" srcOrd="1" destOrd="0" presId="urn:microsoft.com/office/officeart/2005/8/layout/radial5"/>
    <dgm:cxn modelId="{684491D7-DE26-4A0A-BF17-F9DB402563E3}" type="presOf" srcId="{F8F8AF61-4B0B-4359-A8EB-5E87227CCF9E}" destId="{AA35BD4F-B934-48C3-B54E-CE819A5263D1}" srcOrd="0" destOrd="0" presId="urn:microsoft.com/office/officeart/2005/8/layout/radial5"/>
    <dgm:cxn modelId="{CFF4F9E1-BD3B-4860-A833-CBC7C88ED0FB}" type="presOf" srcId="{4FAA82D4-CD14-43C7-9AA8-ECA72169F5F9}" destId="{34517149-13EF-4E71-9EB2-1D145467C317}" srcOrd="0" destOrd="0" presId="urn:microsoft.com/office/officeart/2005/8/layout/radial5"/>
    <dgm:cxn modelId="{6A0FB3DE-1528-4716-B7E3-BB8E0AE07B4F}" type="presParOf" srcId="{AEA52A9D-0903-4019-8CC1-AB68D6741E5F}" destId="{A90E4438-4231-478A-93F6-1E675CE423E3}" srcOrd="0" destOrd="0" presId="urn:microsoft.com/office/officeart/2005/8/layout/radial5"/>
    <dgm:cxn modelId="{233A7415-C605-4396-B795-8FDCA8E1F36B}" type="presParOf" srcId="{AEA52A9D-0903-4019-8CC1-AB68D6741E5F}" destId="{34517149-13EF-4E71-9EB2-1D145467C317}" srcOrd="1" destOrd="0" presId="urn:microsoft.com/office/officeart/2005/8/layout/radial5"/>
    <dgm:cxn modelId="{0A15CADF-2259-4275-A986-130C7F46A60B}" type="presParOf" srcId="{34517149-13EF-4E71-9EB2-1D145467C317}" destId="{6F337F25-56E0-4126-B8C9-FFADC1A00E1A}" srcOrd="0" destOrd="0" presId="urn:microsoft.com/office/officeart/2005/8/layout/radial5"/>
    <dgm:cxn modelId="{A75EBE84-CEA7-4FB1-B3D0-4DC04F6C8A58}" type="presParOf" srcId="{AEA52A9D-0903-4019-8CC1-AB68D6741E5F}" destId="{88773602-6BCD-48EC-8D13-E47216B388CB}" srcOrd="2" destOrd="0" presId="urn:microsoft.com/office/officeart/2005/8/layout/radial5"/>
    <dgm:cxn modelId="{08BA2092-6381-4472-AC46-F943A342D31A}" type="presParOf" srcId="{AEA52A9D-0903-4019-8CC1-AB68D6741E5F}" destId="{E205641F-5537-4499-A16F-6AB8BBC90F3A}" srcOrd="3" destOrd="0" presId="urn:microsoft.com/office/officeart/2005/8/layout/radial5"/>
    <dgm:cxn modelId="{7152A333-B975-4AEC-B797-78FF4A8C6750}" type="presParOf" srcId="{E205641F-5537-4499-A16F-6AB8BBC90F3A}" destId="{44FB07B0-B848-4817-9B8B-759BAFFE3BCF}" srcOrd="0" destOrd="0" presId="urn:microsoft.com/office/officeart/2005/8/layout/radial5"/>
    <dgm:cxn modelId="{6F290B51-7784-4ABF-9181-AD849C524BB0}" type="presParOf" srcId="{AEA52A9D-0903-4019-8CC1-AB68D6741E5F}" destId="{AA35BD4F-B934-48C3-B54E-CE819A5263D1}" srcOrd="4" destOrd="0" presId="urn:microsoft.com/office/officeart/2005/8/layout/radial5"/>
    <dgm:cxn modelId="{20113D57-BF1C-449D-A3E7-B8F3B79FE127}" type="presParOf" srcId="{AEA52A9D-0903-4019-8CC1-AB68D6741E5F}" destId="{3A070BC3-911A-40CA-8875-AFA6CA31E8DD}" srcOrd="5" destOrd="0" presId="urn:microsoft.com/office/officeart/2005/8/layout/radial5"/>
    <dgm:cxn modelId="{D593F095-41F0-4381-A52F-0D330CCBDFB1}" type="presParOf" srcId="{3A070BC3-911A-40CA-8875-AFA6CA31E8DD}" destId="{751D382F-0C20-4141-9853-12BBFD58C8FD}" srcOrd="0" destOrd="0" presId="urn:microsoft.com/office/officeart/2005/8/layout/radial5"/>
    <dgm:cxn modelId="{F26D495D-D965-4202-BC12-C056ADB47ED4}" type="presParOf" srcId="{AEA52A9D-0903-4019-8CC1-AB68D6741E5F}" destId="{E94A9D2F-2B03-4A1C-824B-59612D49CDE6}" srcOrd="6" destOrd="0" presId="urn:microsoft.com/office/officeart/2005/8/layout/radial5"/>
    <dgm:cxn modelId="{5B4C0C43-E234-48C7-9B84-1E9FE94B6898}" type="presParOf" srcId="{AEA52A9D-0903-4019-8CC1-AB68D6741E5F}" destId="{061EDB5A-2F03-4295-8C2D-A5560D6331EC}" srcOrd="7" destOrd="0" presId="urn:microsoft.com/office/officeart/2005/8/layout/radial5"/>
    <dgm:cxn modelId="{9F8AFF6C-FF0C-4E6F-9CE2-98F00FEECD62}" type="presParOf" srcId="{061EDB5A-2F03-4295-8C2D-A5560D6331EC}" destId="{66EC1705-DE86-4EDE-9D52-FB06B84CFE37}" srcOrd="0" destOrd="0" presId="urn:microsoft.com/office/officeart/2005/8/layout/radial5"/>
    <dgm:cxn modelId="{9EAF4EBE-93D6-4589-A28C-54AAC59B25A8}" type="presParOf" srcId="{AEA52A9D-0903-4019-8CC1-AB68D6741E5F}" destId="{FC18BD9C-7C60-4AAD-942E-E261C902D434}" srcOrd="8" destOrd="0" presId="urn:microsoft.com/office/officeart/2005/8/layout/radial5"/>
    <dgm:cxn modelId="{90EBB294-E910-45E6-80DA-A4563F98D359}" type="presParOf" srcId="{AEA52A9D-0903-4019-8CC1-AB68D6741E5F}" destId="{781F6AD9-C824-476F-BF5F-180D174B51E0}" srcOrd="9" destOrd="0" presId="urn:microsoft.com/office/officeart/2005/8/layout/radial5"/>
    <dgm:cxn modelId="{44D91638-21A4-4380-8A15-4F0523494D29}" type="presParOf" srcId="{781F6AD9-C824-476F-BF5F-180D174B51E0}" destId="{862AC344-F4E8-4668-9D02-B711FE9915FD}" srcOrd="0" destOrd="0" presId="urn:microsoft.com/office/officeart/2005/8/layout/radial5"/>
    <dgm:cxn modelId="{F4B0FB3B-3EFE-4D48-95F4-7A75B337B438}" type="presParOf" srcId="{AEA52A9D-0903-4019-8CC1-AB68D6741E5F}" destId="{97F0F4C4-B617-475C-80AC-033E4C52CE69}" srcOrd="1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1BCD622-72FB-4727-9B0A-AAAE43AC3285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15110115-C2F7-4C0F-A54A-A3768A266E1F}">
      <dgm:prSet phldrT="[Metin]"/>
      <dgm:spPr/>
      <dgm:t>
        <a:bodyPr/>
        <a:lstStyle/>
        <a:p>
          <a:r>
            <a:rPr lang="tr-TR" dirty="0"/>
            <a:t>İbadet:</a:t>
          </a:r>
        </a:p>
      </dgm:t>
    </dgm:pt>
    <dgm:pt modelId="{3565FEA4-EBC4-444D-A3C0-6A740A31BFF4}" type="parTrans" cxnId="{690943D0-2599-41D4-8465-983ECF2DFC9A}">
      <dgm:prSet/>
      <dgm:spPr/>
      <dgm:t>
        <a:bodyPr/>
        <a:lstStyle/>
        <a:p>
          <a:endParaRPr lang="tr-TR"/>
        </a:p>
      </dgm:t>
    </dgm:pt>
    <dgm:pt modelId="{02324BFC-78BB-4EAB-AEA3-8E0E6C9AF6EE}" type="sibTrans" cxnId="{690943D0-2599-41D4-8465-983ECF2DFC9A}">
      <dgm:prSet/>
      <dgm:spPr/>
      <dgm:t>
        <a:bodyPr/>
        <a:lstStyle/>
        <a:p>
          <a:endParaRPr lang="tr-TR"/>
        </a:p>
      </dgm:t>
    </dgm:pt>
    <dgm:pt modelId="{20D767E3-AEF0-420F-BD1B-95C028BBD8C8}">
      <dgm:prSet phldrT="[Metin]"/>
      <dgm:spPr/>
      <dgm:t>
        <a:bodyPr/>
        <a:lstStyle/>
        <a:p>
          <a:r>
            <a:rPr lang="tr-TR" dirty="0"/>
            <a:t>Yüce Allah’ın iradesine boyun eğmektir</a:t>
          </a:r>
        </a:p>
      </dgm:t>
    </dgm:pt>
    <dgm:pt modelId="{1AC84771-3958-4A3B-822B-AF95E038A141}" type="parTrans" cxnId="{FB9022B9-E1F1-4354-A61B-3AFF83F5B10E}">
      <dgm:prSet/>
      <dgm:spPr/>
      <dgm:t>
        <a:bodyPr/>
        <a:lstStyle/>
        <a:p>
          <a:endParaRPr lang="tr-TR"/>
        </a:p>
      </dgm:t>
    </dgm:pt>
    <dgm:pt modelId="{052C573C-F702-4285-9454-8BD480F63503}" type="sibTrans" cxnId="{FB9022B9-E1F1-4354-A61B-3AFF83F5B10E}">
      <dgm:prSet/>
      <dgm:spPr/>
      <dgm:t>
        <a:bodyPr/>
        <a:lstStyle/>
        <a:p>
          <a:endParaRPr lang="tr-TR"/>
        </a:p>
      </dgm:t>
    </dgm:pt>
    <dgm:pt modelId="{17901458-58D0-4BC6-ACC4-9DE6BF269E23}">
      <dgm:prSet phldrT="[Metin]"/>
      <dgm:spPr/>
      <dgm:t>
        <a:bodyPr/>
        <a:lstStyle/>
        <a:p>
          <a:r>
            <a:rPr lang="tr-TR" dirty="0"/>
            <a:t>Yüce Allah’ın sınırsız hakimiyetini kabul etmektir</a:t>
          </a:r>
        </a:p>
      </dgm:t>
    </dgm:pt>
    <dgm:pt modelId="{4792528A-4AD1-4F68-9DCB-79EE73AAF401}" type="parTrans" cxnId="{2274FBFE-99EC-4AD6-96E1-C64A679931E1}">
      <dgm:prSet/>
      <dgm:spPr/>
      <dgm:t>
        <a:bodyPr/>
        <a:lstStyle/>
        <a:p>
          <a:endParaRPr lang="tr-TR"/>
        </a:p>
      </dgm:t>
    </dgm:pt>
    <dgm:pt modelId="{8FD9EC8E-DA7F-4BC6-AD6E-A9F908DB4A7F}" type="sibTrans" cxnId="{2274FBFE-99EC-4AD6-96E1-C64A679931E1}">
      <dgm:prSet/>
      <dgm:spPr/>
      <dgm:t>
        <a:bodyPr/>
        <a:lstStyle/>
        <a:p>
          <a:endParaRPr lang="tr-TR"/>
        </a:p>
      </dgm:t>
    </dgm:pt>
    <dgm:pt modelId="{87EE41F2-562D-4A87-80D3-D5A5FA7E006B}">
      <dgm:prSet/>
      <dgm:spPr/>
      <dgm:t>
        <a:bodyPr/>
        <a:lstStyle/>
        <a:p>
          <a:r>
            <a:rPr lang="tr-TR" dirty="0"/>
            <a:t>Yüce Allah’a teslim olmak ve her şeyin onun elinde olduğuna inanmaktır</a:t>
          </a:r>
        </a:p>
      </dgm:t>
    </dgm:pt>
    <dgm:pt modelId="{3F8E02CB-2B5F-465E-A321-CE87B439BFDF}" type="parTrans" cxnId="{21D4FCFE-1327-479A-A8B2-7B51C6579C5E}">
      <dgm:prSet/>
      <dgm:spPr/>
      <dgm:t>
        <a:bodyPr/>
        <a:lstStyle/>
        <a:p>
          <a:endParaRPr lang="tr-TR"/>
        </a:p>
      </dgm:t>
    </dgm:pt>
    <dgm:pt modelId="{957295D8-D48F-495A-829A-DF710FBB4648}" type="sibTrans" cxnId="{21D4FCFE-1327-479A-A8B2-7B51C6579C5E}">
      <dgm:prSet/>
      <dgm:spPr/>
      <dgm:t>
        <a:bodyPr/>
        <a:lstStyle/>
        <a:p>
          <a:endParaRPr lang="tr-TR"/>
        </a:p>
      </dgm:t>
    </dgm:pt>
    <dgm:pt modelId="{CBEBFA7D-6ACD-4D41-AEB1-FF1BFE2F813C}">
      <dgm:prSet/>
      <dgm:spPr/>
      <dgm:t>
        <a:bodyPr/>
        <a:lstStyle/>
        <a:p>
          <a:r>
            <a:rPr lang="tr-TR" dirty="0"/>
            <a:t>Şükürdür, zikirdir</a:t>
          </a:r>
        </a:p>
      </dgm:t>
    </dgm:pt>
    <dgm:pt modelId="{2B56E1FE-57C2-42A4-A0A4-ACDA0FB3DAB4}" type="parTrans" cxnId="{7F73A738-D788-416C-A4D2-31A5D6039A0C}">
      <dgm:prSet/>
      <dgm:spPr/>
      <dgm:t>
        <a:bodyPr/>
        <a:lstStyle/>
        <a:p>
          <a:endParaRPr lang="tr-TR"/>
        </a:p>
      </dgm:t>
    </dgm:pt>
    <dgm:pt modelId="{E2D67ED3-E8FC-4449-8FD1-FD8CD58CF3C5}" type="sibTrans" cxnId="{7F73A738-D788-416C-A4D2-31A5D6039A0C}">
      <dgm:prSet/>
      <dgm:spPr/>
      <dgm:t>
        <a:bodyPr/>
        <a:lstStyle/>
        <a:p>
          <a:endParaRPr lang="tr-TR"/>
        </a:p>
      </dgm:t>
    </dgm:pt>
    <dgm:pt modelId="{8C587917-DF6D-47D3-97C6-C6D8914D86FF}">
      <dgm:prSet/>
      <dgm:spPr/>
      <dgm:t>
        <a:bodyPr/>
        <a:lstStyle/>
        <a:p>
          <a:r>
            <a:rPr lang="tr-TR" dirty="0"/>
            <a:t>Yüce Allah’a bağlılığın ifadesidir</a:t>
          </a:r>
        </a:p>
      </dgm:t>
    </dgm:pt>
    <dgm:pt modelId="{E45E6CB6-FA8B-4B57-8ACC-C057E0BBA62B}" type="parTrans" cxnId="{D50F8D17-9768-42BB-AA1B-DA0D84B35159}">
      <dgm:prSet/>
      <dgm:spPr/>
      <dgm:t>
        <a:bodyPr/>
        <a:lstStyle/>
        <a:p>
          <a:endParaRPr lang="tr-TR"/>
        </a:p>
      </dgm:t>
    </dgm:pt>
    <dgm:pt modelId="{9B388C6A-41F2-4E74-95F8-354F744F347C}" type="sibTrans" cxnId="{D50F8D17-9768-42BB-AA1B-DA0D84B35159}">
      <dgm:prSet/>
      <dgm:spPr/>
      <dgm:t>
        <a:bodyPr/>
        <a:lstStyle/>
        <a:p>
          <a:endParaRPr lang="tr-TR"/>
        </a:p>
      </dgm:t>
    </dgm:pt>
    <dgm:pt modelId="{C3C87E9E-5052-4545-8643-ACC125DFBE80}">
      <dgm:prSet/>
      <dgm:spPr/>
      <dgm:t>
        <a:bodyPr/>
        <a:lstStyle/>
        <a:p>
          <a:r>
            <a:rPr lang="tr-TR" dirty="0"/>
            <a:t>Yüce Allah’ın emirlerine uyup yasaklarından kaçınmaktır</a:t>
          </a:r>
        </a:p>
      </dgm:t>
    </dgm:pt>
    <dgm:pt modelId="{D441AC36-9695-4532-B672-AC0A5FA8E211}" type="parTrans" cxnId="{44F09AB2-27A0-4DB5-AD2C-A7EE09F9E2A1}">
      <dgm:prSet/>
      <dgm:spPr/>
      <dgm:t>
        <a:bodyPr/>
        <a:lstStyle/>
        <a:p>
          <a:endParaRPr lang="tr-TR"/>
        </a:p>
      </dgm:t>
    </dgm:pt>
    <dgm:pt modelId="{3727624F-13CD-4374-BFFA-CCD8A5B5B61D}" type="sibTrans" cxnId="{44F09AB2-27A0-4DB5-AD2C-A7EE09F9E2A1}">
      <dgm:prSet/>
      <dgm:spPr/>
      <dgm:t>
        <a:bodyPr/>
        <a:lstStyle/>
        <a:p>
          <a:endParaRPr lang="tr-TR"/>
        </a:p>
      </dgm:t>
    </dgm:pt>
    <dgm:pt modelId="{401787D4-6A85-480B-B430-A9E494BF2A96}" type="pres">
      <dgm:prSet presAssocID="{61BCD622-72FB-4727-9B0A-AAAE43AC3285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BDF44F08-67FA-49EB-B8CD-A762F36D73BD}" type="pres">
      <dgm:prSet presAssocID="{15110115-C2F7-4C0F-A54A-A3768A266E1F}" presName="root" presStyleCnt="0"/>
      <dgm:spPr/>
    </dgm:pt>
    <dgm:pt modelId="{D2CD17B7-E0F4-4F1B-A5FC-72D3AEC9FA24}" type="pres">
      <dgm:prSet presAssocID="{15110115-C2F7-4C0F-A54A-A3768A266E1F}" presName="rootComposite" presStyleCnt="0"/>
      <dgm:spPr/>
    </dgm:pt>
    <dgm:pt modelId="{E0EED63D-4BE0-4C8C-9A76-B0A04B7FDB72}" type="pres">
      <dgm:prSet presAssocID="{15110115-C2F7-4C0F-A54A-A3768A266E1F}" presName="rootText" presStyleLbl="node1" presStyleIdx="0" presStyleCnt="1" custScaleX="228448"/>
      <dgm:spPr/>
    </dgm:pt>
    <dgm:pt modelId="{687EE021-9C8B-4764-ACE5-0DAA403C16EC}" type="pres">
      <dgm:prSet presAssocID="{15110115-C2F7-4C0F-A54A-A3768A266E1F}" presName="rootConnector" presStyleLbl="node1" presStyleIdx="0" presStyleCnt="1"/>
      <dgm:spPr/>
    </dgm:pt>
    <dgm:pt modelId="{87A99A0E-E6B5-4D1E-8489-BC2B267C0C54}" type="pres">
      <dgm:prSet presAssocID="{15110115-C2F7-4C0F-A54A-A3768A266E1F}" presName="childShape" presStyleCnt="0"/>
      <dgm:spPr/>
    </dgm:pt>
    <dgm:pt modelId="{FEA8843B-73AF-4BB3-B0BD-3F8295F72B25}" type="pres">
      <dgm:prSet presAssocID="{2B56E1FE-57C2-42A4-A0A4-ACDA0FB3DAB4}" presName="Name13" presStyleLbl="parChTrans1D2" presStyleIdx="0" presStyleCnt="6"/>
      <dgm:spPr/>
    </dgm:pt>
    <dgm:pt modelId="{442A2F0A-64C5-4DCC-A60A-EFCA4CF5EC68}" type="pres">
      <dgm:prSet presAssocID="{CBEBFA7D-6ACD-4D41-AEB1-FF1BFE2F813C}" presName="childText" presStyleLbl="bgAcc1" presStyleIdx="0" presStyleCnt="6" custScaleX="744734">
        <dgm:presLayoutVars>
          <dgm:bulletEnabled val="1"/>
        </dgm:presLayoutVars>
      </dgm:prSet>
      <dgm:spPr/>
    </dgm:pt>
    <dgm:pt modelId="{4525F82B-5337-4E25-B690-9DB28730D437}" type="pres">
      <dgm:prSet presAssocID="{E45E6CB6-FA8B-4B57-8ACC-C057E0BBA62B}" presName="Name13" presStyleLbl="parChTrans1D2" presStyleIdx="1" presStyleCnt="6"/>
      <dgm:spPr/>
    </dgm:pt>
    <dgm:pt modelId="{0358785B-A1A2-4EAA-B45D-01EE61658ADA}" type="pres">
      <dgm:prSet presAssocID="{8C587917-DF6D-47D3-97C6-C6D8914D86FF}" presName="childText" presStyleLbl="bgAcc1" presStyleIdx="1" presStyleCnt="6" custScaleX="744734">
        <dgm:presLayoutVars>
          <dgm:bulletEnabled val="1"/>
        </dgm:presLayoutVars>
      </dgm:prSet>
      <dgm:spPr/>
    </dgm:pt>
    <dgm:pt modelId="{06212987-E54E-4B8F-87B1-BA762AE079A3}" type="pres">
      <dgm:prSet presAssocID="{1AC84771-3958-4A3B-822B-AF95E038A141}" presName="Name13" presStyleLbl="parChTrans1D2" presStyleIdx="2" presStyleCnt="6"/>
      <dgm:spPr/>
    </dgm:pt>
    <dgm:pt modelId="{CCD77993-84AD-44AA-84AA-353049FC6F67}" type="pres">
      <dgm:prSet presAssocID="{20D767E3-AEF0-420F-BD1B-95C028BBD8C8}" presName="childText" presStyleLbl="bgAcc1" presStyleIdx="2" presStyleCnt="6" custScaleX="744734">
        <dgm:presLayoutVars>
          <dgm:bulletEnabled val="1"/>
        </dgm:presLayoutVars>
      </dgm:prSet>
      <dgm:spPr/>
    </dgm:pt>
    <dgm:pt modelId="{DDAC54AA-C497-4B2C-B015-7C0E25718296}" type="pres">
      <dgm:prSet presAssocID="{3F8E02CB-2B5F-465E-A321-CE87B439BFDF}" presName="Name13" presStyleLbl="parChTrans1D2" presStyleIdx="3" presStyleCnt="6"/>
      <dgm:spPr/>
    </dgm:pt>
    <dgm:pt modelId="{BB32E73B-F2FD-4474-870B-7C02BC23C2C1}" type="pres">
      <dgm:prSet presAssocID="{87EE41F2-562D-4A87-80D3-D5A5FA7E006B}" presName="childText" presStyleLbl="bgAcc1" presStyleIdx="3" presStyleCnt="6" custScaleX="744734">
        <dgm:presLayoutVars>
          <dgm:bulletEnabled val="1"/>
        </dgm:presLayoutVars>
      </dgm:prSet>
      <dgm:spPr/>
    </dgm:pt>
    <dgm:pt modelId="{178F41BD-7B9B-436C-9CA7-0721460FC87A}" type="pres">
      <dgm:prSet presAssocID="{4792528A-4AD1-4F68-9DCB-79EE73AAF401}" presName="Name13" presStyleLbl="parChTrans1D2" presStyleIdx="4" presStyleCnt="6"/>
      <dgm:spPr/>
    </dgm:pt>
    <dgm:pt modelId="{BA230374-8FC3-49EE-A0D6-6409E953F898}" type="pres">
      <dgm:prSet presAssocID="{17901458-58D0-4BC6-ACC4-9DE6BF269E23}" presName="childText" presStyleLbl="bgAcc1" presStyleIdx="4" presStyleCnt="6" custScaleX="744734">
        <dgm:presLayoutVars>
          <dgm:bulletEnabled val="1"/>
        </dgm:presLayoutVars>
      </dgm:prSet>
      <dgm:spPr/>
    </dgm:pt>
    <dgm:pt modelId="{22998BB6-534B-47DC-AE2A-CD83E8CC194A}" type="pres">
      <dgm:prSet presAssocID="{D441AC36-9695-4532-B672-AC0A5FA8E211}" presName="Name13" presStyleLbl="parChTrans1D2" presStyleIdx="5" presStyleCnt="6"/>
      <dgm:spPr/>
    </dgm:pt>
    <dgm:pt modelId="{B7015CBD-4637-48F5-AE40-B2801FCB33F5}" type="pres">
      <dgm:prSet presAssocID="{C3C87E9E-5052-4545-8643-ACC125DFBE80}" presName="childText" presStyleLbl="bgAcc1" presStyleIdx="5" presStyleCnt="6" custScaleX="744734">
        <dgm:presLayoutVars>
          <dgm:bulletEnabled val="1"/>
        </dgm:presLayoutVars>
      </dgm:prSet>
      <dgm:spPr/>
    </dgm:pt>
  </dgm:ptLst>
  <dgm:cxnLst>
    <dgm:cxn modelId="{CABF340E-9D86-4315-9BC6-26CC6F8BF222}" type="presOf" srcId="{20D767E3-AEF0-420F-BD1B-95C028BBD8C8}" destId="{CCD77993-84AD-44AA-84AA-353049FC6F67}" srcOrd="0" destOrd="0" presId="urn:microsoft.com/office/officeart/2005/8/layout/hierarchy3"/>
    <dgm:cxn modelId="{2EB59C14-9644-44DF-99EF-9DFD1A8A892A}" type="presOf" srcId="{15110115-C2F7-4C0F-A54A-A3768A266E1F}" destId="{687EE021-9C8B-4764-ACE5-0DAA403C16EC}" srcOrd="1" destOrd="0" presId="urn:microsoft.com/office/officeart/2005/8/layout/hierarchy3"/>
    <dgm:cxn modelId="{D50F8D17-9768-42BB-AA1B-DA0D84B35159}" srcId="{15110115-C2F7-4C0F-A54A-A3768A266E1F}" destId="{8C587917-DF6D-47D3-97C6-C6D8914D86FF}" srcOrd="1" destOrd="0" parTransId="{E45E6CB6-FA8B-4B57-8ACC-C057E0BBA62B}" sibTransId="{9B388C6A-41F2-4E74-95F8-354F744F347C}"/>
    <dgm:cxn modelId="{22052F26-72F3-4DF5-B8B7-B25D3E6ADA02}" type="presOf" srcId="{17901458-58D0-4BC6-ACC4-9DE6BF269E23}" destId="{BA230374-8FC3-49EE-A0D6-6409E953F898}" srcOrd="0" destOrd="0" presId="urn:microsoft.com/office/officeart/2005/8/layout/hierarchy3"/>
    <dgm:cxn modelId="{A3956930-8178-45CE-A7CF-90AB20316F53}" type="presOf" srcId="{4792528A-4AD1-4F68-9DCB-79EE73AAF401}" destId="{178F41BD-7B9B-436C-9CA7-0721460FC87A}" srcOrd="0" destOrd="0" presId="urn:microsoft.com/office/officeart/2005/8/layout/hierarchy3"/>
    <dgm:cxn modelId="{A5674835-B754-4C92-A809-650E9A9E4D3D}" type="presOf" srcId="{3F8E02CB-2B5F-465E-A321-CE87B439BFDF}" destId="{DDAC54AA-C497-4B2C-B015-7C0E25718296}" srcOrd="0" destOrd="0" presId="urn:microsoft.com/office/officeart/2005/8/layout/hierarchy3"/>
    <dgm:cxn modelId="{7F73A738-D788-416C-A4D2-31A5D6039A0C}" srcId="{15110115-C2F7-4C0F-A54A-A3768A266E1F}" destId="{CBEBFA7D-6ACD-4D41-AEB1-FF1BFE2F813C}" srcOrd="0" destOrd="0" parTransId="{2B56E1FE-57C2-42A4-A0A4-ACDA0FB3DAB4}" sibTransId="{E2D67ED3-E8FC-4449-8FD1-FD8CD58CF3C5}"/>
    <dgm:cxn modelId="{6CFD5F3A-03D6-406B-A8F8-A64A1F6C2BAE}" type="presOf" srcId="{CBEBFA7D-6ACD-4D41-AEB1-FF1BFE2F813C}" destId="{442A2F0A-64C5-4DCC-A60A-EFCA4CF5EC68}" srcOrd="0" destOrd="0" presId="urn:microsoft.com/office/officeart/2005/8/layout/hierarchy3"/>
    <dgm:cxn modelId="{E1179F43-DC60-42D9-8815-B0543DF88BDB}" type="presOf" srcId="{E45E6CB6-FA8B-4B57-8ACC-C057E0BBA62B}" destId="{4525F82B-5337-4E25-B690-9DB28730D437}" srcOrd="0" destOrd="0" presId="urn:microsoft.com/office/officeart/2005/8/layout/hierarchy3"/>
    <dgm:cxn modelId="{750DBD70-FE1C-453E-BF37-32DAFE733EFE}" type="presOf" srcId="{8C587917-DF6D-47D3-97C6-C6D8914D86FF}" destId="{0358785B-A1A2-4EAA-B45D-01EE61658ADA}" srcOrd="0" destOrd="0" presId="urn:microsoft.com/office/officeart/2005/8/layout/hierarchy3"/>
    <dgm:cxn modelId="{92B0FA59-7DDF-4D1E-BCBB-BBD2D492062F}" type="presOf" srcId="{15110115-C2F7-4C0F-A54A-A3768A266E1F}" destId="{E0EED63D-4BE0-4C8C-9A76-B0A04B7FDB72}" srcOrd="0" destOrd="0" presId="urn:microsoft.com/office/officeart/2005/8/layout/hierarchy3"/>
    <dgm:cxn modelId="{BFE5CF97-1E4B-4967-9230-0E46C26E3851}" type="presOf" srcId="{D441AC36-9695-4532-B672-AC0A5FA8E211}" destId="{22998BB6-534B-47DC-AE2A-CD83E8CC194A}" srcOrd="0" destOrd="0" presId="urn:microsoft.com/office/officeart/2005/8/layout/hierarchy3"/>
    <dgm:cxn modelId="{469EFE97-570C-4051-AD74-4B7A660417AF}" type="presOf" srcId="{87EE41F2-562D-4A87-80D3-D5A5FA7E006B}" destId="{BB32E73B-F2FD-4474-870B-7C02BC23C2C1}" srcOrd="0" destOrd="0" presId="urn:microsoft.com/office/officeart/2005/8/layout/hierarchy3"/>
    <dgm:cxn modelId="{76A3A89F-597D-44E3-B8C2-665EEB64D292}" type="presOf" srcId="{C3C87E9E-5052-4545-8643-ACC125DFBE80}" destId="{B7015CBD-4637-48F5-AE40-B2801FCB33F5}" srcOrd="0" destOrd="0" presId="urn:microsoft.com/office/officeart/2005/8/layout/hierarchy3"/>
    <dgm:cxn modelId="{9AC13DAA-F10A-4F2B-A3B2-19A794232593}" type="presOf" srcId="{1AC84771-3958-4A3B-822B-AF95E038A141}" destId="{06212987-E54E-4B8F-87B1-BA762AE079A3}" srcOrd="0" destOrd="0" presId="urn:microsoft.com/office/officeart/2005/8/layout/hierarchy3"/>
    <dgm:cxn modelId="{049243B2-2744-4930-BB5C-ED8239EAEFE1}" type="presOf" srcId="{61BCD622-72FB-4727-9B0A-AAAE43AC3285}" destId="{401787D4-6A85-480B-B430-A9E494BF2A96}" srcOrd="0" destOrd="0" presId="urn:microsoft.com/office/officeart/2005/8/layout/hierarchy3"/>
    <dgm:cxn modelId="{44F09AB2-27A0-4DB5-AD2C-A7EE09F9E2A1}" srcId="{15110115-C2F7-4C0F-A54A-A3768A266E1F}" destId="{C3C87E9E-5052-4545-8643-ACC125DFBE80}" srcOrd="5" destOrd="0" parTransId="{D441AC36-9695-4532-B672-AC0A5FA8E211}" sibTransId="{3727624F-13CD-4374-BFFA-CCD8A5B5B61D}"/>
    <dgm:cxn modelId="{F01AB8B8-B756-4AFC-9670-A2D2816C07A5}" type="presOf" srcId="{2B56E1FE-57C2-42A4-A0A4-ACDA0FB3DAB4}" destId="{FEA8843B-73AF-4BB3-B0BD-3F8295F72B25}" srcOrd="0" destOrd="0" presId="urn:microsoft.com/office/officeart/2005/8/layout/hierarchy3"/>
    <dgm:cxn modelId="{FB9022B9-E1F1-4354-A61B-3AFF83F5B10E}" srcId="{15110115-C2F7-4C0F-A54A-A3768A266E1F}" destId="{20D767E3-AEF0-420F-BD1B-95C028BBD8C8}" srcOrd="2" destOrd="0" parTransId="{1AC84771-3958-4A3B-822B-AF95E038A141}" sibTransId="{052C573C-F702-4285-9454-8BD480F63503}"/>
    <dgm:cxn modelId="{690943D0-2599-41D4-8465-983ECF2DFC9A}" srcId="{61BCD622-72FB-4727-9B0A-AAAE43AC3285}" destId="{15110115-C2F7-4C0F-A54A-A3768A266E1F}" srcOrd="0" destOrd="0" parTransId="{3565FEA4-EBC4-444D-A3C0-6A740A31BFF4}" sibTransId="{02324BFC-78BB-4EAB-AEA3-8E0E6C9AF6EE}"/>
    <dgm:cxn modelId="{2274FBFE-99EC-4AD6-96E1-C64A679931E1}" srcId="{15110115-C2F7-4C0F-A54A-A3768A266E1F}" destId="{17901458-58D0-4BC6-ACC4-9DE6BF269E23}" srcOrd="4" destOrd="0" parTransId="{4792528A-4AD1-4F68-9DCB-79EE73AAF401}" sibTransId="{8FD9EC8E-DA7F-4BC6-AD6E-A9F908DB4A7F}"/>
    <dgm:cxn modelId="{21D4FCFE-1327-479A-A8B2-7B51C6579C5E}" srcId="{15110115-C2F7-4C0F-A54A-A3768A266E1F}" destId="{87EE41F2-562D-4A87-80D3-D5A5FA7E006B}" srcOrd="3" destOrd="0" parTransId="{3F8E02CB-2B5F-465E-A321-CE87B439BFDF}" sibTransId="{957295D8-D48F-495A-829A-DF710FBB4648}"/>
    <dgm:cxn modelId="{D3BF1360-D6F5-4791-BEFE-752E8A47EC67}" type="presParOf" srcId="{401787D4-6A85-480B-B430-A9E494BF2A96}" destId="{BDF44F08-67FA-49EB-B8CD-A762F36D73BD}" srcOrd="0" destOrd="0" presId="urn:microsoft.com/office/officeart/2005/8/layout/hierarchy3"/>
    <dgm:cxn modelId="{F0DCD561-1C51-455D-9ADC-D541F13FE63C}" type="presParOf" srcId="{BDF44F08-67FA-49EB-B8CD-A762F36D73BD}" destId="{D2CD17B7-E0F4-4F1B-A5FC-72D3AEC9FA24}" srcOrd="0" destOrd="0" presId="urn:microsoft.com/office/officeart/2005/8/layout/hierarchy3"/>
    <dgm:cxn modelId="{53433379-14DF-4018-A2ED-47FD02E6CCF9}" type="presParOf" srcId="{D2CD17B7-E0F4-4F1B-A5FC-72D3AEC9FA24}" destId="{E0EED63D-4BE0-4C8C-9A76-B0A04B7FDB72}" srcOrd="0" destOrd="0" presId="urn:microsoft.com/office/officeart/2005/8/layout/hierarchy3"/>
    <dgm:cxn modelId="{F26671ED-44EF-419A-80F4-5F5E93255408}" type="presParOf" srcId="{D2CD17B7-E0F4-4F1B-A5FC-72D3AEC9FA24}" destId="{687EE021-9C8B-4764-ACE5-0DAA403C16EC}" srcOrd="1" destOrd="0" presId="urn:microsoft.com/office/officeart/2005/8/layout/hierarchy3"/>
    <dgm:cxn modelId="{6705F151-9C26-42F6-8506-E15232634DB5}" type="presParOf" srcId="{BDF44F08-67FA-49EB-B8CD-A762F36D73BD}" destId="{87A99A0E-E6B5-4D1E-8489-BC2B267C0C54}" srcOrd="1" destOrd="0" presId="urn:microsoft.com/office/officeart/2005/8/layout/hierarchy3"/>
    <dgm:cxn modelId="{F26394B9-06F1-4211-AFFB-9FDDE850EC37}" type="presParOf" srcId="{87A99A0E-E6B5-4D1E-8489-BC2B267C0C54}" destId="{FEA8843B-73AF-4BB3-B0BD-3F8295F72B25}" srcOrd="0" destOrd="0" presId="urn:microsoft.com/office/officeart/2005/8/layout/hierarchy3"/>
    <dgm:cxn modelId="{23CEAF8A-4C78-447A-A5AB-4542DDE762F2}" type="presParOf" srcId="{87A99A0E-E6B5-4D1E-8489-BC2B267C0C54}" destId="{442A2F0A-64C5-4DCC-A60A-EFCA4CF5EC68}" srcOrd="1" destOrd="0" presId="urn:microsoft.com/office/officeart/2005/8/layout/hierarchy3"/>
    <dgm:cxn modelId="{AC603AE0-252B-4250-A6D2-4916E35C9FBF}" type="presParOf" srcId="{87A99A0E-E6B5-4D1E-8489-BC2B267C0C54}" destId="{4525F82B-5337-4E25-B690-9DB28730D437}" srcOrd="2" destOrd="0" presId="urn:microsoft.com/office/officeart/2005/8/layout/hierarchy3"/>
    <dgm:cxn modelId="{3BDAA08D-162C-46A9-A879-5F4BA96BED17}" type="presParOf" srcId="{87A99A0E-E6B5-4D1E-8489-BC2B267C0C54}" destId="{0358785B-A1A2-4EAA-B45D-01EE61658ADA}" srcOrd="3" destOrd="0" presId="urn:microsoft.com/office/officeart/2005/8/layout/hierarchy3"/>
    <dgm:cxn modelId="{4B488A68-2A9B-45B6-9A86-E4DF0B8C3FAB}" type="presParOf" srcId="{87A99A0E-E6B5-4D1E-8489-BC2B267C0C54}" destId="{06212987-E54E-4B8F-87B1-BA762AE079A3}" srcOrd="4" destOrd="0" presId="urn:microsoft.com/office/officeart/2005/8/layout/hierarchy3"/>
    <dgm:cxn modelId="{BEB1CB5A-F1FD-4E3D-BA4B-8EE7B9F612C4}" type="presParOf" srcId="{87A99A0E-E6B5-4D1E-8489-BC2B267C0C54}" destId="{CCD77993-84AD-44AA-84AA-353049FC6F67}" srcOrd="5" destOrd="0" presId="urn:microsoft.com/office/officeart/2005/8/layout/hierarchy3"/>
    <dgm:cxn modelId="{5F16903D-7300-47C0-AE7C-0E7572FCE2F8}" type="presParOf" srcId="{87A99A0E-E6B5-4D1E-8489-BC2B267C0C54}" destId="{DDAC54AA-C497-4B2C-B015-7C0E25718296}" srcOrd="6" destOrd="0" presId="urn:microsoft.com/office/officeart/2005/8/layout/hierarchy3"/>
    <dgm:cxn modelId="{87417670-59E1-4804-A2A8-7DC90F1AA7EE}" type="presParOf" srcId="{87A99A0E-E6B5-4D1E-8489-BC2B267C0C54}" destId="{BB32E73B-F2FD-4474-870B-7C02BC23C2C1}" srcOrd="7" destOrd="0" presId="urn:microsoft.com/office/officeart/2005/8/layout/hierarchy3"/>
    <dgm:cxn modelId="{CD41139E-B111-42DD-92B9-902963A26E73}" type="presParOf" srcId="{87A99A0E-E6B5-4D1E-8489-BC2B267C0C54}" destId="{178F41BD-7B9B-436C-9CA7-0721460FC87A}" srcOrd="8" destOrd="0" presId="urn:microsoft.com/office/officeart/2005/8/layout/hierarchy3"/>
    <dgm:cxn modelId="{89A80D4C-1CB4-4D6C-8B5D-4B5DE94A451C}" type="presParOf" srcId="{87A99A0E-E6B5-4D1E-8489-BC2B267C0C54}" destId="{BA230374-8FC3-49EE-A0D6-6409E953F898}" srcOrd="9" destOrd="0" presId="urn:microsoft.com/office/officeart/2005/8/layout/hierarchy3"/>
    <dgm:cxn modelId="{B7D7B8C7-AB1E-44D9-94FE-0836FDE66837}" type="presParOf" srcId="{87A99A0E-E6B5-4D1E-8489-BC2B267C0C54}" destId="{22998BB6-534B-47DC-AE2A-CD83E8CC194A}" srcOrd="10" destOrd="0" presId="urn:microsoft.com/office/officeart/2005/8/layout/hierarchy3"/>
    <dgm:cxn modelId="{AC6409AE-B4A1-4D29-8443-1741AEAFC262}" type="presParOf" srcId="{87A99A0E-E6B5-4D1E-8489-BC2B267C0C54}" destId="{B7015CBD-4637-48F5-AE40-B2801FCB33F5}" srcOrd="1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5D13971-F48F-4C88-A209-BCF96AF4E52E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E3DC020A-DD9A-4737-8493-3FD6BE12BF0B}">
      <dgm:prSet phldrT="[Metin]"/>
      <dgm:spPr/>
      <dgm:t>
        <a:bodyPr/>
        <a:lstStyle/>
        <a:p>
          <a:r>
            <a:rPr lang="tr-TR" dirty="0"/>
            <a:t>İki tür ibadet vardır:</a:t>
          </a:r>
        </a:p>
      </dgm:t>
    </dgm:pt>
    <dgm:pt modelId="{79B3D4E2-2983-4FAD-948E-E2F0E17EC55B}" type="parTrans" cxnId="{2B16B13A-7C11-48FA-9AC3-F2EB5E99984F}">
      <dgm:prSet/>
      <dgm:spPr/>
      <dgm:t>
        <a:bodyPr/>
        <a:lstStyle/>
        <a:p>
          <a:endParaRPr lang="tr-TR"/>
        </a:p>
      </dgm:t>
    </dgm:pt>
    <dgm:pt modelId="{61FD029D-4C76-41E7-ACB0-A6552281086C}" type="sibTrans" cxnId="{2B16B13A-7C11-48FA-9AC3-F2EB5E99984F}">
      <dgm:prSet/>
      <dgm:spPr/>
      <dgm:t>
        <a:bodyPr/>
        <a:lstStyle/>
        <a:p>
          <a:endParaRPr lang="tr-TR"/>
        </a:p>
      </dgm:t>
    </dgm:pt>
    <dgm:pt modelId="{CC3EA701-0700-4A3F-9C62-92F75B671623}">
      <dgm:prSet phldrT="[Metin]"/>
      <dgm:spPr/>
      <dgm:t>
        <a:bodyPr/>
        <a:lstStyle/>
        <a:p>
          <a:r>
            <a:rPr lang="tr-TR" dirty="0"/>
            <a:t>Dini içerikli belli şekil ve şartlara bağlı ibadet. Namaz, oruç, hac vs.</a:t>
          </a:r>
        </a:p>
      </dgm:t>
    </dgm:pt>
    <dgm:pt modelId="{32ED47B1-44E4-44B2-ADE6-B255C3C04674}" type="parTrans" cxnId="{23C64487-9F8F-4C41-8EA2-AC30CCEFAA5D}">
      <dgm:prSet/>
      <dgm:spPr/>
      <dgm:t>
        <a:bodyPr/>
        <a:lstStyle/>
        <a:p>
          <a:endParaRPr lang="tr-TR"/>
        </a:p>
      </dgm:t>
    </dgm:pt>
    <dgm:pt modelId="{37D2C04D-3D35-47AC-ADA7-8504B1125D99}" type="sibTrans" cxnId="{23C64487-9F8F-4C41-8EA2-AC30CCEFAA5D}">
      <dgm:prSet/>
      <dgm:spPr/>
      <dgm:t>
        <a:bodyPr/>
        <a:lstStyle/>
        <a:p>
          <a:endParaRPr lang="tr-TR"/>
        </a:p>
      </dgm:t>
    </dgm:pt>
    <dgm:pt modelId="{5F705673-2D6E-41BE-9555-6E4B9F44B51C}">
      <dgm:prSet phldrT="[Metin]"/>
      <dgm:spPr/>
      <dgm:t>
        <a:bodyPr/>
        <a:lstStyle/>
        <a:p>
          <a:r>
            <a:rPr lang="tr-TR" dirty="0"/>
            <a:t>Belli şekil ve şartlara bağlı kalmadan Yüce Allah’ın rızasına uygun her türlü fiil, niyet, düşünüş ve söz. (Salih Amel)</a:t>
          </a:r>
        </a:p>
      </dgm:t>
    </dgm:pt>
    <dgm:pt modelId="{E5FD838D-64F2-4EB7-950C-6008B9E2D8EE}" type="parTrans" cxnId="{2E021C82-15BA-4234-A9E4-3C35E490432E}">
      <dgm:prSet/>
      <dgm:spPr/>
      <dgm:t>
        <a:bodyPr/>
        <a:lstStyle/>
        <a:p>
          <a:endParaRPr lang="tr-TR"/>
        </a:p>
      </dgm:t>
    </dgm:pt>
    <dgm:pt modelId="{5F48C0C9-F605-4B71-B1A6-5FEA00A431E6}" type="sibTrans" cxnId="{2E021C82-15BA-4234-A9E4-3C35E490432E}">
      <dgm:prSet/>
      <dgm:spPr/>
      <dgm:t>
        <a:bodyPr/>
        <a:lstStyle/>
        <a:p>
          <a:endParaRPr lang="tr-TR"/>
        </a:p>
      </dgm:t>
    </dgm:pt>
    <dgm:pt modelId="{20B5484B-0A99-4479-860C-6A81DAF69849}" type="pres">
      <dgm:prSet presAssocID="{85D13971-F48F-4C88-A209-BCF96AF4E52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D3797C88-E9BE-4BE9-8F8C-E658657FBFAD}" type="pres">
      <dgm:prSet presAssocID="{E3DC020A-DD9A-4737-8493-3FD6BE12BF0B}" presName="hierRoot1" presStyleCnt="0">
        <dgm:presLayoutVars>
          <dgm:hierBranch val="init"/>
        </dgm:presLayoutVars>
      </dgm:prSet>
      <dgm:spPr/>
    </dgm:pt>
    <dgm:pt modelId="{2286A35F-37FE-4F43-80B5-70272272DC44}" type="pres">
      <dgm:prSet presAssocID="{E3DC020A-DD9A-4737-8493-3FD6BE12BF0B}" presName="rootComposite1" presStyleCnt="0"/>
      <dgm:spPr/>
    </dgm:pt>
    <dgm:pt modelId="{6FE32099-43F3-46D6-9758-A60CE779B03B}" type="pres">
      <dgm:prSet presAssocID="{E3DC020A-DD9A-4737-8493-3FD6BE12BF0B}" presName="rootText1" presStyleLbl="node0" presStyleIdx="0" presStyleCnt="1" custScaleY="47787" custLinFactNeighborX="53" custLinFactNeighborY="729">
        <dgm:presLayoutVars>
          <dgm:chPref val="3"/>
        </dgm:presLayoutVars>
      </dgm:prSet>
      <dgm:spPr/>
    </dgm:pt>
    <dgm:pt modelId="{65988951-A729-40E9-91E0-2070C96F6819}" type="pres">
      <dgm:prSet presAssocID="{E3DC020A-DD9A-4737-8493-3FD6BE12BF0B}" presName="rootConnector1" presStyleLbl="node1" presStyleIdx="0" presStyleCnt="0"/>
      <dgm:spPr/>
    </dgm:pt>
    <dgm:pt modelId="{E7D624A9-EC36-49B5-9F2B-7201D2603E23}" type="pres">
      <dgm:prSet presAssocID="{E3DC020A-DD9A-4737-8493-3FD6BE12BF0B}" presName="hierChild2" presStyleCnt="0"/>
      <dgm:spPr/>
    </dgm:pt>
    <dgm:pt modelId="{EF135D00-0B6F-4289-BFD3-FE7713946BDA}" type="pres">
      <dgm:prSet presAssocID="{32ED47B1-44E4-44B2-ADE6-B255C3C04674}" presName="Name37" presStyleLbl="parChTrans1D2" presStyleIdx="0" presStyleCnt="2"/>
      <dgm:spPr/>
    </dgm:pt>
    <dgm:pt modelId="{96CF2A6C-11BB-426A-BB20-16FC8C26DFC5}" type="pres">
      <dgm:prSet presAssocID="{CC3EA701-0700-4A3F-9C62-92F75B671623}" presName="hierRoot2" presStyleCnt="0">
        <dgm:presLayoutVars>
          <dgm:hierBranch val="init"/>
        </dgm:presLayoutVars>
      </dgm:prSet>
      <dgm:spPr/>
    </dgm:pt>
    <dgm:pt modelId="{AAF17A78-E295-43B1-A420-6ED80C11DFD0}" type="pres">
      <dgm:prSet presAssocID="{CC3EA701-0700-4A3F-9C62-92F75B671623}" presName="rootComposite" presStyleCnt="0"/>
      <dgm:spPr/>
    </dgm:pt>
    <dgm:pt modelId="{F673073F-1C71-471C-B439-F056335E3CA2}" type="pres">
      <dgm:prSet presAssocID="{CC3EA701-0700-4A3F-9C62-92F75B671623}" presName="rootText" presStyleLbl="node2" presStyleIdx="0" presStyleCnt="2" custLinFactNeighborX="53" custLinFactNeighborY="729">
        <dgm:presLayoutVars>
          <dgm:chPref val="3"/>
        </dgm:presLayoutVars>
      </dgm:prSet>
      <dgm:spPr/>
    </dgm:pt>
    <dgm:pt modelId="{7628B44A-8B6F-4585-867A-E00F859E2EE2}" type="pres">
      <dgm:prSet presAssocID="{CC3EA701-0700-4A3F-9C62-92F75B671623}" presName="rootConnector" presStyleLbl="node2" presStyleIdx="0" presStyleCnt="2"/>
      <dgm:spPr/>
    </dgm:pt>
    <dgm:pt modelId="{EE3A7617-D3EE-4D00-A3EA-EFCC43727CAB}" type="pres">
      <dgm:prSet presAssocID="{CC3EA701-0700-4A3F-9C62-92F75B671623}" presName="hierChild4" presStyleCnt="0"/>
      <dgm:spPr/>
    </dgm:pt>
    <dgm:pt modelId="{472B2EDF-66CA-4A17-B141-7EF6DE23637D}" type="pres">
      <dgm:prSet presAssocID="{CC3EA701-0700-4A3F-9C62-92F75B671623}" presName="hierChild5" presStyleCnt="0"/>
      <dgm:spPr/>
    </dgm:pt>
    <dgm:pt modelId="{FD9711D5-0F1F-43AB-A059-0EDDA02C400F}" type="pres">
      <dgm:prSet presAssocID="{E5FD838D-64F2-4EB7-950C-6008B9E2D8EE}" presName="Name37" presStyleLbl="parChTrans1D2" presStyleIdx="1" presStyleCnt="2"/>
      <dgm:spPr/>
    </dgm:pt>
    <dgm:pt modelId="{8F93643F-BD84-46DB-ACAE-D78B014718BD}" type="pres">
      <dgm:prSet presAssocID="{5F705673-2D6E-41BE-9555-6E4B9F44B51C}" presName="hierRoot2" presStyleCnt="0">
        <dgm:presLayoutVars>
          <dgm:hierBranch val="init"/>
        </dgm:presLayoutVars>
      </dgm:prSet>
      <dgm:spPr/>
    </dgm:pt>
    <dgm:pt modelId="{3EC36C4B-1ADE-4A11-85CD-D2FB548B8418}" type="pres">
      <dgm:prSet presAssocID="{5F705673-2D6E-41BE-9555-6E4B9F44B51C}" presName="rootComposite" presStyleCnt="0"/>
      <dgm:spPr/>
    </dgm:pt>
    <dgm:pt modelId="{19E7EDAB-7F23-4ADD-8C7F-278DF3148A3A}" type="pres">
      <dgm:prSet presAssocID="{5F705673-2D6E-41BE-9555-6E4B9F44B51C}" presName="rootText" presStyleLbl="node2" presStyleIdx="1" presStyleCnt="2" custLinFactNeighborX="53" custLinFactNeighborY="729">
        <dgm:presLayoutVars>
          <dgm:chPref val="3"/>
        </dgm:presLayoutVars>
      </dgm:prSet>
      <dgm:spPr/>
    </dgm:pt>
    <dgm:pt modelId="{685C8493-81A7-48AA-B971-FA0A839DC4C6}" type="pres">
      <dgm:prSet presAssocID="{5F705673-2D6E-41BE-9555-6E4B9F44B51C}" presName="rootConnector" presStyleLbl="node2" presStyleIdx="1" presStyleCnt="2"/>
      <dgm:spPr/>
    </dgm:pt>
    <dgm:pt modelId="{6E60B77E-FB5D-4C85-99CC-3C02F66D4887}" type="pres">
      <dgm:prSet presAssocID="{5F705673-2D6E-41BE-9555-6E4B9F44B51C}" presName="hierChild4" presStyleCnt="0"/>
      <dgm:spPr/>
    </dgm:pt>
    <dgm:pt modelId="{F2092B5C-06EC-42B6-A36E-1B87AAF1EE21}" type="pres">
      <dgm:prSet presAssocID="{5F705673-2D6E-41BE-9555-6E4B9F44B51C}" presName="hierChild5" presStyleCnt="0"/>
      <dgm:spPr/>
    </dgm:pt>
    <dgm:pt modelId="{331A298D-4CE3-4944-A5D7-94972A0581FD}" type="pres">
      <dgm:prSet presAssocID="{E3DC020A-DD9A-4737-8493-3FD6BE12BF0B}" presName="hierChild3" presStyleCnt="0"/>
      <dgm:spPr/>
    </dgm:pt>
  </dgm:ptLst>
  <dgm:cxnLst>
    <dgm:cxn modelId="{2B16B13A-7C11-48FA-9AC3-F2EB5E99984F}" srcId="{85D13971-F48F-4C88-A209-BCF96AF4E52E}" destId="{E3DC020A-DD9A-4737-8493-3FD6BE12BF0B}" srcOrd="0" destOrd="0" parTransId="{79B3D4E2-2983-4FAD-948E-E2F0E17EC55B}" sibTransId="{61FD029D-4C76-41E7-ACB0-A6552281086C}"/>
    <dgm:cxn modelId="{B56CC881-9AB4-417F-9659-C551BC5A3626}" type="presOf" srcId="{CC3EA701-0700-4A3F-9C62-92F75B671623}" destId="{7628B44A-8B6F-4585-867A-E00F859E2EE2}" srcOrd="1" destOrd="0" presId="urn:microsoft.com/office/officeart/2005/8/layout/orgChart1"/>
    <dgm:cxn modelId="{2E021C82-15BA-4234-A9E4-3C35E490432E}" srcId="{E3DC020A-DD9A-4737-8493-3FD6BE12BF0B}" destId="{5F705673-2D6E-41BE-9555-6E4B9F44B51C}" srcOrd="1" destOrd="0" parTransId="{E5FD838D-64F2-4EB7-950C-6008B9E2D8EE}" sibTransId="{5F48C0C9-F605-4B71-B1A6-5FEA00A431E6}"/>
    <dgm:cxn modelId="{23C64487-9F8F-4C41-8EA2-AC30CCEFAA5D}" srcId="{E3DC020A-DD9A-4737-8493-3FD6BE12BF0B}" destId="{CC3EA701-0700-4A3F-9C62-92F75B671623}" srcOrd="0" destOrd="0" parTransId="{32ED47B1-44E4-44B2-ADE6-B255C3C04674}" sibTransId="{37D2C04D-3D35-47AC-ADA7-8504B1125D99}"/>
    <dgm:cxn modelId="{783F4388-EC5B-4AA7-B10A-A964AE6FB9B3}" type="presOf" srcId="{5F705673-2D6E-41BE-9555-6E4B9F44B51C}" destId="{685C8493-81A7-48AA-B971-FA0A839DC4C6}" srcOrd="1" destOrd="0" presId="urn:microsoft.com/office/officeart/2005/8/layout/orgChart1"/>
    <dgm:cxn modelId="{C6707F9B-1D78-4383-85ED-8307BB6B0C9F}" type="presOf" srcId="{E3DC020A-DD9A-4737-8493-3FD6BE12BF0B}" destId="{6FE32099-43F3-46D6-9758-A60CE779B03B}" srcOrd="0" destOrd="0" presId="urn:microsoft.com/office/officeart/2005/8/layout/orgChart1"/>
    <dgm:cxn modelId="{7353B79B-F1C0-433B-984F-9633E4869B25}" type="presOf" srcId="{E5FD838D-64F2-4EB7-950C-6008B9E2D8EE}" destId="{FD9711D5-0F1F-43AB-A059-0EDDA02C400F}" srcOrd="0" destOrd="0" presId="urn:microsoft.com/office/officeart/2005/8/layout/orgChart1"/>
    <dgm:cxn modelId="{BA23389D-6050-42E1-8237-883640713F19}" type="presOf" srcId="{85D13971-F48F-4C88-A209-BCF96AF4E52E}" destId="{20B5484B-0A99-4479-860C-6A81DAF69849}" srcOrd="0" destOrd="0" presId="urn:microsoft.com/office/officeart/2005/8/layout/orgChart1"/>
    <dgm:cxn modelId="{9754C0C2-7716-4FF1-9FF9-ED295C7854C8}" type="presOf" srcId="{32ED47B1-44E4-44B2-ADE6-B255C3C04674}" destId="{EF135D00-0B6F-4289-BFD3-FE7713946BDA}" srcOrd="0" destOrd="0" presId="urn:microsoft.com/office/officeart/2005/8/layout/orgChart1"/>
    <dgm:cxn modelId="{2001D1DC-A53A-4176-8C10-EBD87E7C8673}" type="presOf" srcId="{CC3EA701-0700-4A3F-9C62-92F75B671623}" destId="{F673073F-1C71-471C-B439-F056335E3CA2}" srcOrd="0" destOrd="0" presId="urn:microsoft.com/office/officeart/2005/8/layout/orgChart1"/>
    <dgm:cxn modelId="{24F12DE3-AEDB-4479-B579-5673B7A597A4}" type="presOf" srcId="{5F705673-2D6E-41BE-9555-6E4B9F44B51C}" destId="{19E7EDAB-7F23-4ADD-8C7F-278DF3148A3A}" srcOrd="0" destOrd="0" presId="urn:microsoft.com/office/officeart/2005/8/layout/orgChart1"/>
    <dgm:cxn modelId="{E77937F1-0381-42D4-B0F8-E63BFB243402}" type="presOf" srcId="{E3DC020A-DD9A-4737-8493-3FD6BE12BF0B}" destId="{65988951-A729-40E9-91E0-2070C96F6819}" srcOrd="1" destOrd="0" presId="urn:microsoft.com/office/officeart/2005/8/layout/orgChart1"/>
    <dgm:cxn modelId="{E57D9564-B82F-4B1F-A733-A7BFC3B210F9}" type="presParOf" srcId="{20B5484B-0A99-4479-860C-6A81DAF69849}" destId="{D3797C88-E9BE-4BE9-8F8C-E658657FBFAD}" srcOrd="0" destOrd="0" presId="urn:microsoft.com/office/officeart/2005/8/layout/orgChart1"/>
    <dgm:cxn modelId="{B788E052-7067-4674-B332-576B43676EA2}" type="presParOf" srcId="{D3797C88-E9BE-4BE9-8F8C-E658657FBFAD}" destId="{2286A35F-37FE-4F43-80B5-70272272DC44}" srcOrd="0" destOrd="0" presId="urn:microsoft.com/office/officeart/2005/8/layout/orgChart1"/>
    <dgm:cxn modelId="{3DBEE354-ADDF-48C1-95FC-2547F32F82B3}" type="presParOf" srcId="{2286A35F-37FE-4F43-80B5-70272272DC44}" destId="{6FE32099-43F3-46D6-9758-A60CE779B03B}" srcOrd="0" destOrd="0" presId="urn:microsoft.com/office/officeart/2005/8/layout/orgChart1"/>
    <dgm:cxn modelId="{79BC698C-F059-4A17-83B5-71B62079E836}" type="presParOf" srcId="{2286A35F-37FE-4F43-80B5-70272272DC44}" destId="{65988951-A729-40E9-91E0-2070C96F6819}" srcOrd="1" destOrd="0" presId="urn:microsoft.com/office/officeart/2005/8/layout/orgChart1"/>
    <dgm:cxn modelId="{9691AFB1-B4E1-4BA3-A886-175E2BD73779}" type="presParOf" srcId="{D3797C88-E9BE-4BE9-8F8C-E658657FBFAD}" destId="{E7D624A9-EC36-49B5-9F2B-7201D2603E23}" srcOrd="1" destOrd="0" presId="urn:microsoft.com/office/officeart/2005/8/layout/orgChart1"/>
    <dgm:cxn modelId="{3D72FB5D-C96B-443F-B133-52CBE18E8D49}" type="presParOf" srcId="{E7D624A9-EC36-49B5-9F2B-7201D2603E23}" destId="{EF135D00-0B6F-4289-BFD3-FE7713946BDA}" srcOrd="0" destOrd="0" presId="urn:microsoft.com/office/officeart/2005/8/layout/orgChart1"/>
    <dgm:cxn modelId="{737732EB-9C7C-486E-A783-89556F265907}" type="presParOf" srcId="{E7D624A9-EC36-49B5-9F2B-7201D2603E23}" destId="{96CF2A6C-11BB-426A-BB20-16FC8C26DFC5}" srcOrd="1" destOrd="0" presId="urn:microsoft.com/office/officeart/2005/8/layout/orgChart1"/>
    <dgm:cxn modelId="{71315A6C-BE68-4C24-AC85-C4F2611F99AC}" type="presParOf" srcId="{96CF2A6C-11BB-426A-BB20-16FC8C26DFC5}" destId="{AAF17A78-E295-43B1-A420-6ED80C11DFD0}" srcOrd="0" destOrd="0" presId="urn:microsoft.com/office/officeart/2005/8/layout/orgChart1"/>
    <dgm:cxn modelId="{9810326D-3CBD-4619-BD93-7D1284903A13}" type="presParOf" srcId="{AAF17A78-E295-43B1-A420-6ED80C11DFD0}" destId="{F673073F-1C71-471C-B439-F056335E3CA2}" srcOrd="0" destOrd="0" presId="urn:microsoft.com/office/officeart/2005/8/layout/orgChart1"/>
    <dgm:cxn modelId="{274C9CD9-DD6B-4930-B978-1860853A6C62}" type="presParOf" srcId="{AAF17A78-E295-43B1-A420-6ED80C11DFD0}" destId="{7628B44A-8B6F-4585-867A-E00F859E2EE2}" srcOrd="1" destOrd="0" presId="urn:microsoft.com/office/officeart/2005/8/layout/orgChart1"/>
    <dgm:cxn modelId="{725242D7-A03D-4C7E-BE2E-BE16499491EE}" type="presParOf" srcId="{96CF2A6C-11BB-426A-BB20-16FC8C26DFC5}" destId="{EE3A7617-D3EE-4D00-A3EA-EFCC43727CAB}" srcOrd="1" destOrd="0" presId="urn:microsoft.com/office/officeart/2005/8/layout/orgChart1"/>
    <dgm:cxn modelId="{551FE120-B8D1-462C-B9C5-F880DD8954D6}" type="presParOf" srcId="{96CF2A6C-11BB-426A-BB20-16FC8C26DFC5}" destId="{472B2EDF-66CA-4A17-B141-7EF6DE23637D}" srcOrd="2" destOrd="0" presId="urn:microsoft.com/office/officeart/2005/8/layout/orgChart1"/>
    <dgm:cxn modelId="{865E0483-4A81-4036-8A2C-D782B65488BF}" type="presParOf" srcId="{E7D624A9-EC36-49B5-9F2B-7201D2603E23}" destId="{FD9711D5-0F1F-43AB-A059-0EDDA02C400F}" srcOrd="2" destOrd="0" presId="urn:microsoft.com/office/officeart/2005/8/layout/orgChart1"/>
    <dgm:cxn modelId="{7EA09F7A-8145-4070-914F-58E98A084BD2}" type="presParOf" srcId="{E7D624A9-EC36-49B5-9F2B-7201D2603E23}" destId="{8F93643F-BD84-46DB-ACAE-D78B014718BD}" srcOrd="3" destOrd="0" presId="urn:microsoft.com/office/officeart/2005/8/layout/orgChart1"/>
    <dgm:cxn modelId="{E0E08AE5-22E2-4B4F-8DAA-CC1D53AB33E7}" type="presParOf" srcId="{8F93643F-BD84-46DB-ACAE-D78B014718BD}" destId="{3EC36C4B-1ADE-4A11-85CD-D2FB548B8418}" srcOrd="0" destOrd="0" presId="urn:microsoft.com/office/officeart/2005/8/layout/orgChart1"/>
    <dgm:cxn modelId="{8C7A00BA-F8EF-4E89-8E1F-EC7986DCBB0B}" type="presParOf" srcId="{3EC36C4B-1ADE-4A11-85CD-D2FB548B8418}" destId="{19E7EDAB-7F23-4ADD-8C7F-278DF3148A3A}" srcOrd="0" destOrd="0" presId="urn:microsoft.com/office/officeart/2005/8/layout/orgChart1"/>
    <dgm:cxn modelId="{A01C871E-17B8-4C5E-AA0D-5A0C3A05062C}" type="presParOf" srcId="{3EC36C4B-1ADE-4A11-85CD-D2FB548B8418}" destId="{685C8493-81A7-48AA-B971-FA0A839DC4C6}" srcOrd="1" destOrd="0" presId="urn:microsoft.com/office/officeart/2005/8/layout/orgChart1"/>
    <dgm:cxn modelId="{6D966B07-6147-492A-980A-4D56AC6661EB}" type="presParOf" srcId="{8F93643F-BD84-46DB-ACAE-D78B014718BD}" destId="{6E60B77E-FB5D-4C85-99CC-3C02F66D4887}" srcOrd="1" destOrd="0" presId="urn:microsoft.com/office/officeart/2005/8/layout/orgChart1"/>
    <dgm:cxn modelId="{F083AC62-B48F-4E65-B49C-2EDA3D18F7AE}" type="presParOf" srcId="{8F93643F-BD84-46DB-ACAE-D78B014718BD}" destId="{F2092B5C-06EC-42B6-A36E-1B87AAF1EE21}" srcOrd="2" destOrd="0" presId="urn:microsoft.com/office/officeart/2005/8/layout/orgChart1"/>
    <dgm:cxn modelId="{82CDEB9D-246C-478C-BADA-98AE6257AD70}" type="presParOf" srcId="{D3797C88-E9BE-4BE9-8F8C-E658657FBFAD}" destId="{331A298D-4CE3-4944-A5D7-94972A0581FD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1BCD622-72FB-4727-9B0A-AAAE43AC3285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15110115-C2F7-4C0F-A54A-A3768A266E1F}">
      <dgm:prSet phldrT="[Metin]" custT="1"/>
      <dgm:spPr/>
      <dgm:t>
        <a:bodyPr/>
        <a:lstStyle/>
        <a:p>
          <a:r>
            <a:rPr lang="tr-TR" sz="2800" dirty="0"/>
            <a:t>Kur’an-ı Kerim ve hadisler çerçevesinde ibadet sayılan bazı davranışlar</a:t>
          </a:r>
        </a:p>
      </dgm:t>
    </dgm:pt>
    <dgm:pt modelId="{3565FEA4-EBC4-444D-A3C0-6A740A31BFF4}" type="parTrans" cxnId="{690943D0-2599-41D4-8465-983ECF2DFC9A}">
      <dgm:prSet/>
      <dgm:spPr/>
      <dgm:t>
        <a:bodyPr/>
        <a:lstStyle/>
        <a:p>
          <a:endParaRPr lang="tr-TR"/>
        </a:p>
      </dgm:t>
    </dgm:pt>
    <dgm:pt modelId="{02324BFC-78BB-4EAB-AEA3-8E0E6C9AF6EE}" type="sibTrans" cxnId="{690943D0-2599-41D4-8465-983ECF2DFC9A}">
      <dgm:prSet/>
      <dgm:spPr/>
      <dgm:t>
        <a:bodyPr/>
        <a:lstStyle/>
        <a:p>
          <a:endParaRPr lang="tr-TR"/>
        </a:p>
      </dgm:t>
    </dgm:pt>
    <dgm:pt modelId="{20D767E3-AEF0-420F-BD1B-95C028BBD8C8}">
      <dgm:prSet phldrT="[Metin]"/>
      <dgm:spPr/>
      <dgm:t>
        <a:bodyPr/>
        <a:lstStyle/>
        <a:p>
          <a:r>
            <a:rPr lang="tr-TR" dirty="0"/>
            <a:t>Anne ve babaya saygılı olmak</a:t>
          </a:r>
        </a:p>
      </dgm:t>
    </dgm:pt>
    <dgm:pt modelId="{1AC84771-3958-4A3B-822B-AF95E038A141}" type="parTrans" cxnId="{FB9022B9-E1F1-4354-A61B-3AFF83F5B10E}">
      <dgm:prSet/>
      <dgm:spPr/>
      <dgm:t>
        <a:bodyPr/>
        <a:lstStyle/>
        <a:p>
          <a:endParaRPr lang="tr-TR"/>
        </a:p>
      </dgm:t>
    </dgm:pt>
    <dgm:pt modelId="{052C573C-F702-4285-9454-8BD480F63503}" type="sibTrans" cxnId="{FB9022B9-E1F1-4354-A61B-3AFF83F5B10E}">
      <dgm:prSet/>
      <dgm:spPr/>
      <dgm:t>
        <a:bodyPr/>
        <a:lstStyle/>
        <a:p>
          <a:endParaRPr lang="tr-TR"/>
        </a:p>
      </dgm:t>
    </dgm:pt>
    <dgm:pt modelId="{17901458-58D0-4BC6-ACC4-9DE6BF269E23}">
      <dgm:prSet phldrT="[Metin]"/>
      <dgm:spPr/>
      <dgm:t>
        <a:bodyPr/>
        <a:lstStyle/>
        <a:p>
          <a:r>
            <a:rPr lang="tr-TR" dirty="0"/>
            <a:t>Affetmek</a:t>
          </a:r>
        </a:p>
      </dgm:t>
    </dgm:pt>
    <dgm:pt modelId="{4792528A-4AD1-4F68-9DCB-79EE73AAF401}" type="parTrans" cxnId="{2274FBFE-99EC-4AD6-96E1-C64A679931E1}">
      <dgm:prSet/>
      <dgm:spPr/>
      <dgm:t>
        <a:bodyPr/>
        <a:lstStyle/>
        <a:p>
          <a:endParaRPr lang="tr-TR"/>
        </a:p>
      </dgm:t>
    </dgm:pt>
    <dgm:pt modelId="{8FD9EC8E-DA7F-4BC6-AD6E-A9F908DB4A7F}" type="sibTrans" cxnId="{2274FBFE-99EC-4AD6-96E1-C64A679931E1}">
      <dgm:prSet/>
      <dgm:spPr/>
      <dgm:t>
        <a:bodyPr/>
        <a:lstStyle/>
        <a:p>
          <a:endParaRPr lang="tr-TR"/>
        </a:p>
      </dgm:t>
    </dgm:pt>
    <dgm:pt modelId="{87EE41F2-562D-4A87-80D3-D5A5FA7E006B}">
      <dgm:prSet/>
      <dgm:spPr/>
      <dgm:t>
        <a:bodyPr/>
        <a:lstStyle/>
        <a:p>
          <a:r>
            <a:rPr lang="tr-TR" dirty="0"/>
            <a:t>Bineğine binen birine yardım etmek</a:t>
          </a:r>
        </a:p>
      </dgm:t>
    </dgm:pt>
    <dgm:pt modelId="{3F8E02CB-2B5F-465E-A321-CE87B439BFDF}" type="parTrans" cxnId="{21D4FCFE-1327-479A-A8B2-7B51C6579C5E}">
      <dgm:prSet/>
      <dgm:spPr/>
      <dgm:t>
        <a:bodyPr/>
        <a:lstStyle/>
        <a:p>
          <a:endParaRPr lang="tr-TR"/>
        </a:p>
      </dgm:t>
    </dgm:pt>
    <dgm:pt modelId="{957295D8-D48F-495A-829A-DF710FBB4648}" type="sibTrans" cxnId="{21D4FCFE-1327-479A-A8B2-7B51C6579C5E}">
      <dgm:prSet/>
      <dgm:spPr/>
      <dgm:t>
        <a:bodyPr/>
        <a:lstStyle/>
        <a:p>
          <a:endParaRPr lang="tr-TR"/>
        </a:p>
      </dgm:t>
    </dgm:pt>
    <dgm:pt modelId="{CBEBFA7D-6ACD-4D41-AEB1-FF1BFE2F813C}">
      <dgm:prSet/>
      <dgm:spPr/>
      <dgm:t>
        <a:bodyPr/>
        <a:lstStyle/>
        <a:p>
          <a:r>
            <a:rPr lang="tr-TR" dirty="0"/>
            <a:t>Allah’ın verdiği her türlü nimete şükretmek</a:t>
          </a:r>
        </a:p>
      </dgm:t>
    </dgm:pt>
    <dgm:pt modelId="{2B56E1FE-57C2-42A4-A0A4-ACDA0FB3DAB4}" type="parTrans" cxnId="{7F73A738-D788-416C-A4D2-31A5D6039A0C}">
      <dgm:prSet/>
      <dgm:spPr/>
      <dgm:t>
        <a:bodyPr/>
        <a:lstStyle/>
        <a:p>
          <a:endParaRPr lang="tr-TR"/>
        </a:p>
      </dgm:t>
    </dgm:pt>
    <dgm:pt modelId="{E2D67ED3-E8FC-4449-8FD1-FD8CD58CF3C5}" type="sibTrans" cxnId="{7F73A738-D788-416C-A4D2-31A5D6039A0C}">
      <dgm:prSet/>
      <dgm:spPr/>
      <dgm:t>
        <a:bodyPr/>
        <a:lstStyle/>
        <a:p>
          <a:endParaRPr lang="tr-TR"/>
        </a:p>
      </dgm:t>
    </dgm:pt>
    <dgm:pt modelId="{8C587917-DF6D-47D3-97C6-C6D8914D86FF}">
      <dgm:prSet/>
      <dgm:spPr/>
      <dgm:t>
        <a:bodyPr/>
        <a:lstStyle/>
        <a:p>
          <a:r>
            <a:rPr lang="tr-TR" dirty="0"/>
            <a:t>Kavgalı ve küs olan iki kişinin arasını düzeltmek</a:t>
          </a:r>
        </a:p>
      </dgm:t>
    </dgm:pt>
    <dgm:pt modelId="{E45E6CB6-FA8B-4B57-8ACC-C057E0BBA62B}" type="parTrans" cxnId="{D50F8D17-9768-42BB-AA1B-DA0D84B35159}">
      <dgm:prSet/>
      <dgm:spPr/>
      <dgm:t>
        <a:bodyPr/>
        <a:lstStyle/>
        <a:p>
          <a:endParaRPr lang="tr-TR"/>
        </a:p>
      </dgm:t>
    </dgm:pt>
    <dgm:pt modelId="{9B388C6A-41F2-4E74-95F8-354F744F347C}" type="sibTrans" cxnId="{D50F8D17-9768-42BB-AA1B-DA0D84B35159}">
      <dgm:prSet/>
      <dgm:spPr/>
      <dgm:t>
        <a:bodyPr/>
        <a:lstStyle/>
        <a:p>
          <a:endParaRPr lang="tr-TR"/>
        </a:p>
      </dgm:t>
    </dgm:pt>
    <dgm:pt modelId="{C3C87E9E-5052-4545-8643-ACC125DFBE80}">
      <dgm:prSet/>
      <dgm:spPr/>
      <dgm:t>
        <a:bodyPr/>
        <a:lstStyle/>
        <a:p>
          <a:r>
            <a:rPr lang="tr-TR" dirty="0"/>
            <a:t>Sabretmek</a:t>
          </a:r>
        </a:p>
      </dgm:t>
    </dgm:pt>
    <dgm:pt modelId="{D441AC36-9695-4532-B672-AC0A5FA8E211}" type="parTrans" cxnId="{44F09AB2-27A0-4DB5-AD2C-A7EE09F9E2A1}">
      <dgm:prSet/>
      <dgm:spPr/>
      <dgm:t>
        <a:bodyPr/>
        <a:lstStyle/>
        <a:p>
          <a:endParaRPr lang="tr-TR"/>
        </a:p>
      </dgm:t>
    </dgm:pt>
    <dgm:pt modelId="{3727624F-13CD-4374-BFFA-CCD8A5B5B61D}" type="sibTrans" cxnId="{44F09AB2-27A0-4DB5-AD2C-A7EE09F9E2A1}">
      <dgm:prSet/>
      <dgm:spPr/>
      <dgm:t>
        <a:bodyPr/>
        <a:lstStyle/>
        <a:p>
          <a:endParaRPr lang="tr-TR"/>
        </a:p>
      </dgm:t>
    </dgm:pt>
    <dgm:pt modelId="{401787D4-6A85-480B-B430-A9E494BF2A96}" type="pres">
      <dgm:prSet presAssocID="{61BCD622-72FB-4727-9B0A-AAAE43AC3285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BDF44F08-67FA-49EB-B8CD-A762F36D73BD}" type="pres">
      <dgm:prSet presAssocID="{15110115-C2F7-4C0F-A54A-A3768A266E1F}" presName="root" presStyleCnt="0"/>
      <dgm:spPr/>
    </dgm:pt>
    <dgm:pt modelId="{D2CD17B7-E0F4-4F1B-A5FC-72D3AEC9FA24}" type="pres">
      <dgm:prSet presAssocID="{15110115-C2F7-4C0F-A54A-A3768A266E1F}" presName="rootComposite" presStyleCnt="0"/>
      <dgm:spPr/>
    </dgm:pt>
    <dgm:pt modelId="{E0EED63D-4BE0-4C8C-9A76-B0A04B7FDB72}" type="pres">
      <dgm:prSet presAssocID="{15110115-C2F7-4C0F-A54A-A3768A266E1F}" presName="rootText" presStyleLbl="node1" presStyleIdx="0" presStyleCnt="1" custScaleX="633376"/>
      <dgm:spPr/>
    </dgm:pt>
    <dgm:pt modelId="{687EE021-9C8B-4764-ACE5-0DAA403C16EC}" type="pres">
      <dgm:prSet presAssocID="{15110115-C2F7-4C0F-A54A-A3768A266E1F}" presName="rootConnector" presStyleLbl="node1" presStyleIdx="0" presStyleCnt="1"/>
      <dgm:spPr/>
    </dgm:pt>
    <dgm:pt modelId="{87A99A0E-E6B5-4D1E-8489-BC2B267C0C54}" type="pres">
      <dgm:prSet presAssocID="{15110115-C2F7-4C0F-A54A-A3768A266E1F}" presName="childShape" presStyleCnt="0"/>
      <dgm:spPr/>
    </dgm:pt>
    <dgm:pt modelId="{FEA8843B-73AF-4BB3-B0BD-3F8295F72B25}" type="pres">
      <dgm:prSet presAssocID="{2B56E1FE-57C2-42A4-A0A4-ACDA0FB3DAB4}" presName="Name13" presStyleLbl="parChTrans1D2" presStyleIdx="0" presStyleCnt="6"/>
      <dgm:spPr/>
    </dgm:pt>
    <dgm:pt modelId="{442A2F0A-64C5-4DCC-A60A-EFCA4CF5EC68}" type="pres">
      <dgm:prSet presAssocID="{CBEBFA7D-6ACD-4D41-AEB1-FF1BFE2F813C}" presName="childText" presStyleLbl="bgAcc1" presStyleIdx="0" presStyleCnt="6" custScaleX="744734">
        <dgm:presLayoutVars>
          <dgm:bulletEnabled val="1"/>
        </dgm:presLayoutVars>
      </dgm:prSet>
      <dgm:spPr/>
    </dgm:pt>
    <dgm:pt modelId="{4525F82B-5337-4E25-B690-9DB28730D437}" type="pres">
      <dgm:prSet presAssocID="{E45E6CB6-FA8B-4B57-8ACC-C057E0BBA62B}" presName="Name13" presStyleLbl="parChTrans1D2" presStyleIdx="1" presStyleCnt="6"/>
      <dgm:spPr/>
    </dgm:pt>
    <dgm:pt modelId="{0358785B-A1A2-4EAA-B45D-01EE61658ADA}" type="pres">
      <dgm:prSet presAssocID="{8C587917-DF6D-47D3-97C6-C6D8914D86FF}" presName="childText" presStyleLbl="bgAcc1" presStyleIdx="1" presStyleCnt="6" custScaleX="744734">
        <dgm:presLayoutVars>
          <dgm:bulletEnabled val="1"/>
        </dgm:presLayoutVars>
      </dgm:prSet>
      <dgm:spPr/>
    </dgm:pt>
    <dgm:pt modelId="{06212987-E54E-4B8F-87B1-BA762AE079A3}" type="pres">
      <dgm:prSet presAssocID="{1AC84771-3958-4A3B-822B-AF95E038A141}" presName="Name13" presStyleLbl="parChTrans1D2" presStyleIdx="2" presStyleCnt="6"/>
      <dgm:spPr/>
    </dgm:pt>
    <dgm:pt modelId="{CCD77993-84AD-44AA-84AA-353049FC6F67}" type="pres">
      <dgm:prSet presAssocID="{20D767E3-AEF0-420F-BD1B-95C028BBD8C8}" presName="childText" presStyleLbl="bgAcc1" presStyleIdx="2" presStyleCnt="6" custScaleX="744734">
        <dgm:presLayoutVars>
          <dgm:bulletEnabled val="1"/>
        </dgm:presLayoutVars>
      </dgm:prSet>
      <dgm:spPr/>
    </dgm:pt>
    <dgm:pt modelId="{DDAC54AA-C497-4B2C-B015-7C0E25718296}" type="pres">
      <dgm:prSet presAssocID="{3F8E02CB-2B5F-465E-A321-CE87B439BFDF}" presName="Name13" presStyleLbl="parChTrans1D2" presStyleIdx="3" presStyleCnt="6"/>
      <dgm:spPr/>
    </dgm:pt>
    <dgm:pt modelId="{BB32E73B-F2FD-4474-870B-7C02BC23C2C1}" type="pres">
      <dgm:prSet presAssocID="{87EE41F2-562D-4A87-80D3-D5A5FA7E006B}" presName="childText" presStyleLbl="bgAcc1" presStyleIdx="3" presStyleCnt="6" custScaleX="744734">
        <dgm:presLayoutVars>
          <dgm:bulletEnabled val="1"/>
        </dgm:presLayoutVars>
      </dgm:prSet>
      <dgm:spPr/>
    </dgm:pt>
    <dgm:pt modelId="{178F41BD-7B9B-436C-9CA7-0721460FC87A}" type="pres">
      <dgm:prSet presAssocID="{4792528A-4AD1-4F68-9DCB-79EE73AAF401}" presName="Name13" presStyleLbl="parChTrans1D2" presStyleIdx="4" presStyleCnt="6"/>
      <dgm:spPr/>
    </dgm:pt>
    <dgm:pt modelId="{BA230374-8FC3-49EE-A0D6-6409E953F898}" type="pres">
      <dgm:prSet presAssocID="{17901458-58D0-4BC6-ACC4-9DE6BF269E23}" presName="childText" presStyleLbl="bgAcc1" presStyleIdx="4" presStyleCnt="6" custScaleX="744734">
        <dgm:presLayoutVars>
          <dgm:bulletEnabled val="1"/>
        </dgm:presLayoutVars>
      </dgm:prSet>
      <dgm:spPr/>
    </dgm:pt>
    <dgm:pt modelId="{22998BB6-534B-47DC-AE2A-CD83E8CC194A}" type="pres">
      <dgm:prSet presAssocID="{D441AC36-9695-4532-B672-AC0A5FA8E211}" presName="Name13" presStyleLbl="parChTrans1D2" presStyleIdx="5" presStyleCnt="6"/>
      <dgm:spPr/>
    </dgm:pt>
    <dgm:pt modelId="{B7015CBD-4637-48F5-AE40-B2801FCB33F5}" type="pres">
      <dgm:prSet presAssocID="{C3C87E9E-5052-4545-8643-ACC125DFBE80}" presName="childText" presStyleLbl="bgAcc1" presStyleIdx="5" presStyleCnt="6" custScaleX="744734">
        <dgm:presLayoutVars>
          <dgm:bulletEnabled val="1"/>
        </dgm:presLayoutVars>
      </dgm:prSet>
      <dgm:spPr/>
    </dgm:pt>
  </dgm:ptLst>
  <dgm:cxnLst>
    <dgm:cxn modelId="{CABF340E-9D86-4315-9BC6-26CC6F8BF222}" type="presOf" srcId="{20D767E3-AEF0-420F-BD1B-95C028BBD8C8}" destId="{CCD77993-84AD-44AA-84AA-353049FC6F67}" srcOrd="0" destOrd="0" presId="urn:microsoft.com/office/officeart/2005/8/layout/hierarchy3"/>
    <dgm:cxn modelId="{2EB59C14-9644-44DF-99EF-9DFD1A8A892A}" type="presOf" srcId="{15110115-C2F7-4C0F-A54A-A3768A266E1F}" destId="{687EE021-9C8B-4764-ACE5-0DAA403C16EC}" srcOrd="1" destOrd="0" presId="urn:microsoft.com/office/officeart/2005/8/layout/hierarchy3"/>
    <dgm:cxn modelId="{D50F8D17-9768-42BB-AA1B-DA0D84B35159}" srcId="{15110115-C2F7-4C0F-A54A-A3768A266E1F}" destId="{8C587917-DF6D-47D3-97C6-C6D8914D86FF}" srcOrd="1" destOrd="0" parTransId="{E45E6CB6-FA8B-4B57-8ACC-C057E0BBA62B}" sibTransId="{9B388C6A-41F2-4E74-95F8-354F744F347C}"/>
    <dgm:cxn modelId="{22052F26-72F3-4DF5-B8B7-B25D3E6ADA02}" type="presOf" srcId="{17901458-58D0-4BC6-ACC4-9DE6BF269E23}" destId="{BA230374-8FC3-49EE-A0D6-6409E953F898}" srcOrd="0" destOrd="0" presId="urn:microsoft.com/office/officeart/2005/8/layout/hierarchy3"/>
    <dgm:cxn modelId="{A3956930-8178-45CE-A7CF-90AB20316F53}" type="presOf" srcId="{4792528A-4AD1-4F68-9DCB-79EE73AAF401}" destId="{178F41BD-7B9B-436C-9CA7-0721460FC87A}" srcOrd="0" destOrd="0" presId="urn:microsoft.com/office/officeart/2005/8/layout/hierarchy3"/>
    <dgm:cxn modelId="{A5674835-B754-4C92-A809-650E9A9E4D3D}" type="presOf" srcId="{3F8E02CB-2B5F-465E-A321-CE87B439BFDF}" destId="{DDAC54AA-C497-4B2C-B015-7C0E25718296}" srcOrd="0" destOrd="0" presId="urn:microsoft.com/office/officeart/2005/8/layout/hierarchy3"/>
    <dgm:cxn modelId="{7F73A738-D788-416C-A4D2-31A5D6039A0C}" srcId="{15110115-C2F7-4C0F-A54A-A3768A266E1F}" destId="{CBEBFA7D-6ACD-4D41-AEB1-FF1BFE2F813C}" srcOrd="0" destOrd="0" parTransId="{2B56E1FE-57C2-42A4-A0A4-ACDA0FB3DAB4}" sibTransId="{E2D67ED3-E8FC-4449-8FD1-FD8CD58CF3C5}"/>
    <dgm:cxn modelId="{6CFD5F3A-03D6-406B-A8F8-A64A1F6C2BAE}" type="presOf" srcId="{CBEBFA7D-6ACD-4D41-AEB1-FF1BFE2F813C}" destId="{442A2F0A-64C5-4DCC-A60A-EFCA4CF5EC68}" srcOrd="0" destOrd="0" presId="urn:microsoft.com/office/officeart/2005/8/layout/hierarchy3"/>
    <dgm:cxn modelId="{E1179F43-DC60-42D9-8815-B0543DF88BDB}" type="presOf" srcId="{E45E6CB6-FA8B-4B57-8ACC-C057E0BBA62B}" destId="{4525F82B-5337-4E25-B690-9DB28730D437}" srcOrd="0" destOrd="0" presId="urn:microsoft.com/office/officeart/2005/8/layout/hierarchy3"/>
    <dgm:cxn modelId="{750DBD70-FE1C-453E-BF37-32DAFE733EFE}" type="presOf" srcId="{8C587917-DF6D-47D3-97C6-C6D8914D86FF}" destId="{0358785B-A1A2-4EAA-B45D-01EE61658ADA}" srcOrd="0" destOrd="0" presId="urn:microsoft.com/office/officeart/2005/8/layout/hierarchy3"/>
    <dgm:cxn modelId="{92B0FA59-7DDF-4D1E-BCBB-BBD2D492062F}" type="presOf" srcId="{15110115-C2F7-4C0F-A54A-A3768A266E1F}" destId="{E0EED63D-4BE0-4C8C-9A76-B0A04B7FDB72}" srcOrd="0" destOrd="0" presId="urn:microsoft.com/office/officeart/2005/8/layout/hierarchy3"/>
    <dgm:cxn modelId="{BFE5CF97-1E4B-4967-9230-0E46C26E3851}" type="presOf" srcId="{D441AC36-9695-4532-B672-AC0A5FA8E211}" destId="{22998BB6-534B-47DC-AE2A-CD83E8CC194A}" srcOrd="0" destOrd="0" presId="urn:microsoft.com/office/officeart/2005/8/layout/hierarchy3"/>
    <dgm:cxn modelId="{469EFE97-570C-4051-AD74-4B7A660417AF}" type="presOf" srcId="{87EE41F2-562D-4A87-80D3-D5A5FA7E006B}" destId="{BB32E73B-F2FD-4474-870B-7C02BC23C2C1}" srcOrd="0" destOrd="0" presId="urn:microsoft.com/office/officeart/2005/8/layout/hierarchy3"/>
    <dgm:cxn modelId="{76A3A89F-597D-44E3-B8C2-665EEB64D292}" type="presOf" srcId="{C3C87E9E-5052-4545-8643-ACC125DFBE80}" destId="{B7015CBD-4637-48F5-AE40-B2801FCB33F5}" srcOrd="0" destOrd="0" presId="urn:microsoft.com/office/officeart/2005/8/layout/hierarchy3"/>
    <dgm:cxn modelId="{9AC13DAA-F10A-4F2B-A3B2-19A794232593}" type="presOf" srcId="{1AC84771-3958-4A3B-822B-AF95E038A141}" destId="{06212987-E54E-4B8F-87B1-BA762AE079A3}" srcOrd="0" destOrd="0" presId="urn:microsoft.com/office/officeart/2005/8/layout/hierarchy3"/>
    <dgm:cxn modelId="{049243B2-2744-4930-BB5C-ED8239EAEFE1}" type="presOf" srcId="{61BCD622-72FB-4727-9B0A-AAAE43AC3285}" destId="{401787D4-6A85-480B-B430-A9E494BF2A96}" srcOrd="0" destOrd="0" presId="urn:microsoft.com/office/officeart/2005/8/layout/hierarchy3"/>
    <dgm:cxn modelId="{44F09AB2-27A0-4DB5-AD2C-A7EE09F9E2A1}" srcId="{15110115-C2F7-4C0F-A54A-A3768A266E1F}" destId="{C3C87E9E-5052-4545-8643-ACC125DFBE80}" srcOrd="5" destOrd="0" parTransId="{D441AC36-9695-4532-B672-AC0A5FA8E211}" sibTransId="{3727624F-13CD-4374-BFFA-CCD8A5B5B61D}"/>
    <dgm:cxn modelId="{F01AB8B8-B756-4AFC-9670-A2D2816C07A5}" type="presOf" srcId="{2B56E1FE-57C2-42A4-A0A4-ACDA0FB3DAB4}" destId="{FEA8843B-73AF-4BB3-B0BD-3F8295F72B25}" srcOrd="0" destOrd="0" presId="urn:microsoft.com/office/officeart/2005/8/layout/hierarchy3"/>
    <dgm:cxn modelId="{FB9022B9-E1F1-4354-A61B-3AFF83F5B10E}" srcId="{15110115-C2F7-4C0F-A54A-A3768A266E1F}" destId="{20D767E3-AEF0-420F-BD1B-95C028BBD8C8}" srcOrd="2" destOrd="0" parTransId="{1AC84771-3958-4A3B-822B-AF95E038A141}" sibTransId="{052C573C-F702-4285-9454-8BD480F63503}"/>
    <dgm:cxn modelId="{690943D0-2599-41D4-8465-983ECF2DFC9A}" srcId="{61BCD622-72FB-4727-9B0A-AAAE43AC3285}" destId="{15110115-C2F7-4C0F-A54A-A3768A266E1F}" srcOrd="0" destOrd="0" parTransId="{3565FEA4-EBC4-444D-A3C0-6A740A31BFF4}" sibTransId="{02324BFC-78BB-4EAB-AEA3-8E0E6C9AF6EE}"/>
    <dgm:cxn modelId="{2274FBFE-99EC-4AD6-96E1-C64A679931E1}" srcId="{15110115-C2F7-4C0F-A54A-A3768A266E1F}" destId="{17901458-58D0-4BC6-ACC4-9DE6BF269E23}" srcOrd="4" destOrd="0" parTransId="{4792528A-4AD1-4F68-9DCB-79EE73AAF401}" sibTransId="{8FD9EC8E-DA7F-4BC6-AD6E-A9F908DB4A7F}"/>
    <dgm:cxn modelId="{21D4FCFE-1327-479A-A8B2-7B51C6579C5E}" srcId="{15110115-C2F7-4C0F-A54A-A3768A266E1F}" destId="{87EE41F2-562D-4A87-80D3-D5A5FA7E006B}" srcOrd="3" destOrd="0" parTransId="{3F8E02CB-2B5F-465E-A321-CE87B439BFDF}" sibTransId="{957295D8-D48F-495A-829A-DF710FBB4648}"/>
    <dgm:cxn modelId="{D3BF1360-D6F5-4791-BEFE-752E8A47EC67}" type="presParOf" srcId="{401787D4-6A85-480B-B430-A9E494BF2A96}" destId="{BDF44F08-67FA-49EB-B8CD-A762F36D73BD}" srcOrd="0" destOrd="0" presId="urn:microsoft.com/office/officeart/2005/8/layout/hierarchy3"/>
    <dgm:cxn modelId="{F0DCD561-1C51-455D-9ADC-D541F13FE63C}" type="presParOf" srcId="{BDF44F08-67FA-49EB-B8CD-A762F36D73BD}" destId="{D2CD17B7-E0F4-4F1B-A5FC-72D3AEC9FA24}" srcOrd="0" destOrd="0" presId="urn:microsoft.com/office/officeart/2005/8/layout/hierarchy3"/>
    <dgm:cxn modelId="{53433379-14DF-4018-A2ED-47FD02E6CCF9}" type="presParOf" srcId="{D2CD17B7-E0F4-4F1B-A5FC-72D3AEC9FA24}" destId="{E0EED63D-4BE0-4C8C-9A76-B0A04B7FDB72}" srcOrd="0" destOrd="0" presId="urn:microsoft.com/office/officeart/2005/8/layout/hierarchy3"/>
    <dgm:cxn modelId="{F26671ED-44EF-419A-80F4-5F5E93255408}" type="presParOf" srcId="{D2CD17B7-E0F4-4F1B-A5FC-72D3AEC9FA24}" destId="{687EE021-9C8B-4764-ACE5-0DAA403C16EC}" srcOrd="1" destOrd="0" presId="urn:microsoft.com/office/officeart/2005/8/layout/hierarchy3"/>
    <dgm:cxn modelId="{6705F151-9C26-42F6-8506-E15232634DB5}" type="presParOf" srcId="{BDF44F08-67FA-49EB-B8CD-A762F36D73BD}" destId="{87A99A0E-E6B5-4D1E-8489-BC2B267C0C54}" srcOrd="1" destOrd="0" presId="urn:microsoft.com/office/officeart/2005/8/layout/hierarchy3"/>
    <dgm:cxn modelId="{F26394B9-06F1-4211-AFFB-9FDDE850EC37}" type="presParOf" srcId="{87A99A0E-E6B5-4D1E-8489-BC2B267C0C54}" destId="{FEA8843B-73AF-4BB3-B0BD-3F8295F72B25}" srcOrd="0" destOrd="0" presId="urn:microsoft.com/office/officeart/2005/8/layout/hierarchy3"/>
    <dgm:cxn modelId="{23CEAF8A-4C78-447A-A5AB-4542DDE762F2}" type="presParOf" srcId="{87A99A0E-E6B5-4D1E-8489-BC2B267C0C54}" destId="{442A2F0A-64C5-4DCC-A60A-EFCA4CF5EC68}" srcOrd="1" destOrd="0" presId="urn:microsoft.com/office/officeart/2005/8/layout/hierarchy3"/>
    <dgm:cxn modelId="{AC603AE0-252B-4250-A6D2-4916E35C9FBF}" type="presParOf" srcId="{87A99A0E-E6B5-4D1E-8489-BC2B267C0C54}" destId="{4525F82B-5337-4E25-B690-9DB28730D437}" srcOrd="2" destOrd="0" presId="urn:microsoft.com/office/officeart/2005/8/layout/hierarchy3"/>
    <dgm:cxn modelId="{3BDAA08D-162C-46A9-A879-5F4BA96BED17}" type="presParOf" srcId="{87A99A0E-E6B5-4D1E-8489-BC2B267C0C54}" destId="{0358785B-A1A2-4EAA-B45D-01EE61658ADA}" srcOrd="3" destOrd="0" presId="urn:microsoft.com/office/officeart/2005/8/layout/hierarchy3"/>
    <dgm:cxn modelId="{4B488A68-2A9B-45B6-9A86-E4DF0B8C3FAB}" type="presParOf" srcId="{87A99A0E-E6B5-4D1E-8489-BC2B267C0C54}" destId="{06212987-E54E-4B8F-87B1-BA762AE079A3}" srcOrd="4" destOrd="0" presId="urn:microsoft.com/office/officeart/2005/8/layout/hierarchy3"/>
    <dgm:cxn modelId="{BEB1CB5A-F1FD-4E3D-BA4B-8EE7B9F612C4}" type="presParOf" srcId="{87A99A0E-E6B5-4D1E-8489-BC2B267C0C54}" destId="{CCD77993-84AD-44AA-84AA-353049FC6F67}" srcOrd="5" destOrd="0" presId="urn:microsoft.com/office/officeart/2005/8/layout/hierarchy3"/>
    <dgm:cxn modelId="{5F16903D-7300-47C0-AE7C-0E7572FCE2F8}" type="presParOf" srcId="{87A99A0E-E6B5-4D1E-8489-BC2B267C0C54}" destId="{DDAC54AA-C497-4B2C-B015-7C0E25718296}" srcOrd="6" destOrd="0" presId="urn:microsoft.com/office/officeart/2005/8/layout/hierarchy3"/>
    <dgm:cxn modelId="{87417670-59E1-4804-A2A8-7DC90F1AA7EE}" type="presParOf" srcId="{87A99A0E-E6B5-4D1E-8489-BC2B267C0C54}" destId="{BB32E73B-F2FD-4474-870B-7C02BC23C2C1}" srcOrd="7" destOrd="0" presId="urn:microsoft.com/office/officeart/2005/8/layout/hierarchy3"/>
    <dgm:cxn modelId="{CD41139E-B111-42DD-92B9-902963A26E73}" type="presParOf" srcId="{87A99A0E-E6B5-4D1E-8489-BC2B267C0C54}" destId="{178F41BD-7B9B-436C-9CA7-0721460FC87A}" srcOrd="8" destOrd="0" presId="urn:microsoft.com/office/officeart/2005/8/layout/hierarchy3"/>
    <dgm:cxn modelId="{89A80D4C-1CB4-4D6C-8B5D-4B5DE94A451C}" type="presParOf" srcId="{87A99A0E-E6B5-4D1E-8489-BC2B267C0C54}" destId="{BA230374-8FC3-49EE-A0D6-6409E953F898}" srcOrd="9" destOrd="0" presId="urn:microsoft.com/office/officeart/2005/8/layout/hierarchy3"/>
    <dgm:cxn modelId="{B7D7B8C7-AB1E-44D9-94FE-0836FDE66837}" type="presParOf" srcId="{87A99A0E-E6B5-4D1E-8489-BC2B267C0C54}" destId="{22998BB6-534B-47DC-AE2A-CD83E8CC194A}" srcOrd="10" destOrd="0" presId="urn:microsoft.com/office/officeart/2005/8/layout/hierarchy3"/>
    <dgm:cxn modelId="{AC6409AE-B4A1-4D29-8443-1741AEAFC262}" type="presParOf" srcId="{87A99A0E-E6B5-4D1E-8489-BC2B267C0C54}" destId="{B7015CBD-4637-48F5-AE40-B2801FCB33F5}" srcOrd="1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1BCD622-72FB-4727-9B0A-AAAE43AC3285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15110115-C2F7-4C0F-A54A-A3768A266E1F}">
      <dgm:prSet phldrT="[Metin]" custT="1"/>
      <dgm:spPr/>
      <dgm:t>
        <a:bodyPr/>
        <a:lstStyle/>
        <a:p>
          <a:r>
            <a:rPr lang="tr-TR" sz="2800" dirty="0"/>
            <a:t>Kur’an-ı Kerim ve hadisler çerçevesinde ibadet sayılan bazı davranışlar</a:t>
          </a:r>
        </a:p>
      </dgm:t>
    </dgm:pt>
    <dgm:pt modelId="{3565FEA4-EBC4-444D-A3C0-6A740A31BFF4}" type="parTrans" cxnId="{690943D0-2599-41D4-8465-983ECF2DFC9A}">
      <dgm:prSet/>
      <dgm:spPr/>
      <dgm:t>
        <a:bodyPr/>
        <a:lstStyle/>
        <a:p>
          <a:endParaRPr lang="tr-TR"/>
        </a:p>
      </dgm:t>
    </dgm:pt>
    <dgm:pt modelId="{02324BFC-78BB-4EAB-AEA3-8E0E6C9AF6EE}" type="sibTrans" cxnId="{690943D0-2599-41D4-8465-983ECF2DFC9A}">
      <dgm:prSet/>
      <dgm:spPr/>
      <dgm:t>
        <a:bodyPr/>
        <a:lstStyle/>
        <a:p>
          <a:endParaRPr lang="tr-TR"/>
        </a:p>
      </dgm:t>
    </dgm:pt>
    <dgm:pt modelId="{20D767E3-AEF0-420F-BD1B-95C028BBD8C8}">
      <dgm:prSet phldrT="[Metin]"/>
      <dgm:spPr/>
      <dgm:t>
        <a:bodyPr/>
        <a:lstStyle/>
        <a:p>
          <a:r>
            <a:rPr lang="tr-TR" dirty="0"/>
            <a:t>İnsanlara tebessüm etmek</a:t>
          </a:r>
        </a:p>
      </dgm:t>
    </dgm:pt>
    <dgm:pt modelId="{1AC84771-3958-4A3B-822B-AF95E038A141}" type="parTrans" cxnId="{FB9022B9-E1F1-4354-A61B-3AFF83F5B10E}">
      <dgm:prSet/>
      <dgm:spPr/>
      <dgm:t>
        <a:bodyPr/>
        <a:lstStyle/>
        <a:p>
          <a:endParaRPr lang="tr-TR"/>
        </a:p>
      </dgm:t>
    </dgm:pt>
    <dgm:pt modelId="{052C573C-F702-4285-9454-8BD480F63503}" type="sibTrans" cxnId="{FB9022B9-E1F1-4354-A61B-3AFF83F5B10E}">
      <dgm:prSet/>
      <dgm:spPr/>
      <dgm:t>
        <a:bodyPr/>
        <a:lstStyle/>
        <a:p>
          <a:endParaRPr lang="tr-TR"/>
        </a:p>
      </dgm:t>
    </dgm:pt>
    <dgm:pt modelId="{17901458-58D0-4BC6-ACC4-9DE6BF269E23}">
      <dgm:prSet phldrT="[Metin]"/>
      <dgm:spPr/>
      <dgm:t>
        <a:bodyPr/>
        <a:lstStyle/>
        <a:p>
          <a:r>
            <a:rPr lang="tr-TR" dirty="0"/>
            <a:t>Doğayı, çevreyi ve hayvanları korumak</a:t>
          </a:r>
        </a:p>
      </dgm:t>
    </dgm:pt>
    <dgm:pt modelId="{4792528A-4AD1-4F68-9DCB-79EE73AAF401}" type="parTrans" cxnId="{2274FBFE-99EC-4AD6-96E1-C64A679931E1}">
      <dgm:prSet/>
      <dgm:spPr/>
      <dgm:t>
        <a:bodyPr/>
        <a:lstStyle/>
        <a:p>
          <a:endParaRPr lang="tr-TR"/>
        </a:p>
      </dgm:t>
    </dgm:pt>
    <dgm:pt modelId="{8FD9EC8E-DA7F-4BC6-AD6E-A9F908DB4A7F}" type="sibTrans" cxnId="{2274FBFE-99EC-4AD6-96E1-C64A679931E1}">
      <dgm:prSet/>
      <dgm:spPr/>
      <dgm:t>
        <a:bodyPr/>
        <a:lstStyle/>
        <a:p>
          <a:endParaRPr lang="tr-TR"/>
        </a:p>
      </dgm:t>
    </dgm:pt>
    <dgm:pt modelId="{87EE41F2-562D-4A87-80D3-D5A5FA7E006B}">
      <dgm:prSet/>
      <dgm:spPr/>
      <dgm:t>
        <a:bodyPr/>
        <a:lstStyle/>
        <a:p>
          <a:r>
            <a:rPr lang="tr-TR" dirty="0"/>
            <a:t>Dürüst iş yapmak ve benzeri ahlaki davranışlarda bulunmak</a:t>
          </a:r>
        </a:p>
      </dgm:t>
    </dgm:pt>
    <dgm:pt modelId="{3F8E02CB-2B5F-465E-A321-CE87B439BFDF}" type="parTrans" cxnId="{21D4FCFE-1327-479A-A8B2-7B51C6579C5E}">
      <dgm:prSet/>
      <dgm:spPr/>
      <dgm:t>
        <a:bodyPr/>
        <a:lstStyle/>
        <a:p>
          <a:endParaRPr lang="tr-TR"/>
        </a:p>
      </dgm:t>
    </dgm:pt>
    <dgm:pt modelId="{957295D8-D48F-495A-829A-DF710FBB4648}" type="sibTrans" cxnId="{21D4FCFE-1327-479A-A8B2-7B51C6579C5E}">
      <dgm:prSet/>
      <dgm:spPr/>
      <dgm:t>
        <a:bodyPr/>
        <a:lstStyle/>
        <a:p>
          <a:endParaRPr lang="tr-TR"/>
        </a:p>
      </dgm:t>
    </dgm:pt>
    <dgm:pt modelId="{CBEBFA7D-6ACD-4D41-AEB1-FF1BFE2F813C}">
      <dgm:prSet/>
      <dgm:spPr/>
      <dgm:t>
        <a:bodyPr/>
        <a:lstStyle/>
        <a:p>
          <a:r>
            <a:rPr lang="tr-TR" dirty="0"/>
            <a:t>Güzel</a:t>
          </a:r>
          <a:r>
            <a:rPr lang="tr-TR" baseline="0" dirty="0"/>
            <a:t> söz söylemek, doğru yolu göstermek</a:t>
          </a:r>
          <a:endParaRPr lang="tr-TR" dirty="0"/>
        </a:p>
      </dgm:t>
    </dgm:pt>
    <dgm:pt modelId="{2B56E1FE-57C2-42A4-A0A4-ACDA0FB3DAB4}" type="parTrans" cxnId="{7F73A738-D788-416C-A4D2-31A5D6039A0C}">
      <dgm:prSet/>
      <dgm:spPr/>
      <dgm:t>
        <a:bodyPr/>
        <a:lstStyle/>
        <a:p>
          <a:endParaRPr lang="tr-TR"/>
        </a:p>
      </dgm:t>
    </dgm:pt>
    <dgm:pt modelId="{E2D67ED3-E8FC-4449-8FD1-FD8CD58CF3C5}" type="sibTrans" cxnId="{7F73A738-D788-416C-A4D2-31A5D6039A0C}">
      <dgm:prSet/>
      <dgm:spPr/>
      <dgm:t>
        <a:bodyPr/>
        <a:lstStyle/>
        <a:p>
          <a:endParaRPr lang="tr-TR"/>
        </a:p>
      </dgm:t>
    </dgm:pt>
    <dgm:pt modelId="{8C587917-DF6D-47D3-97C6-C6D8914D86FF}">
      <dgm:prSet/>
      <dgm:spPr/>
      <dgm:t>
        <a:bodyPr/>
        <a:lstStyle/>
        <a:p>
          <a:r>
            <a:rPr lang="tr-TR" dirty="0"/>
            <a:t>Yolda insana zarar veren bir engeli kaldırmak</a:t>
          </a:r>
        </a:p>
      </dgm:t>
    </dgm:pt>
    <dgm:pt modelId="{E45E6CB6-FA8B-4B57-8ACC-C057E0BBA62B}" type="parTrans" cxnId="{D50F8D17-9768-42BB-AA1B-DA0D84B35159}">
      <dgm:prSet/>
      <dgm:spPr/>
      <dgm:t>
        <a:bodyPr/>
        <a:lstStyle/>
        <a:p>
          <a:endParaRPr lang="tr-TR"/>
        </a:p>
      </dgm:t>
    </dgm:pt>
    <dgm:pt modelId="{9B388C6A-41F2-4E74-95F8-354F744F347C}" type="sibTrans" cxnId="{D50F8D17-9768-42BB-AA1B-DA0D84B35159}">
      <dgm:prSet/>
      <dgm:spPr/>
      <dgm:t>
        <a:bodyPr/>
        <a:lstStyle/>
        <a:p>
          <a:endParaRPr lang="tr-TR"/>
        </a:p>
      </dgm:t>
    </dgm:pt>
    <dgm:pt modelId="{C3C87E9E-5052-4545-8643-ACC125DFBE80}">
      <dgm:prSet/>
      <dgm:spPr/>
      <dgm:t>
        <a:bodyPr/>
        <a:lstStyle/>
        <a:p>
          <a:r>
            <a:rPr lang="tr-TR" dirty="0"/>
            <a:t>Adaletli olmak</a:t>
          </a:r>
        </a:p>
      </dgm:t>
    </dgm:pt>
    <dgm:pt modelId="{D441AC36-9695-4532-B672-AC0A5FA8E211}" type="parTrans" cxnId="{44F09AB2-27A0-4DB5-AD2C-A7EE09F9E2A1}">
      <dgm:prSet/>
      <dgm:spPr/>
      <dgm:t>
        <a:bodyPr/>
        <a:lstStyle/>
        <a:p>
          <a:endParaRPr lang="tr-TR"/>
        </a:p>
      </dgm:t>
    </dgm:pt>
    <dgm:pt modelId="{3727624F-13CD-4374-BFFA-CCD8A5B5B61D}" type="sibTrans" cxnId="{44F09AB2-27A0-4DB5-AD2C-A7EE09F9E2A1}">
      <dgm:prSet/>
      <dgm:spPr/>
      <dgm:t>
        <a:bodyPr/>
        <a:lstStyle/>
        <a:p>
          <a:endParaRPr lang="tr-TR"/>
        </a:p>
      </dgm:t>
    </dgm:pt>
    <dgm:pt modelId="{401787D4-6A85-480B-B430-A9E494BF2A96}" type="pres">
      <dgm:prSet presAssocID="{61BCD622-72FB-4727-9B0A-AAAE43AC3285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BDF44F08-67FA-49EB-B8CD-A762F36D73BD}" type="pres">
      <dgm:prSet presAssocID="{15110115-C2F7-4C0F-A54A-A3768A266E1F}" presName="root" presStyleCnt="0"/>
      <dgm:spPr/>
    </dgm:pt>
    <dgm:pt modelId="{D2CD17B7-E0F4-4F1B-A5FC-72D3AEC9FA24}" type="pres">
      <dgm:prSet presAssocID="{15110115-C2F7-4C0F-A54A-A3768A266E1F}" presName="rootComposite" presStyleCnt="0"/>
      <dgm:spPr/>
    </dgm:pt>
    <dgm:pt modelId="{E0EED63D-4BE0-4C8C-9A76-B0A04B7FDB72}" type="pres">
      <dgm:prSet presAssocID="{15110115-C2F7-4C0F-A54A-A3768A266E1F}" presName="rootText" presStyleLbl="node1" presStyleIdx="0" presStyleCnt="1" custScaleX="633376"/>
      <dgm:spPr/>
    </dgm:pt>
    <dgm:pt modelId="{687EE021-9C8B-4764-ACE5-0DAA403C16EC}" type="pres">
      <dgm:prSet presAssocID="{15110115-C2F7-4C0F-A54A-A3768A266E1F}" presName="rootConnector" presStyleLbl="node1" presStyleIdx="0" presStyleCnt="1"/>
      <dgm:spPr/>
    </dgm:pt>
    <dgm:pt modelId="{87A99A0E-E6B5-4D1E-8489-BC2B267C0C54}" type="pres">
      <dgm:prSet presAssocID="{15110115-C2F7-4C0F-A54A-A3768A266E1F}" presName="childShape" presStyleCnt="0"/>
      <dgm:spPr/>
    </dgm:pt>
    <dgm:pt modelId="{FEA8843B-73AF-4BB3-B0BD-3F8295F72B25}" type="pres">
      <dgm:prSet presAssocID="{2B56E1FE-57C2-42A4-A0A4-ACDA0FB3DAB4}" presName="Name13" presStyleLbl="parChTrans1D2" presStyleIdx="0" presStyleCnt="6"/>
      <dgm:spPr/>
    </dgm:pt>
    <dgm:pt modelId="{442A2F0A-64C5-4DCC-A60A-EFCA4CF5EC68}" type="pres">
      <dgm:prSet presAssocID="{CBEBFA7D-6ACD-4D41-AEB1-FF1BFE2F813C}" presName="childText" presStyleLbl="bgAcc1" presStyleIdx="0" presStyleCnt="6" custScaleX="744734">
        <dgm:presLayoutVars>
          <dgm:bulletEnabled val="1"/>
        </dgm:presLayoutVars>
      </dgm:prSet>
      <dgm:spPr/>
    </dgm:pt>
    <dgm:pt modelId="{4525F82B-5337-4E25-B690-9DB28730D437}" type="pres">
      <dgm:prSet presAssocID="{E45E6CB6-FA8B-4B57-8ACC-C057E0BBA62B}" presName="Name13" presStyleLbl="parChTrans1D2" presStyleIdx="1" presStyleCnt="6"/>
      <dgm:spPr/>
    </dgm:pt>
    <dgm:pt modelId="{0358785B-A1A2-4EAA-B45D-01EE61658ADA}" type="pres">
      <dgm:prSet presAssocID="{8C587917-DF6D-47D3-97C6-C6D8914D86FF}" presName="childText" presStyleLbl="bgAcc1" presStyleIdx="1" presStyleCnt="6" custScaleX="744734">
        <dgm:presLayoutVars>
          <dgm:bulletEnabled val="1"/>
        </dgm:presLayoutVars>
      </dgm:prSet>
      <dgm:spPr/>
    </dgm:pt>
    <dgm:pt modelId="{06212987-E54E-4B8F-87B1-BA762AE079A3}" type="pres">
      <dgm:prSet presAssocID="{1AC84771-3958-4A3B-822B-AF95E038A141}" presName="Name13" presStyleLbl="parChTrans1D2" presStyleIdx="2" presStyleCnt="6"/>
      <dgm:spPr/>
    </dgm:pt>
    <dgm:pt modelId="{CCD77993-84AD-44AA-84AA-353049FC6F67}" type="pres">
      <dgm:prSet presAssocID="{20D767E3-AEF0-420F-BD1B-95C028BBD8C8}" presName="childText" presStyleLbl="bgAcc1" presStyleIdx="2" presStyleCnt="6" custScaleX="744734">
        <dgm:presLayoutVars>
          <dgm:bulletEnabled val="1"/>
        </dgm:presLayoutVars>
      </dgm:prSet>
      <dgm:spPr/>
    </dgm:pt>
    <dgm:pt modelId="{DDAC54AA-C497-4B2C-B015-7C0E25718296}" type="pres">
      <dgm:prSet presAssocID="{3F8E02CB-2B5F-465E-A321-CE87B439BFDF}" presName="Name13" presStyleLbl="parChTrans1D2" presStyleIdx="3" presStyleCnt="6"/>
      <dgm:spPr/>
    </dgm:pt>
    <dgm:pt modelId="{BB32E73B-F2FD-4474-870B-7C02BC23C2C1}" type="pres">
      <dgm:prSet presAssocID="{87EE41F2-562D-4A87-80D3-D5A5FA7E006B}" presName="childText" presStyleLbl="bgAcc1" presStyleIdx="3" presStyleCnt="6" custScaleX="744734">
        <dgm:presLayoutVars>
          <dgm:bulletEnabled val="1"/>
        </dgm:presLayoutVars>
      </dgm:prSet>
      <dgm:spPr/>
    </dgm:pt>
    <dgm:pt modelId="{178F41BD-7B9B-436C-9CA7-0721460FC87A}" type="pres">
      <dgm:prSet presAssocID="{4792528A-4AD1-4F68-9DCB-79EE73AAF401}" presName="Name13" presStyleLbl="parChTrans1D2" presStyleIdx="4" presStyleCnt="6"/>
      <dgm:spPr/>
    </dgm:pt>
    <dgm:pt modelId="{BA230374-8FC3-49EE-A0D6-6409E953F898}" type="pres">
      <dgm:prSet presAssocID="{17901458-58D0-4BC6-ACC4-9DE6BF269E23}" presName="childText" presStyleLbl="bgAcc1" presStyleIdx="4" presStyleCnt="6" custScaleX="744734">
        <dgm:presLayoutVars>
          <dgm:bulletEnabled val="1"/>
        </dgm:presLayoutVars>
      </dgm:prSet>
      <dgm:spPr/>
    </dgm:pt>
    <dgm:pt modelId="{22998BB6-534B-47DC-AE2A-CD83E8CC194A}" type="pres">
      <dgm:prSet presAssocID="{D441AC36-9695-4532-B672-AC0A5FA8E211}" presName="Name13" presStyleLbl="parChTrans1D2" presStyleIdx="5" presStyleCnt="6"/>
      <dgm:spPr/>
    </dgm:pt>
    <dgm:pt modelId="{B7015CBD-4637-48F5-AE40-B2801FCB33F5}" type="pres">
      <dgm:prSet presAssocID="{C3C87E9E-5052-4545-8643-ACC125DFBE80}" presName="childText" presStyleLbl="bgAcc1" presStyleIdx="5" presStyleCnt="6" custScaleX="744734">
        <dgm:presLayoutVars>
          <dgm:bulletEnabled val="1"/>
        </dgm:presLayoutVars>
      </dgm:prSet>
      <dgm:spPr/>
    </dgm:pt>
  </dgm:ptLst>
  <dgm:cxnLst>
    <dgm:cxn modelId="{CABF340E-9D86-4315-9BC6-26CC6F8BF222}" type="presOf" srcId="{20D767E3-AEF0-420F-BD1B-95C028BBD8C8}" destId="{CCD77993-84AD-44AA-84AA-353049FC6F67}" srcOrd="0" destOrd="0" presId="urn:microsoft.com/office/officeart/2005/8/layout/hierarchy3"/>
    <dgm:cxn modelId="{2EB59C14-9644-44DF-99EF-9DFD1A8A892A}" type="presOf" srcId="{15110115-C2F7-4C0F-A54A-A3768A266E1F}" destId="{687EE021-9C8B-4764-ACE5-0DAA403C16EC}" srcOrd="1" destOrd="0" presId="urn:microsoft.com/office/officeart/2005/8/layout/hierarchy3"/>
    <dgm:cxn modelId="{D50F8D17-9768-42BB-AA1B-DA0D84B35159}" srcId="{15110115-C2F7-4C0F-A54A-A3768A266E1F}" destId="{8C587917-DF6D-47D3-97C6-C6D8914D86FF}" srcOrd="1" destOrd="0" parTransId="{E45E6CB6-FA8B-4B57-8ACC-C057E0BBA62B}" sibTransId="{9B388C6A-41F2-4E74-95F8-354F744F347C}"/>
    <dgm:cxn modelId="{22052F26-72F3-4DF5-B8B7-B25D3E6ADA02}" type="presOf" srcId="{17901458-58D0-4BC6-ACC4-9DE6BF269E23}" destId="{BA230374-8FC3-49EE-A0D6-6409E953F898}" srcOrd="0" destOrd="0" presId="urn:microsoft.com/office/officeart/2005/8/layout/hierarchy3"/>
    <dgm:cxn modelId="{A3956930-8178-45CE-A7CF-90AB20316F53}" type="presOf" srcId="{4792528A-4AD1-4F68-9DCB-79EE73AAF401}" destId="{178F41BD-7B9B-436C-9CA7-0721460FC87A}" srcOrd="0" destOrd="0" presId="urn:microsoft.com/office/officeart/2005/8/layout/hierarchy3"/>
    <dgm:cxn modelId="{A5674835-B754-4C92-A809-650E9A9E4D3D}" type="presOf" srcId="{3F8E02CB-2B5F-465E-A321-CE87B439BFDF}" destId="{DDAC54AA-C497-4B2C-B015-7C0E25718296}" srcOrd="0" destOrd="0" presId="urn:microsoft.com/office/officeart/2005/8/layout/hierarchy3"/>
    <dgm:cxn modelId="{7F73A738-D788-416C-A4D2-31A5D6039A0C}" srcId="{15110115-C2F7-4C0F-A54A-A3768A266E1F}" destId="{CBEBFA7D-6ACD-4D41-AEB1-FF1BFE2F813C}" srcOrd="0" destOrd="0" parTransId="{2B56E1FE-57C2-42A4-A0A4-ACDA0FB3DAB4}" sibTransId="{E2D67ED3-E8FC-4449-8FD1-FD8CD58CF3C5}"/>
    <dgm:cxn modelId="{6CFD5F3A-03D6-406B-A8F8-A64A1F6C2BAE}" type="presOf" srcId="{CBEBFA7D-6ACD-4D41-AEB1-FF1BFE2F813C}" destId="{442A2F0A-64C5-4DCC-A60A-EFCA4CF5EC68}" srcOrd="0" destOrd="0" presId="urn:microsoft.com/office/officeart/2005/8/layout/hierarchy3"/>
    <dgm:cxn modelId="{E1179F43-DC60-42D9-8815-B0543DF88BDB}" type="presOf" srcId="{E45E6CB6-FA8B-4B57-8ACC-C057E0BBA62B}" destId="{4525F82B-5337-4E25-B690-9DB28730D437}" srcOrd="0" destOrd="0" presId="urn:microsoft.com/office/officeart/2005/8/layout/hierarchy3"/>
    <dgm:cxn modelId="{750DBD70-FE1C-453E-BF37-32DAFE733EFE}" type="presOf" srcId="{8C587917-DF6D-47D3-97C6-C6D8914D86FF}" destId="{0358785B-A1A2-4EAA-B45D-01EE61658ADA}" srcOrd="0" destOrd="0" presId="urn:microsoft.com/office/officeart/2005/8/layout/hierarchy3"/>
    <dgm:cxn modelId="{92B0FA59-7DDF-4D1E-BCBB-BBD2D492062F}" type="presOf" srcId="{15110115-C2F7-4C0F-A54A-A3768A266E1F}" destId="{E0EED63D-4BE0-4C8C-9A76-B0A04B7FDB72}" srcOrd="0" destOrd="0" presId="urn:microsoft.com/office/officeart/2005/8/layout/hierarchy3"/>
    <dgm:cxn modelId="{BFE5CF97-1E4B-4967-9230-0E46C26E3851}" type="presOf" srcId="{D441AC36-9695-4532-B672-AC0A5FA8E211}" destId="{22998BB6-534B-47DC-AE2A-CD83E8CC194A}" srcOrd="0" destOrd="0" presId="urn:microsoft.com/office/officeart/2005/8/layout/hierarchy3"/>
    <dgm:cxn modelId="{469EFE97-570C-4051-AD74-4B7A660417AF}" type="presOf" srcId="{87EE41F2-562D-4A87-80D3-D5A5FA7E006B}" destId="{BB32E73B-F2FD-4474-870B-7C02BC23C2C1}" srcOrd="0" destOrd="0" presId="urn:microsoft.com/office/officeart/2005/8/layout/hierarchy3"/>
    <dgm:cxn modelId="{76A3A89F-597D-44E3-B8C2-665EEB64D292}" type="presOf" srcId="{C3C87E9E-5052-4545-8643-ACC125DFBE80}" destId="{B7015CBD-4637-48F5-AE40-B2801FCB33F5}" srcOrd="0" destOrd="0" presId="urn:microsoft.com/office/officeart/2005/8/layout/hierarchy3"/>
    <dgm:cxn modelId="{9AC13DAA-F10A-4F2B-A3B2-19A794232593}" type="presOf" srcId="{1AC84771-3958-4A3B-822B-AF95E038A141}" destId="{06212987-E54E-4B8F-87B1-BA762AE079A3}" srcOrd="0" destOrd="0" presId="urn:microsoft.com/office/officeart/2005/8/layout/hierarchy3"/>
    <dgm:cxn modelId="{049243B2-2744-4930-BB5C-ED8239EAEFE1}" type="presOf" srcId="{61BCD622-72FB-4727-9B0A-AAAE43AC3285}" destId="{401787D4-6A85-480B-B430-A9E494BF2A96}" srcOrd="0" destOrd="0" presId="urn:microsoft.com/office/officeart/2005/8/layout/hierarchy3"/>
    <dgm:cxn modelId="{44F09AB2-27A0-4DB5-AD2C-A7EE09F9E2A1}" srcId="{15110115-C2F7-4C0F-A54A-A3768A266E1F}" destId="{C3C87E9E-5052-4545-8643-ACC125DFBE80}" srcOrd="5" destOrd="0" parTransId="{D441AC36-9695-4532-B672-AC0A5FA8E211}" sibTransId="{3727624F-13CD-4374-BFFA-CCD8A5B5B61D}"/>
    <dgm:cxn modelId="{F01AB8B8-B756-4AFC-9670-A2D2816C07A5}" type="presOf" srcId="{2B56E1FE-57C2-42A4-A0A4-ACDA0FB3DAB4}" destId="{FEA8843B-73AF-4BB3-B0BD-3F8295F72B25}" srcOrd="0" destOrd="0" presId="urn:microsoft.com/office/officeart/2005/8/layout/hierarchy3"/>
    <dgm:cxn modelId="{FB9022B9-E1F1-4354-A61B-3AFF83F5B10E}" srcId="{15110115-C2F7-4C0F-A54A-A3768A266E1F}" destId="{20D767E3-AEF0-420F-BD1B-95C028BBD8C8}" srcOrd="2" destOrd="0" parTransId="{1AC84771-3958-4A3B-822B-AF95E038A141}" sibTransId="{052C573C-F702-4285-9454-8BD480F63503}"/>
    <dgm:cxn modelId="{690943D0-2599-41D4-8465-983ECF2DFC9A}" srcId="{61BCD622-72FB-4727-9B0A-AAAE43AC3285}" destId="{15110115-C2F7-4C0F-A54A-A3768A266E1F}" srcOrd="0" destOrd="0" parTransId="{3565FEA4-EBC4-444D-A3C0-6A740A31BFF4}" sibTransId="{02324BFC-78BB-4EAB-AEA3-8E0E6C9AF6EE}"/>
    <dgm:cxn modelId="{2274FBFE-99EC-4AD6-96E1-C64A679931E1}" srcId="{15110115-C2F7-4C0F-A54A-A3768A266E1F}" destId="{17901458-58D0-4BC6-ACC4-9DE6BF269E23}" srcOrd="4" destOrd="0" parTransId="{4792528A-4AD1-4F68-9DCB-79EE73AAF401}" sibTransId="{8FD9EC8E-DA7F-4BC6-AD6E-A9F908DB4A7F}"/>
    <dgm:cxn modelId="{21D4FCFE-1327-479A-A8B2-7B51C6579C5E}" srcId="{15110115-C2F7-4C0F-A54A-A3768A266E1F}" destId="{87EE41F2-562D-4A87-80D3-D5A5FA7E006B}" srcOrd="3" destOrd="0" parTransId="{3F8E02CB-2B5F-465E-A321-CE87B439BFDF}" sibTransId="{957295D8-D48F-495A-829A-DF710FBB4648}"/>
    <dgm:cxn modelId="{D3BF1360-D6F5-4791-BEFE-752E8A47EC67}" type="presParOf" srcId="{401787D4-6A85-480B-B430-A9E494BF2A96}" destId="{BDF44F08-67FA-49EB-B8CD-A762F36D73BD}" srcOrd="0" destOrd="0" presId="urn:microsoft.com/office/officeart/2005/8/layout/hierarchy3"/>
    <dgm:cxn modelId="{F0DCD561-1C51-455D-9ADC-D541F13FE63C}" type="presParOf" srcId="{BDF44F08-67FA-49EB-B8CD-A762F36D73BD}" destId="{D2CD17B7-E0F4-4F1B-A5FC-72D3AEC9FA24}" srcOrd="0" destOrd="0" presId="urn:microsoft.com/office/officeart/2005/8/layout/hierarchy3"/>
    <dgm:cxn modelId="{53433379-14DF-4018-A2ED-47FD02E6CCF9}" type="presParOf" srcId="{D2CD17B7-E0F4-4F1B-A5FC-72D3AEC9FA24}" destId="{E0EED63D-4BE0-4C8C-9A76-B0A04B7FDB72}" srcOrd="0" destOrd="0" presId="urn:microsoft.com/office/officeart/2005/8/layout/hierarchy3"/>
    <dgm:cxn modelId="{F26671ED-44EF-419A-80F4-5F5E93255408}" type="presParOf" srcId="{D2CD17B7-E0F4-4F1B-A5FC-72D3AEC9FA24}" destId="{687EE021-9C8B-4764-ACE5-0DAA403C16EC}" srcOrd="1" destOrd="0" presId="urn:microsoft.com/office/officeart/2005/8/layout/hierarchy3"/>
    <dgm:cxn modelId="{6705F151-9C26-42F6-8506-E15232634DB5}" type="presParOf" srcId="{BDF44F08-67FA-49EB-B8CD-A762F36D73BD}" destId="{87A99A0E-E6B5-4D1E-8489-BC2B267C0C54}" srcOrd="1" destOrd="0" presId="urn:microsoft.com/office/officeart/2005/8/layout/hierarchy3"/>
    <dgm:cxn modelId="{F26394B9-06F1-4211-AFFB-9FDDE850EC37}" type="presParOf" srcId="{87A99A0E-E6B5-4D1E-8489-BC2B267C0C54}" destId="{FEA8843B-73AF-4BB3-B0BD-3F8295F72B25}" srcOrd="0" destOrd="0" presId="urn:microsoft.com/office/officeart/2005/8/layout/hierarchy3"/>
    <dgm:cxn modelId="{23CEAF8A-4C78-447A-A5AB-4542DDE762F2}" type="presParOf" srcId="{87A99A0E-E6B5-4D1E-8489-BC2B267C0C54}" destId="{442A2F0A-64C5-4DCC-A60A-EFCA4CF5EC68}" srcOrd="1" destOrd="0" presId="urn:microsoft.com/office/officeart/2005/8/layout/hierarchy3"/>
    <dgm:cxn modelId="{AC603AE0-252B-4250-A6D2-4916E35C9FBF}" type="presParOf" srcId="{87A99A0E-E6B5-4D1E-8489-BC2B267C0C54}" destId="{4525F82B-5337-4E25-B690-9DB28730D437}" srcOrd="2" destOrd="0" presId="urn:microsoft.com/office/officeart/2005/8/layout/hierarchy3"/>
    <dgm:cxn modelId="{3BDAA08D-162C-46A9-A879-5F4BA96BED17}" type="presParOf" srcId="{87A99A0E-E6B5-4D1E-8489-BC2B267C0C54}" destId="{0358785B-A1A2-4EAA-B45D-01EE61658ADA}" srcOrd="3" destOrd="0" presId="urn:microsoft.com/office/officeart/2005/8/layout/hierarchy3"/>
    <dgm:cxn modelId="{4B488A68-2A9B-45B6-9A86-E4DF0B8C3FAB}" type="presParOf" srcId="{87A99A0E-E6B5-4D1E-8489-BC2B267C0C54}" destId="{06212987-E54E-4B8F-87B1-BA762AE079A3}" srcOrd="4" destOrd="0" presId="urn:microsoft.com/office/officeart/2005/8/layout/hierarchy3"/>
    <dgm:cxn modelId="{BEB1CB5A-F1FD-4E3D-BA4B-8EE7B9F612C4}" type="presParOf" srcId="{87A99A0E-E6B5-4D1E-8489-BC2B267C0C54}" destId="{CCD77993-84AD-44AA-84AA-353049FC6F67}" srcOrd="5" destOrd="0" presId="urn:microsoft.com/office/officeart/2005/8/layout/hierarchy3"/>
    <dgm:cxn modelId="{5F16903D-7300-47C0-AE7C-0E7572FCE2F8}" type="presParOf" srcId="{87A99A0E-E6B5-4D1E-8489-BC2B267C0C54}" destId="{DDAC54AA-C497-4B2C-B015-7C0E25718296}" srcOrd="6" destOrd="0" presId="urn:microsoft.com/office/officeart/2005/8/layout/hierarchy3"/>
    <dgm:cxn modelId="{87417670-59E1-4804-A2A8-7DC90F1AA7EE}" type="presParOf" srcId="{87A99A0E-E6B5-4D1E-8489-BC2B267C0C54}" destId="{BB32E73B-F2FD-4474-870B-7C02BC23C2C1}" srcOrd="7" destOrd="0" presId="urn:microsoft.com/office/officeart/2005/8/layout/hierarchy3"/>
    <dgm:cxn modelId="{CD41139E-B111-42DD-92B9-902963A26E73}" type="presParOf" srcId="{87A99A0E-E6B5-4D1E-8489-BC2B267C0C54}" destId="{178F41BD-7B9B-436C-9CA7-0721460FC87A}" srcOrd="8" destOrd="0" presId="urn:microsoft.com/office/officeart/2005/8/layout/hierarchy3"/>
    <dgm:cxn modelId="{89A80D4C-1CB4-4D6C-8B5D-4B5DE94A451C}" type="presParOf" srcId="{87A99A0E-E6B5-4D1E-8489-BC2B267C0C54}" destId="{BA230374-8FC3-49EE-A0D6-6409E953F898}" srcOrd="9" destOrd="0" presId="urn:microsoft.com/office/officeart/2005/8/layout/hierarchy3"/>
    <dgm:cxn modelId="{B7D7B8C7-AB1E-44D9-94FE-0836FDE66837}" type="presParOf" srcId="{87A99A0E-E6B5-4D1E-8489-BC2B267C0C54}" destId="{22998BB6-534B-47DC-AE2A-CD83E8CC194A}" srcOrd="10" destOrd="0" presId="urn:microsoft.com/office/officeart/2005/8/layout/hierarchy3"/>
    <dgm:cxn modelId="{AC6409AE-B4A1-4D29-8443-1741AEAFC262}" type="presParOf" srcId="{87A99A0E-E6B5-4D1E-8489-BC2B267C0C54}" destId="{B7015CBD-4637-48F5-AE40-B2801FCB33F5}" srcOrd="1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0E4438-4231-478A-93F6-1E675CE423E3}">
      <dsp:nvSpPr>
        <dsp:cNvPr id="0" name=""/>
        <dsp:cNvSpPr/>
      </dsp:nvSpPr>
      <dsp:spPr>
        <a:xfrm>
          <a:off x="5125640" y="2717936"/>
          <a:ext cx="1940718" cy="194071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3000" kern="1200" dirty="0"/>
            <a:t>İBADET</a:t>
          </a:r>
        </a:p>
      </dsp:txBody>
      <dsp:txXfrm>
        <a:off x="5409852" y="3002148"/>
        <a:ext cx="1372294" cy="1372294"/>
      </dsp:txXfrm>
    </dsp:sp>
    <dsp:sp modelId="{34517149-13EF-4E71-9EB2-1D145467C317}">
      <dsp:nvSpPr>
        <dsp:cNvPr id="0" name=""/>
        <dsp:cNvSpPr/>
      </dsp:nvSpPr>
      <dsp:spPr>
        <a:xfrm rot="16200000">
          <a:off x="5890713" y="2012301"/>
          <a:ext cx="410573" cy="65984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r-TR" sz="2400" kern="1200"/>
        </a:p>
      </dsp:txBody>
      <dsp:txXfrm>
        <a:off x="5952299" y="2205856"/>
        <a:ext cx="287401" cy="395906"/>
      </dsp:txXfrm>
    </dsp:sp>
    <dsp:sp modelId="{88773602-6BCD-48EC-8D13-E47216B388CB}">
      <dsp:nvSpPr>
        <dsp:cNvPr id="0" name=""/>
        <dsp:cNvSpPr/>
      </dsp:nvSpPr>
      <dsp:spPr>
        <a:xfrm>
          <a:off x="5125640" y="2550"/>
          <a:ext cx="1940718" cy="194071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400" kern="1200" dirty="0"/>
            <a:t>Boyun eğmek</a:t>
          </a:r>
        </a:p>
      </dsp:txBody>
      <dsp:txXfrm>
        <a:off x="5409852" y="286762"/>
        <a:ext cx="1372294" cy="1372294"/>
      </dsp:txXfrm>
    </dsp:sp>
    <dsp:sp modelId="{E205641F-5537-4499-A16F-6AB8BBC90F3A}">
      <dsp:nvSpPr>
        <dsp:cNvPr id="0" name=""/>
        <dsp:cNvSpPr/>
      </dsp:nvSpPr>
      <dsp:spPr>
        <a:xfrm rot="20520000">
          <a:off x="7170904" y="2942414"/>
          <a:ext cx="410573" cy="65984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r-TR" sz="2400" kern="1200"/>
        </a:p>
      </dsp:txBody>
      <dsp:txXfrm>
        <a:off x="7173918" y="3093414"/>
        <a:ext cx="287401" cy="395906"/>
      </dsp:txXfrm>
    </dsp:sp>
    <dsp:sp modelId="{AA35BD4F-B934-48C3-B54E-CE819A5263D1}">
      <dsp:nvSpPr>
        <dsp:cNvPr id="0" name=""/>
        <dsp:cNvSpPr/>
      </dsp:nvSpPr>
      <dsp:spPr>
        <a:xfrm>
          <a:off x="7708126" y="1878836"/>
          <a:ext cx="1940718" cy="194071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400" kern="1200" dirty="0"/>
            <a:t>Kulluk etmek</a:t>
          </a:r>
        </a:p>
      </dsp:txBody>
      <dsp:txXfrm>
        <a:off x="7992338" y="2163048"/>
        <a:ext cx="1372294" cy="1372294"/>
      </dsp:txXfrm>
    </dsp:sp>
    <dsp:sp modelId="{3A070BC3-911A-40CA-8875-AFA6CA31E8DD}">
      <dsp:nvSpPr>
        <dsp:cNvPr id="0" name=""/>
        <dsp:cNvSpPr/>
      </dsp:nvSpPr>
      <dsp:spPr>
        <a:xfrm rot="3240000">
          <a:off x="6681915" y="4447370"/>
          <a:ext cx="410573" cy="65984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r-TR" sz="2400" kern="1200"/>
        </a:p>
      </dsp:txBody>
      <dsp:txXfrm>
        <a:off x="6707302" y="4529515"/>
        <a:ext cx="287401" cy="395906"/>
      </dsp:txXfrm>
    </dsp:sp>
    <dsp:sp modelId="{E94A9D2F-2B03-4A1C-824B-59612D49CDE6}">
      <dsp:nvSpPr>
        <dsp:cNvPr id="0" name=""/>
        <dsp:cNvSpPr/>
      </dsp:nvSpPr>
      <dsp:spPr>
        <a:xfrm>
          <a:off x="6721704" y="4914730"/>
          <a:ext cx="1940718" cy="194071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400" kern="1200" dirty="0"/>
            <a:t>İtaat etmek</a:t>
          </a:r>
        </a:p>
      </dsp:txBody>
      <dsp:txXfrm>
        <a:off x="7005916" y="5198942"/>
        <a:ext cx="1372294" cy="1372294"/>
      </dsp:txXfrm>
    </dsp:sp>
    <dsp:sp modelId="{061EDB5A-2F03-4295-8C2D-A5560D6331EC}">
      <dsp:nvSpPr>
        <dsp:cNvPr id="0" name=""/>
        <dsp:cNvSpPr/>
      </dsp:nvSpPr>
      <dsp:spPr>
        <a:xfrm rot="7560000">
          <a:off x="5099511" y="4447370"/>
          <a:ext cx="410573" cy="65984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r-TR" sz="2400" kern="1200"/>
        </a:p>
      </dsp:txBody>
      <dsp:txXfrm rot="10800000">
        <a:off x="5197296" y="4529515"/>
        <a:ext cx="287401" cy="395906"/>
      </dsp:txXfrm>
    </dsp:sp>
    <dsp:sp modelId="{FC18BD9C-7C60-4AAD-942E-E261C902D434}">
      <dsp:nvSpPr>
        <dsp:cNvPr id="0" name=""/>
        <dsp:cNvSpPr/>
      </dsp:nvSpPr>
      <dsp:spPr>
        <a:xfrm>
          <a:off x="3529576" y="4914730"/>
          <a:ext cx="1940718" cy="194071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400" kern="1200" dirty="0"/>
            <a:t>Tapmak, tapınmak</a:t>
          </a:r>
        </a:p>
      </dsp:txBody>
      <dsp:txXfrm>
        <a:off x="3813788" y="5198942"/>
        <a:ext cx="1372294" cy="1372294"/>
      </dsp:txXfrm>
    </dsp:sp>
    <dsp:sp modelId="{781F6AD9-C824-476F-BF5F-180D174B51E0}">
      <dsp:nvSpPr>
        <dsp:cNvPr id="0" name=""/>
        <dsp:cNvSpPr/>
      </dsp:nvSpPr>
      <dsp:spPr>
        <a:xfrm rot="11880000">
          <a:off x="4610521" y="2942414"/>
          <a:ext cx="410573" cy="65984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r-TR" sz="2400" kern="1200"/>
        </a:p>
      </dsp:txBody>
      <dsp:txXfrm rot="10800000">
        <a:off x="4730679" y="3093414"/>
        <a:ext cx="287401" cy="395906"/>
      </dsp:txXfrm>
    </dsp:sp>
    <dsp:sp modelId="{97F0F4C4-B617-475C-80AC-033E4C52CE69}">
      <dsp:nvSpPr>
        <dsp:cNvPr id="0" name=""/>
        <dsp:cNvSpPr/>
      </dsp:nvSpPr>
      <dsp:spPr>
        <a:xfrm>
          <a:off x="2543154" y="1878836"/>
          <a:ext cx="1940718" cy="194071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400" kern="1200" dirty="0"/>
            <a:t>Saygı göstermek</a:t>
          </a:r>
        </a:p>
      </dsp:txBody>
      <dsp:txXfrm>
        <a:off x="2827366" y="2163048"/>
        <a:ext cx="1372294" cy="137229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EED63D-4BE0-4C8C-9A76-B0A04B7FDB72}">
      <dsp:nvSpPr>
        <dsp:cNvPr id="0" name=""/>
        <dsp:cNvSpPr/>
      </dsp:nvSpPr>
      <dsp:spPr>
        <a:xfrm>
          <a:off x="921537" y="744"/>
          <a:ext cx="3685544" cy="80664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58420" rIns="87630" bIns="58420" numCol="1" spcCol="1270" anchor="ctr" anchorCtr="0">
          <a:noAutofit/>
        </a:bodyPr>
        <a:lstStyle/>
        <a:p>
          <a:pPr marL="0" lvl="0" indent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4600" kern="1200" dirty="0"/>
            <a:t>İbadet:</a:t>
          </a:r>
        </a:p>
      </dsp:txBody>
      <dsp:txXfrm>
        <a:off x="945163" y="24370"/>
        <a:ext cx="3638292" cy="759396"/>
      </dsp:txXfrm>
    </dsp:sp>
    <dsp:sp modelId="{FEA8843B-73AF-4BB3-B0BD-3F8295F72B25}">
      <dsp:nvSpPr>
        <dsp:cNvPr id="0" name=""/>
        <dsp:cNvSpPr/>
      </dsp:nvSpPr>
      <dsp:spPr>
        <a:xfrm>
          <a:off x="1290091" y="807392"/>
          <a:ext cx="368554" cy="6049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04986"/>
              </a:lnTo>
              <a:lnTo>
                <a:pt x="368554" y="604986"/>
              </a:lnTo>
            </a:path>
          </a:pathLst>
        </a:custGeom>
        <a:noFill/>
        <a:ln w="2222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42A2F0A-64C5-4DCC-A60A-EFCA4CF5EC68}">
      <dsp:nvSpPr>
        <dsp:cNvPr id="0" name=""/>
        <dsp:cNvSpPr/>
      </dsp:nvSpPr>
      <dsp:spPr>
        <a:xfrm>
          <a:off x="1658646" y="1009054"/>
          <a:ext cx="9611816" cy="80664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7625" tIns="31750" rIns="47625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500" kern="1200" dirty="0"/>
            <a:t>Şükürdür, zikirdir</a:t>
          </a:r>
        </a:p>
      </dsp:txBody>
      <dsp:txXfrm>
        <a:off x="1682272" y="1032680"/>
        <a:ext cx="9564564" cy="759396"/>
      </dsp:txXfrm>
    </dsp:sp>
    <dsp:sp modelId="{4525F82B-5337-4E25-B690-9DB28730D437}">
      <dsp:nvSpPr>
        <dsp:cNvPr id="0" name=""/>
        <dsp:cNvSpPr/>
      </dsp:nvSpPr>
      <dsp:spPr>
        <a:xfrm>
          <a:off x="1290091" y="807392"/>
          <a:ext cx="368554" cy="16132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13296"/>
              </a:lnTo>
              <a:lnTo>
                <a:pt x="368554" y="1613296"/>
              </a:lnTo>
            </a:path>
          </a:pathLst>
        </a:custGeom>
        <a:noFill/>
        <a:ln w="2222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358785B-A1A2-4EAA-B45D-01EE61658ADA}">
      <dsp:nvSpPr>
        <dsp:cNvPr id="0" name=""/>
        <dsp:cNvSpPr/>
      </dsp:nvSpPr>
      <dsp:spPr>
        <a:xfrm>
          <a:off x="1658646" y="2017365"/>
          <a:ext cx="9611816" cy="80664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7625" tIns="31750" rIns="47625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500" kern="1200" dirty="0"/>
            <a:t>Yüce Allah’a bağlılığın ifadesidir</a:t>
          </a:r>
        </a:p>
      </dsp:txBody>
      <dsp:txXfrm>
        <a:off x="1682272" y="2040991"/>
        <a:ext cx="9564564" cy="759396"/>
      </dsp:txXfrm>
    </dsp:sp>
    <dsp:sp modelId="{06212987-E54E-4B8F-87B1-BA762AE079A3}">
      <dsp:nvSpPr>
        <dsp:cNvPr id="0" name=""/>
        <dsp:cNvSpPr/>
      </dsp:nvSpPr>
      <dsp:spPr>
        <a:xfrm>
          <a:off x="1290091" y="807392"/>
          <a:ext cx="368554" cy="26216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21607"/>
              </a:lnTo>
              <a:lnTo>
                <a:pt x="368554" y="2621607"/>
              </a:lnTo>
            </a:path>
          </a:pathLst>
        </a:custGeom>
        <a:noFill/>
        <a:ln w="2222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CD77993-84AD-44AA-84AA-353049FC6F67}">
      <dsp:nvSpPr>
        <dsp:cNvPr id="0" name=""/>
        <dsp:cNvSpPr/>
      </dsp:nvSpPr>
      <dsp:spPr>
        <a:xfrm>
          <a:off x="1658646" y="3025675"/>
          <a:ext cx="9611816" cy="80664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7625" tIns="31750" rIns="47625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500" kern="1200" dirty="0"/>
            <a:t>Yüce Allah’ın iradesine boyun eğmektir</a:t>
          </a:r>
        </a:p>
      </dsp:txBody>
      <dsp:txXfrm>
        <a:off x="1682272" y="3049301"/>
        <a:ext cx="9564564" cy="759396"/>
      </dsp:txXfrm>
    </dsp:sp>
    <dsp:sp modelId="{DDAC54AA-C497-4B2C-B015-7C0E25718296}">
      <dsp:nvSpPr>
        <dsp:cNvPr id="0" name=""/>
        <dsp:cNvSpPr/>
      </dsp:nvSpPr>
      <dsp:spPr>
        <a:xfrm>
          <a:off x="1290091" y="807392"/>
          <a:ext cx="368554" cy="36299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29917"/>
              </a:lnTo>
              <a:lnTo>
                <a:pt x="368554" y="3629917"/>
              </a:lnTo>
            </a:path>
          </a:pathLst>
        </a:custGeom>
        <a:noFill/>
        <a:ln w="2222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B32E73B-F2FD-4474-870B-7C02BC23C2C1}">
      <dsp:nvSpPr>
        <dsp:cNvPr id="0" name=""/>
        <dsp:cNvSpPr/>
      </dsp:nvSpPr>
      <dsp:spPr>
        <a:xfrm>
          <a:off x="1658646" y="4033986"/>
          <a:ext cx="9611816" cy="80664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7625" tIns="31750" rIns="47625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500" kern="1200" dirty="0"/>
            <a:t>Yüce Allah’a teslim olmak ve her şeyin onun elinde olduğuna inanmaktır</a:t>
          </a:r>
        </a:p>
      </dsp:txBody>
      <dsp:txXfrm>
        <a:off x="1682272" y="4057612"/>
        <a:ext cx="9564564" cy="759396"/>
      </dsp:txXfrm>
    </dsp:sp>
    <dsp:sp modelId="{178F41BD-7B9B-436C-9CA7-0721460FC87A}">
      <dsp:nvSpPr>
        <dsp:cNvPr id="0" name=""/>
        <dsp:cNvSpPr/>
      </dsp:nvSpPr>
      <dsp:spPr>
        <a:xfrm>
          <a:off x="1290091" y="807392"/>
          <a:ext cx="368554" cy="46382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638228"/>
              </a:lnTo>
              <a:lnTo>
                <a:pt x="368554" y="4638228"/>
              </a:lnTo>
            </a:path>
          </a:pathLst>
        </a:custGeom>
        <a:noFill/>
        <a:ln w="2222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A230374-8FC3-49EE-A0D6-6409E953F898}">
      <dsp:nvSpPr>
        <dsp:cNvPr id="0" name=""/>
        <dsp:cNvSpPr/>
      </dsp:nvSpPr>
      <dsp:spPr>
        <a:xfrm>
          <a:off x="1658646" y="5042296"/>
          <a:ext cx="9611816" cy="80664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7625" tIns="31750" rIns="47625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500" kern="1200" dirty="0"/>
            <a:t>Yüce Allah’ın sınırsız hakimiyetini kabul etmektir</a:t>
          </a:r>
        </a:p>
      </dsp:txBody>
      <dsp:txXfrm>
        <a:off x="1682272" y="5065922"/>
        <a:ext cx="9564564" cy="759396"/>
      </dsp:txXfrm>
    </dsp:sp>
    <dsp:sp modelId="{22998BB6-534B-47DC-AE2A-CD83E8CC194A}">
      <dsp:nvSpPr>
        <dsp:cNvPr id="0" name=""/>
        <dsp:cNvSpPr/>
      </dsp:nvSpPr>
      <dsp:spPr>
        <a:xfrm>
          <a:off x="1290091" y="807392"/>
          <a:ext cx="368554" cy="56465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646539"/>
              </a:lnTo>
              <a:lnTo>
                <a:pt x="368554" y="5646539"/>
              </a:lnTo>
            </a:path>
          </a:pathLst>
        </a:custGeom>
        <a:noFill/>
        <a:ln w="2222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7015CBD-4637-48F5-AE40-B2801FCB33F5}">
      <dsp:nvSpPr>
        <dsp:cNvPr id="0" name=""/>
        <dsp:cNvSpPr/>
      </dsp:nvSpPr>
      <dsp:spPr>
        <a:xfrm>
          <a:off x="1658646" y="6050607"/>
          <a:ext cx="9611816" cy="80664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7625" tIns="31750" rIns="47625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500" kern="1200" dirty="0"/>
            <a:t>Yüce Allah’ın emirlerine uyup yasaklarından kaçınmaktır</a:t>
          </a:r>
        </a:p>
      </dsp:txBody>
      <dsp:txXfrm>
        <a:off x="1682272" y="6074233"/>
        <a:ext cx="9564564" cy="75939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9711D5-0F1F-43AB-A059-0EDDA02C400F}">
      <dsp:nvSpPr>
        <dsp:cNvPr id="0" name=""/>
        <dsp:cNvSpPr/>
      </dsp:nvSpPr>
      <dsp:spPr>
        <a:xfrm>
          <a:off x="6098922" y="2150353"/>
          <a:ext cx="3336019" cy="11579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78978"/>
              </a:lnTo>
              <a:lnTo>
                <a:pt x="3336019" y="578978"/>
              </a:lnTo>
              <a:lnTo>
                <a:pt x="3336019" y="1157957"/>
              </a:lnTo>
            </a:path>
          </a:pathLst>
        </a:custGeom>
        <a:noFill/>
        <a:ln w="2222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F135D00-0B6F-4289-BFD3-FE7713946BDA}">
      <dsp:nvSpPr>
        <dsp:cNvPr id="0" name=""/>
        <dsp:cNvSpPr/>
      </dsp:nvSpPr>
      <dsp:spPr>
        <a:xfrm>
          <a:off x="2762902" y="2150353"/>
          <a:ext cx="3336019" cy="1157957"/>
        </a:xfrm>
        <a:custGeom>
          <a:avLst/>
          <a:gdLst/>
          <a:ahLst/>
          <a:cxnLst/>
          <a:rect l="0" t="0" r="0" b="0"/>
          <a:pathLst>
            <a:path>
              <a:moveTo>
                <a:pt x="3336019" y="0"/>
              </a:moveTo>
              <a:lnTo>
                <a:pt x="3336019" y="578978"/>
              </a:lnTo>
              <a:lnTo>
                <a:pt x="0" y="578978"/>
              </a:lnTo>
              <a:lnTo>
                <a:pt x="0" y="1157957"/>
              </a:lnTo>
            </a:path>
          </a:pathLst>
        </a:custGeom>
        <a:noFill/>
        <a:ln w="2222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E32099-43F3-46D6-9758-A60CE779B03B}">
      <dsp:nvSpPr>
        <dsp:cNvPr id="0" name=""/>
        <dsp:cNvSpPr/>
      </dsp:nvSpPr>
      <dsp:spPr>
        <a:xfrm>
          <a:off x="3341881" y="832846"/>
          <a:ext cx="5514082" cy="131750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4000" kern="1200" dirty="0"/>
            <a:t>İki tür ibadet vardır:</a:t>
          </a:r>
        </a:p>
      </dsp:txBody>
      <dsp:txXfrm>
        <a:off x="3341881" y="832846"/>
        <a:ext cx="5514082" cy="1317507"/>
      </dsp:txXfrm>
    </dsp:sp>
    <dsp:sp modelId="{F673073F-1C71-471C-B439-F056335E3CA2}">
      <dsp:nvSpPr>
        <dsp:cNvPr id="0" name=""/>
        <dsp:cNvSpPr/>
      </dsp:nvSpPr>
      <dsp:spPr>
        <a:xfrm>
          <a:off x="5861" y="3308310"/>
          <a:ext cx="5514082" cy="275704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4000" kern="1200" dirty="0"/>
            <a:t>Dini içerikli belli şekil ve şartlara bağlı ibadet. Namaz, oruç, hac vs.</a:t>
          </a:r>
        </a:p>
      </dsp:txBody>
      <dsp:txXfrm>
        <a:off x="5861" y="3308310"/>
        <a:ext cx="5514082" cy="2757041"/>
      </dsp:txXfrm>
    </dsp:sp>
    <dsp:sp modelId="{19E7EDAB-7F23-4ADD-8C7F-278DF3148A3A}">
      <dsp:nvSpPr>
        <dsp:cNvPr id="0" name=""/>
        <dsp:cNvSpPr/>
      </dsp:nvSpPr>
      <dsp:spPr>
        <a:xfrm>
          <a:off x="6677901" y="3308310"/>
          <a:ext cx="5514082" cy="275704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4000" kern="1200" dirty="0"/>
            <a:t>Belli şekil ve şartlara bağlı kalmadan Yüce Allah’ın rızasına uygun her türlü fiil, niyet, düşünüş ve söz. (Salih Amel)</a:t>
          </a:r>
        </a:p>
      </dsp:txBody>
      <dsp:txXfrm>
        <a:off x="6677901" y="3308310"/>
        <a:ext cx="5514082" cy="275704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EED63D-4BE0-4C8C-9A76-B0A04B7FDB72}">
      <dsp:nvSpPr>
        <dsp:cNvPr id="0" name=""/>
        <dsp:cNvSpPr/>
      </dsp:nvSpPr>
      <dsp:spPr>
        <a:xfrm>
          <a:off x="268268" y="744"/>
          <a:ext cx="10218235" cy="80664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800" kern="1200" dirty="0"/>
            <a:t>Kur’an-ı Kerim ve hadisler çerçevesinde ibadet sayılan bazı davranışlar</a:t>
          </a:r>
        </a:p>
      </dsp:txBody>
      <dsp:txXfrm>
        <a:off x="291894" y="24370"/>
        <a:ext cx="10170983" cy="759396"/>
      </dsp:txXfrm>
    </dsp:sp>
    <dsp:sp modelId="{FEA8843B-73AF-4BB3-B0BD-3F8295F72B25}">
      <dsp:nvSpPr>
        <dsp:cNvPr id="0" name=""/>
        <dsp:cNvSpPr/>
      </dsp:nvSpPr>
      <dsp:spPr>
        <a:xfrm>
          <a:off x="1290091" y="807392"/>
          <a:ext cx="1021823" cy="6049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04986"/>
              </a:lnTo>
              <a:lnTo>
                <a:pt x="1021823" y="604986"/>
              </a:lnTo>
            </a:path>
          </a:pathLst>
        </a:custGeom>
        <a:noFill/>
        <a:ln w="2222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42A2F0A-64C5-4DCC-A60A-EFCA4CF5EC68}">
      <dsp:nvSpPr>
        <dsp:cNvPr id="0" name=""/>
        <dsp:cNvSpPr/>
      </dsp:nvSpPr>
      <dsp:spPr>
        <a:xfrm>
          <a:off x="2311915" y="1009054"/>
          <a:ext cx="9611816" cy="80664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295" tIns="49530" rIns="74295" bIns="4953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3900" kern="1200" dirty="0"/>
            <a:t>Allah’ın verdiği her türlü nimete şükretmek</a:t>
          </a:r>
        </a:p>
      </dsp:txBody>
      <dsp:txXfrm>
        <a:off x="2335541" y="1032680"/>
        <a:ext cx="9564564" cy="759396"/>
      </dsp:txXfrm>
    </dsp:sp>
    <dsp:sp modelId="{4525F82B-5337-4E25-B690-9DB28730D437}">
      <dsp:nvSpPr>
        <dsp:cNvPr id="0" name=""/>
        <dsp:cNvSpPr/>
      </dsp:nvSpPr>
      <dsp:spPr>
        <a:xfrm>
          <a:off x="1290091" y="807392"/>
          <a:ext cx="1021823" cy="16132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13296"/>
              </a:lnTo>
              <a:lnTo>
                <a:pt x="1021823" y="1613296"/>
              </a:lnTo>
            </a:path>
          </a:pathLst>
        </a:custGeom>
        <a:noFill/>
        <a:ln w="2222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358785B-A1A2-4EAA-B45D-01EE61658ADA}">
      <dsp:nvSpPr>
        <dsp:cNvPr id="0" name=""/>
        <dsp:cNvSpPr/>
      </dsp:nvSpPr>
      <dsp:spPr>
        <a:xfrm>
          <a:off x="2311915" y="2017365"/>
          <a:ext cx="9611816" cy="80664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295" tIns="49530" rIns="74295" bIns="4953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3900" kern="1200" dirty="0"/>
            <a:t>Kavgalı ve küs olan iki kişinin arasını düzeltmek</a:t>
          </a:r>
        </a:p>
      </dsp:txBody>
      <dsp:txXfrm>
        <a:off x="2335541" y="2040991"/>
        <a:ext cx="9564564" cy="759396"/>
      </dsp:txXfrm>
    </dsp:sp>
    <dsp:sp modelId="{06212987-E54E-4B8F-87B1-BA762AE079A3}">
      <dsp:nvSpPr>
        <dsp:cNvPr id="0" name=""/>
        <dsp:cNvSpPr/>
      </dsp:nvSpPr>
      <dsp:spPr>
        <a:xfrm>
          <a:off x="1290091" y="807392"/>
          <a:ext cx="1021823" cy="26216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21607"/>
              </a:lnTo>
              <a:lnTo>
                <a:pt x="1021823" y="2621607"/>
              </a:lnTo>
            </a:path>
          </a:pathLst>
        </a:custGeom>
        <a:noFill/>
        <a:ln w="2222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CD77993-84AD-44AA-84AA-353049FC6F67}">
      <dsp:nvSpPr>
        <dsp:cNvPr id="0" name=""/>
        <dsp:cNvSpPr/>
      </dsp:nvSpPr>
      <dsp:spPr>
        <a:xfrm>
          <a:off x="2311915" y="3025675"/>
          <a:ext cx="9611816" cy="80664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295" tIns="49530" rIns="74295" bIns="4953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3900" kern="1200" dirty="0"/>
            <a:t>Anne ve babaya saygılı olmak</a:t>
          </a:r>
        </a:p>
      </dsp:txBody>
      <dsp:txXfrm>
        <a:off x="2335541" y="3049301"/>
        <a:ext cx="9564564" cy="759396"/>
      </dsp:txXfrm>
    </dsp:sp>
    <dsp:sp modelId="{DDAC54AA-C497-4B2C-B015-7C0E25718296}">
      <dsp:nvSpPr>
        <dsp:cNvPr id="0" name=""/>
        <dsp:cNvSpPr/>
      </dsp:nvSpPr>
      <dsp:spPr>
        <a:xfrm>
          <a:off x="1290091" y="807392"/>
          <a:ext cx="1021823" cy="36299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29917"/>
              </a:lnTo>
              <a:lnTo>
                <a:pt x="1021823" y="3629917"/>
              </a:lnTo>
            </a:path>
          </a:pathLst>
        </a:custGeom>
        <a:noFill/>
        <a:ln w="2222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B32E73B-F2FD-4474-870B-7C02BC23C2C1}">
      <dsp:nvSpPr>
        <dsp:cNvPr id="0" name=""/>
        <dsp:cNvSpPr/>
      </dsp:nvSpPr>
      <dsp:spPr>
        <a:xfrm>
          <a:off x="2311915" y="4033986"/>
          <a:ext cx="9611816" cy="80664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295" tIns="49530" rIns="74295" bIns="4953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3900" kern="1200" dirty="0"/>
            <a:t>Bineğine binen birine yardım etmek</a:t>
          </a:r>
        </a:p>
      </dsp:txBody>
      <dsp:txXfrm>
        <a:off x="2335541" y="4057612"/>
        <a:ext cx="9564564" cy="759396"/>
      </dsp:txXfrm>
    </dsp:sp>
    <dsp:sp modelId="{178F41BD-7B9B-436C-9CA7-0721460FC87A}">
      <dsp:nvSpPr>
        <dsp:cNvPr id="0" name=""/>
        <dsp:cNvSpPr/>
      </dsp:nvSpPr>
      <dsp:spPr>
        <a:xfrm>
          <a:off x="1290091" y="807392"/>
          <a:ext cx="1021823" cy="46382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638228"/>
              </a:lnTo>
              <a:lnTo>
                <a:pt x="1021823" y="4638228"/>
              </a:lnTo>
            </a:path>
          </a:pathLst>
        </a:custGeom>
        <a:noFill/>
        <a:ln w="2222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A230374-8FC3-49EE-A0D6-6409E953F898}">
      <dsp:nvSpPr>
        <dsp:cNvPr id="0" name=""/>
        <dsp:cNvSpPr/>
      </dsp:nvSpPr>
      <dsp:spPr>
        <a:xfrm>
          <a:off x="2311915" y="5042296"/>
          <a:ext cx="9611816" cy="80664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295" tIns="49530" rIns="74295" bIns="4953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3900" kern="1200" dirty="0"/>
            <a:t>Affetmek</a:t>
          </a:r>
        </a:p>
      </dsp:txBody>
      <dsp:txXfrm>
        <a:off x="2335541" y="5065922"/>
        <a:ext cx="9564564" cy="759396"/>
      </dsp:txXfrm>
    </dsp:sp>
    <dsp:sp modelId="{22998BB6-534B-47DC-AE2A-CD83E8CC194A}">
      <dsp:nvSpPr>
        <dsp:cNvPr id="0" name=""/>
        <dsp:cNvSpPr/>
      </dsp:nvSpPr>
      <dsp:spPr>
        <a:xfrm>
          <a:off x="1290091" y="807392"/>
          <a:ext cx="1021823" cy="56465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646539"/>
              </a:lnTo>
              <a:lnTo>
                <a:pt x="1021823" y="5646539"/>
              </a:lnTo>
            </a:path>
          </a:pathLst>
        </a:custGeom>
        <a:noFill/>
        <a:ln w="2222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7015CBD-4637-48F5-AE40-B2801FCB33F5}">
      <dsp:nvSpPr>
        <dsp:cNvPr id="0" name=""/>
        <dsp:cNvSpPr/>
      </dsp:nvSpPr>
      <dsp:spPr>
        <a:xfrm>
          <a:off x="2311915" y="6050607"/>
          <a:ext cx="9611816" cy="80664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295" tIns="49530" rIns="74295" bIns="4953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3900" kern="1200" dirty="0"/>
            <a:t>Sabretmek</a:t>
          </a:r>
        </a:p>
      </dsp:txBody>
      <dsp:txXfrm>
        <a:off x="2335541" y="6074233"/>
        <a:ext cx="9564564" cy="75939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EED63D-4BE0-4C8C-9A76-B0A04B7FDB72}">
      <dsp:nvSpPr>
        <dsp:cNvPr id="0" name=""/>
        <dsp:cNvSpPr/>
      </dsp:nvSpPr>
      <dsp:spPr>
        <a:xfrm>
          <a:off x="268268" y="744"/>
          <a:ext cx="10218235" cy="80664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800" kern="1200" dirty="0"/>
            <a:t>Kur’an-ı Kerim ve hadisler çerçevesinde ibadet sayılan bazı davranışlar</a:t>
          </a:r>
        </a:p>
      </dsp:txBody>
      <dsp:txXfrm>
        <a:off x="291894" y="24370"/>
        <a:ext cx="10170983" cy="759396"/>
      </dsp:txXfrm>
    </dsp:sp>
    <dsp:sp modelId="{FEA8843B-73AF-4BB3-B0BD-3F8295F72B25}">
      <dsp:nvSpPr>
        <dsp:cNvPr id="0" name=""/>
        <dsp:cNvSpPr/>
      </dsp:nvSpPr>
      <dsp:spPr>
        <a:xfrm>
          <a:off x="1290091" y="807392"/>
          <a:ext cx="1021823" cy="6049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04986"/>
              </a:lnTo>
              <a:lnTo>
                <a:pt x="1021823" y="604986"/>
              </a:lnTo>
            </a:path>
          </a:pathLst>
        </a:custGeom>
        <a:noFill/>
        <a:ln w="2222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42A2F0A-64C5-4DCC-A60A-EFCA4CF5EC68}">
      <dsp:nvSpPr>
        <dsp:cNvPr id="0" name=""/>
        <dsp:cNvSpPr/>
      </dsp:nvSpPr>
      <dsp:spPr>
        <a:xfrm>
          <a:off x="2311915" y="1009054"/>
          <a:ext cx="9611816" cy="80664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9055" tIns="39370" rIns="59055" bIns="3937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3100" kern="1200" dirty="0"/>
            <a:t>Güzel</a:t>
          </a:r>
          <a:r>
            <a:rPr lang="tr-TR" sz="3100" kern="1200" baseline="0" dirty="0"/>
            <a:t> söz söylemek, doğru yolu göstermek</a:t>
          </a:r>
          <a:endParaRPr lang="tr-TR" sz="3100" kern="1200" dirty="0"/>
        </a:p>
      </dsp:txBody>
      <dsp:txXfrm>
        <a:off x="2335541" y="1032680"/>
        <a:ext cx="9564564" cy="759396"/>
      </dsp:txXfrm>
    </dsp:sp>
    <dsp:sp modelId="{4525F82B-5337-4E25-B690-9DB28730D437}">
      <dsp:nvSpPr>
        <dsp:cNvPr id="0" name=""/>
        <dsp:cNvSpPr/>
      </dsp:nvSpPr>
      <dsp:spPr>
        <a:xfrm>
          <a:off x="1290091" y="807392"/>
          <a:ext cx="1021823" cy="16132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13296"/>
              </a:lnTo>
              <a:lnTo>
                <a:pt x="1021823" y="1613296"/>
              </a:lnTo>
            </a:path>
          </a:pathLst>
        </a:custGeom>
        <a:noFill/>
        <a:ln w="2222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358785B-A1A2-4EAA-B45D-01EE61658ADA}">
      <dsp:nvSpPr>
        <dsp:cNvPr id="0" name=""/>
        <dsp:cNvSpPr/>
      </dsp:nvSpPr>
      <dsp:spPr>
        <a:xfrm>
          <a:off x="2311915" y="2017365"/>
          <a:ext cx="9611816" cy="80664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9055" tIns="39370" rIns="59055" bIns="3937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3100" kern="1200" dirty="0"/>
            <a:t>Yolda insana zarar veren bir engeli kaldırmak</a:t>
          </a:r>
        </a:p>
      </dsp:txBody>
      <dsp:txXfrm>
        <a:off x="2335541" y="2040991"/>
        <a:ext cx="9564564" cy="759396"/>
      </dsp:txXfrm>
    </dsp:sp>
    <dsp:sp modelId="{06212987-E54E-4B8F-87B1-BA762AE079A3}">
      <dsp:nvSpPr>
        <dsp:cNvPr id="0" name=""/>
        <dsp:cNvSpPr/>
      </dsp:nvSpPr>
      <dsp:spPr>
        <a:xfrm>
          <a:off x="1290091" y="807392"/>
          <a:ext cx="1021823" cy="26216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21607"/>
              </a:lnTo>
              <a:lnTo>
                <a:pt x="1021823" y="2621607"/>
              </a:lnTo>
            </a:path>
          </a:pathLst>
        </a:custGeom>
        <a:noFill/>
        <a:ln w="2222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CD77993-84AD-44AA-84AA-353049FC6F67}">
      <dsp:nvSpPr>
        <dsp:cNvPr id="0" name=""/>
        <dsp:cNvSpPr/>
      </dsp:nvSpPr>
      <dsp:spPr>
        <a:xfrm>
          <a:off x="2311915" y="3025675"/>
          <a:ext cx="9611816" cy="80664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9055" tIns="39370" rIns="59055" bIns="3937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3100" kern="1200" dirty="0"/>
            <a:t>İnsanlara tebessüm etmek</a:t>
          </a:r>
        </a:p>
      </dsp:txBody>
      <dsp:txXfrm>
        <a:off x="2335541" y="3049301"/>
        <a:ext cx="9564564" cy="759396"/>
      </dsp:txXfrm>
    </dsp:sp>
    <dsp:sp modelId="{DDAC54AA-C497-4B2C-B015-7C0E25718296}">
      <dsp:nvSpPr>
        <dsp:cNvPr id="0" name=""/>
        <dsp:cNvSpPr/>
      </dsp:nvSpPr>
      <dsp:spPr>
        <a:xfrm>
          <a:off x="1290091" y="807392"/>
          <a:ext cx="1021823" cy="36299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29917"/>
              </a:lnTo>
              <a:lnTo>
                <a:pt x="1021823" y="3629917"/>
              </a:lnTo>
            </a:path>
          </a:pathLst>
        </a:custGeom>
        <a:noFill/>
        <a:ln w="2222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B32E73B-F2FD-4474-870B-7C02BC23C2C1}">
      <dsp:nvSpPr>
        <dsp:cNvPr id="0" name=""/>
        <dsp:cNvSpPr/>
      </dsp:nvSpPr>
      <dsp:spPr>
        <a:xfrm>
          <a:off x="2311915" y="4033986"/>
          <a:ext cx="9611816" cy="80664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9055" tIns="39370" rIns="59055" bIns="3937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3100" kern="1200" dirty="0"/>
            <a:t>Dürüst iş yapmak ve benzeri ahlaki davranışlarda bulunmak</a:t>
          </a:r>
        </a:p>
      </dsp:txBody>
      <dsp:txXfrm>
        <a:off x="2335541" y="4057612"/>
        <a:ext cx="9564564" cy="759396"/>
      </dsp:txXfrm>
    </dsp:sp>
    <dsp:sp modelId="{178F41BD-7B9B-436C-9CA7-0721460FC87A}">
      <dsp:nvSpPr>
        <dsp:cNvPr id="0" name=""/>
        <dsp:cNvSpPr/>
      </dsp:nvSpPr>
      <dsp:spPr>
        <a:xfrm>
          <a:off x="1290091" y="807392"/>
          <a:ext cx="1021823" cy="46382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638228"/>
              </a:lnTo>
              <a:lnTo>
                <a:pt x="1021823" y="4638228"/>
              </a:lnTo>
            </a:path>
          </a:pathLst>
        </a:custGeom>
        <a:noFill/>
        <a:ln w="2222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A230374-8FC3-49EE-A0D6-6409E953F898}">
      <dsp:nvSpPr>
        <dsp:cNvPr id="0" name=""/>
        <dsp:cNvSpPr/>
      </dsp:nvSpPr>
      <dsp:spPr>
        <a:xfrm>
          <a:off x="2311915" y="5042296"/>
          <a:ext cx="9611816" cy="80664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9055" tIns="39370" rIns="59055" bIns="3937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3100" kern="1200" dirty="0"/>
            <a:t>Doğayı, çevreyi ve hayvanları korumak</a:t>
          </a:r>
        </a:p>
      </dsp:txBody>
      <dsp:txXfrm>
        <a:off x="2335541" y="5065922"/>
        <a:ext cx="9564564" cy="759396"/>
      </dsp:txXfrm>
    </dsp:sp>
    <dsp:sp modelId="{22998BB6-534B-47DC-AE2A-CD83E8CC194A}">
      <dsp:nvSpPr>
        <dsp:cNvPr id="0" name=""/>
        <dsp:cNvSpPr/>
      </dsp:nvSpPr>
      <dsp:spPr>
        <a:xfrm>
          <a:off x="1290091" y="807392"/>
          <a:ext cx="1021823" cy="56465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646539"/>
              </a:lnTo>
              <a:lnTo>
                <a:pt x="1021823" y="5646539"/>
              </a:lnTo>
            </a:path>
          </a:pathLst>
        </a:custGeom>
        <a:noFill/>
        <a:ln w="2222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7015CBD-4637-48F5-AE40-B2801FCB33F5}">
      <dsp:nvSpPr>
        <dsp:cNvPr id="0" name=""/>
        <dsp:cNvSpPr/>
      </dsp:nvSpPr>
      <dsp:spPr>
        <a:xfrm>
          <a:off x="2311915" y="6050607"/>
          <a:ext cx="9611816" cy="80664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9055" tIns="39370" rIns="59055" bIns="3937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3100" kern="1200" dirty="0"/>
            <a:t>Adaletli olmak</a:t>
          </a:r>
        </a:p>
      </dsp:txBody>
      <dsp:txXfrm>
        <a:off x="2335541" y="6074233"/>
        <a:ext cx="9564564" cy="7593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085490-303C-4848-B73A-065CB946B99C}" type="datetimeFigureOut">
              <a:rPr lang="tr-TR" smtClean="0"/>
              <a:t>4.12.2020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AFA7D9-4703-429B-B8BF-4F5A2B34CDA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77562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2E793FFD-0A5D-4C97-BD27-B35CF8BE671F}" type="datetimeFigureOut">
              <a:rPr lang="tr-TR" smtClean="0"/>
              <a:t>4.12.2020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CCEB90C4-7313-4D23-B365-C0B992AB05B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314208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93FFD-0A5D-4C97-BD27-B35CF8BE671F}" type="datetimeFigureOut">
              <a:rPr lang="tr-TR" smtClean="0"/>
              <a:t>4.12.2020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B90C4-7313-4D23-B365-C0B992AB05B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000008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2E793FFD-0A5D-4C97-BD27-B35CF8BE671F}" type="datetimeFigureOut">
              <a:rPr lang="tr-TR" smtClean="0"/>
              <a:t>4.12.2020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CCEB90C4-7313-4D23-B365-C0B992AB05B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071341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93FFD-0A5D-4C97-BD27-B35CF8BE671F}" type="datetimeFigureOut">
              <a:rPr lang="tr-TR" smtClean="0"/>
              <a:t>4.12.2020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CCEB90C4-7313-4D23-B365-C0B992AB05B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826253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2E793FFD-0A5D-4C97-BD27-B35CF8BE671F}" type="datetimeFigureOut">
              <a:rPr lang="tr-TR" smtClean="0"/>
              <a:t>4.12.2020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CCEB90C4-7313-4D23-B365-C0B992AB05B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909402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93FFD-0A5D-4C97-BD27-B35CF8BE671F}" type="datetimeFigureOut">
              <a:rPr lang="tr-TR" smtClean="0"/>
              <a:t>4.12.2020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B90C4-7313-4D23-B365-C0B992AB05B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815970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93FFD-0A5D-4C97-BD27-B35CF8BE671F}" type="datetimeFigureOut">
              <a:rPr lang="tr-TR" smtClean="0"/>
              <a:t>4.12.2020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B90C4-7313-4D23-B365-C0B992AB05B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315431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93FFD-0A5D-4C97-BD27-B35CF8BE671F}" type="datetimeFigureOut">
              <a:rPr lang="tr-TR" smtClean="0"/>
              <a:t>4.12.2020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B90C4-7313-4D23-B365-C0B992AB05B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236176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93FFD-0A5D-4C97-BD27-B35CF8BE671F}" type="datetimeFigureOut">
              <a:rPr lang="tr-TR" smtClean="0"/>
              <a:t>4.12.2020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B90C4-7313-4D23-B365-C0B992AB05B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422078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2E793FFD-0A5D-4C97-BD27-B35CF8BE671F}" type="datetimeFigureOut">
              <a:rPr lang="tr-TR" smtClean="0"/>
              <a:t>4.12.2020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CCEB90C4-7313-4D23-B365-C0B992AB05B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22400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93FFD-0A5D-4C97-BD27-B35CF8BE671F}" type="datetimeFigureOut">
              <a:rPr lang="tr-TR" smtClean="0"/>
              <a:t>4.12.2020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B90C4-7313-4D23-B365-C0B992AB05B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315295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2E793FFD-0A5D-4C97-BD27-B35CF8BE671F}" type="datetimeFigureOut">
              <a:rPr lang="tr-TR" smtClean="0"/>
              <a:t>4.12.2020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CCEB90C4-7313-4D23-B365-C0B992AB05B2}" type="slidenum">
              <a:rPr lang="tr-TR" smtClean="0"/>
              <a:t>‹#›</a:t>
            </a:fld>
            <a:endParaRPr lang="tr-TR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2449137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_DmMQzc_J_Q?feature=oembed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van 2"/>
          <p:cNvSpPr>
            <a:spLocks noGrp="1"/>
          </p:cNvSpPr>
          <p:nvPr>
            <p:ph type="ctrTitle"/>
          </p:nvPr>
        </p:nvSpPr>
        <p:spPr>
          <a:xfrm>
            <a:off x="273817" y="1652755"/>
            <a:ext cx="11644365" cy="1475013"/>
          </a:xfrm>
        </p:spPr>
        <p:txBody>
          <a:bodyPr>
            <a:noAutofit/>
          </a:bodyPr>
          <a:lstStyle/>
          <a:p>
            <a:pPr algn="ctr"/>
            <a:r>
              <a:rPr lang="tr-TR" sz="8800" cap="none" dirty="0">
                <a:ln w="0"/>
                <a:solidFill>
                  <a:schemeClr val="accent1">
                    <a:lumMod val="90000"/>
                    <a:lumOff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İslam'da İbadet ve Kapsamı</a:t>
            </a:r>
            <a:endParaRPr lang="tr-TR" sz="13800" cap="none" dirty="0">
              <a:ln w="0"/>
              <a:solidFill>
                <a:schemeClr val="accent1">
                  <a:lumMod val="90000"/>
                  <a:lumOff val="1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24814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>
            <a:extLst>
              <a:ext uri="{FF2B5EF4-FFF2-40B4-BE49-F238E27FC236}">
                <a16:creationId xmlns:a16="http://schemas.microsoft.com/office/drawing/2014/main" id="{CC8962EE-4350-4A91-8FF3-6F9148A0B4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Yuvarlatılmış Dikdörtgen 2">
            <a:extLst>
              <a:ext uri="{FF2B5EF4-FFF2-40B4-BE49-F238E27FC236}">
                <a16:creationId xmlns:a16="http://schemas.microsoft.com/office/drawing/2014/main" id="{46FEB214-D30D-467C-9FC0-3986AAB474DC}"/>
              </a:ext>
            </a:extLst>
          </p:cNvPr>
          <p:cNvSpPr/>
          <p:nvPr/>
        </p:nvSpPr>
        <p:spPr>
          <a:xfrm>
            <a:off x="100484" y="0"/>
            <a:ext cx="11957537" cy="2381459"/>
          </a:xfrm>
          <a:prstGeom prst="roundRect">
            <a:avLst/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3600" dirty="0"/>
              <a:t>Kur’an ve hadislerde geniş anlamıyla ibadet </a:t>
            </a:r>
          </a:p>
          <a:p>
            <a:pPr algn="ctr"/>
            <a:r>
              <a:rPr lang="tr-TR" sz="3600" b="1" dirty="0"/>
              <a:t>«</a:t>
            </a:r>
            <a:r>
              <a:rPr lang="tr-TR" sz="3600" b="1" dirty="0" err="1"/>
              <a:t>salih</a:t>
            </a:r>
            <a:r>
              <a:rPr lang="tr-TR" sz="3600" b="1" dirty="0"/>
              <a:t> amel» </a:t>
            </a:r>
          </a:p>
          <a:p>
            <a:pPr algn="ctr"/>
            <a:r>
              <a:rPr lang="tr-TR" sz="3600" dirty="0"/>
              <a:t>kavramıyla ifade edilir. Allah rızası için yapılan her türlü yararlı söz, iş ve davranışlar </a:t>
            </a:r>
            <a:r>
              <a:rPr lang="tr-TR" sz="3600" dirty="0" err="1"/>
              <a:t>salih</a:t>
            </a:r>
            <a:r>
              <a:rPr lang="tr-TR" sz="3600" dirty="0"/>
              <a:t> ameldir. </a:t>
            </a:r>
          </a:p>
        </p:txBody>
      </p:sp>
    </p:spTree>
    <p:extLst>
      <p:ext uri="{BB962C8B-B14F-4D97-AF65-F5344CB8AC3E}">
        <p14:creationId xmlns:p14="http://schemas.microsoft.com/office/powerpoint/2010/main" val="2028094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A0C4A076-83E3-49F2-8549-FD92756CEA6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27413" y="0"/>
            <a:ext cx="753717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5439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uvarlatılmış Dikdörtgen 2">
            <a:extLst>
              <a:ext uri="{FF2B5EF4-FFF2-40B4-BE49-F238E27FC236}">
                <a16:creationId xmlns:a16="http://schemas.microsoft.com/office/drawing/2014/main" id="{5A6092A4-23A4-4D10-886F-06799AC15CDA}"/>
              </a:ext>
            </a:extLst>
          </p:cNvPr>
          <p:cNvSpPr/>
          <p:nvPr/>
        </p:nvSpPr>
        <p:spPr>
          <a:xfrm>
            <a:off x="6300319" y="1748412"/>
            <a:ext cx="5667268" cy="4023997"/>
          </a:xfrm>
          <a:prstGeom prst="roundRect">
            <a:avLst/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AE" sz="4800" dirty="0">
                <a:latin typeface="Shaikh Hamdullah Mushaf" panose="03020500000000020004" pitchFamily="66" charset="-78"/>
                <a:ea typeface="Shaikh Hamdullah Mushaf" panose="03020500000000020004" pitchFamily="66" charset="-78"/>
                <a:cs typeface="Shaikh Hamdullah Mushaf" panose="03020500000000020004" pitchFamily="66" charset="-78"/>
              </a:rPr>
              <a:t>وَمَنْ عَمِلَ صَالِحاً مِنْ ذَكَرٍ اَوْ اُنْثٰى وَهُوَ مُؤْمِنٌ فَاُو۬لٰٓئِكَ يَدْخُلُونَ الْجَنَّةَ يُرْزَقُونَ ف۪يهَا بِغَيْرِ حِسَابٍ ﴿٤٠﴾</a:t>
            </a:r>
          </a:p>
        </p:txBody>
      </p:sp>
      <p:sp>
        <p:nvSpPr>
          <p:cNvPr id="3" name="Dikdörtgen: Köşeleri Yuvarlatılmış 2">
            <a:extLst>
              <a:ext uri="{FF2B5EF4-FFF2-40B4-BE49-F238E27FC236}">
                <a16:creationId xmlns:a16="http://schemas.microsoft.com/office/drawing/2014/main" id="{8C70ECEE-0213-4EFD-9E63-17239F2CB3EB}"/>
              </a:ext>
            </a:extLst>
          </p:cNvPr>
          <p:cNvSpPr/>
          <p:nvPr/>
        </p:nvSpPr>
        <p:spPr>
          <a:xfrm>
            <a:off x="164123" y="1632858"/>
            <a:ext cx="6065855" cy="413955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dirty="0"/>
              <a:t>… kim de -erkek olsun kadın olsun- inanmış bir kişi olarak dünya ve </a:t>
            </a:r>
            <a:r>
              <a:rPr lang="tr-TR" sz="3200" dirty="0" err="1"/>
              <a:t>âhirete</a:t>
            </a:r>
            <a:r>
              <a:rPr lang="tr-TR" sz="3200" dirty="0"/>
              <a:t> yararlı iş yapmışsa işte böyleleri de cennete girecekler, orada kendilerine hesapsız nimetler verilecektir. </a:t>
            </a:r>
            <a:r>
              <a:rPr lang="tr-TR" dirty="0"/>
              <a:t>(Meryem, 40)</a:t>
            </a:r>
            <a:endParaRPr lang="tr-TR" sz="5400" dirty="0"/>
          </a:p>
        </p:txBody>
      </p:sp>
    </p:spTree>
    <p:extLst>
      <p:ext uri="{BB962C8B-B14F-4D97-AF65-F5344CB8AC3E}">
        <p14:creationId xmlns:p14="http://schemas.microsoft.com/office/powerpoint/2010/main" val="3874606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ulut Belirtme Çizgisi 5">
            <a:extLst>
              <a:ext uri="{FF2B5EF4-FFF2-40B4-BE49-F238E27FC236}">
                <a16:creationId xmlns:a16="http://schemas.microsoft.com/office/drawing/2014/main" id="{67665A95-D9A0-4643-8E1E-6F3B4DEA2539}"/>
              </a:ext>
            </a:extLst>
          </p:cNvPr>
          <p:cNvSpPr/>
          <p:nvPr/>
        </p:nvSpPr>
        <p:spPr>
          <a:xfrm>
            <a:off x="130002" y="579120"/>
            <a:ext cx="7587131" cy="3570849"/>
          </a:xfrm>
          <a:prstGeom prst="cloudCallout">
            <a:avLst>
              <a:gd name="adj1" fmla="val 33475"/>
              <a:gd name="adj2" fmla="val 78237"/>
            </a:avLst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3600" dirty="0">
                <a:ea typeface="Shaikh Hamdullah Mushaf" panose="03020500000000020004" pitchFamily="66" charset="-78"/>
                <a:cs typeface="Shaikh Hamdullah Mushaf" panose="03020500000000020004" pitchFamily="66" charset="-78"/>
              </a:rPr>
              <a:t>Sosyal hayatta ne gibi davranışlar ibadet olarak değerlendirilebilir?</a:t>
            </a:r>
          </a:p>
        </p:txBody>
      </p:sp>
      <p:pic>
        <p:nvPicPr>
          <p:cNvPr id="3" name="Picture 2" descr="Ä°lgili resim">
            <a:extLst>
              <a:ext uri="{FF2B5EF4-FFF2-40B4-BE49-F238E27FC236}">
                <a16:creationId xmlns:a16="http://schemas.microsoft.com/office/drawing/2014/main" id="{CBDBEC88-DE16-432B-9217-D8762D7F06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05635" y="4951137"/>
            <a:ext cx="1319444" cy="1773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4475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yagram 1">
            <a:extLst>
              <a:ext uri="{FF2B5EF4-FFF2-40B4-BE49-F238E27FC236}">
                <a16:creationId xmlns:a16="http://schemas.microsoft.com/office/drawing/2014/main" id="{A2BAC6CC-B1C1-4729-8B9B-1086D338826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97214745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94430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0EED63D-4BE0-4C8C-9A76-B0A04B7FDB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graphicEl>
                                              <a:dgm id="{E0EED63D-4BE0-4C8C-9A76-B0A04B7FDB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graphicEl>
                                              <a:dgm id="{E0EED63D-4BE0-4C8C-9A76-B0A04B7FDB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graphicEl>
                                              <a:dgm id="{E0EED63D-4BE0-4C8C-9A76-B0A04B7FDB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EA8843B-73AF-4BB3-B0BD-3F8295F72B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graphicEl>
                                              <a:dgm id="{FEA8843B-73AF-4BB3-B0BD-3F8295F72B2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graphicEl>
                                              <a:dgm id="{FEA8843B-73AF-4BB3-B0BD-3F8295F72B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graphicEl>
                                              <a:dgm id="{FEA8843B-73AF-4BB3-B0BD-3F8295F72B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42A2F0A-64C5-4DCC-A60A-EFCA4CF5EC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graphicEl>
                                              <a:dgm id="{442A2F0A-64C5-4DCC-A60A-EFCA4CF5EC6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graphicEl>
                                              <a:dgm id="{442A2F0A-64C5-4DCC-A60A-EFCA4CF5EC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graphicEl>
                                              <a:dgm id="{442A2F0A-64C5-4DCC-A60A-EFCA4CF5EC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525F82B-5337-4E25-B690-9DB28730D4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>
                                            <p:graphicEl>
                                              <a:dgm id="{4525F82B-5337-4E25-B690-9DB28730D43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graphicEl>
                                              <a:dgm id="{4525F82B-5337-4E25-B690-9DB28730D4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graphicEl>
                                              <a:dgm id="{4525F82B-5337-4E25-B690-9DB28730D4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358785B-A1A2-4EAA-B45D-01EE61658A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>
                                            <p:graphicEl>
                                              <a:dgm id="{0358785B-A1A2-4EAA-B45D-01EE61658AD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graphicEl>
                                              <a:dgm id="{0358785B-A1A2-4EAA-B45D-01EE61658A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graphicEl>
                                              <a:dgm id="{0358785B-A1A2-4EAA-B45D-01EE61658A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6212987-E54E-4B8F-87B1-BA762AE079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">
                                            <p:graphicEl>
                                              <a:dgm id="{06212987-E54E-4B8F-87B1-BA762AE079A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>
                                            <p:graphicEl>
                                              <a:dgm id="{06212987-E54E-4B8F-87B1-BA762AE079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>
                                            <p:graphicEl>
                                              <a:dgm id="{06212987-E54E-4B8F-87B1-BA762AE079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CD77993-84AD-44AA-84AA-353049FC6F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">
                                            <p:graphicEl>
                                              <a:dgm id="{CCD77993-84AD-44AA-84AA-353049FC6F6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graphicEl>
                                              <a:dgm id="{CCD77993-84AD-44AA-84AA-353049FC6F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>
                                            <p:graphicEl>
                                              <a:dgm id="{CCD77993-84AD-44AA-84AA-353049FC6F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DAC54AA-C497-4B2C-B015-7C0E257182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">
                                            <p:graphicEl>
                                              <a:dgm id="{DDAC54AA-C497-4B2C-B015-7C0E2571829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>
                                            <p:graphicEl>
                                              <a:dgm id="{DDAC54AA-C497-4B2C-B015-7C0E257182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">
                                            <p:graphicEl>
                                              <a:dgm id="{DDAC54AA-C497-4B2C-B015-7C0E257182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B32E73B-F2FD-4474-870B-7C02BC23C2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">
                                            <p:graphicEl>
                                              <a:dgm id="{BB32E73B-F2FD-4474-870B-7C02BC23C2C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">
                                            <p:graphicEl>
                                              <a:dgm id="{BB32E73B-F2FD-4474-870B-7C02BC23C2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">
                                            <p:graphicEl>
                                              <a:dgm id="{BB32E73B-F2FD-4474-870B-7C02BC23C2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78F41BD-7B9B-436C-9CA7-0721460FC8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">
                                            <p:graphicEl>
                                              <a:dgm id="{178F41BD-7B9B-436C-9CA7-0721460FC87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">
                                            <p:graphicEl>
                                              <a:dgm id="{178F41BD-7B9B-436C-9CA7-0721460FC8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">
                                            <p:graphicEl>
                                              <a:dgm id="{178F41BD-7B9B-436C-9CA7-0721460FC8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A230374-8FC3-49EE-A0D6-6409E953F8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">
                                            <p:graphicEl>
                                              <a:dgm id="{BA230374-8FC3-49EE-A0D6-6409E953F89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">
                                            <p:graphicEl>
                                              <a:dgm id="{BA230374-8FC3-49EE-A0D6-6409E953F8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">
                                            <p:graphicEl>
                                              <a:dgm id="{BA230374-8FC3-49EE-A0D6-6409E953F8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2998BB6-534B-47DC-AE2A-CD83E8CC19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">
                                            <p:graphicEl>
                                              <a:dgm id="{22998BB6-534B-47DC-AE2A-CD83E8CC194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">
                                            <p:graphicEl>
                                              <a:dgm id="{22998BB6-534B-47DC-AE2A-CD83E8CC19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">
                                            <p:graphicEl>
                                              <a:dgm id="{22998BB6-534B-47DC-AE2A-CD83E8CC19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7015CBD-4637-48F5-AE40-B2801FCB33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">
                                            <p:graphicEl>
                                              <a:dgm id="{B7015CBD-4637-48F5-AE40-B2801FCB33F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">
                                            <p:graphicEl>
                                              <a:dgm id="{B7015CBD-4637-48F5-AE40-B2801FCB33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">
                                            <p:graphicEl>
                                              <a:dgm id="{B7015CBD-4637-48F5-AE40-B2801FCB33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>
            <a:extLst>
              <a:ext uri="{FF2B5EF4-FFF2-40B4-BE49-F238E27FC236}">
                <a16:creationId xmlns:a16="http://schemas.microsoft.com/office/drawing/2014/main" id="{9A351734-9358-43A2-B96C-7EC9FBFC83B7}"/>
              </a:ext>
            </a:extLst>
          </p:cNvPr>
          <p:cNvSpPr txBox="1"/>
          <p:nvPr/>
        </p:nvSpPr>
        <p:spPr>
          <a:xfrm>
            <a:off x="3328517" y="81615"/>
            <a:ext cx="60943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dirty="0"/>
              <a:t>https://www.youtube.com/watch?v=_DmMQzc_J_Q</a:t>
            </a:r>
          </a:p>
        </p:txBody>
      </p:sp>
      <p:pic>
        <p:nvPicPr>
          <p:cNvPr id="2" name="Çevrimiçi Medya 1" title="Mesele 17.Bölüm - Affetmek">
            <a:hlinkClick r:id="" action="ppaction://media"/>
            <a:extLst>
              <a:ext uri="{FF2B5EF4-FFF2-40B4-BE49-F238E27FC236}">
                <a16:creationId xmlns:a16="http://schemas.microsoft.com/office/drawing/2014/main" id="{B60F92B9-BC4F-48AC-B1A2-5AC61BF884C7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99165" y="450947"/>
            <a:ext cx="11390317" cy="6407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043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yagram 1">
            <a:extLst>
              <a:ext uri="{FF2B5EF4-FFF2-40B4-BE49-F238E27FC236}">
                <a16:creationId xmlns:a16="http://schemas.microsoft.com/office/drawing/2014/main" id="{A2BAC6CC-B1C1-4729-8B9B-1086D338826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95668166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96024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0EED63D-4BE0-4C8C-9A76-B0A04B7FDB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graphicEl>
                                              <a:dgm id="{E0EED63D-4BE0-4C8C-9A76-B0A04B7FDB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graphicEl>
                                              <a:dgm id="{E0EED63D-4BE0-4C8C-9A76-B0A04B7FDB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graphicEl>
                                              <a:dgm id="{E0EED63D-4BE0-4C8C-9A76-B0A04B7FDB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EA8843B-73AF-4BB3-B0BD-3F8295F72B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graphicEl>
                                              <a:dgm id="{FEA8843B-73AF-4BB3-B0BD-3F8295F72B2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graphicEl>
                                              <a:dgm id="{FEA8843B-73AF-4BB3-B0BD-3F8295F72B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graphicEl>
                                              <a:dgm id="{FEA8843B-73AF-4BB3-B0BD-3F8295F72B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42A2F0A-64C5-4DCC-A60A-EFCA4CF5EC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graphicEl>
                                              <a:dgm id="{442A2F0A-64C5-4DCC-A60A-EFCA4CF5EC6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graphicEl>
                                              <a:dgm id="{442A2F0A-64C5-4DCC-A60A-EFCA4CF5EC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graphicEl>
                                              <a:dgm id="{442A2F0A-64C5-4DCC-A60A-EFCA4CF5EC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525F82B-5337-4E25-B690-9DB28730D4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>
                                            <p:graphicEl>
                                              <a:dgm id="{4525F82B-5337-4E25-B690-9DB28730D43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graphicEl>
                                              <a:dgm id="{4525F82B-5337-4E25-B690-9DB28730D4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graphicEl>
                                              <a:dgm id="{4525F82B-5337-4E25-B690-9DB28730D4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358785B-A1A2-4EAA-B45D-01EE61658A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>
                                            <p:graphicEl>
                                              <a:dgm id="{0358785B-A1A2-4EAA-B45D-01EE61658AD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graphicEl>
                                              <a:dgm id="{0358785B-A1A2-4EAA-B45D-01EE61658A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graphicEl>
                                              <a:dgm id="{0358785B-A1A2-4EAA-B45D-01EE61658A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6212987-E54E-4B8F-87B1-BA762AE079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">
                                            <p:graphicEl>
                                              <a:dgm id="{06212987-E54E-4B8F-87B1-BA762AE079A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>
                                            <p:graphicEl>
                                              <a:dgm id="{06212987-E54E-4B8F-87B1-BA762AE079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>
                                            <p:graphicEl>
                                              <a:dgm id="{06212987-E54E-4B8F-87B1-BA762AE079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CD77993-84AD-44AA-84AA-353049FC6F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">
                                            <p:graphicEl>
                                              <a:dgm id="{CCD77993-84AD-44AA-84AA-353049FC6F6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graphicEl>
                                              <a:dgm id="{CCD77993-84AD-44AA-84AA-353049FC6F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>
                                            <p:graphicEl>
                                              <a:dgm id="{CCD77993-84AD-44AA-84AA-353049FC6F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DAC54AA-C497-4B2C-B015-7C0E257182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">
                                            <p:graphicEl>
                                              <a:dgm id="{DDAC54AA-C497-4B2C-B015-7C0E2571829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>
                                            <p:graphicEl>
                                              <a:dgm id="{DDAC54AA-C497-4B2C-B015-7C0E257182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">
                                            <p:graphicEl>
                                              <a:dgm id="{DDAC54AA-C497-4B2C-B015-7C0E257182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B32E73B-F2FD-4474-870B-7C02BC23C2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">
                                            <p:graphicEl>
                                              <a:dgm id="{BB32E73B-F2FD-4474-870B-7C02BC23C2C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">
                                            <p:graphicEl>
                                              <a:dgm id="{BB32E73B-F2FD-4474-870B-7C02BC23C2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">
                                            <p:graphicEl>
                                              <a:dgm id="{BB32E73B-F2FD-4474-870B-7C02BC23C2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78F41BD-7B9B-436C-9CA7-0721460FC8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">
                                            <p:graphicEl>
                                              <a:dgm id="{178F41BD-7B9B-436C-9CA7-0721460FC87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">
                                            <p:graphicEl>
                                              <a:dgm id="{178F41BD-7B9B-436C-9CA7-0721460FC8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">
                                            <p:graphicEl>
                                              <a:dgm id="{178F41BD-7B9B-436C-9CA7-0721460FC8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A230374-8FC3-49EE-A0D6-6409E953F8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">
                                            <p:graphicEl>
                                              <a:dgm id="{BA230374-8FC3-49EE-A0D6-6409E953F89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">
                                            <p:graphicEl>
                                              <a:dgm id="{BA230374-8FC3-49EE-A0D6-6409E953F8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">
                                            <p:graphicEl>
                                              <a:dgm id="{BA230374-8FC3-49EE-A0D6-6409E953F8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2998BB6-534B-47DC-AE2A-CD83E8CC19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">
                                            <p:graphicEl>
                                              <a:dgm id="{22998BB6-534B-47DC-AE2A-CD83E8CC194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">
                                            <p:graphicEl>
                                              <a:dgm id="{22998BB6-534B-47DC-AE2A-CD83E8CC19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">
                                            <p:graphicEl>
                                              <a:dgm id="{22998BB6-534B-47DC-AE2A-CD83E8CC19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7015CBD-4637-48F5-AE40-B2801FCB33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">
                                            <p:graphicEl>
                                              <a:dgm id="{B7015CBD-4637-48F5-AE40-B2801FCB33F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">
                                            <p:graphicEl>
                                              <a:dgm id="{B7015CBD-4637-48F5-AE40-B2801FCB33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">
                                            <p:graphicEl>
                                              <a:dgm id="{B7015CBD-4637-48F5-AE40-B2801FCB33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uvarlatılmış Dikdörtgen 2">
            <a:extLst>
              <a:ext uri="{FF2B5EF4-FFF2-40B4-BE49-F238E27FC236}">
                <a16:creationId xmlns:a16="http://schemas.microsoft.com/office/drawing/2014/main" id="{C48428F3-ED25-482C-BEE5-4BE33ABCB25C}"/>
              </a:ext>
            </a:extLst>
          </p:cNvPr>
          <p:cNvSpPr/>
          <p:nvPr/>
        </p:nvSpPr>
        <p:spPr>
          <a:xfrm>
            <a:off x="1879043" y="2723104"/>
            <a:ext cx="8695172" cy="3356147"/>
          </a:xfrm>
          <a:prstGeom prst="roundRect">
            <a:avLst/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6000" dirty="0"/>
              <a:t>Allah benden memnun olsun diye yaptığın her iş </a:t>
            </a:r>
            <a:r>
              <a:rPr lang="tr-TR" sz="6000" dirty="0" err="1"/>
              <a:t>salih</a:t>
            </a:r>
            <a:r>
              <a:rPr lang="tr-TR" sz="6000" dirty="0"/>
              <a:t> ameldir.</a:t>
            </a:r>
          </a:p>
        </p:txBody>
      </p:sp>
      <p:sp>
        <p:nvSpPr>
          <p:cNvPr id="3" name="Yuvarlatılmış Dikdörtgen 2">
            <a:extLst>
              <a:ext uri="{FF2B5EF4-FFF2-40B4-BE49-F238E27FC236}">
                <a16:creationId xmlns:a16="http://schemas.microsoft.com/office/drawing/2014/main" id="{74B212EF-3BDA-468A-97C8-B8A7E2A02544}"/>
              </a:ext>
            </a:extLst>
          </p:cNvPr>
          <p:cNvSpPr/>
          <p:nvPr/>
        </p:nvSpPr>
        <p:spPr>
          <a:xfrm>
            <a:off x="4749521" y="1055079"/>
            <a:ext cx="2692958" cy="1165607"/>
          </a:xfrm>
          <a:prstGeom prst="roundRect">
            <a:avLst/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3600" dirty="0"/>
              <a:t>Velhasıl…</a:t>
            </a:r>
          </a:p>
        </p:txBody>
      </p:sp>
    </p:spTree>
    <p:extLst>
      <p:ext uri="{BB962C8B-B14F-4D97-AF65-F5344CB8AC3E}">
        <p14:creationId xmlns:p14="http://schemas.microsoft.com/office/powerpoint/2010/main" val="3682632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9E62348C-6905-45A3-9F7D-29065CCF63A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911" t="21515" r="6902" b="14406"/>
          <a:stretch/>
        </p:blipFill>
        <p:spPr>
          <a:xfrm>
            <a:off x="1795305" y="1866481"/>
            <a:ext cx="8601389" cy="3125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2668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65686" y="1801227"/>
            <a:ext cx="9260627" cy="325554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3" name="Metin kutusu 2"/>
          <p:cNvSpPr txBox="1"/>
          <p:nvPr/>
        </p:nvSpPr>
        <p:spPr>
          <a:xfrm>
            <a:off x="9005454" y="5929747"/>
            <a:ext cx="3034145" cy="830997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/>
              <a:t>Tekirdağ/Çerkezköy</a:t>
            </a:r>
          </a:p>
          <a:p>
            <a:pPr algn="ctr"/>
            <a:r>
              <a:rPr lang="tr-TR" sz="2400" b="1" dirty="0"/>
              <a:t>04.12.2020</a:t>
            </a:r>
          </a:p>
        </p:txBody>
      </p:sp>
    </p:spTree>
    <p:extLst>
      <p:ext uri="{BB962C8B-B14F-4D97-AF65-F5344CB8AC3E}">
        <p14:creationId xmlns:p14="http://schemas.microsoft.com/office/powerpoint/2010/main" val="4199586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400" dirty="0"/>
              <a:t>Neler öğreneceğiz?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81193" y="2477541"/>
            <a:ext cx="11029615" cy="3678303"/>
          </a:xfrm>
        </p:spPr>
        <p:txBody>
          <a:bodyPr>
            <a:normAutofit/>
          </a:bodyPr>
          <a:lstStyle/>
          <a:p>
            <a:r>
              <a:rPr lang="tr-TR" sz="6000" dirty="0">
                <a:solidFill>
                  <a:schemeClr val="accent1">
                    <a:lumMod val="90000"/>
                    <a:lumOff val="10000"/>
                  </a:schemeClr>
                </a:solidFill>
              </a:rPr>
              <a:t> İslam’da ibadet kavramını ve ibadetin kapsamını açıklar.</a:t>
            </a:r>
          </a:p>
        </p:txBody>
      </p:sp>
    </p:spTree>
    <p:extLst>
      <p:ext uri="{BB962C8B-B14F-4D97-AF65-F5344CB8AC3E}">
        <p14:creationId xmlns:p14="http://schemas.microsoft.com/office/powerpoint/2010/main" val="40440094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Ä°lgili resim">
            <a:extLst>
              <a:ext uri="{FF2B5EF4-FFF2-40B4-BE49-F238E27FC236}">
                <a16:creationId xmlns:a16="http://schemas.microsoft.com/office/drawing/2014/main" id="{54172B2D-F475-4284-B22C-90C84164FE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05635" y="4951137"/>
            <a:ext cx="1319444" cy="1773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Bulut Belirtme Çizgisi 5">
            <a:extLst>
              <a:ext uri="{FF2B5EF4-FFF2-40B4-BE49-F238E27FC236}">
                <a16:creationId xmlns:a16="http://schemas.microsoft.com/office/drawing/2014/main" id="{1633F68E-C38E-4F8D-94B2-A38708FC8B22}"/>
              </a:ext>
            </a:extLst>
          </p:cNvPr>
          <p:cNvSpPr/>
          <p:nvPr/>
        </p:nvSpPr>
        <p:spPr>
          <a:xfrm>
            <a:off x="130002" y="579120"/>
            <a:ext cx="7587131" cy="3570849"/>
          </a:xfrm>
          <a:prstGeom prst="cloudCallout">
            <a:avLst>
              <a:gd name="adj1" fmla="val 33475"/>
              <a:gd name="adj2" fmla="val 78237"/>
            </a:avLst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4400" dirty="0">
                <a:ea typeface="Shaikh Hamdullah Mushaf" panose="03020500000000020004" pitchFamily="66" charset="-78"/>
                <a:cs typeface="Shaikh Hamdullah Mushaf" panose="03020500000000020004" pitchFamily="66" charset="-78"/>
              </a:rPr>
              <a:t>İbadet kavramı sizde hangi anlamları çağrıştırıyor?</a:t>
            </a:r>
          </a:p>
        </p:txBody>
      </p:sp>
    </p:spTree>
    <p:extLst>
      <p:ext uri="{BB962C8B-B14F-4D97-AF65-F5344CB8AC3E}">
        <p14:creationId xmlns:p14="http://schemas.microsoft.com/office/powerpoint/2010/main" val="2643047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yagram 1">
            <a:extLst>
              <a:ext uri="{FF2B5EF4-FFF2-40B4-BE49-F238E27FC236}">
                <a16:creationId xmlns:a16="http://schemas.microsoft.com/office/drawing/2014/main" id="{ED7E7B85-E502-4963-8A11-391DFA93650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15620838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84435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90E4438-4231-478A-93F6-1E675CE423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graphicEl>
                                              <a:dgm id="{A90E4438-4231-478A-93F6-1E675CE423E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graphicEl>
                                              <a:dgm id="{A90E4438-4231-478A-93F6-1E675CE423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graphicEl>
                                              <a:dgm id="{A90E4438-4231-478A-93F6-1E675CE423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4517149-13EF-4E71-9EB2-1D145467C3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graphicEl>
                                              <a:dgm id="{34517149-13EF-4E71-9EB2-1D145467C31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graphicEl>
                                              <a:dgm id="{34517149-13EF-4E71-9EB2-1D145467C3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graphicEl>
                                              <a:dgm id="{34517149-13EF-4E71-9EB2-1D145467C3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8773602-6BCD-48EC-8D13-E47216B388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graphicEl>
                                              <a:dgm id="{88773602-6BCD-48EC-8D13-E47216B388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graphicEl>
                                              <a:dgm id="{88773602-6BCD-48EC-8D13-E47216B388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graphicEl>
                                              <a:dgm id="{88773602-6BCD-48EC-8D13-E47216B388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205641F-5537-4499-A16F-6AB8BBC90F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>
                                            <p:graphicEl>
                                              <a:dgm id="{E205641F-5537-4499-A16F-6AB8BBC90F3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graphicEl>
                                              <a:dgm id="{E205641F-5537-4499-A16F-6AB8BBC90F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graphicEl>
                                              <a:dgm id="{E205641F-5537-4499-A16F-6AB8BBC90F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A35BD4F-B934-48C3-B54E-CE819A5263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>
                                            <p:graphicEl>
                                              <a:dgm id="{AA35BD4F-B934-48C3-B54E-CE819A5263D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graphicEl>
                                              <a:dgm id="{AA35BD4F-B934-48C3-B54E-CE819A5263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graphicEl>
                                              <a:dgm id="{AA35BD4F-B934-48C3-B54E-CE819A5263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A070BC3-911A-40CA-8875-AFA6CA31E8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">
                                            <p:graphicEl>
                                              <a:dgm id="{3A070BC3-911A-40CA-8875-AFA6CA31E8D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>
                                            <p:graphicEl>
                                              <a:dgm id="{3A070BC3-911A-40CA-8875-AFA6CA31E8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>
                                            <p:graphicEl>
                                              <a:dgm id="{3A070BC3-911A-40CA-8875-AFA6CA31E8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94A9D2F-2B03-4A1C-824B-59612D49CD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">
                                            <p:graphicEl>
                                              <a:dgm id="{E94A9D2F-2B03-4A1C-824B-59612D49CDE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graphicEl>
                                              <a:dgm id="{E94A9D2F-2B03-4A1C-824B-59612D49CD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>
                                            <p:graphicEl>
                                              <a:dgm id="{E94A9D2F-2B03-4A1C-824B-59612D49CD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61EDB5A-2F03-4295-8C2D-A5560D6331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">
                                            <p:graphicEl>
                                              <a:dgm id="{061EDB5A-2F03-4295-8C2D-A5560D6331E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>
                                            <p:graphicEl>
                                              <a:dgm id="{061EDB5A-2F03-4295-8C2D-A5560D6331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">
                                            <p:graphicEl>
                                              <a:dgm id="{061EDB5A-2F03-4295-8C2D-A5560D6331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C18BD9C-7C60-4AAD-942E-E261C902D4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">
                                            <p:graphicEl>
                                              <a:dgm id="{FC18BD9C-7C60-4AAD-942E-E261C902D43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">
                                            <p:graphicEl>
                                              <a:dgm id="{FC18BD9C-7C60-4AAD-942E-E261C902D4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">
                                            <p:graphicEl>
                                              <a:dgm id="{FC18BD9C-7C60-4AAD-942E-E261C902D4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81F6AD9-C824-476F-BF5F-180D174B51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">
                                            <p:graphicEl>
                                              <a:dgm id="{781F6AD9-C824-476F-BF5F-180D174B51E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">
                                            <p:graphicEl>
                                              <a:dgm id="{781F6AD9-C824-476F-BF5F-180D174B51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">
                                            <p:graphicEl>
                                              <a:dgm id="{781F6AD9-C824-476F-BF5F-180D174B51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7F0F4C4-B617-475C-80AC-033E4C52CE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">
                                            <p:graphicEl>
                                              <a:dgm id="{97F0F4C4-B617-475C-80AC-033E4C52CE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">
                                            <p:graphicEl>
                                              <a:dgm id="{97F0F4C4-B617-475C-80AC-033E4C52CE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">
                                            <p:graphicEl>
                                              <a:dgm id="{97F0F4C4-B617-475C-80AC-033E4C52CE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Yuvarlatılmış Dikdörtgen 2">
            <a:extLst>
              <a:ext uri="{FF2B5EF4-FFF2-40B4-BE49-F238E27FC236}">
                <a16:creationId xmlns:a16="http://schemas.microsoft.com/office/drawing/2014/main" id="{8D3C2F7C-3503-4025-B9AE-A4B240D66B6D}"/>
              </a:ext>
            </a:extLst>
          </p:cNvPr>
          <p:cNvSpPr/>
          <p:nvPr/>
        </p:nvSpPr>
        <p:spPr>
          <a:xfrm>
            <a:off x="200970" y="1497205"/>
            <a:ext cx="5667268" cy="4697236"/>
          </a:xfrm>
          <a:prstGeom prst="roundRect">
            <a:avLst/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3400" dirty="0"/>
              <a:t>İnsanın kulluk vazifesi içinde Yüce Allah’a (</a:t>
            </a:r>
            <a:r>
              <a:rPr lang="tr-TR" sz="3400" dirty="0" err="1"/>
              <a:t>c.c</a:t>
            </a:r>
            <a:r>
              <a:rPr lang="tr-TR" sz="3400" dirty="0"/>
              <a:t>.) sevgi, saygı, itaat ve teşekkürünü göstermek ve hoşnutluğunu kazanmak amacıyla onun emirlerine uyup yasaklarından kaçınmak için yaptığı davranışlara denir.</a:t>
            </a:r>
          </a:p>
        </p:txBody>
      </p:sp>
      <p:sp>
        <p:nvSpPr>
          <p:cNvPr id="2" name="Ok: Aşağı 1">
            <a:extLst>
              <a:ext uri="{FF2B5EF4-FFF2-40B4-BE49-F238E27FC236}">
                <a16:creationId xmlns:a16="http://schemas.microsoft.com/office/drawing/2014/main" id="{6B4422CA-E358-48CB-9975-00965FAAB3D9}"/>
              </a:ext>
            </a:extLst>
          </p:cNvPr>
          <p:cNvSpPr/>
          <p:nvPr/>
        </p:nvSpPr>
        <p:spPr>
          <a:xfrm>
            <a:off x="723481" y="391886"/>
            <a:ext cx="4662435" cy="86415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000" dirty="0"/>
              <a:t>İBADET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E43ACAA8-BAD9-496C-B8B2-342E5A3A60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3764" y="391886"/>
            <a:ext cx="5802555" cy="5802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787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7A380366-6B86-4586-B24D-0DAB134746A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ikdörtgen: Köşeleri Yuvarlatılmış 1">
            <a:extLst>
              <a:ext uri="{FF2B5EF4-FFF2-40B4-BE49-F238E27FC236}">
                <a16:creationId xmlns:a16="http://schemas.microsoft.com/office/drawing/2014/main" id="{5AAB2FF3-D433-48D1-B40E-FD604EEEF7CE}"/>
              </a:ext>
            </a:extLst>
          </p:cNvPr>
          <p:cNvSpPr/>
          <p:nvPr/>
        </p:nvSpPr>
        <p:spPr>
          <a:xfrm>
            <a:off x="194268" y="296428"/>
            <a:ext cx="11803464" cy="12409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dirty="0"/>
              <a:t>İbadet her ümmete farz kılındığı gibi yaratılan her varlık da kendi lisanlarında yüce Allah’a ibadet ederler.</a:t>
            </a:r>
          </a:p>
        </p:txBody>
      </p:sp>
    </p:spTree>
    <p:extLst>
      <p:ext uri="{BB962C8B-B14F-4D97-AF65-F5344CB8AC3E}">
        <p14:creationId xmlns:p14="http://schemas.microsoft.com/office/powerpoint/2010/main" val="1766099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yagram 1">
            <a:extLst>
              <a:ext uri="{FF2B5EF4-FFF2-40B4-BE49-F238E27FC236}">
                <a16:creationId xmlns:a16="http://schemas.microsoft.com/office/drawing/2014/main" id="{A2BAC6CC-B1C1-4729-8B9B-1086D338826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42717182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41604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0EED63D-4BE0-4C8C-9A76-B0A04B7FDB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graphicEl>
                                              <a:dgm id="{E0EED63D-4BE0-4C8C-9A76-B0A04B7FDB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graphicEl>
                                              <a:dgm id="{E0EED63D-4BE0-4C8C-9A76-B0A04B7FDB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graphicEl>
                                              <a:dgm id="{E0EED63D-4BE0-4C8C-9A76-B0A04B7FDB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EA8843B-73AF-4BB3-B0BD-3F8295F72B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graphicEl>
                                              <a:dgm id="{FEA8843B-73AF-4BB3-B0BD-3F8295F72B2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graphicEl>
                                              <a:dgm id="{FEA8843B-73AF-4BB3-B0BD-3F8295F72B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graphicEl>
                                              <a:dgm id="{FEA8843B-73AF-4BB3-B0BD-3F8295F72B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42A2F0A-64C5-4DCC-A60A-EFCA4CF5EC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graphicEl>
                                              <a:dgm id="{442A2F0A-64C5-4DCC-A60A-EFCA4CF5EC6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graphicEl>
                                              <a:dgm id="{442A2F0A-64C5-4DCC-A60A-EFCA4CF5EC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graphicEl>
                                              <a:dgm id="{442A2F0A-64C5-4DCC-A60A-EFCA4CF5EC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525F82B-5337-4E25-B690-9DB28730D4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>
                                            <p:graphicEl>
                                              <a:dgm id="{4525F82B-5337-4E25-B690-9DB28730D43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graphicEl>
                                              <a:dgm id="{4525F82B-5337-4E25-B690-9DB28730D4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graphicEl>
                                              <a:dgm id="{4525F82B-5337-4E25-B690-9DB28730D4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358785B-A1A2-4EAA-B45D-01EE61658A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>
                                            <p:graphicEl>
                                              <a:dgm id="{0358785B-A1A2-4EAA-B45D-01EE61658AD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graphicEl>
                                              <a:dgm id="{0358785B-A1A2-4EAA-B45D-01EE61658A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graphicEl>
                                              <a:dgm id="{0358785B-A1A2-4EAA-B45D-01EE61658A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6212987-E54E-4B8F-87B1-BA762AE079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">
                                            <p:graphicEl>
                                              <a:dgm id="{06212987-E54E-4B8F-87B1-BA762AE079A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>
                                            <p:graphicEl>
                                              <a:dgm id="{06212987-E54E-4B8F-87B1-BA762AE079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>
                                            <p:graphicEl>
                                              <a:dgm id="{06212987-E54E-4B8F-87B1-BA762AE079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CD77993-84AD-44AA-84AA-353049FC6F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">
                                            <p:graphicEl>
                                              <a:dgm id="{CCD77993-84AD-44AA-84AA-353049FC6F6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graphicEl>
                                              <a:dgm id="{CCD77993-84AD-44AA-84AA-353049FC6F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>
                                            <p:graphicEl>
                                              <a:dgm id="{CCD77993-84AD-44AA-84AA-353049FC6F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DAC54AA-C497-4B2C-B015-7C0E257182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">
                                            <p:graphicEl>
                                              <a:dgm id="{DDAC54AA-C497-4B2C-B015-7C0E2571829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>
                                            <p:graphicEl>
                                              <a:dgm id="{DDAC54AA-C497-4B2C-B015-7C0E257182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">
                                            <p:graphicEl>
                                              <a:dgm id="{DDAC54AA-C497-4B2C-B015-7C0E257182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B32E73B-F2FD-4474-870B-7C02BC23C2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">
                                            <p:graphicEl>
                                              <a:dgm id="{BB32E73B-F2FD-4474-870B-7C02BC23C2C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">
                                            <p:graphicEl>
                                              <a:dgm id="{BB32E73B-F2FD-4474-870B-7C02BC23C2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">
                                            <p:graphicEl>
                                              <a:dgm id="{BB32E73B-F2FD-4474-870B-7C02BC23C2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78F41BD-7B9B-436C-9CA7-0721460FC8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">
                                            <p:graphicEl>
                                              <a:dgm id="{178F41BD-7B9B-436C-9CA7-0721460FC87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">
                                            <p:graphicEl>
                                              <a:dgm id="{178F41BD-7B9B-436C-9CA7-0721460FC8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">
                                            <p:graphicEl>
                                              <a:dgm id="{178F41BD-7B9B-436C-9CA7-0721460FC8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A230374-8FC3-49EE-A0D6-6409E953F8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">
                                            <p:graphicEl>
                                              <a:dgm id="{BA230374-8FC3-49EE-A0D6-6409E953F89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">
                                            <p:graphicEl>
                                              <a:dgm id="{BA230374-8FC3-49EE-A0D6-6409E953F8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">
                                            <p:graphicEl>
                                              <a:dgm id="{BA230374-8FC3-49EE-A0D6-6409E953F8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2998BB6-534B-47DC-AE2A-CD83E8CC19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">
                                            <p:graphicEl>
                                              <a:dgm id="{22998BB6-534B-47DC-AE2A-CD83E8CC194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">
                                            <p:graphicEl>
                                              <a:dgm id="{22998BB6-534B-47DC-AE2A-CD83E8CC19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">
                                            <p:graphicEl>
                                              <a:dgm id="{22998BB6-534B-47DC-AE2A-CD83E8CC19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7015CBD-4637-48F5-AE40-B2801FCB33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">
                                            <p:graphicEl>
                                              <a:dgm id="{B7015CBD-4637-48F5-AE40-B2801FCB33F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">
                                            <p:graphicEl>
                                              <a:dgm id="{B7015CBD-4637-48F5-AE40-B2801FCB33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">
                                            <p:graphicEl>
                                              <a:dgm id="{B7015CBD-4637-48F5-AE40-B2801FCB33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yagram 1">
            <a:extLst>
              <a:ext uri="{FF2B5EF4-FFF2-40B4-BE49-F238E27FC236}">
                <a16:creationId xmlns:a16="http://schemas.microsoft.com/office/drawing/2014/main" id="{66CE5AF5-23BC-452A-8267-0BC6F1021FA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72918517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43990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FE32099-43F3-46D6-9758-A60CE779B0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graphicEl>
                                              <a:dgm id="{6FE32099-43F3-46D6-9758-A60CE779B03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graphicEl>
                                              <a:dgm id="{6FE32099-43F3-46D6-9758-A60CE779B0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graphicEl>
                                              <a:dgm id="{6FE32099-43F3-46D6-9758-A60CE779B0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F135D00-0B6F-4289-BFD3-FE7713946B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graphicEl>
                                              <a:dgm id="{EF135D00-0B6F-4289-BFD3-FE7713946BD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graphicEl>
                                              <a:dgm id="{EF135D00-0B6F-4289-BFD3-FE7713946B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graphicEl>
                                              <a:dgm id="{EF135D00-0B6F-4289-BFD3-FE7713946B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673073F-1C71-471C-B439-F056335E3C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graphicEl>
                                              <a:dgm id="{F673073F-1C71-471C-B439-F056335E3CA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graphicEl>
                                              <a:dgm id="{F673073F-1C71-471C-B439-F056335E3C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graphicEl>
                                              <a:dgm id="{F673073F-1C71-471C-B439-F056335E3C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D9711D5-0F1F-43AB-A059-0EDDA02C40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>
                                            <p:graphicEl>
                                              <a:dgm id="{FD9711D5-0F1F-43AB-A059-0EDDA02C400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graphicEl>
                                              <a:dgm id="{FD9711D5-0F1F-43AB-A059-0EDDA02C40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graphicEl>
                                              <a:dgm id="{FD9711D5-0F1F-43AB-A059-0EDDA02C40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9E7EDAB-7F23-4ADD-8C7F-278DF3148A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>
                                            <p:graphicEl>
                                              <a:dgm id="{19E7EDAB-7F23-4ADD-8C7F-278DF3148A3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graphicEl>
                                              <a:dgm id="{19E7EDAB-7F23-4ADD-8C7F-278DF3148A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graphicEl>
                                              <a:dgm id="{19E7EDAB-7F23-4ADD-8C7F-278DF3148A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>
            <a:extLst>
              <a:ext uri="{FF2B5EF4-FFF2-40B4-BE49-F238E27FC236}">
                <a16:creationId xmlns:a16="http://schemas.microsoft.com/office/drawing/2014/main" id="{1B667684-3912-4564-9FBF-925EF06A376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50896" y="0"/>
            <a:ext cx="769020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7605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Kar Payı">
  <a:themeElements>
    <a:clrScheme name="Kar Payı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4D1434"/>
      </a:accent1>
      <a:accent2>
        <a:srgbClr val="903163"/>
      </a:accent2>
      <a:accent3>
        <a:srgbClr val="B2324B"/>
      </a:accent3>
      <a:accent4>
        <a:srgbClr val="969FA7"/>
      </a:accent4>
      <a:accent5>
        <a:srgbClr val="66B1CE"/>
      </a:accent5>
      <a:accent6>
        <a:srgbClr val="40619D"/>
      </a:accent6>
      <a:hlink>
        <a:srgbClr val="828282"/>
      </a:hlink>
      <a:folHlink>
        <a:srgbClr val="A5A5A5"/>
      </a:folHlink>
    </a:clrScheme>
    <a:fontScheme name="Kar Payı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Kar Payı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C21699FF-00E4-43C8-BBCC-D7E5536C3717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9593</TotalTime>
  <Words>371</Words>
  <Application>Microsoft Office PowerPoint</Application>
  <PresentationFormat>Geniş ekran</PresentationFormat>
  <Paragraphs>48</Paragraphs>
  <Slides>19</Slides>
  <Notes>0</Notes>
  <HiddenSlides>0</HiddenSlides>
  <MMClips>1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19</vt:i4>
      </vt:variant>
    </vt:vector>
  </HeadingPairs>
  <TitlesOfParts>
    <vt:vector size="24" baseType="lpstr">
      <vt:lpstr>Calibri</vt:lpstr>
      <vt:lpstr>Gill Sans MT</vt:lpstr>
      <vt:lpstr>Shaikh Hamdullah Mushaf</vt:lpstr>
      <vt:lpstr>Wingdings 2</vt:lpstr>
      <vt:lpstr>Kar Payı</vt:lpstr>
      <vt:lpstr>İslam'da İbadet ve Kapsamı</vt:lpstr>
      <vt:lpstr>Neler öğreneceğiz?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>Silentall Unattended Installer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ALLAH İNANCI VE İNSAN</dc:title>
  <dc:creator>Nurullah Yalçın</dc:creator>
  <cp:lastModifiedBy>Nurullah Yalçın</cp:lastModifiedBy>
  <cp:revision>623</cp:revision>
  <dcterms:created xsi:type="dcterms:W3CDTF">2019-07-15T06:01:13Z</dcterms:created>
  <dcterms:modified xsi:type="dcterms:W3CDTF">2020-12-03T22:02:51Z</dcterms:modified>
</cp:coreProperties>
</file>