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8" r:id="rId2"/>
    <p:sldId id="315" r:id="rId3"/>
    <p:sldId id="671" r:id="rId4"/>
    <p:sldId id="672" r:id="rId5"/>
    <p:sldId id="763" r:id="rId6"/>
    <p:sldId id="765" r:id="rId7"/>
    <p:sldId id="807" r:id="rId8"/>
    <p:sldId id="798" r:id="rId9"/>
    <p:sldId id="799" r:id="rId10"/>
    <p:sldId id="797" r:id="rId11"/>
    <p:sldId id="800" r:id="rId12"/>
    <p:sldId id="801" r:id="rId13"/>
    <p:sldId id="802" r:id="rId14"/>
    <p:sldId id="803" r:id="rId15"/>
    <p:sldId id="809" r:id="rId16"/>
    <p:sldId id="810" r:id="rId17"/>
    <p:sldId id="767" r:id="rId18"/>
    <p:sldId id="804" r:id="rId19"/>
    <p:sldId id="805" r:id="rId20"/>
    <p:sldId id="774" r:id="rId21"/>
    <p:sldId id="806" r:id="rId22"/>
    <p:sldId id="796" r:id="rId23"/>
    <p:sldId id="808" r:id="rId24"/>
    <p:sldId id="260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2385" autoAdjust="0"/>
  </p:normalViewPr>
  <p:slideViewPr>
    <p:cSldViewPr snapToGrid="0">
      <p:cViewPr varScale="1">
        <p:scale>
          <a:sx n="80" d="100"/>
          <a:sy n="80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CD0C9-3AE7-472C-AC92-1F81F51EF2A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0F9E7B2-93C3-4230-8A13-DF6229BDCAED}">
      <dgm:prSet phldrT="[Metin]"/>
      <dgm:spPr/>
      <dgm:t>
        <a:bodyPr/>
        <a:lstStyle/>
        <a:p>
          <a:r>
            <a:rPr lang="tr-TR" dirty="0"/>
            <a:t>İbadet; </a:t>
          </a:r>
        </a:p>
      </dgm:t>
    </dgm:pt>
    <dgm:pt modelId="{AD41C284-D519-4408-8805-7540C980DFF5}" type="parTrans" cxnId="{47289A43-E4C0-4780-9BDC-6B6A214943F9}">
      <dgm:prSet/>
      <dgm:spPr/>
      <dgm:t>
        <a:bodyPr/>
        <a:lstStyle/>
        <a:p>
          <a:endParaRPr lang="tr-TR"/>
        </a:p>
      </dgm:t>
    </dgm:pt>
    <dgm:pt modelId="{9E11598F-FB54-4059-82C0-57F32ABEC668}" type="sibTrans" cxnId="{47289A43-E4C0-4780-9BDC-6B6A214943F9}">
      <dgm:prSet/>
      <dgm:spPr/>
      <dgm:t>
        <a:bodyPr/>
        <a:lstStyle/>
        <a:p>
          <a:endParaRPr lang="tr-TR"/>
        </a:p>
      </dgm:t>
    </dgm:pt>
    <dgm:pt modelId="{DC94F7CE-33A5-4002-9295-12DA1BA12B2A}">
      <dgm:prSet phldrT="[Metin]"/>
      <dgm:spPr/>
      <dgm:t>
        <a:bodyPr/>
        <a:lstStyle/>
        <a:p>
          <a:r>
            <a:rPr lang="tr-TR" dirty="0"/>
            <a:t>Sabrı, diğerkâmlığı ve sorumluluğu öğretir</a:t>
          </a:r>
        </a:p>
      </dgm:t>
    </dgm:pt>
    <dgm:pt modelId="{18BD0B44-9737-4F56-A8DF-7DDF5112759C}" type="parTrans" cxnId="{D04B3071-E5DF-4D54-AB17-F67C8143CD83}">
      <dgm:prSet/>
      <dgm:spPr/>
      <dgm:t>
        <a:bodyPr/>
        <a:lstStyle/>
        <a:p>
          <a:endParaRPr lang="tr-TR"/>
        </a:p>
      </dgm:t>
    </dgm:pt>
    <dgm:pt modelId="{1775D520-5948-44E7-93CC-B6B35A17A9DC}" type="sibTrans" cxnId="{D04B3071-E5DF-4D54-AB17-F67C8143CD83}">
      <dgm:prSet/>
      <dgm:spPr/>
      <dgm:t>
        <a:bodyPr/>
        <a:lstStyle/>
        <a:p>
          <a:endParaRPr lang="tr-TR"/>
        </a:p>
      </dgm:t>
    </dgm:pt>
    <dgm:pt modelId="{66C2FB88-B4FE-404B-AEBC-B1B3E365F84C}">
      <dgm:prSet/>
      <dgm:spPr/>
      <dgm:t>
        <a:bodyPr/>
        <a:lstStyle/>
        <a:p>
          <a:r>
            <a:rPr lang="tr-TR" dirty="0"/>
            <a:t>İnsanı Allah’a yaklaştırır</a:t>
          </a:r>
        </a:p>
      </dgm:t>
    </dgm:pt>
    <dgm:pt modelId="{0BD012D3-CBBA-4400-8726-0199C275FAD7}" type="parTrans" cxnId="{5AB3C53B-D76D-4F9C-BA2D-6B5717612818}">
      <dgm:prSet/>
      <dgm:spPr/>
      <dgm:t>
        <a:bodyPr/>
        <a:lstStyle/>
        <a:p>
          <a:endParaRPr lang="tr-TR"/>
        </a:p>
      </dgm:t>
    </dgm:pt>
    <dgm:pt modelId="{D20A147B-4A0D-4665-903C-4F99901A41FB}" type="sibTrans" cxnId="{5AB3C53B-D76D-4F9C-BA2D-6B5717612818}">
      <dgm:prSet/>
      <dgm:spPr/>
      <dgm:t>
        <a:bodyPr/>
        <a:lstStyle/>
        <a:p>
          <a:endParaRPr lang="tr-TR"/>
        </a:p>
      </dgm:t>
    </dgm:pt>
    <dgm:pt modelId="{7C7D2F85-33A5-4686-A3B0-20C88A8D5F8F}">
      <dgm:prSet/>
      <dgm:spPr/>
      <dgm:t>
        <a:bodyPr/>
        <a:lstStyle/>
        <a:p>
          <a:r>
            <a:rPr lang="tr-TR" dirty="0"/>
            <a:t>Kötü söz, iş ve davranışlardan alıkoyar</a:t>
          </a:r>
        </a:p>
      </dgm:t>
    </dgm:pt>
    <dgm:pt modelId="{E90C6E3B-422F-4AD0-9799-76735CE49988}" type="parTrans" cxnId="{F935864C-D7F3-4354-8AC8-9E6DE728A9B9}">
      <dgm:prSet/>
      <dgm:spPr/>
      <dgm:t>
        <a:bodyPr/>
        <a:lstStyle/>
        <a:p>
          <a:endParaRPr lang="tr-TR"/>
        </a:p>
      </dgm:t>
    </dgm:pt>
    <dgm:pt modelId="{9F95D8AF-3DD9-4237-A784-4F996E52F4DC}" type="sibTrans" cxnId="{F935864C-D7F3-4354-8AC8-9E6DE728A9B9}">
      <dgm:prSet/>
      <dgm:spPr/>
      <dgm:t>
        <a:bodyPr/>
        <a:lstStyle/>
        <a:p>
          <a:endParaRPr lang="tr-TR"/>
        </a:p>
      </dgm:t>
    </dgm:pt>
    <dgm:pt modelId="{FB4CF469-66FD-453F-8456-136C3CBD6E86}">
      <dgm:prSet/>
      <dgm:spPr/>
      <dgm:t>
        <a:bodyPr/>
        <a:lstStyle/>
        <a:p>
          <a:r>
            <a:rPr lang="tr-TR" dirty="0"/>
            <a:t>Kötü duyguları yok eder</a:t>
          </a:r>
        </a:p>
      </dgm:t>
    </dgm:pt>
    <dgm:pt modelId="{88C9DF9D-6EDD-40D0-8BE1-396A1D06E2A6}" type="parTrans" cxnId="{943DA3CA-71F7-4E4E-8E3C-CDE24A25042A}">
      <dgm:prSet/>
      <dgm:spPr/>
      <dgm:t>
        <a:bodyPr/>
        <a:lstStyle/>
        <a:p>
          <a:endParaRPr lang="tr-TR"/>
        </a:p>
      </dgm:t>
    </dgm:pt>
    <dgm:pt modelId="{746DA4BD-249D-4E84-A918-B60E19145BD3}" type="sibTrans" cxnId="{943DA3CA-71F7-4E4E-8E3C-CDE24A25042A}">
      <dgm:prSet/>
      <dgm:spPr/>
      <dgm:t>
        <a:bodyPr/>
        <a:lstStyle/>
        <a:p>
          <a:endParaRPr lang="tr-TR"/>
        </a:p>
      </dgm:t>
    </dgm:pt>
    <dgm:pt modelId="{341E5E7B-4C41-45A7-B42D-EEB24622115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/>
            <a:t>Ahlakı güzelleştirir</a:t>
          </a:r>
        </a:p>
      </dgm:t>
    </dgm:pt>
    <dgm:pt modelId="{4071BABA-2D10-441B-8135-BD3CBFBB7738}" type="parTrans" cxnId="{31610414-ADDF-47C3-8536-92F3E87B14A4}">
      <dgm:prSet/>
      <dgm:spPr/>
      <dgm:t>
        <a:bodyPr/>
        <a:lstStyle/>
        <a:p>
          <a:endParaRPr lang="tr-TR"/>
        </a:p>
      </dgm:t>
    </dgm:pt>
    <dgm:pt modelId="{49130A59-48AF-448D-8DF3-847A5C97A9BC}" type="sibTrans" cxnId="{31610414-ADDF-47C3-8536-92F3E87B14A4}">
      <dgm:prSet/>
      <dgm:spPr/>
      <dgm:t>
        <a:bodyPr/>
        <a:lstStyle/>
        <a:p>
          <a:endParaRPr lang="tr-TR"/>
        </a:p>
      </dgm:t>
    </dgm:pt>
    <dgm:pt modelId="{D57B5CE4-710A-43B1-A770-F90ACCEEC266}" type="pres">
      <dgm:prSet presAssocID="{46BCD0C9-3AE7-472C-AC92-1F81F51EF2A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169D0C-ABEB-47D4-8598-65D2A6A4C917}" type="pres">
      <dgm:prSet presAssocID="{E0F9E7B2-93C3-4230-8A13-DF6229BDCAED}" presName="root" presStyleCnt="0"/>
      <dgm:spPr/>
    </dgm:pt>
    <dgm:pt modelId="{328063DF-2D69-4EE7-9F8F-23EBCB2F4BB8}" type="pres">
      <dgm:prSet presAssocID="{E0F9E7B2-93C3-4230-8A13-DF6229BDCAED}" presName="rootComposite" presStyleCnt="0"/>
      <dgm:spPr/>
    </dgm:pt>
    <dgm:pt modelId="{5CDA2095-E480-4CE9-BA52-C103EF9726AB}" type="pres">
      <dgm:prSet presAssocID="{E0F9E7B2-93C3-4230-8A13-DF6229BDCAED}" presName="rootText" presStyleLbl="node1" presStyleIdx="0" presStyleCnt="1" custScaleX="275587"/>
      <dgm:spPr/>
    </dgm:pt>
    <dgm:pt modelId="{7ACE89AF-234B-4F7D-B882-4F51BAEABB23}" type="pres">
      <dgm:prSet presAssocID="{E0F9E7B2-93C3-4230-8A13-DF6229BDCAED}" presName="rootConnector" presStyleLbl="node1" presStyleIdx="0" presStyleCnt="1"/>
      <dgm:spPr/>
    </dgm:pt>
    <dgm:pt modelId="{8601276A-B0EB-4B21-9036-8EAF65933360}" type="pres">
      <dgm:prSet presAssocID="{E0F9E7B2-93C3-4230-8A13-DF6229BDCAED}" presName="childShape" presStyleCnt="0"/>
      <dgm:spPr/>
    </dgm:pt>
    <dgm:pt modelId="{B10F3777-54AF-40FD-8F8F-F4A046BCAFE3}" type="pres">
      <dgm:prSet presAssocID="{0BD012D3-CBBA-4400-8726-0199C275FAD7}" presName="Name13" presStyleLbl="parChTrans1D2" presStyleIdx="0" presStyleCnt="5" custSzX="899242"/>
      <dgm:spPr/>
    </dgm:pt>
    <dgm:pt modelId="{F89A8234-E05E-450B-B80B-DE5BD52414A1}" type="pres">
      <dgm:prSet presAssocID="{66C2FB88-B4FE-404B-AEBC-B1B3E365F84C}" presName="childText" presStyleLbl="bgAcc1" presStyleIdx="0" presStyleCnt="5" custScaleX="475760">
        <dgm:presLayoutVars>
          <dgm:bulletEnabled val="1"/>
        </dgm:presLayoutVars>
      </dgm:prSet>
      <dgm:spPr/>
    </dgm:pt>
    <dgm:pt modelId="{F4298FB8-E832-425C-A125-E1033D6697FA}" type="pres">
      <dgm:prSet presAssocID="{4071BABA-2D10-441B-8135-BD3CBFBB7738}" presName="Name13" presStyleLbl="parChTrans1D2" presStyleIdx="1" presStyleCnt="5" custSzX="899242"/>
      <dgm:spPr/>
    </dgm:pt>
    <dgm:pt modelId="{7DAB1AB6-393D-4A1F-BF55-97CF552DCD4B}" type="pres">
      <dgm:prSet presAssocID="{341E5E7B-4C41-45A7-B42D-EEB24622115C}" presName="childText" presStyleLbl="bgAcc1" presStyleIdx="1" presStyleCnt="5" custScaleX="475760">
        <dgm:presLayoutVars>
          <dgm:bulletEnabled val="1"/>
        </dgm:presLayoutVars>
      </dgm:prSet>
      <dgm:spPr/>
    </dgm:pt>
    <dgm:pt modelId="{6EE61FF9-BB5D-4283-B868-EEBAA2400D2C}" type="pres">
      <dgm:prSet presAssocID="{88C9DF9D-6EDD-40D0-8BE1-396A1D06E2A6}" presName="Name13" presStyleLbl="parChTrans1D2" presStyleIdx="2" presStyleCnt="5" custSzX="899242"/>
      <dgm:spPr/>
    </dgm:pt>
    <dgm:pt modelId="{43F863DF-88F0-4842-8A75-B1FFBFA974AD}" type="pres">
      <dgm:prSet presAssocID="{FB4CF469-66FD-453F-8456-136C3CBD6E86}" presName="childText" presStyleLbl="bgAcc1" presStyleIdx="2" presStyleCnt="5" custScaleX="475760">
        <dgm:presLayoutVars>
          <dgm:bulletEnabled val="1"/>
        </dgm:presLayoutVars>
      </dgm:prSet>
      <dgm:spPr/>
    </dgm:pt>
    <dgm:pt modelId="{2059EB92-B74F-4118-8E90-70857B2770E9}" type="pres">
      <dgm:prSet presAssocID="{E90C6E3B-422F-4AD0-9799-76735CE49988}" presName="Name13" presStyleLbl="parChTrans1D2" presStyleIdx="3" presStyleCnt="5" custSzX="899242"/>
      <dgm:spPr/>
    </dgm:pt>
    <dgm:pt modelId="{2951780D-1D04-451E-90E9-1323765D8243}" type="pres">
      <dgm:prSet presAssocID="{7C7D2F85-33A5-4686-A3B0-20C88A8D5F8F}" presName="childText" presStyleLbl="bgAcc1" presStyleIdx="3" presStyleCnt="5" custScaleX="475760">
        <dgm:presLayoutVars>
          <dgm:bulletEnabled val="1"/>
        </dgm:presLayoutVars>
      </dgm:prSet>
      <dgm:spPr/>
    </dgm:pt>
    <dgm:pt modelId="{0BD925FD-9BC6-46AE-93C5-C1A2B990151B}" type="pres">
      <dgm:prSet presAssocID="{18BD0B44-9737-4F56-A8DF-7DDF5112759C}" presName="Name13" presStyleLbl="parChTrans1D2" presStyleIdx="4" presStyleCnt="5" custSzX="899242"/>
      <dgm:spPr/>
    </dgm:pt>
    <dgm:pt modelId="{DCF20FE1-1836-45EE-91FE-4C04D07077FD}" type="pres">
      <dgm:prSet presAssocID="{DC94F7CE-33A5-4002-9295-12DA1BA12B2A}" presName="childText" presStyleLbl="bgAcc1" presStyleIdx="4" presStyleCnt="5" custScaleX="475760">
        <dgm:presLayoutVars>
          <dgm:bulletEnabled val="1"/>
        </dgm:presLayoutVars>
      </dgm:prSet>
      <dgm:spPr/>
    </dgm:pt>
  </dgm:ptLst>
  <dgm:cxnLst>
    <dgm:cxn modelId="{31B03F0C-4174-44A7-B917-4B53BAFA96EC}" type="presOf" srcId="{18BD0B44-9737-4F56-A8DF-7DDF5112759C}" destId="{0BD925FD-9BC6-46AE-93C5-C1A2B990151B}" srcOrd="0" destOrd="0" presId="urn:microsoft.com/office/officeart/2005/8/layout/hierarchy3"/>
    <dgm:cxn modelId="{31610414-ADDF-47C3-8536-92F3E87B14A4}" srcId="{E0F9E7B2-93C3-4230-8A13-DF6229BDCAED}" destId="{341E5E7B-4C41-45A7-B42D-EEB24622115C}" srcOrd="1" destOrd="0" parTransId="{4071BABA-2D10-441B-8135-BD3CBFBB7738}" sibTransId="{49130A59-48AF-448D-8DF3-847A5C97A9BC}"/>
    <dgm:cxn modelId="{5AB3C53B-D76D-4F9C-BA2D-6B5717612818}" srcId="{E0F9E7B2-93C3-4230-8A13-DF6229BDCAED}" destId="{66C2FB88-B4FE-404B-AEBC-B1B3E365F84C}" srcOrd="0" destOrd="0" parTransId="{0BD012D3-CBBA-4400-8726-0199C275FAD7}" sibTransId="{D20A147B-4A0D-4665-903C-4F99901A41FB}"/>
    <dgm:cxn modelId="{47289A43-E4C0-4780-9BDC-6B6A214943F9}" srcId="{46BCD0C9-3AE7-472C-AC92-1F81F51EF2A9}" destId="{E0F9E7B2-93C3-4230-8A13-DF6229BDCAED}" srcOrd="0" destOrd="0" parTransId="{AD41C284-D519-4408-8805-7540C980DFF5}" sibTransId="{9E11598F-FB54-4059-82C0-57F32ABEC668}"/>
    <dgm:cxn modelId="{F935864C-D7F3-4354-8AC8-9E6DE728A9B9}" srcId="{E0F9E7B2-93C3-4230-8A13-DF6229BDCAED}" destId="{7C7D2F85-33A5-4686-A3B0-20C88A8D5F8F}" srcOrd="3" destOrd="0" parTransId="{E90C6E3B-422F-4AD0-9799-76735CE49988}" sibTransId="{9F95D8AF-3DD9-4237-A784-4F996E52F4DC}"/>
    <dgm:cxn modelId="{D04B3071-E5DF-4D54-AB17-F67C8143CD83}" srcId="{E0F9E7B2-93C3-4230-8A13-DF6229BDCAED}" destId="{DC94F7CE-33A5-4002-9295-12DA1BA12B2A}" srcOrd="4" destOrd="0" parTransId="{18BD0B44-9737-4F56-A8DF-7DDF5112759C}" sibTransId="{1775D520-5948-44E7-93CC-B6B35A17A9DC}"/>
    <dgm:cxn modelId="{5E536683-3331-4FA4-9383-68B752F36CF9}" type="presOf" srcId="{66C2FB88-B4FE-404B-AEBC-B1B3E365F84C}" destId="{F89A8234-E05E-450B-B80B-DE5BD52414A1}" srcOrd="0" destOrd="0" presId="urn:microsoft.com/office/officeart/2005/8/layout/hierarchy3"/>
    <dgm:cxn modelId="{8A398F85-A723-473B-B176-2170A71DA7F3}" type="presOf" srcId="{E90C6E3B-422F-4AD0-9799-76735CE49988}" destId="{2059EB92-B74F-4118-8E90-70857B2770E9}" srcOrd="0" destOrd="0" presId="urn:microsoft.com/office/officeart/2005/8/layout/hierarchy3"/>
    <dgm:cxn modelId="{CCD4EA89-E7AA-4AE3-9492-B00F8037B56D}" type="presOf" srcId="{E0F9E7B2-93C3-4230-8A13-DF6229BDCAED}" destId="{5CDA2095-E480-4CE9-BA52-C103EF9726AB}" srcOrd="0" destOrd="0" presId="urn:microsoft.com/office/officeart/2005/8/layout/hierarchy3"/>
    <dgm:cxn modelId="{A6AF698E-03FE-411C-8ECC-DB97E34F46F6}" type="presOf" srcId="{FB4CF469-66FD-453F-8456-136C3CBD6E86}" destId="{43F863DF-88F0-4842-8A75-B1FFBFA974AD}" srcOrd="0" destOrd="0" presId="urn:microsoft.com/office/officeart/2005/8/layout/hierarchy3"/>
    <dgm:cxn modelId="{7F809A94-40DB-425E-B7A5-DCB9223E162E}" type="presOf" srcId="{0BD012D3-CBBA-4400-8726-0199C275FAD7}" destId="{B10F3777-54AF-40FD-8F8F-F4A046BCAFE3}" srcOrd="0" destOrd="0" presId="urn:microsoft.com/office/officeart/2005/8/layout/hierarchy3"/>
    <dgm:cxn modelId="{B1EA629F-2ACA-4FD8-A808-EA0AC1A943D2}" type="presOf" srcId="{DC94F7CE-33A5-4002-9295-12DA1BA12B2A}" destId="{DCF20FE1-1836-45EE-91FE-4C04D07077FD}" srcOrd="0" destOrd="0" presId="urn:microsoft.com/office/officeart/2005/8/layout/hierarchy3"/>
    <dgm:cxn modelId="{3E1C2BAD-1741-4FFB-B6AA-D5A8EE9C3493}" type="presOf" srcId="{E0F9E7B2-93C3-4230-8A13-DF6229BDCAED}" destId="{7ACE89AF-234B-4F7D-B882-4F51BAEABB23}" srcOrd="1" destOrd="0" presId="urn:microsoft.com/office/officeart/2005/8/layout/hierarchy3"/>
    <dgm:cxn modelId="{CE5632C3-68DB-452E-B9EE-7226C8F8A79F}" type="presOf" srcId="{341E5E7B-4C41-45A7-B42D-EEB24622115C}" destId="{7DAB1AB6-393D-4A1F-BF55-97CF552DCD4B}" srcOrd="0" destOrd="0" presId="urn:microsoft.com/office/officeart/2005/8/layout/hierarchy3"/>
    <dgm:cxn modelId="{5BDA93C8-6E5E-4BFE-B02B-162A372CFC5C}" type="presOf" srcId="{88C9DF9D-6EDD-40D0-8BE1-396A1D06E2A6}" destId="{6EE61FF9-BB5D-4283-B868-EEBAA2400D2C}" srcOrd="0" destOrd="0" presId="urn:microsoft.com/office/officeart/2005/8/layout/hierarchy3"/>
    <dgm:cxn modelId="{943DA3CA-71F7-4E4E-8E3C-CDE24A25042A}" srcId="{E0F9E7B2-93C3-4230-8A13-DF6229BDCAED}" destId="{FB4CF469-66FD-453F-8456-136C3CBD6E86}" srcOrd="2" destOrd="0" parTransId="{88C9DF9D-6EDD-40D0-8BE1-396A1D06E2A6}" sibTransId="{746DA4BD-249D-4E84-A918-B60E19145BD3}"/>
    <dgm:cxn modelId="{05162CEE-75AC-4D93-918B-005253DA41FC}" type="presOf" srcId="{46BCD0C9-3AE7-472C-AC92-1F81F51EF2A9}" destId="{D57B5CE4-710A-43B1-A770-F90ACCEEC266}" srcOrd="0" destOrd="0" presId="urn:microsoft.com/office/officeart/2005/8/layout/hierarchy3"/>
    <dgm:cxn modelId="{47FD3CF0-CB9C-44CC-A05F-8AF3A660B8CD}" type="presOf" srcId="{7C7D2F85-33A5-4686-A3B0-20C88A8D5F8F}" destId="{2951780D-1D04-451E-90E9-1323765D8243}" srcOrd="0" destOrd="0" presId="urn:microsoft.com/office/officeart/2005/8/layout/hierarchy3"/>
    <dgm:cxn modelId="{776879F3-EB53-4479-8D39-522704F31102}" type="presOf" srcId="{4071BABA-2D10-441B-8135-BD3CBFBB7738}" destId="{F4298FB8-E832-425C-A125-E1033D6697FA}" srcOrd="0" destOrd="0" presId="urn:microsoft.com/office/officeart/2005/8/layout/hierarchy3"/>
    <dgm:cxn modelId="{4F543736-9EB2-46A2-B848-533E573D88E1}" type="presParOf" srcId="{D57B5CE4-710A-43B1-A770-F90ACCEEC266}" destId="{DA169D0C-ABEB-47D4-8598-65D2A6A4C917}" srcOrd="0" destOrd="0" presId="urn:microsoft.com/office/officeart/2005/8/layout/hierarchy3"/>
    <dgm:cxn modelId="{6BE33039-B6CF-478F-8673-E11BF87E3CF7}" type="presParOf" srcId="{DA169D0C-ABEB-47D4-8598-65D2A6A4C917}" destId="{328063DF-2D69-4EE7-9F8F-23EBCB2F4BB8}" srcOrd="0" destOrd="0" presId="urn:microsoft.com/office/officeart/2005/8/layout/hierarchy3"/>
    <dgm:cxn modelId="{757305A0-F94C-4C33-9877-69A7E82AB636}" type="presParOf" srcId="{328063DF-2D69-4EE7-9F8F-23EBCB2F4BB8}" destId="{5CDA2095-E480-4CE9-BA52-C103EF9726AB}" srcOrd="0" destOrd="0" presId="urn:microsoft.com/office/officeart/2005/8/layout/hierarchy3"/>
    <dgm:cxn modelId="{7E3744C9-8E2B-4A5A-A2C5-3CDECF3C43A7}" type="presParOf" srcId="{328063DF-2D69-4EE7-9F8F-23EBCB2F4BB8}" destId="{7ACE89AF-234B-4F7D-B882-4F51BAEABB23}" srcOrd="1" destOrd="0" presId="urn:microsoft.com/office/officeart/2005/8/layout/hierarchy3"/>
    <dgm:cxn modelId="{43F0B211-EBA4-4CFE-9CF0-B6D01BC9C1BF}" type="presParOf" srcId="{DA169D0C-ABEB-47D4-8598-65D2A6A4C917}" destId="{8601276A-B0EB-4B21-9036-8EAF65933360}" srcOrd="1" destOrd="0" presId="urn:microsoft.com/office/officeart/2005/8/layout/hierarchy3"/>
    <dgm:cxn modelId="{A6FB11E1-945D-4834-B954-12827E1BAE4B}" type="presParOf" srcId="{8601276A-B0EB-4B21-9036-8EAF65933360}" destId="{B10F3777-54AF-40FD-8F8F-F4A046BCAFE3}" srcOrd="0" destOrd="0" presId="urn:microsoft.com/office/officeart/2005/8/layout/hierarchy3"/>
    <dgm:cxn modelId="{8DEB27A6-C587-4EB3-A878-499E01F04A2C}" type="presParOf" srcId="{8601276A-B0EB-4B21-9036-8EAF65933360}" destId="{F89A8234-E05E-450B-B80B-DE5BD52414A1}" srcOrd="1" destOrd="0" presId="urn:microsoft.com/office/officeart/2005/8/layout/hierarchy3"/>
    <dgm:cxn modelId="{E691C873-2FC0-495A-8614-0049D0F79C81}" type="presParOf" srcId="{8601276A-B0EB-4B21-9036-8EAF65933360}" destId="{F4298FB8-E832-425C-A125-E1033D6697FA}" srcOrd="2" destOrd="0" presId="urn:microsoft.com/office/officeart/2005/8/layout/hierarchy3"/>
    <dgm:cxn modelId="{A891C964-C31D-45EA-923D-1BB40F808FF9}" type="presParOf" srcId="{8601276A-B0EB-4B21-9036-8EAF65933360}" destId="{7DAB1AB6-393D-4A1F-BF55-97CF552DCD4B}" srcOrd="3" destOrd="0" presId="urn:microsoft.com/office/officeart/2005/8/layout/hierarchy3"/>
    <dgm:cxn modelId="{240D9B92-612A-4A34-A297-991BCE7FA8AE}" type="presParOf" srcId="{8601276A-B0EB-4B21-9036-8EAF65933360}" destId="{6EE61FF9-BB5D-4283-B868-EEBAA2400D2C}" srcOrd="4" destOrd="0" presId="urn:microsoft.com/office/officeart/2005/8/layout/hierarchy3"/>
    <dgm:cxn modelId="{8999D48A-7E48-4A3E-B8C2-CF0CC7F2E3AE}" type="presParOf" srcId="{8601276A-B0EB-4B21-9036-8EAF65933360}" destId="{43F863DF-88F0-4842-8A75-B1FFBFA974AD}" srcOrd="5" destOrd="0" presId="urn:microsoft.com/office/officeart/2005/8/layout/hierarchy3"/>
    <dgm:cxn modelId="{2B757495-3048-48E9-A9CF-55A18FA6D1E8}" type="presParOf" srcId="{8601276A-B0EB-4B21-9036-8EAF65933360}" destId="{2059EB92-B74F-4118-8E90-70857B2770E9}" srcOrd="6" destOrd="0" presId="urn:microsoft.com/office/officeart/2005/8/layout/hierarchy3"/>
    <dgm:cxn modelId="{FB734C97-EEA2-4615-8036-825855B96562}" type="presParOf" srcId="{8601276A-B0EB-4B21-9036-8EAF65933360}" destId="{2951780D-1D04-451E-90E9-1323765D8243}" srcOrd="7" destOrd="0" presId="urn:microsoft.com/office/officeart/2005/8/layout/hierarchy3"/>
    <dgm:cxn modelId="{FFF9BE80-C375-405D-8614-273C3A0A04D3}" type="presParOf" srcId="{8601276A-B0EB-4B21-9036-8EAF65933360}" destId="{0BD925FD-9BC6-46AE-93C5-C1A2B990151B}" srcOrd="8" destOrd="0" presId="urn:microsoft.com/office/officeart/2005/8/layout/hierarchy3"/>
    <dgm:cxn modelId="{53E7AD68-6062-4C16-8B10-053E60DCAE49}" type="presParOf" srcId="{8601276A-B0EB-4B21-9036-8EAF65933360}" destId="{DCF20FE1-1836-45EE-91FE-4C04D07077F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BCD0C9-3AE7-472C-AC92-1F81F51EF2A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0F9E7B2-93C3-4230-8A13-DF6229BDCAED}">
      <dgm:prSet phldrT="[Metin]"/>
      <dgm:spPr/>
      <dgm:t>
        <a:bodyPr/>
        <a:lstStyle/>
        <a:p>
          <a:r>
            <a:rPr lang="tr-TR" dirty="0"/>
            <a:t>İbadet; </a:t>
          </a:r>
        </a:p>
      </dgm:t>
    </dgm:pt>
    <dgm:pt modelId="{AD41C284-D519-4408-8805-7540C980DFF5}" type="parTrans" cxnId="{47289A43-E4C0-4780-9BDC-6B6A214943F9}">
      <dgm:prSet/>
      <dgm:spPr/>
      <dgm:t>
        <a:bodyPr/>
        <a:lstStyle/>
        <a:p>
          <a:endParaRPr lang="tr-TR"/>
        </a:p>
      </dgm:t>
    </dgm:pt>
    <dgm:pt modelId="{9E11598F-FB54-4059-82C0-57F32ABEC668}" type="sibTrans" cxnId="{47289A43-E4C0-4780-9BDC-6B6A214943F9}">
      <dgm:prSet/>
      <dgm:spPr/>
      <dgm:t>
        <a:bodyPr/>
        <a:lstStyle/>
        <a:p>
          <a:endParaRPr lang="tr-TR"/>
        </a:p>
      </dgm:t>
    </dgm:pt>
    <dgm:pt modelId="{66C2FB88-B4FE-404B-AEBC-B1B3E365F84C}">
      <dgm:prSet/>
      <dgm:spPr/>
      <dgm:t>
        <a:bodyPr/>
        <a:lstStyle/>
        <a:p>
          <a:r>
            <a:rPr lang="tr-TR" dirty="0"/>
            <a:t>Allah’a olan güvenimizi, hayata dair ümidimizi artırır</a:t>
          </a:r>
        </a:p>
      </dgm:t>
    </dgm:pt>
    <dgm:pt modelId="{0BD012D3-CBBA-4400-8726-0199C275FAD7}" type="parTrans" cxnId="{5AB3C53B-D76D-4F9C-BA2D-6B5717612818}">
      <dgm:prSet/>
      <dgm:spPr/>
      <dgm:t>
        <a:bodyPr/>
        <a:lstStyle/>
        <a:p>
          <a:endParaRPr lang="tr-TR"/>
        </a:p>
      </dgm:t>
    </dgm:pt>
    <dgm:pt modelId="{D20A147B-4A0D-4665-903C-4F99901A41FB}" type="sibTrans" cxnId="{5AB3C53B-D76D-4F9C-BA2D-6B5717612818}">
      <dgm:prSet/>
      <dgm:spPr/>
      <dgm:t>
        <a:bodyPr/>
        <a:lstStyle/>
        <a:p>
          <a:endParaRPr lang="tr-TR"/>
        </a:p>
      </dgm:t>
    </dgm:pt>
    <dgm:pt modelId="{7C7D2F85-33A5-4686-A3B0-20C88A8D5F8F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/>
            <a:t>Allah’ın sevgisine/rızasına nail oluruz</a:t>
          </a:r>
        </a:p>
      </dgm:t>
    </dgm:pt>
    <dgm:pt modelId="{E90C6E3B-422F-4AD0-9799-76735CE49988}" type="parTrans" cxnId="{F935864C-D7F3-4354-8AC8-9E6DE728A9B9}">
      <dgm:prSet/>
      <dgm:spPr/>
      <dgm:t>
        <a:bodyPr/>
        <a:lstStyle/>
        <a:p>
          <a:endParaRPr lang="tr-TR"/>
        </a:p>
      </dgm:t>
    </dgm:pt>
    <dgm:pt modelId="{9F95D8AF-3DD9-4237-A784-4F996E52F4DC}" type="sibTrans" cxnId="{F935864C-D7F3-4354-8AC8-9E6DE728A9B9}">
      <dgm:prSet/>
      <dgm:spPr/>
      <dgm:t>
        <a:bodyPr/>
        <a:lstStyle/>
        <a:p>
          <a:endParaRPr lang="tr-TR"/>
        </a:p>
      </dgm:t>
    </dgm:pt>
    <dgm:pt modelId="{FB4CF469-66FD-453F-8456-136C3CBD6E86}">
      <dgm:prSet/>
      <dgm:spPr/>
      <dgm:t>
        <a:bodyPr/>
        <a:lstStyle/>
        <a:p>
          <a:r>
            <a:rPr lang="tr-TR" dirty="0"/>
            <a:t>İnsanlar arasındaki kaynaşmaya katkı sağlar</a:t>
          </a:r>
        </a:p>
      </dgm:t>
    </dgm:pt>
    <dgm:pt modelId="{88C9DF9D-6EDD-40D0-8BE1-396A1D06E2A6}" type="parTrans" cxnId="{943DA3CA-71F7-4E4E-8E3C-CDE24A25042A}">
      <dgm:prSet/>
      <dgm:spPr/>
      <dgm:t>
        <a:bodyPr/>
        <a:lstStyle/>
        <a:p>
          <a:endParaRPr lang="tr-TR"/>
        </a:p>
      </dgm:t>
    </dgm:pt>
    <dgm:pt modelId="{746DA4BD-249D-4E84-A918-B60E19145BD3}" type="sibTrans" cxnId="{943DA3CA-71F7-4E4E-8E3C-CDE24A25042A}">
      <dgm:prSet/>
      <dgm:spPr/>
      <dgm:t>
        <a:bodyPr/>
        <a:lstStyle/>
        <a:p>
          <a:endParaRPr lang="tr-TR"/>
        </a:p>
      </dgm:t>
    </dgm:pt>
    <dgm:pt modelId="{341E5E7B-4C41-45A7-B42D-EEB24622115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/>
            <a:t>Sosyal yardımlaşmayı ve dayanışmayı sağlar</a:t>
          </a:r>
        </a:p>
      </dgm:t>
    </dgm:pt>
    <dgm:pt modelId="{4071BABA-2D10-441B-8135-BD3CBFBB7738}" type="parTrans" cxnId="{31610414-ADDF-47C3-8536-92F3E87B14A4}">
      <dgm:prSet/>
      <dgm:spPr/>
      <dgm:t>
        <a:bodyPr/>
        <a:lstStyle/>
        <a:p>
          <a:endParaRPr lang="tr-TR"/>
        </a:p>
      </dgm:t>
    </dgm:pt>
    <dgm:pt modelId="{49130A59-48AF-448D-8DF3-847A5C97A9BC}" type="sibTrans" cxnId="{31610414-ADDF-47C3-8536-92F3E87B14A4}">
      <dgm:prSet/>
      <dgm:spPr/>
      <dgm:t>
        <a:bodyPr/>
        <a:lstStyle/>
        <a:p>
          <a:endParaRPr lang="tr-TR"/>
        </a:p>
      </dgm:t>
    </dgm:pt>
    <dgm:pt modelId="{D57B5CE4-710A-43B1-A770-F90ACCEEC266}" type="pres">
      <dgm:prSet presAssocID="{46BCD0C9-3AE7-472C-AC92-1F81F51EF2A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169D0C-ABEB-47D4-8598-65D2A6A4C917}" type="pres">
      <dgm:prSet presAssocID="{E0F9E7B2-93C3-4230-8A13-DF6229BDCAED}" presName="root" presStyleCnt="0"/>
      <dgm:spPr/>
    </dgm:pt>
    <dgm:pt modelId="{328063DF-2D69-4EE7-9F8F-23EBCB2F4BB8}" type="pres">
      <dgm:prSet presAssocID="{E0F9E7B2-93C3-4230-8A13-DF6229BDCAED}" presName="rootComposite" presStyleCnt="0"/>
      <dgm:spPr/>
    </dgm:pt>
    <dgm:pt modelId="{5CDA2095-E480-4CE9-BA52-C103EF9726AB}" type="pres">
      <dgm:prSet presAssocID="{E0F9E7B2-93C3-4230-8A13-DF6229BDCAED}" presName="rootText" presStyleLbl="node1" presStyleIdx="0" presStyleCnt="1" custScaleX="275587"/>
      <dgm:spPr/>
    </dgm:pt>
    <dgm:pt modelId="{7ACE89AF-234B-4F7D-B882-4F51BAEABB23}" type="pres">
      <dgm:prSet presAssocID="{E0F9E7B2-93C3-4230-8A13-DF6229BDCAED}" presName="rootConnector" presStyleLbl="node1" presStyleIdx="0" presStyleCnt="1"/>
      <dgm:spPr/>
    </dgm:pt>
    <dgm:pt modelId="{8601276A-B0EB-4B21-9036-8EAF65933360}" type="pres">
      <dgm:prSet presAssocID="{E0F9E7B2-93C3-4230-8A13-DF6229BDCAED}" presName="childShape" presStyleCnt="0"/>
      <dgm:spPr/>
    </dgm:pt>
    <dgm:pt modelId="{B10F3777-54AF-40FD-8F8F-F4A046BCAFE3}" type="pres">
      <dgm:prSet presAssocID="{0BD012D3-CBBA-4400-8726-0199C275FAD7}" presName="Name13" presStyleLbl="parChTrans1D2" presStyleIdx="0" presStyleCnt="4" custSzX="899242"/>
      <dgm:spPr/>
    </dgm:pt>
    <dgm:pt modelId="{F89A8234-E05E-450B-B80B-DE5BD52414A1}" type="pres">
      <dgm:prSet presAssocID="{66C2FB88-B4FE-404B-AEBC-B1B3E365F84C}" presName="childText" presStyleLbl="bgAcc1" presStyleIdx="0" presStyleCnt="4" custScaleX="475760">
        <dgm:presLayoutVars>
          <dgm:bulletEnabled val="1"/>
        </dgm:presLayoutVars>
      </dgm:prSet>
      <dgm:spPr/>
    </dgm:pt>
    <dgm:pt modelId="{F4298FB8-E832-425C-A125-E1033D6697FA}" type="pres">
      <dgm:prSet presAssocID="{4071BABA-2D10-441B-8135-BD3CBFBB7738}" presName="Name13" presStyleLbl="parChTrans1D2" presStyleIdx="1" presStyleCnt="4" custSzX="899242"/>
      <dgm:spPr/>
    </dgm:pt>
    <dgm:pt modelId="{7DAB1AB6-393D-4A1F-BF55-97CF552DCD4B}" type="pres">
      <dgm:prSet presAssocID="{341E5E7B-4C41-45A7-B42D-EEB24622115C}" presName="childText" presStyleLbl="bgAcc1" presStyleIdx="1" presStyleCnt="4" custScaleX="475760">
        <dgm:presLayoutVars>
          <dgm:bulletEnabled val="1"/>
        </dgm:presLayoutVars>
      </dgm:prSet>
      <dgm:spPr/>
    </dgm:pt>
    <dgm:pt modelId="{6EE61FF9-BB5D-4283-B868-EEBAA2400D2C}" type="pres">
      <dgm:prSet presAssocID="{88C9DF9D-6EDD-40D0-8BE1-396A1D06E2A6}" presName="Name13" presStyleLbl="parChTrans1D2" presStyleIdx="2" presStyleCnt="4" custSzX="899242"/>
      <dgm:spPr/>
    </dgm:pt>
    <dgm:pt modelId="{43F863DF-88F0-4842-8A75-B1FFBFA974AD}" type="pres">
      <dgm:prSet presAssocID="{FB4CF469-66FD-453F-8456-136C3CBD6E86}" presName="childText" presStyleLbl="bgAcc1" presStyleIdx="2" presStyleCnt="4" custScaleX="475760">
        <dgm:presLayoutVars>
          <dgm:bulletEnabled val="1"/>
        </dgm:presLayoutVars>
      </dgm:prSet>
      <dgm:spPr/>
    </dgm:pt>
    <dgm:pt modelId="{2059EB92-B74F-4118-8E90-70857B2770E9}" type="pres">
      <dgm:prSet presAssocID="{E90C6E3B-422F-4AD0-9799-76735CE49988}" presName="Name13" presStyleLbl="parChTrans1D2" presStyleIdx="3" presStyleCnt="4" custSzX="899242"/>
      <dgm:spPr/>
    </dgm:pt>
    <dgm:pt modelId="{2951780D-1D04-451E-90E9-1323765D8243}" type="pres">
      <dgm:prSet presAssocID="{7C7D2F85-33A5-4686-A3B0-20C88A8D5F8F}" presName="childText" presStyleLbl="bgAcc1" presStyleIdx="3" presStyleCnt="4" custScaleX="475760">
        <dgm:presLayoutVars>
          <dgm:bulletEnabled val="1"/>
        </dgm:presLayoutVars>
      </dgm:prSet>
      <dgm:spPr/>
    </dgm:pt>
  </dgm:ptLst>
  <dgm:cxnLst>
    <dgm:cxn modelId="{31610414-ADDF-47C3-8536-92F3E87B14A4}" srcId="{E0F9E7B2-93C3-4230-8A13-DF6229BDCAED}" destId="{341E5E7B-4C41-45A7-B42D-EEB24622115C}" srcOrd="1" destOrd="0" parTransId="{4071BABA-2D10-441B-8135-BD3CBFBB7738}" sibTransId="{49130A59-48AF-448D-8DF3-847A5C97A9BC}"/>
    <dgm:cxn modelId="{5AB3C53B-D76D-4F9C-BA2D-6B5717612818}" srcId="{E0F9E7B2-93C3-4230-8A13-DF6229BDCAED}" destId="{66C2FB88-B4FE-404B-AEBC-B1B3E365F84C}" srcOrd="0" destOrd="0" parTransId="{0BD012D3-CBBA-4400-8726-0199C275FAD7}" sibTransId="{D20A147B-4A0D-4665-903C-4F99901A41FB}"/>
    <dgm:cxn modelId="{47289A43-E4C0-4780-9BDC-6B6A214943F9}" srcId="{46BCD0C9-3AE7-472C-AC92-1F81F51EF2A9}" destId="{E0F9E7B2-93C3-4230-8A13-DF6229BDCAED}" srcOrd="0" destOrd="0" parTransId="{AD41C284-D519-4408-8805-7540C980DFF5}" sibTransId="{9E11598F-FB54-4059-82C0-57F32ABEC668}"/>
    <dgm:cxn modelId="{F935864C-D7F3-4354-8AC8-9E6DE728A9B9}" srcId="{E0F9E7B2-93C3-4230-8A13-DF6229BDCAED}" destId="{7C7D2F85-33A5-4686-A3B0-20C88A8D5F8F}" srcOrd="3" destOrd="0" parTransId="{E90C6E3B-422F-4AD0-9799-76735CE49988}" sibTransId="{9F95D8AF-3DD9-4237-A784-4F996E52F4DC}"/>
    <dgm:cxn modelId="{5E536683-3331-4FA4-9383-68B752F36CF9}" type="presOf" srcId="{66C2FB88-B4FE-404B-AEBC-B1B3E365F84C}" destId="{F89A8234-E05E-450B-B80B-DE5BD52414A1}" srcOrd="0" destOrd="0" presId="urn:microsoft.com/office/officeart/2005/8/layout/hierarchy3"/>
    <dgm:cxn modelId="{8A398F85-A723-473B-B176-2170A71DA7F3}" type="presOf" srcId="{E90C6E3B-422F-4AD0-9799-76735CE49988}" destId="{2059EB92-B74F-4118-8E90-70857B2770E9}" srcOrd="0" destOrd="0" presId="urn:microsoft.com/office/officeart/2005/8/layout/hierarchy3"/>
    <dgm:cxn modelId="{CCD4EA89-E7AA-4AE3-9492-B00F8037B56D}" type="presOf" srcId="{E0F9E7B2-93C3-4230-8A13-DF6229BDCAED}" destId="{5CDA2095-E480-4CE9-BA52-C103EF9726AB}" srcOrd="0" destOrd="0" presId="urn:microsoft.com/office/officeart/2005/8/layout/hierarchy3"/>
    <dgm:cxn modelId="{A6AF698E-03FE-411C-8ECC-DB97E34F46F6}" type="presOf" srcId="{FB4CF469-66FD-453F-8456-136C3CBD6E86}" destId="{43F863DF-88F0-4842-8A75-B1FFBFA974AD}" srcOrd="0" destOrd="0" presId="urn:microsoft.com/office/officeart/2005/8/layout/hierarchy3"/>
    <dgm:cxn modelId="{7F809A94-40DB-425E-B7A5-DCB9223E162E}" type="presOf" srcId="{0BD012D3-CBBA-4400-8726-0199C275FAD7}" destId="{B10F3777-54AF-40FD-8F8F-F4A046BCAFE3}" srcOrd="0" destOrd="0" presId="urn:microsoft.com/office/officeart/2005/8/layout/hierarchy3"/>
    <dgm:cxn modelId="{3E1C2BAD-1741-4FFB-B6AA-D5A8EE9C3493}" type="presOf" srcId="{E0F9E7B2-93C3-4230-8A13-DF6229BDCAED}" destId="{7ACE89AF-234B-4F7D-B882-4F51BAEABB23}" srcOrd="1" destOrd="0" presId="urn:microsoft.com/office/officeart/2005/8/layout/hierarchy3"/>
    <dgm:cxn modelId="{CE5632C3-68DB-452E-B9EE-7226C8F8A79F}" type="presOf" srcId="{341E5E7B-4C41-45A7-B42D-EEB24622115C}" destId="{7DAB1AB6-393D-4A1F-BF55-97CF552DCD4B}" srcOrd="0" destOrd="0" presId="urn:microsoft.com/office/officeart/2005/8/layout/hierarchy3"/>
    <dgm:cxn modelId="{5BDA93C8-6E5E-4BFE-B02B-162A372CFC5C}" type="presOf" srcId="{88C9DF9D-6EDD-40D0-8BE1-396A1D06E2A6}" destId="{6EE61FF9-BB5D-4283-B868-EEBAA2400D2C}" srcOrd="0" destOrd="0" presId="urn:microsoft.com/office/officeart/2005/8/layout/hierarchy3"/>
    <dgm:cxn modelId="{943DA3CA-71F7-4E4E-8E3C-CDE24A25042A}" srcId="{E0F9E7B2-93C3-4230-8A13-DF6229BDCAED}" destId="{FB4CF469-66FD-453F-8456-136C3CBD6E86}" srcOrd="2" destOrd="0" parTransId="{88C9DF9D-6EDD-40D0-8BE1-396A1D06E2A6}" sibTransId="{746DA4BD-249D-4E84-A918-B60E19145BD3}"/>
    <dgm:cxn modelId="{05162CEE-75AC-4D93-918B-005253DA41FC}" type="presOf" srcId="{46BCD0C9-3AE7-472C-AC92-1F81F51EF2A9}" destId="{D57B5CE4-710A-43B1-A770-F90ACCEEC266}" srcOrd="0" destOrd="0" presId="urn:microsoft.com/office/officeart/2005/8/layout/hierarchy3"/>
    <dgm:cxn modelId="{47FD3CF0-CB9C-44CC-A05F-8AF3A660B8CD}" type="presOf" srcId="{7C7D2F85-33A5-4686-A3B0-20C88A8D5F8F}" destId="{2951780D-1D04-451E-90E9-1323765D8243}" srcOrd="0" destOrd="0" presId="urn:microsoft.com/office/officeart/2005/8/layout/hierarchy3"/>
    <dgm:cxn modelId="{776879F3-EB53-4479-8D39-522704F31102}" type="presOf" srcId="{4071BABA-2D10-441B-8135-BD3CBFBB7738}" destId="{F4298FB8-E832-425C-A125-E1033D6697FA}" srcOrd="0" destOrd="0" presId="urn:microsoft.com/office/officeart/2005/8/layout/hierarchy3"/>
    <dgm:cxn modelId="{4F543736-9EB2-46A2-B848-533E573D88E1}" type="presParOf" srcId="{D57B5CE4-710A-43B1-A770-F90ACCEEC266}" destId="{DA169D0C-ABEB-47D4-8598-65D2A6A4C917}" srcOrd="0" destOrd="0" presId="urn:microsoft.com/office/officeart/2005/8/layout/hierarchy3"/>
    <dgm:cxn modelId="{6BE33039-B6CF-478F-8673-E11BF87E3CF7}" type="presParOf" srcId="{DA169D0C-ABEB-47D4-8598-65D2A6A4C917}" destId="{328063DF-2D69-4EE7-9F8F-23EBCB2F4BB8}" srcOrd="0" destOrd="0" presId="urn:microsoft.com/office/officeart/2005/8/layout/hierarchy3"/>
    <dgm:cxn modelId="{757305A0-F94C-4C33-9877-69A7E82AB636}" type="presParOf" srcId="{328063DF-2D69-4EE7-9F8F-23EBCB2F4BB8}" destId="{5CDA2095-E480-4CE9-BA52-C103EF9726AB}" srcOrd="0" destOrd="0" presId="urn:microsoft.com/office/officeart/2005/8/layout/hierarchy3"/>
    <dgm:cxn modelId="{7E3744C9-8E2B-4A5A-A2C5-3CDECF3C43A7}" type="presParOf" srcId="{328063DF-2D69-4EE7-9F8F-23EBCB2F4BB8}" destId="{7ACE89AF-234B-4F7D-B882-4F51BAEABB23}" srcOrd="1" destOrd="0" presId="urn:microsoft.com/office/officeart/2005/8/layout/hierarchy3"/>
    <dgm:cxn modelId="{43F0B211-EBA4-4CFE-9CF0-B6D01BC9C1BF}" type="presParOf" srcId="{DA169D0C-ABEB-47D4-8598-65D2A6A4C917}" destId="{8601276A-B0EB-4B21-9036-8EAF65933360}" srcOrd="1" destOrd="0" presId="urn:microsoft.com/office/officeart/2005/8/layout/hierarchy3"/>
    <dgm:cxn modelId="{A6FB11E1-945D-4834-B954-12827E1BAE4B}" type="presParOf" srcId="{8601276A-B0EB-4B21-9036-8EAF65933360}" destId="{B10F3777-54AF-40FD-8F8F-F4A046BCAFE3}" srcOrd="0" destOrd="0" presId="urn:microsoft.com/office/officeart/2005/8/layout/hierarchy3"/>
    <dgm:cxn modelId="{8DEB27A6-C587-4EB3-A878-499E01F04A2C}" type="presParOf" srcId="{8601276A-B0EB-4B21-9036-8EAF65933360}" destId="{F89A8234-E05E-450B-B80B-DE5BD52414A1}" srcOrd="1" destOrd="0" presId="urn:microsoft.com/office/officeart/2005/8/layout/hierarchy3"/>
    <dgm:cxn modelId="{E691C873-2FC0-495A-8614-0049D0F79C81}" type="presParOf" srcId="{8601276A-B0EB-4B21-9036-8EAF65933360}" destId="{F4298FB8-E832-425C-A125-E1033D6697FA}" srcOrd="2" destOrd="0" presId="urn:microsoft.com/office/officeart/2005/8/layout/hierarchy3"/>
    <dgm:cxn modelId="{A891C964-C31D-45EA-923D-1BB40F808FF9}" type="presParOf" srcId="{8601276A-B0EB-4B21-9036-8EAF65933360}" destId="{7DAB1AB6-393D-4A1F-BF55-97CF552DCD4B}" srcOrd="3" destOrd="0" presId="urn:microsoft.com/office/officeart/2005/8/layout/hierarchy3"/>
    <dgm:cxn modelId="{240D9B92-612A-4A34-A297-991BCE7FA8AE}" type="presParOf" srcId="{8601276A-B0EB-4B21-9036-8EAF65933360}" destId="{6EE61FF9-BB5D-4283-B868-EEBAA2400D2C}" srcOrd="4" destOrd="0" presId="urn:microsoft.com/office/officeart/2005/8/layout/hierarchy3"/>
    <dgm:cxn modelId="{8999D48A-7E48-4A3E-B8C2-CF0CC7F2E3AE}" type="presParOf" srcId="{8601276A-B0EB-4B21-9036-8EAF65933360}" destId="{43F863DF-88F0-4842-8A75-B1FFBFA974AD}" srcOrd="5" destOrd="0" presId="urn:microsoft.com/office/officeart/2005/8/layout/hierarchy3"/>
    <dgm:cxn modelId="{2B757495-3048-48E9-A9CF-55A18FA6D1E8}" type="presParOf" srcId="{8601276A-B0EB-4B21-9036-8EAF65933360}" destId="{2059EB92-B74F-4118-8E90-70857B2770E9}" srcOrd="6" destOrd="0" presId="urn:microsoft.com/office/officeart/2005/8/layout/hierarchy3"/>
    <dgm:cxn modelId="{FB734C97-EEA2-4615-8036-825855B96562}" type="presParOf" srcId="{8601276A-B0EB-4B21-9036-8EAF65933360}" destId="{2951780D-1D04-451E-90E9-1323765D824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A2095-E480-4CE9-BA52-C103EF9726AB}">
      <dsp:nvSpPr>
        <dsp:cNvPr id="0" name=""/>
        <dsp:cNvSpPr/>
      </dsp:nvSpPr>
      <dsp:spPr>
        <a:xfrm>
          <a:off x="1978139" y="3162"/>
          <a:ext cx="5208917" cy="945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kern="1200" dirty="0"/>
            <a:t>İbadet; </a:t>
          </a:r>
        </a:p>
      </dsp:txBody>
      <dsp:txXfrm>
        <a:off x="2005819" y="30842"/>
        <a:ext cx="5153557" cy="889698"/>
      </dsp:txXfrm>
    </dsp:sp>
    <dsp:sp modelId="{B10F3777-54AF-40FD-8F8F-F4A046BCAFE3}">
      <dsp:nvSpPr>
        <dsp:cNvPr id="0" name=""/>
        <dsp:cNvSpPr/>
      </dsp:nvSpPr>
      <dsp:spPr>
        <a:xfrm>
          <a:off x="2499031" y="948221"/>
          <a:ext cx="520891" cy="70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93"/>
              </a:lnTo>
              <a:lnTo>
                <a:pt x="520891" y="70879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A8234-E05E-450B-B80B-DE5BD52414A1}">
      <dsp:nvSpPr>
        <dsp:cNvPr id="0" name=""/>
        <dsp:cNvSpPr/>
      </dsp:nvSpPr>
      <dsp:spPr>
        <a:xfrm>
          <a:off x="3019923" y="1184485"/>
          <a:ext cx="7193937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İnsanı Allah’a yaklaştırır</a:t>
          </a:r>
        </a:p>
      </dsp:txBody>
      <dsp:txXfrm>
        <a:off x="3047603" y="1212165"/>
        <a:ext cx="7138577" cy="889698"/>
      </dsp:txXfrm>
    </dsp:sp>
    <dsp:sp modelId="{F4298FB8-E832-425C-A125-E1033D6697FA}">
      <dsp:nvSpPr>
        <dsp:cNvPr id="0" name=""/>
        <dsp:cNvSpPr/>
      </dsp:nvSpPr>
      <dsp:spPr>
        <a:xfrm>
          <a:off x="2499031" y="948221"/>
          <a:ext cx="520891" cy="189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117"/>
              </a:lnTo>
              <a:lnTo>
                <a:pt x="520891" y="18901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B1AB6-393D-4A1F-BF55-97CF552DCD4B}">
      <dsp:nvSpPr>
        <dsp:cNvPr id="0" name=""/>
        <dsp:cNvSpPr/>
      </dsp:nvSpPr>
      <dsp:spPr>
        <a:xfrm>
          <a:off x="3019923" y="2365809"/>
          <a:ext cx="7193937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kern="1200" dirty="0"/>
            <a:t>Ahlakı güzelleştirir</a:t>
          </a:r>
        </a:p>
      </dsp:txBody>
      <dsp:txXfrm>
        <a:off x="3047603" y="2393489"/>
        <a:ext cx="7138577" cy="889698"/>
      </dsp:txXfrm>
    </dsp:sp>
    <dsp:sp modelId="{6EE61FF9-BB5D-4283-B868-EEBAA2400D2C}">
      <dsp:nvSpPr>
        <dsp:cNvPr id="0" name=""/>
        <dsp:cNvSpPr/>
      </dsp:nvSpPr>
      <dsp:spPr>
        <a:xfrm>
          <a:off x="2499031" y="948221"/>
          <a:ext cx="520891" cy="307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440"/>
              </a:lnTo>
              <a:lnTo>
                <a:pt x="520891" y="30714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863DF-88F0-4842-8A75-B1FFBFA974AD}">
      <dsp:nvSpPr>
        <dsp:cNvPr id="0" name=""/>
        <dsp:cNvSpPr/>
      </dsp:nvSpPr>
      <dsp:spPr>
        <a:xfrm>
          <a:off x="3019923" y="3547132"/>
          <a:ext cx="7193937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Kötü duyguları yok eder</a:t>
          </a:r>
        </a:p>
      </dsp:txBody>
      <dsp:txXfrm>
        <a:off x="3047603" y="3574812"/>
        <a:ext cx="7138577" cy="889698"/>
      </dsp:txXfrm>
    </dsp:sp>
    <dsp:sp modelId="{2059EB92-B74F-4118-8E90-70857B2770E9}">
      <dsp:nvSpPr>
        <dsp:cNvPr id="0" name=""/>
        <dsp:cNvSpPr/>
      </dsp:nvSpPr>
      <dsp:spPr>
        <a:xfrm>
          <a:off x="2499031" y="948221"/>
          <a:ext cx="520891" cy="425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2763"/>
              </a:lnTo>
              <a:lnTo>
                <a:pt x="520891" y="425276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1780D-1D04-451E-90E9-1323765D8243}">
      <dsp:nvSpPr>
        <dsp:cNvPr id="0" name=""/>
        <dsp:cNvSpPr/>
      </dsp:nvSpPr>
      <dsp:spPr>
        <a:xfrm>
          <a:off x="3019923" y="4728455"/>
          <a:ext cx="7193937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Kötü söz, iş ve davranışlardan alıkoyar</a:t>
          </a:r>
        </a:p>
      </dsp:txBody>
      <dsp:txXfrm>
        <a:off x="3047603" y="4756135"/>
        <a:ext cx="7138577" cy="889698"/>
      </dsp:txXfrm>
    </dsp:sp>
    <dsp:sp modelId="{0BD925FD-9BC6-46AE-93C5-C1A2B990151B}">
      <dsp:nvSpPr>
        <dsp:cNvPr id="0" name=""/>
        <dsp:cNvSpPr/>
      </dsp:nvSpPr>
      <dsp:spPr>
        <a:xfrm>
          <a:off x="2499031" y="948221"/>
          <a:ext cx="520891" cy="543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4086"/>
              </a:lnTo>
              <a:lnTo>
                <a:pt x="520891" y="543408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20FE1-1836-45EE-91FE-4C04D07077FD}">
      <dsp:nvSpPr>
        <dsp:cNvPr id="0" name=""/>
        <dsp:cNvSpPr/>
      </dsp:nvSpPr>
      <dsp:spPr>
        <a:xfrm>
          <a:off x="3019923" y="5909778"/>
          <a:ext cx="7193937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Sabrı, diğerkâmlığı ve sorumluluğu öğretir</a:t>
          </a:r>
        </a:p>
      </dsp:txBody>
      <dsp:txXfrm>
        <a:off x="3047603" y="5937458"/>
        <a:ext cx="7138577" cy="889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A2095-E480-4CE9-BA52-C103EF9726AB}">
      <dsp:nvSpPr>
        <dsp:cNvPr id="0" name=""/>
        <dsp:cNvSpPr/>
      </dsp:nvSpPr>
      <dsp:spPr>
        <a:xfrm>
          <a:off x="698373" y="292"/>
          <a:ext cx="4881898" cy="885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0" kern="1200" dirty="0"/>
            <a:t>İbadet; </a:t>
          </a:r>
        </a:p>
      </dsp:txBody>
      <dsp:txXfrm>
        <a:off x="724315" y="26234"/>
        <a:ext cx="4830014" cy="833843"/>
      </dsp:txXfrm>
    </dsp:sp>
    <dsp:sp modelId="{B10F3777-54AF-40FD-8F8F-F4A046BCAFE3}">
      <dsp:nvSpPr>
        <dsp:cNvPr id="0" name=""/>
        <dsp:cNvSpPr/>
      </dsp:nvSpPr>
      <dsp:spPr>
        <a:xfrm>
          <a:off x="1186563" y="886019"/>
          <a:ext cx="488189" cy="664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295"/>
              </a:lnTo>
              <a:lnTo>
                <a:pt x="488189" y="66429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A8234-E05E-450B-B80B-DE5BD52414A1}">
      <dsp:nvSpPr>
        <dsp:cNvPr id="0" name=""/>
        <dsp:cNvSpPr/>
      </dsp:nvSpPr>
      <dsp:spPr>
        <a:xfrm>
          <a:off x="1674753" y="1107451"/>
          <a:ext cx="6742298" cy="885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Allah’a olan güvenimizi, hayata dair ümidimizi artırır</a:t>
          </a:r>
        </a:p>
      </dsp:txBody>
      <dsp:txXfrm>
        <a:off x="1700695" y="1133393"/>
        <a:ext cx="6690414" cy="833843"/>
      </dsp:txXfrm>
    </dsp:sp>
    <dsp:sp modelId="{F4298FB8-E832-425C-A125-E1033D6697FA}">
      <dsp:nvSpPr>
        <dsp:cNvPr id="0" name=""/>
        <dsp:cNvSpPr/>
      </dsp:nvSpPr>
      <dsp:spPr>
        <a:xfrm>
          <a:off x="1186563" y="886019"/>
          <a:ext cx="488189" cy="177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454"/>
              </a:lnTo>
              <a:lnTo>
                <a:pt x="488189" y="177145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B1AB6-393D-4A1F-BF55-97CF552DCD4B}">
      <dsp:nvSpPr>
        <dsp:cNvPr id="0" name=""/>
        <dsp:cNvSpPr/>
      </dsp:nvSpPr>
      <dsp:spPr>
        <a:xfrm>
          <a:off x="1674753" y="2214610"/>
          <a:ext cx="6742298" cy="885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kern="1200" dirty="0"/>
            <a:t>Sosyal yardımlaşmayı ve dayanışmayı sağlar</a:t>
          </a:r>
        </a:p>
      </dsp:txBody>
      <dsp:txXfrm>
        <a:off x="1700695" y="2240552"/>
        <a:ext cx="6690414" cy="833843"/>
      </dsp:txXfrm>
    </dsp:sp>
    <dsp:sp modelId="{6EE61FF9-BB5D-4283-B868-EEBAA2400D2C}">
      <dsp:nvSpPr>
        <dsp:cNvPr id="0" name=""/>
        <dsp:cNvSpPr/>
      </dsp:nvSpPr>
      <dsp:spPr>
        <a:xfrm>
          <a:off x="1186563" y="886019"/>
          <a:ext cx="488189" cy="2878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613"/>
              </a:lnTo>
              <a:lnTo>
                <a:pt x="488189" y="287861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863DF-88F0-4842-8A75-B1FFBFA974AD}">
      <dsp:nvSpPr>
        <dsp:cNvPr id="0" name=""/>
        <dsp:cNvSpPr/>
      </dsp:nvSpPr>
      <dsp:spPr>
        <a:xfrm>
          <a:off x="1674753" y="3321769"/>
          <a:ext cx="6742298" cy="885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İnsanlar arasındaki kaynaşmaya katkı sağlar</a:t>
          </a:r>
        </a:p>
      </dsp:txBody>
      <dsp:txXfrm>
        <a:off x="1700695" y="3347711"/>
        <a:ext cx="6690414" cy="833843"/>
      </dsp:txXfrm>
    </dsp:sp>
    <dsp:sp modelId="{2059EB92-B74F-4118-8E90-70857B2770E9}">
      <dsp:nvSpPr>
        <dsp:cNvPr id="0" name=""/>
        <dsp:cNvSpPr/>
      </dsp:nvSpPr>
      <dsp:spPr>
        <a:xfrm>
          <a:off x="1186563" y="886019"/>
          <a:ext cx="488189" cy="398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5772"/>
              </a:lnTo>
              <a:lnTo>
                <a:pt x="488189" y="398577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1780D-1D04-451E-90E9-1323765D8243}">
      <dsp:nvSpPr>
        <dsp:cNvPr id="0" name=""/>
        <dsp:cNvSpPr/>
      </dsp:nvSpPr>
      <dsp:spPr>
        <a:xfrm>
          <a:off x="1674753" y="4428929"/>
          <a:ext cx="6742298" cy="885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kern="1200" dirty="0"/>
            <a:t>Allah’ın sevgisine/rızasına nail oluruz</a:t>
          </a:r>
        </a:p>
      </dsp:txBody>
      <dsp:txXfrm>
        <a:off x="1700695" y="4454871"/>
        <a:ext cx="6690414" cy="833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IdfiN5CTEg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391886" y="1863771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İslam'da İbadetin </a:t>
            </a:r>
            <a:b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Amacı ve Önemi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C47072-C71E-4445-86A7-C1453355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594" y="0"/>
            <a:ext cx="7178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7BC7093-52F5-4C8C-B404-BFE744E4732C}"/>
              </a:ext>
            </a:extLst>
          </p:cNvPr>
          <p:cNvSpPr/>
          <p:nvPr/>
        </p:nvSpPr>
        <p:spPr>
          <a:xfrm>
            <a:off x="92110" y="132616"/>
            <a:ext cx="12007780" cy="1219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İbadet, Allah’ın emridir, insanların dinî görevidir ve yaratılış amacımızdır.</a:t>
            </a:r>
          </a:p>
        </p:txBody>
      </p:sp>
      <p:sp>
        <p:nvSpPr>
          <p:cNvPr id="13" name="Yuvarlatılmış Dikdörtgen 2">
            <a:extLst>
              <a:ext uri="{FF2B5EF4-FFF2-40B4-BE49-F238E27FC236}">
                <a16:creationId xmlns:a16="http://schemas.microsoft.com/office/drawing/2014/main" id="{1ECAA186-CED5-4F54-AEC2-2A93CE9708D1}"/>
              </a:ext>
            </a:extLst>
          </p:cNvPr>
          <p:cNvSpPr/>
          <p:nvPr/>
        </p:nvSpPr>
        <p:spPr>
          <a:xfrm>
            <a:off x="6962774" y="1741344"/>
            <a:ext cx="5137115" cy="83040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وَاعْبُدُوا اللّٰهَ وَلَا تُشْرِكُوا بِه۪ شَيْـٔاً</a:t>
            </a:r>
            <a:endParaRPr lang="tr-TR" sz="40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14" name="Yuvarlatılmış Dikdörtgen 2">
            <a:extLst>
              <a:ext uri="{FF2B5EF4-FFF2-40B4-BE49-F238E27FC236}">
                <a16:creationId xmlns:a16="http://schemas.microsoft.com/office/drawing/2014/main" id="{B8ACF27B-EAA1-4612-952E-447F5C5C015C}"/>
              </a:ext>
            </a:extLst>
          </p:cNvPr>
          <p:cNvSpPr/>
          <p:nvPr/>
        </p:nvSpPr>
        <p:spPr>
          <a:xfrm>
            <a:off x="6890762" y="2917134"/>
            <a:ext cx="5137115" cy="164859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اِنَّـن۪ٓي اَنَا اللّٰهُ لَٓا اِلٰهَ اِلَّٓا اَنَا۬ فَاعْبُدْن۪يۙ وَاَقِمِ الصَّلٰوةَ لِذِكْر۪ي</a:t>
            </a:r>
            <a:endParaRPr lang="tr-TR" sz="40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17" name="Yuvarlatılmış Dikdörtgen 2">
            <a:extLst>
              <a:ext uri="{FF2B5EF4-FFF2-40B4-BE49-F238E27FC236}">
                <a16:creationId xmlns:a16="http://schemas.microsoft.com/office/drawing/2014/main" id="{56D51C1A-8E06-45B0-AF36-8F26A5CD544E}"/>
              </a:ext>
            </a:extLst>
          </p:cNvPr>
          <p:cNvSpPr/>
          <p:nvPr/>
        </p:nvSpPr>
        <p:spPr>
          <a:xfrm>
            <a:off x="6962772" y="4911118"/>
            <a:ext cx="5137115" cy="164859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يَا قَوْمِ اعْبُدُوا اللّٰهَ مَا لَكُمْ مِنْ اِلٰهٍ غَيْرُهُۜ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B3B38745-CB94-4EB5-9491-3733B87E0AC5}"/>
              </a:ext>
            </a:extLst>
          </p:cNvPr>
          <p:cNvSpPr/>
          <p:nvPr/>
        </p:nvSpPr>
        <p:spPr>
          <a:xfrm>
            <a:off x="164123" y="1632858"/>
            <a:ext cx="6531952" cy="1219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Allah’a kulluk edin ve O’na hiçbir şeyi ortak koşmayın. </a:t>
            </a:r>
            <a:r>
              <a:rPr lang="tr-TR" sz="1400" dirty="0"/>
              <a:t>(Nisa, 36)</a:t>
            </a:r>
            <a:endParaRPr lang="tr-TR" sz="3600" dirty="0"/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1F4809A2-6285-4BB5-83BF-00CC248A7F4B}"/>
              </a:ext>
            </a:extLst>
          </p:cNvPr>
          <p:cNvSpPr/>
          <p:nvPr/>
        </p:nvSpPr>
        <p:spPr>
          <a:xfrm>
            <a:off x="164123" y="2917134"/>
            <a:ext cx="6531952" cy="1648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Kuşkusuz ben, yalnız ben </a:t>
            </a:r>
            <a:r>
              <a:rPr lang="tr-TR" sz="2800" dirty="0" err="1"/>
              <a:t>Allahım</a:t>
            </a:r>
            <a:r>
              <a:rPr lang="tr-TR" sz="2800" dirty="0"/>
              <a:t>. Benden başka ilah yoktur. O halde bana kulluk et, beni hatırında tutmak için namazı kıl. </a:t>
            </a:r>
            <a:r>
              <a:rPr lang="tr-TR" sz="1600" dirty="0"/>
              <a:t>(</a:t>
            </a:r>
            <a:r>
              <a:rPr lang="tr-TR" sz="1600" dirty="0" err="1"/>
              <a:t>Tâhâ</a:t>
            </a:r>
            <a:r>
              <a:rPr lang="tr-TR" sz="1600" dirty="0"/>
              <a:t>, 14)</a:t>
            </a:r>
            <a:endParaRPr lang="tr-TR" sz="2400" dirty="0"/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08336B0E-1D9C-42D2-9C3B-EFF1EE9540F4}"/>
              </a:ext>
            </a:extLst>
          </p:cNvPr>
          <p:cNvSpPr/>
          <p:nvPr/>
        </p:nvSpPr>
        <p:spPr>
          <a:xfrm>
            <a:off x="164123" y="4911118"/>
            <a:ext cx="6531952" cy="1648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Ey kavmim! Allah’a kulluk edin; O’ndan başka tanrınız yoktur. </a:t>
            </a:r>
            <a:r>
              <a:rPr lang="tr-TR" sz="1600" dirty="0"/>
              <a:t>(Hûd, 50)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21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CF5A9B0-0C24-43A0-BECE-9CE7C304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AE1FAEE9-53F6-4BFC-8DE6-CF73252B00E7}"/>
              </a:ext>
            </a:extLst>
          </p:cNvPr>
          <p:cNvSpPr/>
          <p:nvPr/>
        </p:nvSpPr>
        <p:spPr>
          <a:xfrm>
            <a:off x="85725" y="66675"/>
            <a:ext cx="12106275" cy="67913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sz="2600" dirty="0"/>
              <a:t>Bir yolculuk sırasında Hz. Peygamber (</a:t>
            </a:r>
            <a:r>
              <a:rPr lang="tr-TR" sz="2600" dirty="0" err="1"/>
              <a:t>a.s.m</a:t>
            </a:r>
            <a:r>
              <a:rPr lang="tr-TR" sz="2600" dirty="0"/>
              <a:t>), </a:t>
            </a:r>
            <a:r>
              <a:rPr lang="tr-TR" sz="2600" dirty="0" err="1"/>
              <a:t>Muaz</a:t>
            </a:r>
            <a:r>
              <a:rPr lang="tr-TR" sz="2600" dirty="0"/>
              <a:t> b. Cebel’e hitaben;</a:t>
            </a:r>
          </a:p>
          <a:p>
            <a:pPr algn="just"/>
            <a:endParaRPr lang="tr-TR" sz="2600" dirty="0"/>
          </a:p>
          <a:p>
            <a:pPr marL="342900" indent="-342900" algn="just">
              <a:buFontTx/>
              <a:buChar char="-"/>
            </a:pPr>
            <a:r>
              <a:rPr lang="tr-TR" sz="2600" b="1" dirty="0"/>
              <a:t>“</a:t>
            </a:r>
            <a:r>
              <a:rPr lang="tr-TR" sz="2600" b="1" dirty="0" err="1"/>
              <a:t>Muaz</a:t>
            </a:r>
            <a:r>
              <a:rPr lang="tr-TR" sz="2600" b="1" dirty="0"/>
              <a:t>! </a:t>
            </a:r>
            <a:r>
              <a:rPr lang="tr-TR" sz="2600" dirty="0"/>
              <a:t>Allah’ın kulları üzerindeki hakkının ne olduğunu bilir misin?” diye sordu.</a:t>
            </a:r>
          </a:p>
          <a:p>
            <a:pPr algn="just"/>
            <a:endParaRPr lang="tr-TR" sz="2600" dirty="0"/>
          </a:p>
          <a:p>
            <a:pPr marL="342900" indent="-342900" algn="just">
              <a:buFontTx/>
              <a:buChar char="-"/>
            </a:pPr>
            <a:r>
              <a:rPr lang="tr-TR" sz="2600" b="1" dirty="0" err="1"/>
              <a:t>Muaz</a:t>
            </a:r>
            <a:r>
              <a:rPr lang="tr-TR" sz="2600" b="1" dirty="0"/>
              <a:t>: </a:t>
            </a:r>
            <a:r>
              <a:rPr lang="tr-TR" sz="2600" dirty="0"/>
              <a:t>“Allah ve Resulü bilir.” dedi.</a:t>
            </a:r>
          </a:p>
          <a:p>
            <a:pPr algn="just"/>
            <a:endParaRPr lang="tr-TR" sz="2600" dirty="0"/>
          </a:p>
          <a:p>
            <a:pPr algn="just"/>
            <a:r>
              <a:rPr lang="tr-TR" sz="2600" b="1" dirty="0"/>
              <a:t>- Hz. Peygamber (</a:t>
            </a:r>
            <a:r>
              <a:rPr lang="tr-TR" sz="2600" b="1" dirty="0" err="1"/>
              <a:t>a.s.m</a:t>
            </a:r>
            <a:r>
              <a:rPr lang="tr-TR" sz="2600" b="1" dirty="0"/>
              <a:t>) </a:t>
            </a:r>
            <a:r>
              <a:rPr lang="tr-TR" sz="2600" dirty="0"/>
              <a:t>şöyle devam etti: “Allah’ın kulları üzerindeki hakkı, </a:t>
            </a:r>
            <a:r>
              <a:rPr lang="tr-TR" sz="2600" b="1" dirty="0"/>
              <a:t>ona ibadet etmeleri ve hiçbir şeyi ona ortak koşmamalarıdır. </a:t>
            </a:r>
          </a:p>
          <a:p>
            <a:pPr algn="just"/>
            <a:r>
              <a:rPr lang="tr-TR" sz="2600" dirty="0"/>
              <a:t>Peki, bu görevlerini yerine getiren kulların Allah’ın üzerindeki haklarının ne olduğunu bilir misin?”</a:t>
            </a:r>
          </a:p>
          <a:p>
            <a:pPr algn="just"/>
            <a:endParaRPr lang="tr-TR" sz="2600" dirty="0"/>
          </a:p>
          <a:p>
            <a:pPr marL="342900" indent="-342900" algn="just">
              <a:buFontTx/>
              <a:buChar char="-"/>
            </a:pPr>
            <a:r>
              <a:rPr lang="tr-TR" sz="2600" b="1" dirty="0" err="1"/>
              <a:t>Muaz</a:t>
            </a:r>
            <a:r>
              <a:rPr lang="tr-TR" sz="2600" b="1" dirty="0"/>
              <a:t>: </a:t>
            </a:r>
            <a:r>
              <a:rPr lang="tr-TR" sz="2600" dirty="0"/>
              <a:t>“Allah ve Resulü bilir.” dedi. </a:t>
            </a:r>
          </a:p>
          <a:p>
            <a:pPr algn="just"/>
            <a:endParaRPr lang="tr-TR" sz="2600" dirty="0"/>
          </a:p>
          <a:p>
            <a:pPr algn="just"/>
            <a:r>
              <a:rPr lang="tr-TR" sz="2600" b="1" dirty="0"/>
              <a:t>- Hz. Peygamber (</a:t>
            </a:r>
            <a:r>
              <a:rPr lang="tr-TR" sz="2600" b="1" dirty="0" err="1"/>
              <a:t>a.s.m</a:t>
            </a:r>
            <a:r>
              <a:rPr lang="tr-TR" sz="2600" b="1" dirty="0"/>
              <a:t>): </a:t>
            </a:r>
            <a:r>
              <a:rPr lang="tr-TR" sz="2600" dirty="0"/>
              <a:t>“Onların Allah üzerindeki hakları, Allah’ın onlara azap etmemesidir.” diye buyurdu.(</a:t>
            </a:r>
            <a:r>
              <a:rPr lang="tr-TR" sz="2600" dirty="0" err="1"/>
              <a:t>Buharî</a:t>
            </a:r>
            <a:r>
              <a:rPr lang="tr-TR" sz="2600" dirty="0"/>
              <a:t>, </a:t>
            </a:r>
            <a:r>
              <a:rPr lang="tr-TR" sz="2600" dirty="0" err="1"/>
              <a:t>Tevhid</a:t>
            </a:r>
            <a:r>
              <a:rPr lang="tr-TR" sz="2600" dirty="0"/>
              <a:t>, 1; Müslim, İman,48).</a:t>
            </a:r>
          </a:p>
        </p:txBody>
      </p:sp>
    </p:spTree>
    <p:extLst>
      <p:ext uri="{BB962C8B-B14F-4D97-AF65-F5344CB8AC3E}">
        <p14:creationId xmlns:p14="http://schemas.microsoft.com/office/powerpoint/2010/main" val="39823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96566A1-00B0-4EDB-9E68-A6573EA40B08}"/>
              </a:ext>
            </a:extLst>
          </p:cNvPr>
          <p:cNvSpPr/>
          <p:nvPr/>
        </p:nvSpPr>
        <p:spPr>
          <a:xfrm>
            <a:off x="80388" y="180242"/>
            <a:ext cx="12007780" cy="810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Allah’ın bizim üzerimizdeki hakkı verdiği nimetler nedeniyledir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04BFC90-40FC-480F-8115-F28BB0A54371}"/>
              </a:ext>
            </a:extLst>
          </p:cNvPr>
          <p:cNvSpPr/>
          <p:nvPr/>
        </p:nvSpPr>
        <p:spPr>
          <a:xfrm>
            <a:off x="80389" y="1209040"/>
            <a:ext cx="6147692" cy="5468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Hepiniz her gün, her bir eklemi karşılığında bir sadaka (borcu) bulunarak sabahlar. Kişinin kıldığı her namaz kendisi için sadakadır. Tuttuğu her oruç bir sadakadır. Yaptığı her hac bir sadakadır. Her </a:t>
            </a:r>
            <a:r>
              <a:rPr lang="tr-TR" sz="3600" dirty="0" err="1"/>
              <a:t>tesbih</a:t>
            </a:r>
            <a:r>
              <a:rPr lang="tr-TR" sz="3600" dirty="0"/>
              <a:t> bir sadakadır. Her tekbir bir sadakadır. </a:t>
            </a:r>
          </a:p>
          <a:p>
            <a:pPr algn="ctr"/>
            <a:r>
              <a:rPr lang="tr-TR" sz="1600" dirty="0"/>
              <a:t>(Ebu Davud, Sünen, </a:t>
            </a:r>
            <a:r>
              <a:rPr lang="tr-TR" sz="1600" dirty="0" err="1"/>
              <a:t>Tatavvu</a:t>
            </a:r>
            <a:r>
              <a:rPr lang="tr-TR" sz="1600" dirty="0"/>
              <a:t>, 12)</a:t>
            </a:r>
            <a:endParaRPr lang="tr-TR" sz="32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1CCBF7B-2259-4F0D-9DD1-E3E49EB660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945" y="1209040"/>
            <a:ext cx="5622224" cy="54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6546515-88BC-4197-8463-FA11EA8059FB}"/>
              </a:ext>
            </a:extLst>
          </p:cNvPr>
          <p:cNvSpPr txBox="1"/>
          <p:nvPr/>
        </p:nvSpPr>
        <p:spPr>
          <a:xfrm>
            <a:off x="981075" y="86410"/>
            <a:ext cx="10391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https://www.youtube.com/watch?v=yIdfiN5CTEg&amp;list=LLaPxmc47wvLXMmBgSkjHxIA&amp;index=126</a:t>
            </a:r>
          </a:p>
        </p:txBody>
      </p:sp>
      <p:pic>
        <p:nvPicPr>
          <p:cNvPr id="5" name="Çevrimiçi Medya 4" title="Manisa’da ‘İnsanlık Ölmedi’ Dedirten Lokanta">
            <a:hlinkClick r:id="" action="ppaction://media"/>
            <a:extLst>
              <a:ext uri="{FF2B5EF4-FFF2-40B4-BE49-F238E27FC236}">
                <a16:creationId xmlns:a16="http://schemas.microsoft.com/office/drawing/2014/main" id="{3AD15D05-1F23-470F-87E4-7D7F372191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699" y="637580"/>
            <a:ext cx="11058525" cy="62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A5E4EF-3036-4906-AF8E-34A5EA635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55" y="0"/>
            <a:ext cx="8705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Ä°lgili resim">
            <a:extLst>
              <a:ext uri="{FF2B5EF4-FFF2-40B4-BE49-F238E27FC236}">
                <a16:creationId xmlns:a16="http://schemas.microsoft.com/office/drawing/2014/main" id="{CDCD8C7C-2431-48B9-99A6-210FD970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589" y="508499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ut Belirtme Çizgisi 5">
            <a:extLst>
              <a:ext uri="{FF2B5EF4-FFF2-40B4-BE49-F238E27FC236}">
                <a16:creationId xmlns:a16="http://schemas.microsoft.com/office/drawing/2014/main" id="{50136CD2-2AB8-40B7-83C1-985E1F19591C}"/>
              </a:ext>
            </a:extLst>
          </p:cNvPr>
          <p:cNvSpPr/>
          <p:nvPr/>
        </p:nvSpPr>
        <p:spPr>
          <a:xfrm>
            <a:off x="323851" y="293922"/>
            <a:ext cx="7141552" cy="3562349"/>
          </a:xfrm>
          <a:prstGeom prst="cloudCallout">
            <a:avLst>
              <a:gd name="adj1" fmla="val 40144"/>
              <a:gd name="adj2" fmla="val 83906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Sizce ibadetin ne gibi faydaları vardır?</a:t>
            </a:r>
          </a:p>
        </p:txBody>
      </p:sp>
    </p:spTree>
    <p:extLst>
      <p:ext uri="{BB962C8B-B14F-4D97-AF65-F5344CB8AC3E}">
        <p14:creationId xmlns:p14="http://schemas.microsoft.com/office/powerpoint/2010/main" val="11019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79E30DF7-1CC0-4946-ABEF-43B44F0B2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56809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9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DA2095-E480-4CE9-BA52-C103EF97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CDA2095-E480-4CE9-BA52-C103EF97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CDA2095-E480-4CE9-BA52-C103EF97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0F3777-54AF-40FD-8F8F-F4A046BCA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B10F3777-54AF-40FD-8F8F-F4A046BCA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10F3777-54AF-40FD-8F8F-F4A046BCA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9A8234-E05E-450B-B80B-DE5BD524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89A8234-E05E-450B-B80B-DE5BD524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89A8234-E05E-450B-B80B-DE5BD524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98FB8-E832-425C-A125-E1033D669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F4298FB8-E832-425C-A125-E1033D669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F4298FB8-E832-425C-A125-E1033D669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AB1AB6-393D-4A1F-BF55-97CF552DC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7DAB1AB6-393D-4A1F-BF55-97CF552DC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7DAB1AB6-393D-4A1F-BF55-97CF552DC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E61FF9-BB5D-4283-B868-EEBAA2400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EE61FF9-BB5D-4283-B868-EEBAA2400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EE61FF9-BB5D-4283-B868-EEBAA2400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F863DF-88F0-4842-8A75-B1FFBFA97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3F863DF-88F0-4842-8A75-B1FFBFA97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3F863DF-88F0-4842-8A75-B1FFBFA97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59EB92-B74F-4118-8E90-70857B277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059EB92-B74F-4118-8E90-70857B277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059EB92-B74F-4118-8E90-70857B277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51780D-1D04-451E-90E9-1323765D8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2951780D-1D04-451E-90E9-1323765D8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2951780D-1D04-451E-90E9-1323765D8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D925FD-9BC6-46AE-93C5-C1A2B9901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BD925FD-9BC6-46AE-93C5-C1A2B9901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BD925FD-9BC6-46AE-93C5-C1A2B9901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F20FE1-1836-45EE-91FE-4C04D0707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DCF20FE1-1836-45EE-91FE-4C04D0707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DCF20FE1-1836-45EE-91FE-4C04D0707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79E30DF7-1CC0-4946-ABEF-43B44F0B2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671828"/>
              </p:ext>
            </p:extLst>
          </p:nvPr>
        </p:nvGraphicFramePr>
        <p:xfrm>
          <a:off x="1538286" y="219075"/>
          <a:ext cx="9115425" cy="531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81ADE3B-BAC7-4394-824B-531750A1EED6}"/>
              </a:ext>
            </a:extLst>
          </p:cNvPr>
          <p:cNvSpPr/>
          <p:nvPr/>
        </p:nvSpPr>
        <p:spPr>
          <a:xfrm>
            <a:off x="92109" y="5629275"/>
            <a:ext cx="1200778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İbadetlerin bireysel ve toplumsal faydaları ibadetin amacı değil, sonucudur.</a:t>
            </a:r>
          </a:p>
        </p:txBody>
      </p:sp>
    </p:spTree>
    <p:extLst>
      <p:ext uri="{BB962C8B-B14F-4D97-AF65-F5344CB8AC3E}">
        <p14:creationId xmlns:p14="http://schemas.microsoft.com/office/powerpoint/2010/main" val="18847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DA2095-E480-4CE9-BA52-C103EF97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CDA2095-E480-4CE9-BA52-C103EF97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CDA2095-E480-4CE9-BA52-C103EF97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0F3777-54AF-40FD-8F8F-F4A046BCA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B10F3777-54AF-40FD-8F8F-F4A046BCA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10F3777-54AF-40FD-8F8F-F4A046BCA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9A8234-E05E-450B-B80B-DE5BD524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89A8234-E05E-450B-B80B-DE5BD524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89A8234-E05E-450B-B80B-DE5BD524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98FB8-E832-425C-A125-E1033D669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F4298FB8-E832-425C-A125-E1033D669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F4298FB8-E832-425C-A125-E1033D669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AB1AB6-393D-4A1F-BF55-97CF552DC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7DAB1AB6-393D-4A1F-BF55-97CF552DC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7DAB1AB6-393D-4A1F-BF55-97CF552DC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E61FF9-BB5D-4283-B868-EEBAA2400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EE61FF9-BB5D-4283-B868-EEBAA2400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EE61FF9-BB5D-4283-B868-EEBAA2400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F863DF-88F0-4842-8A75-B1FFBFA97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3F863DF-88F0-4842-8A75-B1FFBFA97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3F863DF-88F0-4842-8A75-B1FFBFA97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59EB92-B74F-4118-8E90-70857B277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059EB92-B74F-4118-8E90-70857B277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059EB92-B74F-4118-8E90-70857B277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51780D-1D04-451E-90E9-1323765D8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2951780D-1D04-451E-90E9-1323765D8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2951780D-1D04-451E-90E9-1323765D8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İslam’da ibadetlerin yapılış amacını ve önemini fark eder.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E7BBE648-DB47-440C-B97D-662C8072C697}"/>
              </a:ext>
            </a:extLst>
          </p:cNvPr>
          <p:cNvSpPr/>
          <p:nvPr/>
        </p:nvSpPr>
        <p:spPr>
          <a:xfrm>
            <a:off x="6572250" y="1445918"/>
            <a:ext cx="5486399" cy="470262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هٰذَا مَا تُوعَدُونَ لِكُلِّ اَوَّابٍ حَف۪يظٍۚ ﴿٣٢﴾</a:t>
            </a:r>
          </a:p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مَنْ خَشِيَ الرَّحْمٰنَ بِالْغَيْبِ وَجَٓاءَ بِقَلْبٍ مُن۪يبٍ ﴿٣٣﴾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82FE36A-6921-4875-A734-AA017F7C569C}"/>
              </a:ext>
            </a:extLst>
          </p:cNvPr>
          <p:cNvSpPr/>
          <p:nvPr/>
        </p:nvSpPr>
        <p:spPr>
          <a:xfrm>
            <a:off x="133351" y="1445918"/>
            <a:ext cx="6038850" cy="4702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Ve kendilerine şöyle denecektir: "İşte sizlere; daima Allah’a yönelen, O’nu aklından çıkarmayan, görmediği halde </a:t>
            </a:r>
            <a:r>
              <a:rPr lang="tr-TR" sz="3600" dirty="0" err="1"/>
              <a:t>rahmândan</a:t>
            </a:r>
            <a:r>
              <a:rPr lang="tr-TR" sz="3600" dirty="0"/>
              <a:t> çekinen ve tamamen rabbine dönük bir kalp ile gelen kimseye </a:t>
            </a:r>
            <a:r>
              <a:rPr lang="tr-TR" sz="3600" dirty="0" err="1"/>
              <a:t>vaad</a:t>
            </a:r>
            <a:r>
              <a:rPr lang="tr-TR" sz="3600" dirty="0"/>
              <a:t> edilen cennet! </a:t>
            </a:r>
            <a:r>
              <a:rPr lang="tr-TR" sz="1600" dirty="0"/>
              <a:t>(</a:t>
            </a:r>
            <a:r>
              <a:rPr lang="tr-TR" sz="1600" dirty="0" err="1"/>
              <a:t>Kâf</a:t>
            </a:r>
            <a:r>
              <a:rPr lang="tr-TR" sz="1600" dirty="0"/>
              <a:t>, 32-33)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7743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C37605C-2AD0-45FA-9AF4-9DF5CD047C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843"/>
            <a:ext cx="12192000" cy="41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3344579-DB68-450C-A544-2F0BA8DA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C48428F3-ED25-482C-BEE5-4BE33ABCB25C}"/>
              </a:ext>
            </a:extLst>
          </p:cNvPr>
          <p:cNvSpPr/>
          <p:nvPr/>
        </p:nvSpPr>
        <p:spPr>
          <a:xfrm>
            <a:off x="426720" y="5574044"/>
            <a:ext cx="11592560" cy="116560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Allah </a:t>
            </a:r>
            <a:r>
              <a:rPr lang="tr-TR" sz="4000" dirty="0" err="1"/>
              <a:t>mabuddur</a:t>
            </a:r>
            <a:r>
              <a:rPr lang="tr-TR" sz="4000" dirty="0"/>
              <a:t>, biz ise kul. Kula da kulluk yaraşır.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4B212EF-3BDA-468A-97C8-B8A7E2A02544}"/>
              </a:ext>
            </a:extLst>
          </p:cNvPr>
          <p:cNvSpPr/>
          <p:nvPr/>
        </p:nvSpPr>
        <p:spPr>
          <a:xfrm>
            <a:off x="4749521" y="4358640"/>
            <a:ext cx="2692958" cy="86940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Velhasıl…</a:t>
            </a:r>
          </a:p>
        </p:txBody>
      </p:sp>
    </p:spTree>
    <p:extLst>
      <p:ext uri="{BB962C8B-B14F-4D97-AF65-F5344CB8AC3E}">
        <p14:creationId xmlns:p14="http://schemas.microsoft.com/office/powerpoint/2010/main" val="3682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B3BBC62-CFB5-41B2-B4C2-36E4E39D5A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3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/>
              <a:t>06.12.2020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Sizce insan niçin ibadet etmelidir?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278B3BE-F4B4-4841-93A2-71507C28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200970" y="1497205"/>
            <a:ext cx="5667268" cy="342648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İbadet, kişinin Yüce Allah (</a:t>
            </a:r>
            <a:r>
              <a:rPr lang="tr-TR" sz="3600" dirty="0" err="1"/>
              <a:t>c.c</a:t>
            </a:r>
            <a:r>
              <a:rPr lang="tr-TR" sz="3600" dirty="0"/>
              <a:t>.) ile iletişim kurmasını sağlayan, ona yaklaştıran ve onunla buluşturan bilinçli bir eylemdir.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0B6AF0B-8B4C-45EF-A00A-35564EE63B12}"/>
              </a:ext>
            </a:extLst>
          </p:cNvPr>
          <p:cNvSpPr/>
          <p:nvPr/>
        </p:nvSpPr>
        <p:spPr>
          <a:xfrm>
            <a:off x="200970" y="5360795"/>
            <a:ext cx="11885521" cy="120747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Din duygusu gibi kişinin ibadet etme ihtiyacı da fıtri ve doğaldır. </a:t>
            </a:r>
          </a:p>
        </p:txBody>
      </p:sp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088455C-942A-4BA3-891B-98003B3C9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0ABE773-8B13-4D4B-AC1D-7903C3545207}"/>
              </a:ext>
            </a:extLst>
          </p:cNvPr>
          <p:cNvSpPr/>
          <p:nvPr/>
        </p:nvSpPr>
        <p:spPr>
          <a:xfrm>
            <a:off x="7741328" y="2210541"/>
            <a:ext cx="4420527" cy="4323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Peygamberler de Allah’a ulaşmanın en doğru yolunun ibadet olduğunu yaşayarak ve anlatarak insanlığa öğretmişlerdir.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38E77D8-F195-4BF1-8A82-00BFCA2B8FBB}"/>
              </a:ext>
            </a:extLst>
          </p:cNvPr>
          <p:cNvSpPr/>
          <p:nvPr/>
        </p:nvSpPr>
        <p:spPr>
          <a:xfrm>
            <a:off x="207698" y="827156"/>
            <a:ext cx="5571665" cy="2114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Onun için çağlar boyu insanlık yüce bir varlığa ulaşmanın yollarını aramıştır. </a:t>
            </a:r>
          </a:p>
        </p:txBody>
      </p:sp>
    </p:spTree>
    <p:extLst>
      <p:ext uri="{BB962C8B-B14F-4D97-AF65-F5344CB8AC3E}">
        <p14:creationId xmlns:p14="http://schemas.microsoft.com/office/powerpoint/2010/main" val="876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AF4E7915-DD9C-4647-80FA-61DC02CC66E5}"/>
              </a:ext>
            </a:extLst>
          </p:cNvPr>
          <p:cNvSpPr/>
          <p:nvPr/>
        </p:nvSpPr>
        <p:spPr>
          <a:xfrm>
            <a:off x="506282" y="1487045"/>
            <a:ext cx="7093910" cy="432079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Yüce Rabbimizin insana olan ihsanını, ikramını ve nimetlerini saymakla bitiremeyiz. Bütün bunlara karşı teşekkürün en güzel ifadesi ise hiç şüphesiz ibadettir.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5790007-4EAF-49FA-8364-621A820DD7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33" y="0"/>
            <a:ext cx="3852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6CBFFE5-B951-4162-925C-6FEA19BF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2D701E7-544C-4223-A49B-CEE87C0CFC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36BC022-9C6D-43BF-B992-D828C28055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2444" y="0"/>
            <a:ext cx="6907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9955</TotalTime>
  <Words>577</Words>
  <Application>Microsoft Office PowerPoint</Application>
  <PresentationFormat>Geniş ekran</PresentationFormat>
  <Paragraphs>52</Paragraphs>
  <Slides>24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Calibri</vt:lpstr>
      <vt:lpstr>Gill Sans MT</vt:lpstr>
      <vt:lpstr>Shaikh Hamdullah Mushaf</vt:lpstr>
      <vt:lpstr>Wingdings 2</vt:lpstr>
      <vt:lpstr>Kar Payı</vt:lpstr>
      <vt:lpstr>İslam'da İbadetin  Amacı ve Önemi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630</cp:revision>
  <dcterms:created xsi:type="dcterms:W3CDTF">2019-07-15T06:01:13Z</dcterms:created>
  <dcterms:modified xsi:type="dcterms:W3CDTF">2020-12-06T16:28:53Z</dcterms:modified>
</cp:coreProperties>
</file>