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308" r:id="rId2"/>
    <p:sldId id="315" r:id="rId3"/>
    <p:sldId id="671" r:id="rId4"/>
    <p:sldId id="798" r:id="rId5"/>
    <p:sldId id="801" r:id="rId6"/>
    <p:sldId id="799" r:id="rId7"/>
    <p:sldId id="800" r:id="rId8"/>
    <p:sldId id="672" r:id="rId9"/>
    <p:sldId id="765" r:id="rId10"/>
    <p:sldId id="804" r:id="rId11"/>
    <p:sldId id="806" r:id="rId12"/>
    <p:sldId id="763" r:id="rId13"/>
    <p:sldId id="805" r:id="rId14"/>
    <p:sldId id="823" r:id="rId15"/>
    <p:sldId id="808" r:id="rId16"/>
    <p:sldId id="767" r:id="rId17"/>
    <p:sldId id="809" r:id="rId18"/>
    <p:sldId id="810" r:id="rId19"/>
    <p:sldId id="812" r:id="rId20"/>
    <p:sldId id="814" r:id="rId21"/>
    <p:sldId id="813" r:id="rId22"/>
    <p:sldId id="811" r:id="rId23"/>
    <p:sldId id="815" r:id="rId24"/>
    <p:sldId id="816" r:id="rId25"/>
    <p:sldId id="817" r:id="rId26"/>
    <p:sldId id="818" r:id="rId27"/>
    <p:sldId id="819" r:id="rId28"/>
    <p:sldId id="820" r:id="rId29"/>
    <p:sldId id="821" r:id="rId30"/>
    <p:sldId id="803" r:id="rId31"/>
    <p:sldId id="260" r:id="rId3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urullah Yalçın" initials="NY" lastIdx="4" clrIdx="0">
    <p:extLst>
      <p:ext uri="{19B8F6BF-5375-455C-9EA6-DF929625EA0E}">
        <p15:presenceInfo xmlns:p15="http://schemas.microsoft.com/office/powerpoint/2012/main" userId="aff33922cbf709c4" providerId="Windows Live"/>
      </p:ext>
    </p:extLst>
  </p:cmAuthor>
  <p:cmAuthor id="2" name="DELL" initials="D" lastIdx="1" clrIdx="1">
    <p:extLst>
      <p:ext uri="{19B8F6BF-5375-455C-9EA6-DF929625EA0E}">
        <p15:presenceInfo xmlns:p15="http://schemas.microsoft.com/office/powerpoint/2012/main" userId="DEL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7F7E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88000" autoAdjust="0"/>
  </p:normalViewPr>
  <p:slideViewPr>
    <p:cSldViewPr snapToGrid="0">
      <p:cViewPr varScale="1">
        <p:scale>
          <a:sx n="76" d="100"/>
          <a:sy n="76" d="100"/>
        </p:scale>
        <p:origin x="93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1A5DFC-2A37-4D54-89CA-2B119888BB85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18B0FEE3-83FA-4156-858B-3BBA066CFF6B}">
      <dgm:prSet phldrT="[Metin]" custT="1"/>
      <dgm:spPr/>
      <dgm:t>
        <a:bodyPr/>
        <a:lstStyle/>
        <a:p>
          <a:r>
            <a:rPr lang="tr-TR" sz="4800" dirty="0"/>
            <a:t>Bir davranışın ibadet olabilmesi için gerekli şartlar:</a:t>
          </a:r>
        </a:p>
      </dgm:t>
    </dgm:pt>
    <dgm:pt modelId="{9A2A20EB-651E-4F68-997C-DA4FDCF66473}" type="parTrans" cxnId="{8E3FF0BA-69DB-43FF-924D-8455981EC759}">
      <dgm:prSet/>
      <dgm:spPr/>
      <dgm:t>
        <a:bodyPr/>
        <a:lstStyle/>
        <a:p>
          <a:endParaRPr lang="tr-TR"/>
        </a:p>
      </dgm:t>
    </dgm:pt>
    <dgm:pt modelId="{EFAD5C17-95B7-4C31-9A3D-68A843C9ED72}" type="sibTrans" cxnId="{8E3FF0BA-69DB-43FF-924D-8455981EC759}">
      <dgm:prSet/>
      <dgm:spPr/>
      <dgm:t>
        <a:bodyPr/>
        <a:lstStyle/>
        <a:p>
          <a:endParaRPr lang="tr-TR"/>
        </a:p>
      </dgm:t>
    </dgm:pt>
    <dgm:pt modelId="{873BE5B1-FE99-4D77-9BB3-B961D3DDF665}">
      <dgm:prSet phldrT="[Metin]" custT="1"/>
      <dgm:spPr/>
      <dgm:t>
        <a:bodyPr/>
        <a:lstStyle/>
        <a:p>
          <a:r>
            <a:rPr lang="tr-TR" sz="5400" dirty="0"/>
            <a:t>1. Niyet</a:t>
          </a:r>
        </a:p>
      </dgm:t>
    </dgm:pt>
    <dgm:pt modelId="{16CE6661-1039-4E00-919C-8FBBEB5FE8E4}" type="parTrans" cxnId="{8BC4E55D-6B2B-41C5-9F2B-2E8730185D16}">
      <dgm:prSet/>
      <dgm:spPr/>
      <dgm:t>
        <a:bodyPr/>
        <a:lstStyle/>
        <a:p>
          <a:endParaRPr lang="tr-TR" sz="1800"/>
        </a:p>
      </dgm:t>
    </dgm:pt>
    <dgm:pt modelId="{04343FA2-02A9-45F1-8F57-6C0B68B4EB74}" type="sibTrans" cxnId="{8BC4E55D-6B2B-41C5-9F2B-2E8730185D16}">
      <dgm:prSet/>
      <dgm:spPr/>
      <dgm:t>
        <a:bodyPr/>
        <a:lstStyle/>
        <a:p>
          <a:endParaRPr lang="tr-TR"/>
        </a:p>
      </dgm:t>
    </dgm:pt>
    <dgm:pt modelId="{5CA0D071-347C-496C-99AC-3EB072D15F62}">
      <dgm:prSet phldrT="[Metin]" custT="1"/>
      <dgm:spPr/>
      <dgm:t>
        <a:bodyPr/>
        <a:lstStyle/>
        <a:p>
          <a:r>
            <a:rPr lang="tr-TR" sz="5400" dirty="0"/>
            <a:t>3. Kur’an ve Sünnete Uygunluk</a:t>
          </a:r>
        </a:p>
      </dgm:t>
    </dgm:pt>
    <dgm:pt modelId="{7F7CE9EE-CB62-494B-A2D5-B2E8EBC044ED}" type="parTrans" cxnId="{E229FEF9-7927-4E93-A3B1-9A9976AE99BA}">
      <dgm:prSet/>
      <dgm:spPr/>
      <dgm:t>
        <a:bodyPr/>
        <a:lstStyle/>
        <a:p>
          <a:endParaRPr lang="tr-TR" sz="1800"/>
        </a:p>
      </dgm:t>
    </dgm:pt>
    <dgm:pt modelId="{21F1A7D7-0894-428C-8E39-909B00650054}" type="sibTrans" cxnId="{E229FEF9-7927-4E93-A3B1-9A9976AE99BA}">
      <dgm:prSet/>
      <dgm:spPr/>
      <dgm:t>
        <a:bodyPr/>
        <a:lstStyle/>
        <a:p>
          <a:endParaRPr lang="tr-TR"/>
        </a:p>
      </dgm:t>
    </dgm:pt>
    <dgm:pt modelId="{9C1C9B2C-5FD5-4651-99AB-655A91628CFF}">
      <dgm:prSet custT="1"/>
      <dgm:spPr/>
      <dgm:t>
        <a:bodyPr/>
        <a:lstStyle/>
        <a:p>
          <a:r>
            <a:rPr lang="tr-TR" sz="5400" dirty="0"/>
            <a:t>2. İhlas</a:t>
          </a:r>
        </a:p>
      </dgm:t>
    </dgm:pt>
    <dgm:pt modelId="{9A3E1B08-C327-4847-B53A-A4BA1D800141}" type="parTrans" cxnId="{C8D6BF95-F116-42B6-9289-91D81DFE9FFE}">
      <dgm:prSet/>
      <dgm:spPr/>
      <dgm:t>
        <a:bodyPr/>
        <a:lstStyle/>
        <a:p>
          <a:endParaRPr lang="tr-TR" sz="1800"/>
        </a:p>
      </dgm:t>
    </dgm:pt>
    <dgm:pt modelId="{966ED337-2D03-48FE-8208-2E6D4C4A3CFB}" type="sibTrans" cxnId="{C8D6BF95-F116-42B6-9289-91D81DFE9FFE}">
      <dgm:prSet/>
      <dgm:spPr/>
      <dgm:t>
        <a:bodyPr/>
        <a:lstStyle/>
        <a:p>
          <a:endParaRPr lang="tr-TR"/>
        </a:p>
      </dgm:t>
    </dgm:pt>
    <dgm:pt modelId="{08ECF634-884C-4D3C-8E29-781B8D4DBD95}" type="pres">
      <dgm:prSet presAssocID="{9D1A5DFC-2A37-4D54-89CA-2B119888BB8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A7BF1C3-5E03-49C3-816F-58CBF359E4D2}" type="pres">
      <dgm:prSet presAssocID="{18B0FEE3-83FA-4156-858B-3BBA066CFF6B}" presName="root" presStyleCnt="0"/>
      <dgm:spPr/>
    </dgm:pt>
    <dgm:pt modelId="{2285FD5E-5185-47D9-9933-308B8FF2AD79}" type="pres">
      <dgm:prSet presAssocID="{18B0FEE3-83FA-4156-858B-3BBA066CFF6B}" presName="rootComposite" presStyleCnt="0"/>
      <dgm:spPr/>
    </dgm:pt>
    <dgm:pt modelId="{4307048B-0CAB-4C86-A873-2E545754297F}" type="pres">
      <dgm:prSet presAssocID="{18B0FEE3-83FA-4156-858B-3BBA066CFF6B}" presName="rootText" presStyleLbl="node1" presStyleIdx="0" presStyleCnt="1" custScaleX="367048"/>
      <dgm:spPr/>
    </dgm:pt>
    <dgm:pt modelId="{7DC8F8C3-5EB1-4464-AF5A-636393BD136F}" type="pres">
      <dgm:prSet presAssocID="{18B0FEE3-83FA-4156-858B-3BBA066CFF6B}" presName="rootConnector" presStyleLbl="node1" presStyleIdx="0" presStyleCnt="1"/>
      <dgm:spPr/>
    </dgm:pt>
    <dgm:pt modelId="{4D852736-B378-4B75-9070-2A83C5AC22C7}" type="pres">
      <dgm:prSet presAssocID="{18B0FEE3-83FA-4156-858B-3BBA066CFF6B}" presName="childShape" presStyleCnt="0"/>
      <dgm:spPr/>
    </dgm:pt>
    <dgm:pt modelId="{422AAC91-DCE4-4E2F-B78E-0B15791BC88C}" type="pres">
      <dgm:prSet presAssocID="{16CE6661-1039-4E00-919C-8FBBEB5FE8E4}" presName="Name13" presStyleLbl="parChTrans1D2" presStyleIdx="0" presStyleCnt="3"/>
      <dgm:spPr/>
    </dgm:pt>
    <dgm:pt modelId="{9FD27B0D-A1A8-4340-92EE-E5F9217FB618}" type="pres">
      <dgm:prSet presAssocID="{873BE5B1-FE99-4D77-9BB3-B961D3DDF665}" presName="childText" presStyleLbl="bgAcc1" presStyleIdx="0" presStyleCnt="3" custScaleX="367048">
        <dgm:presLayoutVars>
          <dgm:bulletEnabled val="1"/>
        </dgm:presLayoutVars>
      </dgm:prSet>
      <dgm:spPr/>
    </dgm:pt>
    <dgm:pt modelId="{9FBC7F1F-FFD5-4DA8-88BF-2B89CDBFA398}" type="pres">
      <dgm:prSet presAssocID="{9A3E1B08-C327-4847-B53A-A4BA1D800141}" presName="Name13" presStyleLbl="parChTrans1D2" presStyleIdx="1" presStyleCnt="3"/>
      <dgm:spPr/>
    </dgm:pt>
    <dgm:pt modelId="{FE066B5E-FEBD-4399-B4DA-E40D980B9612}" type="pres">
      <dgm:prSet presAssocID="{9C1C9B2C-5FD5-4651-99AB-655A91628CFF}" presName="childText" presStyleLbl="bgAcc1" presStyleIdx="1" presStyleCnt="3" custScaleX="367048">
        <dgm:presLayoutVars>
          <dgm:bulletEnabled val="1"/>
        </dgm:presLayoutVars>
      </dgm:prSet>
      <dgm:spPr/>
    </dgm:pt>
    <dgm:pt modelId="{FB9D78B5-42E7-42A8-A1DC-D610941A2D60}" type="pres">
      <dgm:prSet presAssocID="{7F7CE9EE-CB62-494B-A2D5-B2E8EBC044ED}" presName="Name13" presStyleLbl="parChTrans1D2" presStyleIdx="2" presStyleCnt="3"/>
      <dgm:spPr/>
    </dgm:pt>
    <dgm:pt modelId="{AD6E8BD6-441D-4459-BCB5-56D113B14B94}" type="pres">
      <dgm:prSet presAssocID="{5CA0D071-347C-496C-99AC-3EB072D15F62}" presName="childText" presStyleLbl="bgAcc1" presStyleIdx="2" presStyleCnt="3" custScaleX="367048">
        <dgm:presLayoutVars>
          <dgm:bulletEnabled val="1"/>
        </dgm:presLayoutVars>
      </dgm:prSet>
      <dgm:spPr/>
    </dgm:pt>
  </dgm:ptLst>
  <dgm:cxnLst>
    <dgm:cxn modelId="{FC6B2009-DD89-4487-B603-81FB10268233}" type="presOf" srcId="{7F7CE9EE-CB62-494B-A2D5-B2E8EBC044ED}" destId="{FB9D78B5-42E7-42A8-A1DC-D610941A2D60}" srcOrd="0" destOrd="0" presId="urn:microsoft.com/office/officeart/2005/8/layout/hierarchy3"/>
    <dgm:cxn modelId="{0BF4A738-F041-4508-BCA1-B9558F81643C}" type="presOf" srcId="{16CE6661-1039-4E00-919C-8FBBEB5FE8E4}" destId="{422AAC91-DCE4-4E2F-B78E-0B15791BC88C}" srcOrd="0" destOrd="0" presId="urn:microsoft.com/office/officeart/2005/8/layout/hierarchy3"/>
    <dgm:cxn modelId="{8BC4E55D-6B2B-41C5-9F2B-2E8730185D16}" srcId="{18B0FEE3-83FA-4156-858B-3BBA066CFF6B}" destId="{873BE5B1-FE99-4D77-9BB3-B961D3DDF665}" srcOrd="0" destOrd="0" parTransId="{16CE6661-1039-4E00-919C-8FBBEB5FE8E4}" sibTransId="{04343FA2-02A9-45F1-8F57-6C0B68B4EB74}"/>
    <dgm:cxn modelId="{E47C2176-FF84-4AD7-BF45-B02F91806235}" type="presOf" srcId="{18B0FEE3-83FA-4156-858B-3BBA066CFF6B}" destId="{4307048B-0CAB-4C86-A873-2E545754297F}" srcOrd="0" destOrd="0" presId="urn:microsoft.com/office/officeart/2005/8/layout/hierarchy3"/>
    <dgm:cxn modelId="{79041D86-C847-471C-AE52-C79F6CFF4143}" type="presOf" srcId="{18B0FEE3-83FA-4156-858B-3BBA066CFF6B}" destId="{7DC8F8C3-5EB1-4464-AF5A-636393BD136F}" srcOrd="1" destOrd="0" presId="urn:microsoft.com/office/officeart/2005/8/layout/hierarchy3"/>
    <dgm:cxn modelId="{C8D6BF95-F116-42B6-9289-91D81DFE9FFE}" srcId="{18B0FEE3-83FA-4156-858B-3BBA066CFF6B}" destId="{9C1C9B2C-5FD5-4651-99AB-655A91628CFF}" srcOrd="1" destOrd="0" parTransId="{9A3E1B08-C327-4847-B53A-A4BA1D800141}" sibTransId="{966ED337-2D03-48FE-8208-2E6D4C4A3CFB}"/>
    <dgm:cxn modelId="{E2C4F29C-2756-4F3B-BCDA-F1D608526E10}" type="presOf" srcId="{5CA0D071-347C-496C-99AC-3EB072D15F62}" destId="{AD6E8BD6-441D-4459-BCB5-56D113B14B94}" srcOrd="0" destOrd="0" presId="urn:microsoft.com/office/officeart/2005/8/layout/hierarchy3"/>
    <dgm:cxn modelId="{08A56DA8-A45A-4EF8-9E1A-8BD39A178185}" type="presOf" srcId="{873BE5B1-FE99-4D77-9BB3-B961D3DDF665}" destId="{9FD27B0D-A1A8-4340-92EE-E5F9217FB618}" srcOrd="0" destOrd="0" presId="urn:microsoft.com/office/officeart/2005/8/layout/hierarchy3"/>
    <dgm:cxn modelId="{8E3FF0BA-69DB-43FF-924D-8455981EC759}" srcId="{9D1A5DFC-2A37-4D54-89CA-2B119888BB85}" destId="{18B0FEE3-83FA-4156-858B-3BBA066CFF6B}" srcOrd="0" destOrd="0" parTransId="{9A2A20EB-651E-4F68-997C-DA4FDCF66473}" sibTransId="{EFAD5C17-95B7-4C31-9A3D-68A843C9ED72}"/>
    <dgm:cxn modelId="{A128DFD3-ED97-4909-8714-3E674BBB14B6}" type="presOf" srcId="{9A3E1B08-C327-4847-B53A-A4BA1D800141}" destId="{9FBC7F1F-FFD5-4DA8-88BF-2B89CDBFA398}" srcOrd="0" destOrd="0" presId="urn:microsoft.com/office/officeart/2005/8/layout/hierarchy3"/>
    <dgm:cxn modelId="{FE74DBE5-4EB3-4D73-87CB-62DF68CBC972}" type="presOf" srcId="{9C1C9B2C-5FD5-4651-99AB-655A91628CFF}" destId="{FE066B5E-FEBD-4399-B4DA-E40D980B9612}" srcOrd="0" destOrd="0" presId="urn:microsoft.com/office/officeart/2005/8/layout/hierarchy3"/>
    <dgm:cxn modelId="{A691CAF6-37FD-4113-8439-76B9A82206D7}" type="presOf" srcId="{9D1A5DFC-2A37-4D54-89CA-2B119888BB85}" destId="{08ECF634-884C-4D3C-8E29-781B8D4DBD95}" srcOrd="0" destOrd="0" presId="urn:microsoft.com/office/officeart/2005/8/layout/hierarchy3"/>
    <dgm:cxn modelId="{E229FEF9-7927-4E93-A3B1-9A9976AE99BA}" srcId="{18B0FEE3-83FA-4156-858B-3BBA066CFF6B}" destId="{5CA0D071-347C-496C-99AC-3EB072D15F62}" srcOrd="2" destOrd="0" parTransId="{7F7CE9EE-CB62-494B-A2D5-B2E8EBC044ED}" sibTransId="{21F1A7D7-0894-428C-8E39-909B00650054}"/>
    <dgm:cxn modelId="{36BD7CFC-8A75-48E8-A4D3-7910B79527DF}" type="presParOf" srcId="{08ECF634-884C-4D3C-8E29-781B8D4DBD95}" destId="{DA7BF1C3-5E03-49C3-816F-58CBF359E4D2}" srcOrd="0" destOrd="0" presId="urn:microsoft.com/office/officeart/2005/8/layout/hierarchy3"/>
    <dgm:cxn modelId="{94C81A1F-7831-4215-A9C3-18F2C64CC463}" type="presParOf" srcId="{DA7BF1C3-5E03-49C3-816F-58CBF359E4D2}" destId="{2285FD5E-5185-47D9-9933-308B8FF2AD79}" srcOrd="0" destOrd="0" presId="urn:microsoft.com/office/officeart/2005/8/layout/hierarchy3"/>
    <dgm:cxn modelId="{F3D4BDEB-B215-497C-BBE0-1F66B54FDED3}" type="presParOf" srcId="{2285FD5E-5185-47D9-9933-308B8FF2AD79}" destId="{4307048B-0CAB-4C86-A873-2E545754297F}" srcOrd="0" destOrd="0" presId="urn:microsoft.com/office/officeart/2005/8/layout/hierarchy3"/>
    <dgm:cxn modelId="{711E8468-2DAE-4528-AE3C-6830E01EBC10}" type="presParOf" srcId="{2285FD5E-5185-47D9-9933-308B8FF2AD79}" destId="{7DC8F8C3-5EB1-4464-AF5A-636393BD136F}" srcOrd="1" destOrd="0" presId="urn:microsoft.com/office/officeart/2005/8/layout/hierarchy3"/>
    <dgm:cxn modelId="{CEF16A8E-A2AC-4D1C-8260-15963805BCB9}" type="presParOf" srcId="{DA7BF1C3-5E03-49C3-816F-58CBF359E4D2}" destId="{4D852736-B378-4B75-9070-2A83C5AC22C7}" srcOrd="1" destOrd="0" presId="urn:microsoft.com/office/officeart/2005/8/layout/hierarchy3"/>
    <dgm:cxn modelId="{42F69136-7D17-40CB-B450-B8B8F203EF11}" type="presParOf" srcId="{4D852736-B378-4B75-9070-2A83C5AC22C7}" destId="{422AAC91-DCE4-4E2F-B78E-0B15791BC88C}" srcOrd="0" destOrd="0" presId="urn:microsoft.com/office/officeart/2005/8/layout/hierarchy3"/>
    <dgm:cxn modelId="{E9A11101-2B41-45F4-B8D5-3BE12884C531}" type="presParOf" srcId="{4D852736-B378-4B75-9070-2A83C5AC22C7}" destId="{9FD27B0D-A1A8-4340-92EE-E5F9217FB618}" srcOrd="1" destOrd="0" presId="urn:microsoft.com/office/officeart/2005/8/layout/hierarchy3"/>
    <dgm:cxn modelId="{C78CB3B8-F8E9-463B-96E3-1A571C5482CC}" type="presParOf" srcId="{4D852736-B378-4B75-9070-2A83C5AC22C7}" destId="{9FBC7F1F-FFD5-4DA8-88BF-2B89CDBFA398}" srcOrd="2" destOrd="0" presId="urn:microsoft.com/office/officeart/2005/8/layout/hierarchy3"/>
    <dgm:cxn modelId="{B13036F5-18C9-4A4D-A077-FB5A8B24995E}" type="presParOf" srcId="{4D852736-B378-4B75-9070-2A83C5AC22C7}" destId="{FE066B5E-FEBD-4399-B4DA-E40D980B9612}" srcOrd="3" destOrd="0" presId="urn:microsoft.com/office/officeart/2005/8/layout/hierarchy3"/>
    <dgm:cxn modelId="{0F03D1DE-AD4D-4908-A4C2-ADCA1B024EAD}" type="presParOf" srcId="{4D852736-B378-4B75-9070-2A83C5AC22C7}" destId="{FB9D78B5-42E7-42A8-A1DC-D610941A2D60}" srcOrd="4" destOrd="0" presId="urn:microsoft.com/office/officeart/2005/8/layout/hierarchy3"/>
    <dgm:cxn modelId="{0C6F8E92-163A-494F-8FCF-DD9D64D37C75}" type="presParOf" srcId="{4D852736-B378-4B75-9070-2A83C5AC22C7}" destId="{AD6E8BD6-441D-4459-BCB5-56D113B14B94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017E077-211B-472D-AF95-85595828AD0A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918A9293-03F6-4B9E-9873-70740182EB76}">
      <dgm:prSet phldrT="[Metin]"/>
      <dgm:spPr/>
      <dgm:t>
        <a:bodyPr/>
        <a:lstStyle/>
        <a:p>
          <a:r>
            <a:rPr lang="tr-TR" dirty="0"/>
            <a:t>Niyet</a:t>
          </a:r>
        </a:p>
      </dgm:t>
    </dgm:pt>
    <dgm:pt modelId="{84D562A3-B465-4A35-8B8A-5574C3146C66}" type="parTrans" cxnId="{F680AD8E-B4AF-4656-B309-77BAB251672C}">
      <dgm:prSet/>
      <dgm:spPr/>
      <dgm:t>
        <a:bodyPr/>
        <a:lstStyle/>
        <a:p>
          <a:endParaRPr lang="tr-TR"/>
        </a:p>
      </dgm:t>
    </dgm:pt>
    <dgm:pt modelId="{C48CD42F-AB5D-47CF-B023-88B6534D8D1D}" type="sibTrans" cxnId="{F680AD8E-B4AF-4656-B309-77BAB251672C}">
      <dgm:prSet/>
      <dgm:spPr/>
      <dgm:t>
        <a:bodyPr/>
        <a:lstStyle/>
        <a:p>
          <a:endParaRPr lang="tr-TR"/>
        </a:p>
      </dgm:t>
    </dgm:pt>
    <dgm:pt modelId="{399497CE-1429-4238-9F3C-B3A72C83F728}">
      <dgm:prSet phldrT="[Metin]"/>
      <dgm:spPr/>
      <dgm:t>
        <a:bodyPr/>
        <a:lstStyle/>
        <a:p>
          <a:r>
            <a:rPr lang="tr-TR" dirty="0"/>
            <a:t>Azmetmek</a:t>
          </a:r>
        </a:p>
      </dgm:t>
    </dgm:pt>
    <dgm:pt modelId="{2D3F721B-3AE6-464C-BD9E-6640676068D6}" type="parTrans" cxnId="{4238198A-25D7-44EC-89F6-3CCAEBD4C410}">
      <dgm:prSet/>
      <dgm:spPr/>
      <dgm:t>
        <a:bodyPr/>
        <a:lstStyle/>
        <a:p>
          <a:endParaRPr lang="tr-TR"/>
        </a:p>
      </dgm:t>
    </dgm:pt>
    <dgm:pt modelId="{ABA0A67F-F94A-450E-8160-D3D0C4650DDF}" type="sibTrans" cxnId="{4238198A-25D7-44EC-89F6-3CCAEBD4C410}">
      <dgm:prSet/>
      <dgm:spPr/>
      <dgm:t>
        <a:bodyPr/>
        <a:lstStyle/>
        <a:p>
          <a:endParaRPr lang="tr-TR"/>
        </a:p>
      </dgm:t>
    </dgm:pt>
    <dgm:pt modelId="{7CBBDEDD-94B6-41E1-8339-C398C0889C28}">
      <dgm:prSet phldrT="[Metin]"/>
      <dgm:spPr/>
      <dgm:t>
        <a:bodyPr/>
        <a:lstStyle/>
        <a:p>
          <a:r>
            <a:rPr lang="tr-TR" dirty="0"/>
            <a:t>Kastetmek</a:t>
          </a:r>
        </a:p>
      </dgm:t>
    </dgm:pt>
    <dgm:pt modelId="{67CE1619-F264-4658-A1C0-EF27439214ED}" type="parTrans" cxnId="{542D872B-4576-43F7-B8C2-4EAA985A9C77}">
      <dgm:prSet/>
      <dgm:spPr/>
      <dgm:t>
        <a:bodyPr/>
        <a:lstStyle/>
        <a:p>
          <a:endParaRPr lang="tr-TR"/>
        </a:p>
      </dgm:t>
    </dgm:pt>
    <dgm:pt modelId="{0CA49E7D-FB1F-4192-8300-E98BF598475C}" type="sibTrans" cxnId="{542D872B-4576-43F7-B8C2-4EAA985A9C77}">
      <dgm:prSet/>
      <dgm:spPr/>
      <dgm:t>
        <a:bodyPr/>
        <a:lstStyle/>
        <a:p>
          <a:endParaRPr lang="tr-TR"/>
        </a:p>
      </dgm:t>
    </dgm:pt>
    <dgm:pt modelId="{B7AED600-513A-4EFB-9400-7910707D560E}">
      <dgm:prSet phldrT="[Metin]"/>
      <dgm:spPr/>
      <dgm:t>
        <a:bodyPr/>
        <a:lstStyle/>
        <a:p>
          <a:r>
            <a:rPr lang="tr-TR" dirty="0"/>
            <a:t>Yönelmek</a:t>
          </a:r>
        </a:p>
      </dgm:t>
    </dgm:pt>
    <dgm:pt modelId="{2AA7B36F-DC3E-4E40-B5DA-8D92A42CD080}" type="parTrans" cxnId="{998298C8-BEB5-469D-BCBB-6B7971FDAC57}">
      <dgm:prSet/>
      <dgm:spPr/>
      <dgm:t>
        <a:bodyPr/>
        <a:lstStyle/>
        <a:p>
          <a:endParaRPr lang="tr-TR"/>
        </a:p>
      </dgm:t>
    </dgm:pt>
    <dgm:pt modelId="{AAD1F08D-8F5B-46B0-B082-7EDF9B628980}" type="sibTrans" cxnId="{998298C8-BEB5-469D-BCBB-6B7971FDAC57}">
      <dgm:prSet/>
      <dgm:spPr/>
      <dgm:t>
        <a:bodyPr/>
        <a:lstStyle/>
        <a:p>
          <a:endParaRPr lang="tr-TR"/>
        </a:p>
      </dgm:t>
    </dgm:pt>
    <dgm:pt modelId="{E400E160-F9FE-448E-9405-D79E631CDAB7}">
      <dgm:prSet phldrT="[Metin]"/>
      <dgm:spPr/>
      <dgm:t>
        <a:bodyPr/>
        <a:lstStyle/>
        <a:p>
          <a:r>
            <a:rPr lang="tr-TR"/>
            <a:t>Kesin irade ve istek</a:t>
          </a:r>
        </a:p>
      </dgm:t>
    </dgm:pt>
    <dgm:pt modelId="{14F249BF-2392-481A-9019-38D750330B68}" type="parTrans" cxnId="{E7D4A569-D5EA-4FD1-A4CE-574FB49F52DE}">
      <dgm:prSet/>
      <dgm:spPr/>
      <dgm:t>
        <a:bodyPr/>
        <a:lstStyle/>
        <a:p>
          <a:endParaRPr lang="tr-TR"/>
        </a:p>
      </dgm:t>
    </dgm:pt>
    <dgm:pt modelId="{332AA28B-1A33-457B-9C61-45B16914CFFF}" type="sibTrans" cxnId="{E7D4A569-D5EA-4FD1-A4CE-574FB49F52DE}">
      <dgm:prSet/>
      <dgm:spPr/>
      <dgm:t>
        <a:bodyPr/>
        <a:lstStyle/>
        <a:p>
          <a:endParaRPr lang="tr-TR"/>
        </a:p>
      </dgm:t>
    </dgm:pt>
    <dgm:pt modelId="{3DC71718-8561-48DE-9C92-8B6499ABFEFF}" type="pres">
      <dgm:prSet presAssocID="{F017E077-211B-472D-AF95-85595828AD0A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2BB9011-ED4B-4395-B0FB-2C200351645E}" type="pres">
      <dgm:prSet presAssocID="{918A9293-03F6-4B9E-9873-70740182EB76}" presName="centerShape" presStyleLbl="node0" presStyleIdx="0" presStyleCnt="1"/>
      <dgm:spPr/>
    </dgm:pt>
    <dgm:pt modelId="{272F75E4-5C14-41BD-AB69-DEC624FD5E41}" type="pres">
      <dgm:prSet presAssocID="{2D3F721B-3AE6-464C-BD9E-6640676068D6}" presName="parTrans" presStyleLbl="sibTrans2D1" presStyleIdx="0" presStyleCnt="4"/>
      <dgm:spPr/>
    </dgm:pt>
    <dgm:pt modelId="{345348BC-6935-48FD-B3CA-5D0F8EDAE75C}" type="pres">
      <dgm:prSet presAssocID="{2D3F721B-3AE6-464C-BD9E-6640676068D6}" presName="connectorText" presStyleLbl="sibTrans2D1" presStyleIdx="0" presStyleCnt="4"/>
      <dgm:spPr/>
    </dgm:pt>
    <dgm:pt modelId="{9F040A14-1B55-470D-9F10-D65579AA49A4}" type="pres">
      <dgm:prSet presAssocID="{399497CE-1429-4238-9F3C-B3A72C83F728}" presName="node" presStyleLbl="node1" presStyleIdx="0" presStyleCnt="4">
        <dgm:presLayoutVars>
          <dgm:bulletEnabled val="1"/>
        </dgm:presLayoutVars>
      </dgm:prSet>
      <dgm:spPr/>
    </dgm:pt>
    <dgm:pt modelId="{D851D118-2D19-4E73-A5D6-9AD4B3FA9090}" type="pres">
      <dgm:prSet presAssocID="{67CE1619-F264-4658-A1C0-EF27439214ED}" presName="parTrans" presStyleLbl="sibTrans2D1" presStyleIdx="1" presStyleCnt="4"/>
      <dgm:spPr/>
    </dgm:pt>
    <dgm:pt modelId="{1A9BB730-7458-483A-A084-0C056DDDA35A}" type="pres">
      <dgm:prSet presAssocID="{67CE1619-F264-4658-A1C0-EF27439214ED}" presName="connectorText" presStyleLbl="sibTrans2D1" presStyleIdx="1" presStyleCnt="4"/>
      <dgm:spPr/>
    </dgm:pt>
    <dgm:pt modelId="{ABEEE4E5-3F07-417A-8BC6-46E63F869715}" type="pres">
      <dgm:prSet presAssocID="{7CBBDEDD-94B6-41E1-8339-C398C0889C28}" presName="node" presStyleLbl="node1" presStyleIdx="1" presStyleCnt="4">
        <dgm:presLayoutVars>
          <dgm:bulletEnabled val="1"/>
        </dgm:presLayoutVars>
      </dgm:prSet>
      <dgm:spPr/>
    </dgm:pt>
    <dgm:pt modelId="{8BB1C5C1-159C-4A9E-91CE-C0B96FCA08D3}" type="pres">
      <dgm:prSet presAssocID="{2AA7B36F-DC3E-4E40-B5DA-8D92A42CD080}" presName="parTrans" presStyleLbl="sibTrans2D1" presStyleIdx="2" presStyleCnt="4"/>
      <dgm:spPr/>
    </dgm:pt>
    <dgm:pt modelId="{2C03D631-B190-4E34-A73F-2B4389292369}" type="pres">
      <dgm:prSet presAssocID="{2AA7B36F-DC3E-4E40-B5DA-8D92A42CD080}" presName="connectorText" presStyleLbl="sibTrans2D1" presStyleIdx="2" presStyleCnt="4"/>
      <dgm:spPr/>
    </dgm:pt>
    <dgm:pt modelId="{6CA1C76A-C61D-409B-A9BB-D35A8A8022AC}" type="pres">
      <dgm:prSet presAssocID="{B7AED600-513A-4EFB-9400-7910707D560E}" presName="node" presStyleLbl="node1" presStyleIdx="2" presStyleCnt="4">
        <dgm:presLayoutVars>
          <dgm:bulletEnabled val="1"/>
        </dgm:presLayoutVars>
      </dgm:prSet>
      <dgm:spPr/>
    </dgm:pt>
    <dgm:pt modelId="{301F52B1-BD50-451E-8E04-038145EE98B7}" type="pres">
      <dgm:prSet presAssocID="{14F249BF-2392-481A-9019-38D750330B68}" presName="parTrans" presStyleLbl="sibTrans2D1" presStyleIdx="3" presStyleCnt="4"/>
      <dgm:spPr/>
    </dgm:pt>
    <dgm:pt modelId="{802E58F8-6767-46B7-B8A3-F88F71EE9A77}" type="pres">
      <dgm:prSet presAssocID="{14F249BF-2392-481A-9019-38D750330B68}" presName="connectorText" presStyleLbl="sibTrans2D1" presStyleIdx="3" presStyleCnt="4"/>
      <dgm:spPr/>
    </dgm:pt>
    <dgm:pt modelId="{9E5EA5FB-4131-44DF-85EF-87D39D9EF95F}" type="pres">
      <dgm:prSet presAssocID="{E400E160-F9FE-448E-9405-D79E631CDAB7}" presName="node" presStyleLbl="node1" presStyleIdx="3" presStyleCnt="4">
        <dgm:presLayoutVars>
          <dgm:bulletEnabled val="1"/>
        </dgm:presLayoutVars>
      </dgm:prSet>
      <dgm:spPr/>
    </dgm:pt>
  </dgm:ptLst>
  <dgm:cxnLst>
    <dgm:cxn modelId="{C8963403-7B7C-434E-A86B-02537042EA6C}" type="presOf" srcId="{67CE1619-F264-4658-A1C0-EF27439214ED}" destId="{1A9BB730-7458-483A-A084-0C056DDDA35A}" srcOrd="1" destOrd="0" presId="urn:microsoft.com/office/officeart/2005/8/layout/radial5"/>
    <dgm:cxn modelId="{DF0CFA18-DE44-4792-8E45-4DECD638CC73}" type="presOf" srcId="{918A9293-03F6-4B9E-9873-70740182EB76}" destId="{32BB9011-ED4B-4395-B0FB-2C200351645E}" srcOrd="0" destOrd="0" presId="urn:microsoft.com/office/officeart/2005/8/layout/radial5"/>
    <dgm:cxn modelId="{B46AC42A-85BC-45CF-8CEE-FC39906DF404}" type="presOf" srcId="{2AA7B36F-DC3E-4E40-B5DA-8D92A42CD080}" destId="{2C03D631-B190-4E34-A73F-2B4389292369}" srcOrd="1" destOrd="0" presId="urn:microsoft.com/office/officeart/2005/8/layout/radial5"/>
    <dgm:cxn modelId="{542D872B-4576-43F7-B8C2-4EAA985A9C77}" srcId="{918A9293-03F6-4B9E-9873-70740182EB76}" destId="{7CBBDEDD-94B6-41E1-8339-C398C0889C28}" srcOrd="1" destOrd="0" parTransId="{67CE1619-F264-4658-A1C0-EF27439214ED}" sibTransId="{0CA49E7D-FB1F-4192-8300-E98BF598475C}"/>
    <dgm:cxn modelId="{95D23F30-1178-46AA-B7C8-1B10097BBB56}" type="presOf" srcId="{14F249BF-2392-481A-9019-38D750330B68}" destId="{301F52B1-BD50-451E-8E04-038145EE98B7}" srcOrd="0" destOrd="0" presId="urn:microsoft.com/office/officeart/2005/8/layout/radial5"/>
    <dgm:cxn modelId="{FF9CBC30-0625-4944-8FBE-BF24CF89404E}" type="presOf" srcId="{2D3F721B-3AE6-464C-BD9E-6640676068D6}" destId="{272F75E4-5C14-41BD-AB69-DEC624FD5E41}" srcOrd="0" destOrd="0" presId="urn:microsoft.com/office/officeart/2005/8/layout/radial5"/>
    <dgm:cxn modelId="{560DB339-31FE-4C56-87EC-EB2FC8CEE40C}" type="presOf" srcId="{B7AED600-513A-4EFB-9400-7910707D560E}" destId="{6CA1C76A-C61D-409B-A9BB-D35A8A8022AC}" srcOrd="0" destOrd="0" presId="urn:microsoft.com/office/officeart/2005/8/layout/radial5"/>
    <dgm:cxn modelId="{E7D4A569-D5EA-4FD1-A4CE-574FB49F52DE}" srcId="{918A9293-03F6-4B9E-9873-70740182EB76}" destId="{E400E160-F9FE-448E-9405-D79E631CDAB7}" srcOrd="3" destOrd="0" parTransId="{14F249BF-2392-481A-9019-38D750330B68}" sibTransId="{332AA28B-1A33-457B-9C61-45B16914CFFF}"/>
    <dgm:cxn modelId="{6F8BE44B-1A03-4894-BFF8-8B2E844E0F31}" type="presOf" srcId="{14F249BF-2392-481A-9019-38D750330B68}" destId="{802E58F8-6767-46B7-B8A3-F88F71EE9A77}" srcOrd="1" destOrd="0" presId="urn:microsoft.com/office/officeart/2005/8/layout/radial5"/>
    <dgm:cxn modelId="{4238198A-25D7-44EC-89F6-3CCAEBD4C410}" srcId="{918A9293-03F6-4B9E-9873-70740182EB76}" destId="{399497CE-1429-4238-9F3C-B3A72C83F728}" srcOrd="0" destOrd="0" parTransId="{2D3F721B-3AE6-464C-BD9E-6640676068D6}" sibTransId="{ABA0A67F-F94A-450E-8160-D3D0C4650DDF}"/>
    <dgm:cxn modelId="{F680AD8E-B4AF-4656-B309-77BAB251672C}" srcId="{F017E077-211B-472D-AF95-85595828AD0A}" destId="{918A9293-03F6-4B9E-9873-70740182EB76}" srcOrd="0" destOrd="0" parTransId="{84D562A3-B465-4A35-8B8A-5574C3146C66}" sibTransId="{C48CD42F-AB5D-47CF-B023-88B6534D8D1D}"/>
    <dgm:cxn modelId="{1D68D49E-C183-427A-B2D0-A550C24C3685}" type="presOf" srcId="{F017E077-211B-472D-AF95-85595828AD0A}" destId="{3DC71718-8561-48DE-9C92-8B6499ABFEFF}" srcOrd="0" destOrd="0" presId="urn:microsoft.com/office/officeart/2005/8/layout/radial5"/>
    <dgm:cxn modelId="{9B752CB2-B151-42C5-8E1C-5982DD52D100}" type="presOf" srcId="{2D3F721B-3AE6-464C-BD9E-6640676068D6}" destId="{345348BC-6935-48FD-B3CA-5D0F8EDAE75C}" srcOrd="1" destOrd="0" presId="urn:microsoft.com/office/officeart/2005/8/layout/radial5"/>
    <dgm:cxn modelId="{998298C8-BEB5-469D-BCBB-6B7971FDAC57}" srcId="{918A9293-03F6-4B9E-9873-70740182EB76}" destId="{B7AED600-513A-4EFB-9400-7910707D560E}" srcOrd="2" destOrd="0" parTransId="{2AA7B36F-DC3E-4E40-B5DA-8D92A42CD080}" sibTransId="{AAD1F08D-8F5B-46B0-B082-7EDF9B628980}"/>
    <dgm:cxn modelId="{3C7A99D2-54E7-42DA-A369-FB7C32D09B96}" type="presOf" srcId="{67CE1619-F264-4658-A1C0-EF27439214ED}" destId="{D851D118-2D19-4E73-A5D6-9AD4B3FA9090}" srcOrd="0" destOrd="0" presId="urn:microsoft.com/office/officeart/2005/8/layout/radial5"/>
    <dgm:cxn modelId="{B78027E9-9D9F-438F-B076-19779EAC5D1A}" type="presOf" srcId="{E400E160-F9FE-448E-9405-D79E631CDAB7}" destId="{9E5EA5FB-4131-44DF-85EF-87D39D9EF95F}" srcOrd="0" destOrd="0" presId="urn:microsoft.com/office/officeart/2005/8/layout/radial5"/>
    <dgm:cxn modelId="{0FCA56EF-E146-4550-A21E-7CEFDC8447D4}" type="presOf" srcId="{2AA7B36F-DC3E-4E40-B5DA-8D92A42CD080}" destId="{8BB1C5C1-159C-4A9E-91CE-C0B96FCA08D3}" srcOrd="0" destOrd="0" presId="urn:microsoft.com/office/officeart/2005/8/layout/radial5"/>
    <dgm:cxn modelId="{9F04E5F9-83A5-461B-84C2-E9BBB2304821}" type="presOf" srcId="{399497CE-1429-4238-9F3C-B3A72C83F728}" destId="{9F040A14-1B55-470D-9F10-D65579AA49A4}" srcOrd="0" destOrd="0" presId="urn:microsoft.com/office/officeart/2005/8/layout/radial5"/>
    <dgm:cxn modelId="{069BB7FC-481F-451C-82C8-F0D4DD7A3F83}" type="presOf" srcId="{7CBBDEDD-94B6-41E1-8339-C398C0889C28}" destId="{ABEEE4E5-3F07-417A-8BC6-46E63F869715}" srcOrd="0" destOrd="0" presId="urn:microsoft.com/office/officeart/2005/8/layout/radial5"/>
    <dgm:cxn modelId="{6EFDBE46-8095-4EFD-9231-97A0C242D43B}" type="presParOf" srcId="{3DC71718-8561-48DE-9C92-8B6499ABFEFF}" destId="{32BB9011-ED4B-4395-B0FB-2C200351645E}" srcOrd="0" destOrd="0" presId="urn:microsoft.com/office/officeart/2005/8/layout/radial5"/>
    <dgm:cxn modelId="{B9911595-44A5-42E1-979A-F63F82417094}" type="presParOf" srcId="{3DC71718-8561-48DE-9C92-8B6499ABFEFF}" destId="{272F75E4-5C14-41BD-AB69-DEC624FD5E41}" srcOrd="1" destOrd="0" presId="urn:microsoft.com/office/officeart/2005/8/layout/radial5"/>
    <dgm:cxn modelId="{D7226983-C205-4687-82E1-CC4B023D1D19}" type="presParOf" srcId="{272F75E4-5C14-41BD-AB69-DEC624FD5E41}" destId="{345348BC-6935-48FD-B3CA-5D0F8EDAE75C}" srcOrd="0" destOrd="0" presId="urn:microsoft.com/office/officeart/2005/8/layout/radial5"/>
    <dgm:cxn modelId="{AE7B6E04-B46A-43CB-A7FF-DFEB1CDB4FB6}" type="presParOf" srcId="{3DC71718-8561-48DE-9C92-8B6499ABFEFF}" destId="{9F040A14-1B55-470D-9F10-D65579AA49A4}" srcOrd="2" destOrd="0" presId="urn:microsoft.com/office/officeart/2005/8/layout/radial5"/>
    <dgm:cxn modelId="{916EF0FD-47DD-4BF6-89CE-D349FEE0C08B}" type="presParOf" srcId="{3DC71718-8561-48DE-9C92-8B6499ABFEFF}" destId="{D851D118-2D19-4E73-A5D6-9AD4B3FA9090}" srcOrd="3" destOrd="0" presId="urn:microsoft.com/office/officeart/2005/8/layout/radial5"/>
    <dgm:cxn modelId="{B2B91084-DE00-4077-95C9-0E50E34102C6}" type="presParOf" srcId="{D851D118-2D19-4E73-A5D6-9AD4B3FA9090}" destId="{1A9BB730-7458-483A-A084-0C056DDDA35A}" srcOrd="0" destOrd="0" presId="urn:microsoft.com/office/officeart/2005/8/layout/radial5"/>
    <dgm:cxn modelId="{7AF32A3B-9DE1-4E0B-8689-A04BB8F50F63}" type="presParOf" srcId="{3DC71718-8561-48DE-9C92-8B6499ABFEFF}" destId="{ABEEE4E5-3F07-417A-8BC6-46E63F869715}" srcOrd="4" destOrd="0" presId="urn:microsoft.com/office/officeart/2005/8/layout/radial5"/>
    <dgm:cxn modelId="{99749DA9-23DF-4A85-B3EA-41D4C46A4AE1}" type="presParOf" srcId="{3DC71718-8561-48DE-9C92-8B6499ABFEFF}" destId="{8BB1C5C1-159C-4A9E-91CE-C0B96FCA08D3}" srcOrd="5" destOrd="0" presId="urn:microsoft.com/office/officeart/2005/8/layout/radial5"/>
    <dgm:cxn modelId="{C8D8AA1F-7BB1-4F12-A27F-BB72118B229E}" type="presParOf" srcId="{8BB1C5C1-159C-4A9E-91CE-C0B96FCA08D3}" destId="{2C03D631-B190-4E34-A73F-2B4389292369}" srcOrd="0" destOrd="0" presId="urn:microsoft.com/office/officeart/2005/8/layout/radial5"/>
    <dgm:cxn modelId="{DAA3C3CE-4182-4D69-990C-AB34C9AAB5F1}" type="presParOf" srcId="{3DC71718-8561-48DE-9C92-8B6499ABFEFF}" destId="{6CA1C76A-C61D-409B-A9BB-D35A8A8022AC}" srcOrd="6" destOrd="0" presId="urn:microsoft.com/office/officeart/2005/8/layout/radial5"/>
    <dgm:cxn modelId="{913BD088-11E0-4880-9655-486028189F35}" type="presParOf" srcId="{3DC71718-8561-48DE-9C92-8B6499ABFEFF}" destId="{301F52B1-BD50-451E-8E04-038145EE98B7}" srcOrd="7" destOrd="0" presId="urn:microsoft.com/office/officeart/2005/8/layout/radial5"/>
    <dgm:cxn modelId="{4693395B-8E52-41BB-9218-F929A4999AED}" type="presParOf" srcId="{301F52B1-BD50-451E-8E04-038145EE98B7}" destId="{802E58F8-6767-46B7-B8A3-F88F71EE9A77}" srcOrd="0" destOrd="0" presId="urn:microsoft.com/office/officeart/2005/8/layout/radial5"/>
    <dgm:cxn modelId="{BB63B67E-0034-483D-9B52-C5EEA1C54181}" type="presParOf" srcId="{3DC71718-8561-48DE-9C92-8B6499ABFEFF}" destId="{9E5EA5FB-4131-44DF-85EF-87D39D9EF95F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017E077-211B-472D-AF95-85595828AD0A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918A9293-03F6-4B9E-9873-70740182EB76}">
      <dgm:prSet phldrT="[Metin]"/>
      <dgm:spPr/>
      <dgm:t>
        <a:bodyPr/>
        <a:lstStyle/>
        <a:p>
          <a:r>
            <a:rPr lang="tr-TR" dirty="0"/>
            <a:t>İhlas</a:t>
          </a:r>
        </a:p>
      </dgm:t>
    </dgm:pt>
    <dgm:pt modelId="{84D562A3-B465-4A35-8B8A-5574C3146C66}" type="parTrans" cxnId="{F680AD8E-B4AF-4656-B309-77BAB251672C}">
      <dgm:prSet/>
      <dgm:spPr/>
      <dgm:t>
        <a:bodyPr/>
        <a:lstStyle/>
        <a:p>
          <a:endParaRPr lang="tr-TR"/>
        </a:p>
      </dgm:t>
    </dgm:pt>
    <dgm:pt modelId="{C48CD42F-AB5D-47CF-B023-88B6534D8D1D}" type="sibTrans" cxnId="{F680AD8E-B4AF-4656-B309-77BAB251672C}">
      <dgm:prSet/>
      <dgm:spPr/>
      <dgm:t>
        <a:bodyPr/>
        <a:lstStyle/>
        <a:p>
          <a:endParaRPr lang="tr-TR"/>
        </a:p>
      </dgm:t>
    </dgm:pt>
    <dgm:pt modelId="{399497CE-1429-4238-9F3C-B3A72C83F728}">
      <dgm:prSet phldrT="[Metin]"/>
      <dgm:spPr/>
      <dgm:t>
        <a:bodyPr/>
        <a:lstStyle/>
        <a:p>
          <a:r>
            <a:rPr lang="tr-TR" dirty="0"/>
            <a:t>Samimi olmak</a:t>
          </a:r>
        </a:p>
      </dgm:t>
    </dgm:pt>
    <dgm:pt modelId="{2D3F721B-3AE6-464C-BD9E-6640676068D6}" type="parTrans" cxnId="{4238198A-25D7-44EC-89F6-3CCAEBD4C410}">
      <dgm:prSet/>
      <dgm:spPr/>
      <dgm:t>
        <a:bodyPr/>
        <a:lstStyle/>
        <a:p>
          <a:endParaRPr lang="tr-TR"/>
        </a:p>
      </dgm:t>
    </dgm:pt>
    <dgm:pt modelId="{ABA0A67F-F94A-450E-8160-D3D0C4650DDF}" type="sibTrans" cxnId="{4238198A-25D7-44EC-89F6-3CCAEBD4C410}">
      <dgm:prSet/>
      <dgm:spPr/>
      <dgm:t>
        <a:bodyPr/>
        <a:lstStyle/>
        <a:p>
          <a:endParaRPr lang="tr-TR"/>
        </a:p>
      </dgm:t>
    </dgm:pt>
    <dgm:pt modelId="{7CBBDEDD-94B6-41E1-8339-C398C0889C28}">
      <dgm:prSet phldrT="[Metin]"/>
      <dgm:spPr/>
      <dgm:t>
        <a:bodyPr/>
        <a:lstStyle/>
        <a:p>
          <a:r>
            <a:rPr lang="tr-TR" dirty="0"/>
            <a:t>İçtenlik</a:t>
          </a:r>
        </a:p>
      </dgm:t>
    </dgm:pt>
    <dgm:pt modelId="{67CE1619-F264-4658-A1C0-EF27439214ED}" type="parTrans" cxnId="{542D872B-4576-43F7-B8C2-4EAA985A9C77}">
      <dgm:prSet/>
      <dgm:spPr/>
      <dgm:t>
        <a:bodyPr/>
        <a:lstStyle/>
        <a:p>
          <a:endParaRPr lang="tr-TR"/>
        </a:p>
      </dgm:t>
    </dgm:pt>
    <dgm:pt modelId="{0CA49E7D-FB1F-4192-8300-E98BF598475C}" type="sibTrans" cxnId="{542D872B-4576-43F7-B8C2-4EAA985A9C77}">
      <dgm:prSet/>
      <dgm:spPr/>
      <dgm:t>
        <a:bodyPr/>
        <a:lstStyle/>
        <a:p>
          <a:endParaRPr lang="tr-TR"/>
        </a:p>
      </dgm:t>
    </dgm:pt>
    <dgm:pt modelId="{B7AED600-513A-4EFB-9400-7910707D560E}">
      <dgm:prSet phldrT="[Metin]"/>
      <dgm:spPr/>
      <dgm:t>
        <a:bodyPr/>
        <a:lstStyle/>
        <a:p>
          <a:r>
            <a:rPr lang="tr-TR" dirty="0"/>
            <a:t>Doğruluk</a:t>
          </a:r>
        </a:p>
      </dgm:t>
    </dgm:pt>
    <dgm:pt modelId="{2AA7B36F-DC3E-4E40-B5DA-8D92A42CD080}" type="parTrans" cxnId="{998298C8-BEB5-469D-BCBB-6B7971FDAC57}">
      <dgm:prSet/>
      <dgm:spPr/>
      <dgm:t>
        <a:bodyPr/>
        <a:lstStyle/>
        <a:p>
          <a:endParaRPr lang="tr-TR"/>
        </a:p>
      </dgm:t>
    </dgm:pt>
    <dgm:pt modelId="{AAD1F08D-8F5B-46B0-B082-7EDF9B628980}" type="sibTrans" cxnId="{998298C8-BEB5-469D-BCBB-6B7971FDAC57}">
      <dgm:prSet/>
      <dgm:spPr/>
      <dgm:t>
        <a:bodyPr/>
        <a:lstStyle/>
        <a:p>
          <a:endParaRPr lang="tr-TR"/>
        </a:p>
      </dgm:t>
    </dgm:pt>
    <dgm:pt modelId="{E400E160-F9FE-448E-9405-D79E631CDAB7}">
      <dgm:prSet phldrT="[Metin]"/>
      <dgm:spPr/>
      <dgm:t>
        <a:bodyPr/>
        <a:lstStyle/>
        <a:p>
          <a:r>
            <a:rPr lang="tr-TR" dirty="0"/>
            <a:t>Temizlik ve saflık</a:t>
          </a:r>
        </a:p>
      </dgm:t>
    </dgm:pt>
    <dgm:pt modelId="{14F249BF-2392-481A-9019-38D750330B68}" type="parTrans" cxnId="{E7D4A569-D5EA-4FD1-A4CE-574FB49F52DE}">
      <dgm:prSet/>
      <dgm:spPr/>
      <dgm:t>
        <a:bodyPr/>
        <a:lstStyle/>
        <a:p>
          <a:endParaRPr lang="tr-TR"/>
        </a:p>
      </dgm:t>
    </dgm:pt>
    <dgm:pt modelId="{332AA28B-1A33-457B-9C61-45B16914CFFF}" type="sibTrans" cxnId="{E7D4A569-D5EA-4FD1-A4CE-574FB49F52DE}">
      <dgm:prSet/>
      <dgm:spPr/>
      <dgm:t>
        <a:bodyPr/>
        <a:lstStyle/>
        <a:p>
          <a:endParaRPr lang="tr-TR"/>
        </a:p>
      </dgm:t>
    </dgm:pt>
    <dgm:pt modelId="{3DC71718-8561-48DE-9C92-8B6499ABFEFF}" type="pres">
      <dgm:prSet presAssocID="{F017E077-211B-472D-AF95-85595828AD0A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2BB9011-ED4B-4395-B0FB-2C200351645E}" type="pres">
      <dgm:prSet presAssocID="{918A9293-03F6-4B9E-9873-70740182EB76}" presName="centerShape" presStyleLbl="node0" presStyleIdx="0" presStyleCnt="1"/>
      <dgm:spPr/>
    </dgm:pt>
    <dgm:pt modelId="{272F75E4-5C14-41BD-AB69-DEC624FD5E41}" type="pres">
      <dgm:prSet presAssocID="{2D3F721B-3AE6-464C-BD9E-6640676068D6}" presName="parTrans" presStyleLbl="sibTrans2D1" presStyleIdx="0" presStyleCnt="4"/>
      <dgm:spPr/>
    </dgm:pt>
    <dgm:pt modelId="{345348BC-6935-48FD-B3CA-5D0F8EDAE75C}" type="pres">
      <dgm:prSet presAssocID="{2D3F721B-3AE6-464C-BD9E-6640676068D6}" presName="connectorText" presStyleLbl="sibTrans2D1" presStyleIdx="0" presStyleCnt="4"/>
      <dgm:spPr/>
    </dgm:pt>
    <dgm:pt modelId="{9F040A14-1B55-470D-9F10-D65579AA49A4}" type="pres">
      <dgm:prSet presAssocID="{399497CE-1429-4238-9F3C-B3A72C83F728}" presName="node" presStyleLbl="node1" presStyleIdx="0" presStyleCnt="4">
        <dgm:presLayoutVars>
          <dgm:bulletEnabled val="1"/>
        </dgm:presLayoutVars>
      </dgm:prSet>
      <dgm:spPr/>
    </dgm:pt>
    <dgm:pt modelId="{D851D118-2D19-4E73-A5D6-9AD4B3FA9090}" type="pres">
      <dgm:prSet presAssocID="{67CE1619-F264-4658-A1C0-EF27439214ED}" presName="parTrans" presStyleLbl="sibTrans2D1" presStyleIdx="1" presStyleCnt="4"/>
      <dgm:spPr/>
    </dgm:pt>
    <dgm:pt modelId="{1A9BB730-7458-483A-A084-0C056DDDA35A}" type="pres">
      <dgm:prSet presAssocID="{67CE1619-F264-4658-A1C0-EF27439214ED}" presName="connectorText" presStyleLbl="sibTrans2D1" presStyleIdx="1" presStyleCnt="4"/>
      <dgm:spPr/>
    </dgm:pt>
    <dgm:pt modelId="{ABEEE4E5-3F07-417A-8BC6-46E63F869715}" type="pres">
      <dgm:prSet presAssocID="{7CBBDEDD-94B6-41E1-8339-C398C0889C28}" presName="node" presStyleLbl="node1" presStyleIdx="1" presStyleCnt="4">
        <dgm:presLayoutVars>
          <dgm:bulletEnabled val="1"/>
        </dgm:presLayoutVars>
      </dgm:prSet>
      <dgm:spPr/>
    </dgm:pt>
    <dgm:pt modelId="{8BB1C5C1-159C-4A9E-91CE-C0B96FCA08D3}" type="pres">
      <dgm:prSet presAssocID="{2AA7B36F-DC3E-4E40-B5DA-8D92A42CD080}" presName="parTrans" presStyleLbl="sibTrans2D1" presStyleIdx="2" presStyleCnt="4"/>
      <dgm:spPr/>
    </dgm:pt>
    <dgm:pt modelId="{2C03D631-B190-4E34-A73F-2B4389292369}" type="pres">
      <dgm:prSet presAssocID="{2AA7B36F-DC3E-4E40-B5DA-8D92A42CD080}" presName="connectorText" presStyleLbl="sibTrans2D1" presStyleIdx="2" presStyleCnt="4"/>
      <dgm:spPr/>
    </dgm:pt>
    <dgm:pt modelId="{6CA1C76A-C61D-409B-A9BB-D35A8A8022AC}" type="pres">
      <dgm:prSet presAssocID="{B7AED600-513A-4EFB-9400-7910707D560E}" presName="node" presStyleLbl="node1" presStyleIdx="2" presStyleCnt="4">
        <dgm:presLayoutVars>
          <dgm:bulletEnabled val="1"/>
        </dgm:presLayoutVars>
      </dgm:prSet>
      <dgm:spPr/>
    </dgm:pt>
    <dgm:pt modelId="{301F52B1-BD50-451E-8E04-038145EE98B7}" type="pres">
      <dgm:prSet presAssocID="{14F249BF-2392-481A-9019-38D750330B68}" presName="parTrans" presStyleLbl="sibTrans2D1" presStyleIdx="3" presStyleCnt="4"/>
      <dgm:spPr/>
    </dgm:pt>
    <dgm:pt modelId="{802E58F8-6767-46B7-B8A3-F88F71EE9A77}" type="pres">
      <dgm:prSet presAssocID="{14F249BF-2392-481A-9019-38D750330B68}" presName="connectorText" presStyleLbl="sibTrans2D1" presStyleIdx="3" presStyleCnt="4"/>
      <dgm:spPr/>
    </dgm:pt>
    <dgm:pt modelId="{9E5EA5FB-4131-44DF-85EF-87D39D9EF95F}" type="pres">
      <dgm:prSet presAssocID="{E400E160-F9FE-448E-9405-D79E631CDAB7}" presName="node" presStyleLbl="node1" presStyleIdx="3" presStyleCnt="4">
        <dgm:presLayoutVars>
          <dgm:bulletEnabled val="1"/>
        </dgm:presLayoutVars>
      </dgm:prSet>
      <dgm:spPr/>
    </dgm:pt>
  </dgm:ptLst>
  <dgm:cxnLst>
    <dgm:cxn modelId="{C8963403-7B7C-434E-A86B-02537042EA6C}" type="presOf" srcId="{67CE1619-F264-4658-A1C0-EF27439214ED}" destId="{1A9BB730-7458-483A-A084-0C056DDDA35A}" srcOrd="1" destOrd="0" presId="urn:microsoft.com/office/officeart/2005/8/layout/radial5"/>
    <dgm:cxn modelId="{DF0CFA18-DE44-4792-8E45-4DECD638CC73}" type="presOf" srcId="{918A9293-03F6-4B9E-9873-70740182EB76}" destId="{32BB9011-ED4B-4395-B0FB-2C200351645E}" srcOrd="0" destOrd="0" presId="urn:microsoft.com/office/officeart/2005/8/layout/radial5"/>
    <dgm:cxn modelId="{B46AC42A-85BC-45CF-8CEE-FC39906DF404}" type="presOf" srcId="{2AA7B36F-DC3E-4E40-B5DA-8D92A42CD080}" destId="{2C03D631-B190-4E34-A73F-2B4389292369}" srcOrd="1" destOrd="0" presId="urn:microsoft.com/office/officeart/2005/8/layout/radial5"/>
    <dgm:cxn modelId="{542D872B-4576-43F7-B8C2-4EAA985A9C77}" srcId="{918A9293-03F6-4B9E-9873-70740182EB76}" destId="{7CBBDEDD-94B6-41E1-8339-C398C0889C28}" srcOrd="1" destOrd="0" parTransId="{67CE1619-F264-4658-A1C0-EF27439214ED}" sibTransId="{0CA49E7D-FB1F-4192-8300-E98BF598475C}"/>
    <dgm:cxn modelId="{95D23F30-1178-46AA-B7C8-1B10097BBB56}" type="presOf" srcId="{14F249BF-2392-481A-9019-38D750330B68}" destId="{301F52B1-BD50-451E-8E04-038145EE98B7}" srcOrd="0" destOrd="0" presId="urn:microsoft.com/office/officeart/2005/8/layout/radial5"/>
    <dgm:cxn modelId="{FF9CBC30-0625-4944-8FBE-BF24CF89404E}" type="presOf" srcId="{2D3F721B-3AE6-464C-BD9E-6640676068D6}" destId="{272F75E4-5C14-41BD-AB69-DEC624FD5E41}" srcOrd="0" destOrd="0" presId="urn:microsoft.com/office/officeart/2005/8/layout/radial5"/>
    <dgm:cxn modelId="{560DB339-31FE-4C56-87EC-EB2FC8CEE40C}" type="presOf" srcId="{B7AED600-513A-4EFB-9400-7910707D560E}" destId="{6CA1C76A-C61D-409B-A9BB-D35A8A8022AC}" srcOrd="0" destOrd="0" presId="urn:microsoft.com/office/officeart/2005/8/layout/radial5"/>
    <dgm:cxn modelId="{E7D4A569-D5EA-4FD1-A4CE-574FB49F52DE}" srcId="{918A9293-03F6-4B9E-9873-70740182EB76}" destId="{E400E160-F9FE-448E-9405-D79E631CDAB7}" srcOrd="3" destOrd="0" parTransId="{14F249BF-2392-481A-9019-38D750330B68}" sibTransId="{332AA28B-1A33-457B-9C61-45B16914CFFF}"/>
    <dgm:cxn modelId="{6F8BE44B-1A03-4894-BFF8-8B2E844E0F31}" type="presOf" srcId="{14F249BF-2392-481A-9019-38D750330B68}" destId="{802E58F8-6767-46B7-B8A3-F88F71EE9A77}" srcOrd="1" destOrd="0" presId="urn:microsoft.com/office/officeart/2005/8/layout/radial5"/>
    <dgm:cxn modelId="{4238198A-25D7-44EC-89F6-3CCAEBD4C410}" srcId="{918A9293-03F6-4B9E-9873-70740182EB76}" destId="{399497CE-1429-4238-9F3C-B3A72C83F728}" srcOrd="0" destOrd="0" parTransId="{2D3F721B-3AE6-464C-BD9E-6640676068D6}" sibTransId="{ABA0A67F-F94A-450E-8160-D3D0C4650DDF}"/>
    <dgm:cxn modelId="{F680AD8E-B4AF-4656-B309-77BAB251672C}" srcId="{F017E077-211B-472D-AF95-85595828AD0A}" destId="{918A9293-03F6-4B9E-9873-70740182EB76}" srcOrd="0" destOrd="0" parTransId="{84D562A3-B465-4A35-8B8A-5574C3146C66}" sibTransId="{C48CD42F-AB5D-47CF-B023-88B6534D8D1D}"/>
    <dgm:cxn modelId="{1D68D49E-C183-427A-B2D0-A550C24C3685}" type="presOf" srcId="{F017E077-211B-472D-AF95-85595828AD0A}" destId="{3DC71718-8561-48DE-9C92-8B6499ABFEFF}" srcOrd="0" destOrd="0" presId="urn:microsoft.com/office/officeart/2005/8/layout/radial5"/>
    <dgm:cxn modelId="{9B752CB2-B151-42C5-8E1C-5982DD52D100}" type="presOf" srcId="{2D3F721B-3AE6-464C-BD9E-6640676068D6}" destId="{345348BC-6935-48FD-B3CA-5D0F8EDAE75C}" srcOrd="1" destOrd="0" presId="urn:microsoft.com/office/officeart/2005/8/layout/radial5"/>
    <dgm:cxn modelId="{998298C8-BEB5-469D-BCBB-6B7971FDAC57}" srcId="{918A9293-03F6-4B9E-9873-70740182EB76}" destId="{B7AED600-513A-4EFB-9400-7910707D560E}" srcOrd="2" destOrd="0" parTransId="{2AA7B36F-DC3E-4E40-B5DA-8D92A42CD080}" sibTransId="{AAD1F08D-8F5B-46B0-B082-7EDF9B628980}"/>
    <dgm:cxn modelId="{3C7A99D2-54E7-42DA-A369-FB7C32D09B96}" type="presOf" srcId="{67CE1619-F264-4658-A1C0-EF27439214ED}" destId="{D851D118-2D19-4E73-A5D6-9AD4B3FA9090}" srcOrd="0" destOrd="0" presId="urn:microsoft.com/office/officeart/2005/8/layout/radial5"/>
    <dgm:cxn modelId="{B78027E9-9D9F-438F-B076-19779EAC5D1A}" type="presOf" srcId="{E400E160-F9FE-448E-9405-D79E631CDAB7}" destId="{9E5EA5FB-4131-44DF-85EF-87D39D9EF95F}" srcOrd="0" destOrd="0" presId="urn:microsoft.com/office/officeart/2005/8/layout/radial5"/>
    <dgm:cxn modelId="{0FCA56EF-E146-4550-A21E-7CEFDC8447D4}" type="presOf" srcId="{2AA7B36F-DC3E-4E40-B5DA-8D92A42CD080}" destId="{8BB1C5C1-159C-4A9E-91CE-C0B96FCA08D3}" srcOrd="0" destOrd="0" presId="urn:microsoft.com/office/officeart/2005/8/layout/radial5"/>
    <dgm:cxn modelId="{9F04E5F9-83A5-461B-84C2-E9BBB2304821}" type="presOf" srcId="{399497CE-1429-4238-9F3C-B3A72C83F728}" destId="{9F040A14-1B55-470D-9F10-D65579AA49A4}" srcOrd="0" destOrd="0" presId="urn:microsoft.com/office/officeart/2005/8/layout/radial5"/>
    <dgm:cxn modelId="{069BB7FC-481F-451C-82C8-F0D4DD7A3F83}" type="presOf" srcId="{7CBBDEDD-94B6-41E1-8339-C398C0889C28}" destId="{ABEEE4E5-3F07-417A-8BC6-46E63F869715}" srcOrd="0" destOrd="0" presId="urn:microsoft.com/office/officeart/2005/8/layout/radial5"/>
    <dgm:cxn modelId="{6EFDBE46-8095-4EFD-9231-97A0C242D43B}" type="presParOf" srcId="{3DC71718-8561-48DE-9C92-8B6499ABFEFF}" destId="{32BB9011-ED4B-4395-B0FB-2C200351645E}" srcOrd="0" destOrd="0" presId="urn:microsoft.com/office/officeart/2005/8/layout/radial5"/>
    <dgm:cxn modelId="{B9911595-44A5-42E1-979A-F63F82417094}" type="presParOf" srcId="{3DC71718-8561-48DE-9C92-8B6499ABFEFF}" destId="{272F75E4-5C14-41BD-AB69-DEC624FD5E41}" srcOrd="1" destOrd="0" presId="urn:microsoft.com/office/officeart/2005/8/layout/radial5"/>
    <dgm:cxn modelId="{D7226983-C205-4687-82E1-CC4B023D1D19}" type="presParOf" srcId="{272F75E4-5C14-41BD-AB69-DEC624FD5E41}" destId="{345348BC-6935-48FD-B3CA-5D0F8EDAE75C}" srcOrd="0" destOrd="0" presId="urn:microsoft.com/office/officeart/2005/8/layout/radial5"/>
    <dgm:cxn modelId="{AE7B6E04-B46A-43CB-A7FF-DFEB1CDB4FB6}" type="presParOf" srcId="{3DC71718-8561-48DE-9C92-8B6499ABFEFF}" destId="{9F040A14-1B55-470D-9F10-D65579AA49A4}" srcOrd="2" destOrd="0" presId="urn:microsoft.com/office/officeart/2005/8/layout/radial5"/>
    <dgm:cxn modelId="{916EF0FD-47DD-4BF6-89CE-D349FEE0C08B}" type="presParOf" srcId="{3DC71718-8561-48DE-9C92-8B6499ABFEFF}" destId="{D851D118-2D19-4E73-A5D6-9AD4B3FA9090}" srcOrd="3" destOrd="0" presId="urn:microsoft.com/office/officeart/2005/8/layout/radial5"/>
    <dgm:cxn modelId="{B2B91084-DE00-4077-95C9-0E50E34102C6}" type="presParOf" srcId="{D851D118-2D19-4E73-A5D6-9AD4B3FA9090}" destId="{1A9BB730-7458-483A-A084-0C056DDDA35A}" srcOrd="0" destOrd="0" presId="urn:microsoft.com/office/officeart/2005/8/layout/radial5"/>
    <dgm:cxn modelId="{7AF32A3B-9DE1-4E0B-8689-A04BB8F50F63}" type="presParOf" srcId="{3DC71718-8561-48DE-9C92-8B6499ABFEFF}" destId="{ABEEE4E5-3F07-417A-8BC6-46E63F869715}" srcOrd="4" destOrd="0" presId="urn:microsoft.com/office/officeart/2005/8/layout/radial5"/>
    <dgm:cxn modelId="{99749DA9-23DF-4A85-B3EA-41D4C46A4AE1}" type="presParOf" srcId="{3DC71718-8561-48DE-9C92-8B6499ABFEFF}" destId="{8BB1C5C1-159C-4A9E-91CE-C0B96FCA08D3}" srcOrd="5" destOrd="0" presId="urn:microsoft.com/office/officeart/2005/8/layout/radial5"/>
    <dgm:cxn modelId="{C8D8AA1F-7BB1-4F12-A27F-BB72118B229E}" type="presParOf" srcId="{8BB1C5C1-159C-4A9E-91CE-C0B96FCA08D3}" destId="{2C03D631-B190-4E34-A73F-2B4389292369}" srcOrd="0" destOrd="0" presId="urn:microsoft.com/office/officeart/2005/8/layout/radial5"/>
    <dgm:cxn modelId="{DAA3C3CE-4182-4D69-990C-AB34C9AAB5F1}" type="presParOf" srcId="{3DC71718-8561-48DE-9C92-8B6499ABFEFF}" destId="{6CA1C76A-C61D-409B-A9BB-D35A8A8022AC}" srcOrd="6" destOrd="0" presId="urn:microsoft.com/office/officeart/2005/8/layout/radial5"/>
    <dgm:cxn modelId="{913BD088-11E0-4880-9655-486028189F35}" type="presParOf" srcId="{3DC71718-8561-48DE-9C92-8B6499ABFEFF}" destId="{301F52B1-BD50-451E-8E04-038145EE98B7}" srcOrd="7" destOrd="0" presId="urn:microsoft.com/office/officeart/2005/8/layout/radial5"/>
    <dgm:cxn modelId="{4693395B-8E52-41BB-9218-F929A4999AED}" type="presParOf" srcId="{301F52B1-BD50-451E-8E04-038145EE98B7}" destId="{802E58F8-6767-46B7-B8A3-F88F71EE9A77}" srcOrd="0" destOrd="0" presId="urn:microsoft.com/office/officeart/2005/8/layout/radial5"/>
    <dgm:cxn modelId="{BB63B67E-0034-483D-9B52-C5EEA1C54181}" type="presParOf" srcId="{3DC71718-8561-48DE-9C92-8B6499ABFEFF}" destId="{9E5EA5FB-4131-44DF-85EF-87D39D9EF95F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07048B-0CAB-4C86-A873-2E545754297F}">
      <dsp:nvSpPr>
        <dsp:cNvPr id="0" name=""/>
        <dsp:cNvSpPr/>
      </dsp:nvSpPr>
      <dsp:spPr>
        <a:xfrm>
          <a:off x="797174" y="372"/>
          <a:ext cx="10597650" cy="14436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60960" rIns="91440" bIns="6096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4800" kern="1200" dirty="0"/>
            <a:t>Bir davranışın ibadet olabilmesi için gerekli şartlar:</a:t>
          </a:r>
        </a:p>
      </dsp:txBody>
      <dsp:txXfrm>
        <a:off x="839457" y="42655"/>
        <a:ext cx="10513084" cy="1359066"/>
      </dsp:txXfrm>
    </dsp:sp>
    <dsp:sp modelId="{422AAC91-DCE4-4E2F-B78E-0B15791BC88C}">
      <dsp:nvSpPr>
        <dsp:cNvPr id="0" name=""/>
        <dsp:cNvSpPr/>
      </dsp:nvSpPr>
      <dsp:spPr>
        <a:xfrm>
          <a:off x="1856939" y="1444004"/>
          <a:ext cx="1059765" cy="10827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2724"/>
              </a:lnTo>
              <a:lnTo>
                <a:pt x="1059765" y="1082724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D27B0D-A1A8-4340-92EE-E5F9217FB618}">
      <dsp:nvSpPr>
        <dsp:cNvPr id="0" name=""/>
        <dsp:cNvSpPr/>
      </dsp:nvSpPr>
      <dsp:spPr>
        <a:xfrm>
          <a:off x="2916704" y="1804913"/>
          <a:ext cx="8478120" cy="14436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68580" rIns="102870" bIns="6858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5400" kern="1200" dirty="0"/>
            <a:t>1. Niyet</a:t>
          </a:r>
        </a:p>
      </dsp:txBody>
      <dsp:txXfrm>
        <a:off x="2958987" y="1847196"/>
        <a:ext cx="8393554" cy="1359066"/>
      </dsp:txXfrm>
    </dsp:sp>
    <dsp:sp modelId="{9FBC7F1F-FFD5-4DA8-88BF-2B89CDBFA398}">
      <dsp:nvSpPr>
        <dsp:cNvPr id="0" name=""/>
        <dsp:cNvSpPr/>
      </dsp:nvSpPr>
      <dsp:spPr>
        <a:xfrm>
          <a:off x="1856939" y="1444004"/>
          <a:ext cx="1059765" cy="28872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87265"/>
              </a:lnTo>
              <a:lnTo>
                <a:pt x="1059765" y="2887265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066B5E-FEBD-4399-B4DA-E40D980B9612}">
      <dsp:nvSpPr>
        <dsp:cNvPr id="0" name=""/>
        <dsp:cNvSpPr/>
      </dsp:nvSpPr>
      <dsp:spPr>
        <a:xfrm>
          <a:off x="2916704" y="3609454"/>
          <a:ext cx="8478120" cy="14436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68580" rIns="102870" bIns="6858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5400" kern="1200" dirty="0"/>
            <a:t>2. İhlas</a:t>
          </a:r>
        </a:p>
      </dsp:txBody>
      <dsp:txXfrm>
        <a:off x="2958987" y="3651737"/>
        <a:ext cx="8393554" cy="1359066"/>
      </dsp:txXfrm>
    </dsp:sp>
    <dsp:sp modelId="{FB9D78B5-42E7-42A8-A1DC-D610941A2D60}">
      <dsp:nvSpPr>
        <dsp:cNvPr id="0" name=""/>
        <dsp:cNvSpPr/>
      </dsp:nvSpPr>
      <dsp:spPr>
        <a:xfrm>
          <a:off x="1856939" y="1444004"/>
          <a:ext cx="1059765" cy="46918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91806"/>
              </a:lnTo>
              <a:lnTo>
                <a:pt x="1059765" y="4691806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6E8BD6-441D-4459-BCB5-56D113B14B94}">
      <dsp:nvSpPr>
        <dsp:cNvPr id="0" name=""/>
        <dsp:cNvSpPr/>
      </dsp:nvSpPr>
      <dsp:spPr>
        <a:xfrm>
          <a:off x="2916704" y="5413995"/>
          <a:ext cx="8478120" cy="14436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68580" rIns="102870" bIns="6858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5400" kern="1200" dirty="0"/>
            <a:t>3. Kur’an ve Sünnete Uygunluk</a:t>
          </a:r>
        </a:p>
      </dsp:txBody>
      <dsp:txXfrm>
        <a:off x="2958987" y="5456278"/>
        <a:ext cx="8393554" cy="13590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BB9011-ED4B-4395-B0FB-2C200351645E}">
      <dsp:nvSpPr>
        <dsp:cNvPr id="0" name=""/>
        <dsp:cNvSpPr/>
      </dsp:nvSpPr>
      <dsp:spPr>
        <a:xfrm>
          <a:off x="5194101" y="2527101"/>
          <a:ext cx="1803796" cy="18037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70" tIns="52070" rIns="52070" bIns="5207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4100" kern="1200" dirty="0"/>
            <a:t>Niyet</a:t>
          </a:r>
        </a:p>
      </dsp:txBody>
      <dsp:txXfrm>
        <a:off x="5458261" y="2791261"/>
        <a:ext cx="1275476" cy="1275476"/>
      </dsp:txXfrm>
    </dsp:sp>
    <dsp:sp modelId="{272F75E4-5C14-41BD-AB69-DEC624FD5E41}">
      <dsp:nvSpPr>
        <dsp:cNvPr id="0" name=""/>
        <dsp:cNvSpPr/>
      </dsp:nvSpPr>
      <dsp:spPr>
        <a:xfrm rot="16200000">
          <a:off x="5905067" y="1871013"/>
          <a:ext cx="381864" cy="6132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100" kern="1200"/>
        </a:p>
      </dsp:txBody>
      <dsp:txXfrm>
        <a:off x="5962347" y="2050951"/>
        <a:ext cx="267305" cy="367974"/>
      </dsp:txXfrm>
    </dsp:sp>
    <dsp:sp modelId="{9F040A14-1B55-470D-9F10-D65579AA49A4}">
      <dsp:nvSpPr>
        <dsp:cNvPr id="0" name=""/>
        <dsp:cNvSpPr/>
      </dsp:nvSpPr>
      <dsp:spPr>
        <a:xfrm>
          <a:off x="5194101" y="2804"/>
          <a:ext cx="1803796" cy="18037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kern="1200" dirty="0"/>
            <a:t>Azmetmek</a:t>
          </a:r>
        </a:p>
      </dsp:txBody>
      <dsp:txXfrm>
        <a:off x="5458261" y="266964"/>
        <a:ext cx="1275476" cy="1275476"/>
      </dsp:txXfrm>
    </dsp:sp>
    <dsp:sp modelId="{D851D118-2D19-4E73-A5D6-9AD4B3FA9090}">
      <dsp:nvSpPr>
        <dsp:cNvPr id="0" name=""/>
        <dsp:cNvSpPr/>
      </dsp:nvSpPr>
      <dsp:spPr>
        <a:xfrm>
          <a:off x="7156408" y="3122354"/>
          <a:ext cx="381864" cy="6132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100" kern="1200"/>
        </a:p>
      </dsp:txBody>
      <dsp:txXfrm>
        <a:off x="7156408" y="3245012"/>
        <a:ext cx="267305" cy="367974"/>
      </dsp:txXfrm>
    </dsp:sp>
    <dsp:sp modelId="{ABEEE4E5-3F07-417A-8BC6-46E63F869715}">
      <dsp:nvSpPr>
        <dsp:cNvPr id="0" name=""/>
        <dsp:cNvSpPr/>
      </dsp:nvSpPr>
      <dsp:spPr>
        <a:xfrm>
          <a:off x="7718398" y="2527101"/>
          <a:ext cx="1803796" cy="18037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kern="1200" dirty="0"/>
            <a:t>Kastetmek</a:t>
          </a:r>
        </a:p>
      </dsp:txBody>
      <dsp:txXfrm>
        <a:off x="7982558" y="2791261"/>
        <a:ext cx="1275476" cy="1275476"/>
      </dsp:txXfrm>
    </dsp:sp>
    <dsp:sp modelId="{8BB1C5C1-159C-4A9E-91CE-C0B96FCA08D3}">
      <dsp:nvSpPr>
        <dsp:cNvPr id="0" name=""/>
        <dsp:cNvSpPr/>
      </dsp:nvSpPr>
      <dsp:spPr>
        <a:xfrm rot="5400000">
          <a:off x="5905067" y="4373695"/>
          <a:ext cx="381864" cy="6132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100" kern="1200"/>
        </a:p>
      </dsp:txBody>
      <dsp:txXfrm>
        <a:off x="5962347" y="4439074"/>
        <a:ext cx="267305" cy="367974"/>
      </dsp:txXfrm>
    </dsp:sp>
    <dsp:sp modelId="{6CA1C76A-C61D-409B-A9BB-D35A8A8022AC}">
      <dsp:nvSpPr>
        <dsp:cNvPr id="0" name=""/>
        <dsp:cNvSpPr/>
      </dsp:nvSpPr>
      <dsp:spPr>
        <a:xfrm>
          <a:off x="5194101" y="5051398"/>
          <a:ext cx="1803796" cy="18037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kern="1200" dirty="0"/>
            <a:t>Yönelmek</a:t>
          </a:r>
        </a:p>
      </dsp:txBody>
      <dsp:txXfrm>
        <a:off x="5458261" y="5315558"/>
        <a:ext cx="1275476" cy="1275476"/>
      </dsp:txXfrm>
    </dsp:sp>
    <dsp:sp modelId="{301F52B1-BD50-451E-8E04-038145EE98B7}">
      <dsp:nvSpPr>
        <dsp:cNvPr id="0" name=""/>
        <dsp:cNvSpPr/>
      </dsp:nvSpPr>
      <dsp:spPr>
        <a:xfrm rot="10800000">
          <a:off x="4653726" y="3122354"/>
          <a:ext cx="381864" cy="6132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100" kern="1200"/>
        </a:p>
      </dsp:txBody>
      <dsp:txXfrm rot="10800000">
        <a:off x="4768285" y="3245012"/>
        <a:ext cx="267305" cy="367974"/>
      </dsp:txXfrm>
    </dsp:sp>
    <dsp:sp modelId="{9E5EA5FB-4131-44DF-85EF-87D39D9EF95F}">
      <dsp:nvSpPr>
        <dsp:cNvPr id="0" name=""/>
        <dsp:cNvSpPr/>
      </dsp:nvSpPr>
      <dsp:spPr>
        <a:xfrm>
          <a:off x="2669804" y="2527101"/>
          <a:ext cx="1803796" cy="18037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kern="1200"/>
            <a:t>Kesin irade ve istek</a:t>
          </a:r>
        </a:p>
      </dsp:txBody>
      <dsp:txXfrm>
        <a:off x="2933964" y="2791261"/>
        <a:ext cx="1275476" cy="12754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BB9011-ED4B-4395-B0FB-2C200351645E}">
      <dsp:nvSpPr>
        <dsp:cNvPr id="0" name=""/>
        <dsp:cNvSpPr/>
      </dsp:nvSpPr>
      <dsp:spPr>
        <a:xfrm>
          <a:off x="5194101" y="2527101"/>
          <a:ext cx="1803796" cy="18037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5000" kern="1200" dirty="0"/>
            <a:t>İhlas</a:t>
          </a:r>
        </a:p>
      </dsp:txBody>
      <dsp:txXfrm>
        <a:off x="5458261" y="2791261"/>
        <a:ext cx="1275476" cy="1275476"/>
      </dsp:txXfrm>
    </dsp:sp>
    <dsp:sp modelId="{272F75E4-5C14-41BD-AB69-DEC624FD5E41}">
      <dsp:nvSpPr>
        <dsp:cNvPr id="0" name=""/>
        <dsp:cNvSpPr/>
      </dsp:nvSpPr>
      <dsp:spPr>
        <a:xfrm rot="16200000">
          <a:off x="5905067" y="1871013"/>
          <a:ext cx="381864" cy="6132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400" kern="1200"/>
        </a:p>
      </dsp:txBody>
      <dsp:txXfrm>
        <a:off x="5962347" y="2050951"/>
        <a:ext cx="267305" cy="367974"/>
      </dsp:txXfrm>
    </dsp:sp>
    <dsp:sp modelId="{9F040A14-1B55-470D-9F10-D65579AA49A4}">
      <dsp:nvSpPr>
        <dsp:cNvPr id="0" name=""/>
        <dsp:cNvSpPr/>
      </dsp:nvSpPr>
      <dsp:spPr>
        <a:xfrm>
          <a:off x="5194101" y="2804"/>
          <a:ext cx="1803796" cy="18037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/>
            <a:t>Samimi olmak</a:t>
          </a:r>
        </a:p>
      </dsp:txBody>
      <dsp:txXfrm>
        <a:off x="5458261" y="266964"/>
        <a:ext cx="1275476" cy="1275476"/>
      </dsp:txXfrm>
    </dsp:sp>
    <dsp:sp modelId="{D851D118-2D19-4E73-A5D6-9AD4B3FA9090}">
      <dsp:nvSpPr>
        <dsp:cNvPr id="0" name=""/>
        <dsp:cNvSpPr/>
      </dsp:nvSpPr>
      <dsp:spPr>
        <a:xfrm>
          <a:off x="7156408" y="3122354"/>
          <a:ext cx="381864" cy="6132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400" kern="1200"/>
        </a:p>
      </dsp:txBody>
      <dsp:txXfrm>
        <a:off x="7156408" y="3245012"/>
        <a:ext cx="267305" cy="367974"/>
      </dsp:txXfrm>
    </dsp:sp>
    <dsp:sp modelId="{ABEEE4E5-3F07-417A-8BC6-46E63F869715}">
      <dsp:nvSpPr>
        <dsp:cNvPr id="0" name=""/>
        <dsp:cNvSpPr/>
      </dsp:nvSpPr>
      <dsp:spPr>
        <a:xfrm>
          <a:off x="7718398" y="2527101"/>
          <a:ext cx="1803796" cy="18037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/>
            <a:t>İçtenlik</a:t>
          </a:r>
        </a:p>
      </dsp:txBody>
      <dsp:txXfrm>
        <a:off x="7982558" y="2791261"/>
        <a:ext cx="1275476" cy="1275476"/>
      </dsp:txXfrm>
    </dsp:sp>
    <dsp:sp modelId="{8BB1C5C1-159C-4A9E-91CE-C0B96FCA08D3}">
      <dsp:nvSpPr>
        <dsp:cNvPr id="0" name=""/>
        <dsp:cNvSpPr/>
      </dsp:nvSpPr>
      <dsp:spPr>
        <a:xfrm rot="5400000">
          <a:off x="5905067" y="4373695"/>
          <a:ext cx="381864" cy="6132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400" kern="1200"/>
        </a:p>
      </dsp:txBody>
      <dsp:txXfrm>
        <a:off x="5962347" y="4439074"/>
        <a:ext cx="267305" cy="367974"/>
      </dsp:txXfrm>
    </dsp:sp>
    <dsp:sp modelId="{6CA1C76A-C61D-409B-A9BB-D35A8A8022AC}">
      <dsp:nvSpPr>
        <dsp:cNvPr id="0" name=""/>
        <dsp:cNvSpPr/>
      </dsp:nvSpPr>
      <dsp:spPr>
        <a:xfrm>
          <a:off x="5194101" y="5051398"/>
          <a:ext cx="1803796" cy="18037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/>
            <a:t>Doğruluk</a:t>
          </a:r>
        </a:p>
      </dsp:txBody>
      <dsp:txXfrm>
        <a:off x="5458261" y="5315558"/>
        <a:ext cx="1275476" cy="1275476"/>
      </dsp:txXfrm>
    </dsp:sp>
    <dsp:sp modelId="{301F52B1-BD50-451E-8E04-038145EE98B7}">
      <dsp:nvSpPr>
        <dsp:cNvPr id="0" name=""/>
        <dsp:cNvSpPr/>
      </dsp:nvSpPr>
      <dsp:spPr>
        <a:xfrm rot="10800000">
          <a:off x="4653726" y="3122354"/>
          <a:ext cx="381864" cy="6132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400" kern="1200"/>
        </a:p>
      </dsp:txBody>
      <dsp:txXfrm rot="10800000">
        <a:off x="4768285" y="3245012"/>
        <a:ext cx="267305" cy="367974"/>
      </dsp:txXfrm>
    </dsp:sp>
    <dsp:sp modelId="{9E5EA5FB-4131-44DF-85EF-87D39D9EF95F}">
      <dsp:nvSpPr>
        <dsp:cNvPr id="0" name=""/>
        <dsp:cNvSpPr/>
      </dsp:nvSpPr>
      <dsp:spPr>
        <a:xfrm>
          <a:off x="2669804" y="2527101"/>
          <a:ext cx="1803796" cy="18037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/>
            <a:t>Temizlik ve saflık</a:t>
          </a:r>
        </a:p>
      </dsp:txBody>
      <dsp:txXfrm>
        <a:off x="2933964" y="2791261"/>
        <a:ext cx="1275476" cy="12754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085490-303C-4848-B73A-065CB946B99C}" type="datetimeFigureOut">
              <a:rPr lang="tr-TR" smtClean="0"/>
              <a:t>10.12.2020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AFA7D9-4703-429B-B8BF-4F5A2B34CDA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756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10.12.2020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1420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10.12.2020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00000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10.12.2020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7134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10.12.2020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2625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10.12.2020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0940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10.12.2020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1597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10.12.2020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1543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10.12.2020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3617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10.12.2020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2207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10.12.2020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2240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10.12.2020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1529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10.12.2020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44913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RKkbj2BJj94?feature=oembed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znmNsYQF12s?feature=oembed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ctrTitle"/>
          </p:nvPr>
        </p:nvSpPr>
        <p:spPr>
          <a:xfrm>
            <a:off x="-381837" y="1662804"/>
            <a:ext cx="13193486" cy="1475013"/>
          </a:xfrm>
        </p:spPr>
        <p:txBody>
          <a:bodyPr>
            <a:noAutofit/>
          </a:bodyPr>
          <a:lstStyle/>
          <a:p>
            <a:pPr algn="ctr"/>
            <a:r>
              <a:rPr lang="tr-TR" sz="8800" cap="none" dirty="0">
                <a:ln w="0"/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İslam'da İbadetlerin Temel İlkeleri (Niyet ve İhlas)</a:t>
            </a:r>
          </a:p>
        </p:txBody>
      </p:sp>
    </p:spTree>
    <p:extLst>
      <p:ext uri="{BB962C8B-B14F-4D97-AF65-F5344CB8AC3E}">
        <p14:creationId xmlns:p14="http://schemas.microsoft.com/office/powerpoint/2010/main" val="3224814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F0C04C72-EB8F-4F21-96AD-92B1D1395E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0053"/>
            <a:ext cx="12192001" cy="5807947"/>
          </a:xfrm>
          <a:prstGeom prst="rect">
            <a:avLst/>
          </a:prstGeom>
        </p:spPr>
      </p:pic>
      <p:sp>
        <p:nvSpPr>
          <p:cNvPr id="3" name="Yuvarlatılmış Dikdörtgen 2">
            <a:extLst>
              <a:ext uri="{FF2B5EF4-FFF2-40B4-BE49-F238E27FC236}">
                <a16:creationId xmlns:a16="http://schemas.microsoft.com/office/drawing/2014/main" id="{1C6557FD-918F-4A60-A98A-8DFA52975194}"/>
              </a:ext>
            </a:extLst>
          </p:cNvPr>
          <p:cNvSpPr/>
          <p:nvPr/>
        </p:nvSpPr>
        <p:spPr>
          <a:xfrm>
            <a:off x="2473569" y="185897"/>
            <a:ext cx="7775750" cy="1261066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dirty="0" err="1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Muhaciru</a:t>
            </a:r>
            <a:r>
              <a:rPr lang="tr-TR" sz="4000" dirty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 </a:t>
            </a:r>
            <a:r>
              <a:rPr lang="tr-TR" sz="4000" dirty="0" err="1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Ümmü</a:t>
            </a:r>
            <a:r>
              <a:rPr lang="tr-TR" sz="4000" dirty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 </a:t>
            </a:r>
            <a:r>
              <a:rPr lang="tr-TR" sz="4000" dirty="0" err="1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Kays</a:t>
            </a:r>
            <a:r>
              <a:rPr lang="tr-TR" sz="4000" dirty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 olayı…</a:t>
            </a:r>
          </a:p>
        </p:txBody>
      </p:sp>
    </p:spTree>
    <p:extLst>
      <p:ext uri="{BB962C8B-B14F-4D97-AF65-F5344CB8AC3E}">
        <p14:creationId xmlns:p14="http://schemas.microsoft.com/office/powerpoint/2010/main" val="3792561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07B0A207-279F-4CF4-8201-CB9346FBA6B6}"/>
              </a:ext>
            </a:extLst>
          </p:cNvPr>
          <p:cNvSpPr/>
          <p:nvPr/>
        </p:nvSpPr>
        <p:spPr>
          <a:xfrm>
            <a:off x="70339" y="1426866"/>
            <a:ext cx="6025662" cy="47528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/>
              <a:t>İzzet ve Celal sahibi Allah şöyle buyurmuştur: Kulum iyi bir iş yapmayı içinden geçirir de yapmazsa ona bir iyilik (sevap) yazarım. Ama onu yaparsa on kattan yedi yüz kata kadar iyilik (sevap) yazarım. </a:t>
            </a:r>
            <a:r>
              <a:rPr lang="tr-TR" dirty="0"/>
              <a:t>(Müslim, Sahih, İman, 204)</a:t>
            </a:r>
            <a:endParaRPr lang="tr-TR" sz="3600" dirty="0"/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B597884F-D919-45D7-8B04-569705259AA1}"/>
              </a:ext>
            </a:extLst>
          </p:cNvPr>
          <p:cNvSpPr/>
          <p:nvPr/>
        </p:nvSpPr>
        <p:spPr>
          <a:xfrm>
            <a:off x="70338" y="170822"/>
            <a:ext cx="12047974" cy="8340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/>
              <a:t>Kutsî bir hadiste buyrulur: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80DF25E7-C462-4F05-B528-4AD5650D49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0510" y="1426865"/>
            <a:ext cx="5777802" cy="4752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53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20ABE773-8B13-4D4B-AC1D-7903C3545207}"/>
              </a:ext>
            </a:extLst>
          </p:cNvPr>
          <p:cNvSpPr/>
          <p:nvPr/>
        </p:nvSpPr>
        <p:spPr>
          <a:xfrm>
            <a:off x="164123" y="1632858"/>
            <a:ext cx="6065855" cy="51196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/>
              <a:t>Yaptıkları harcamaların kabul edilmesine engel olan esas sebep de şudur: Onlar Allah’ı ve peygamberini tanımadılar; namaza da ancak üşene üşene gelirler ve harcamalarını gönülsüz olarak yaparlar. </a:t>
            </a:r>
            <a:r>
              <a:rPr lang="tr-TR" sz="2400" dirty="0"/>
              <a:t>(</a:t>
            </a:r>
            <a:r>
              <a:rPr lang="tr-TR" sz="2400" dirty="0" err="1"/>
              <a:t>Tevbe</a:t>
            </a:r>
            <a:r>
              <a:rPr lang="tr-TR" sz="2400" dirty="0"/>
              <a:t>, 54)</a:t>
            </a:r>
            <a:endParaRPr lang="tr-TR" sz="3600" dirty="0"/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1E9406DE-8D63-42CF-9C88-9128540F2426}"/>
              </a:ext>
            </a:extLst>
          </p:cNvPr>
          <p:cNvSpPr/>
          <p:nvPr/>
        </p:nvSpPr>
        <p:spPr>
          <a:xfrm>
            <a:off x="80388" y="351691"/>
            <a:ext cx="12007780" cy="9646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dirty="0"/>
              <a:t>Niyette istek ve içten gelerek yapmak vardır.</a:t>
            </a:r>
          </a:p>
        </p:txBody>
      </p:sp>
      <p:sp>
        <p:nvSpPr>
          <p:cNvPr id="4" name="Yuvarlatılmış Dikdörtgen 2">
            <a:extLst>
              <a:ext uri="{FF2B5EF4-FFF2-40B4-BE49-F238E27FC236}">
                <a16:creationId xmlns:a16="http://schemas.microsoft.com/office/drawing/2014/main" id="{5B5F3853-64E6-46E2-A38B-06AEF4ACF147}"/>
              </a:ext>
            </a:extLst>
          </p:cNvPr>
          <p:cNvSpPr/>
          <p:nvPr/>
        </p:nvSpPr>
        <p:spPr>
          <a:xfrm>
            <a:off x="6471138" y="1803679"/>
            <a:ext cx="5617030" cy="4702629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4800" dirty="0">
                <a:latin typeface="Shaikh Hamdullah Mushaf" panose="03020500000000020004" pitchFamily="66" charset="-78"/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وَمَا مَنَعَهُمْ اَنْ تُقْبَلَ مِنْهُمْ نَفَقَاتُهُمْ اِلَّٓا اَنَّهُمْ كَفَرُوا بِاللّٰهِ وَبِرَسُولِه۪ وَلَا يَأْتُونَ الصَّلٰوةَ اِلَّا وَهُمْ كُسَالٰى وَلَا يُنْفِقُونَ اِلَّا وَهُمْ كَارِهُونَ ﴿٥٤﴾</a:t>
            </a:r>
            <a:endParaRPr lang="tr-TR" sz="4800" dirty="0">
              <a:latin typeface="Shaikh Hamdullah Mushaf" panose="03020500000000020004" pitchFamily="66" charset="-78"/>
              <a:ea typeface="Shaikh Hamdullah Mushaf" panose="03020500000000020004" pitchFamily="66" charset="-78"/>
              <a:cs typeface="Shaikh Hamdullah Mushaf" panose="03020500000000020004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7672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C72E6D10-741E-4657-A1D1-CF2258EFAD2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Yuvarlatılmış Dikdörtgen 2">
            <a:extLst>
              <a:ext uri="{FF2B5EF4-FFF2-40B4-BE49-F238E27FC236}">
                <a16:creationId xmlns:a16="http://schemas.microsoft.com/office/drawing/2014/main" id="{3278DDEE-EBDC-4515-9B75-9E15ACDFA830}"/>
              </a:ext>
            </a:extLst>
          </p:cNvPr>
          <p:cNvSpPr/>
          <p:nvPr/>
        </p:nvSpPr>
        <p:spPr>
          <a:xfrm>
            <a:off x="417844" y="1075963"/>
            <a:ext cx="6814457" cy="2353037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dirty="0"/>
              <a:t>Kısaca ifade etmek gerekirse ibadette ilk ve temel ilke doğru niyet ve istekliliktir.</a:t>
            </a:r>
          </a:p>
        </p:txBody>
      </p:sp>
    </p:spTree>
    <p:extLst>
      <p:ext uri="{BB962C8B-B14F-4D97-AF65-F5344CB8AC3E}">
        <p14:creationId xmlns:p14="http://schemas.microsoft.com/office/powerpoint/2010/main" val="2117099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447060D7-9633-4BF0-B9FE-78CBCA9FC54A}"/>
              </a:ext>
            </a:extLst>
          </p:cNvPr>
          <p:cNvSpPr txBox="1"/>
          <p:nvPr/>
        </p:nvSpPr>
        <p:spPr>
          <a:xfrm>
            <a:off x="3650064" y="0"/>
            <a:ext cx="60943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/>
              <a:t>https://www.youtube.com/watch?v=RKkbj2BJj94</a:t>
            </a:r>
          </a:p>
        </p:txBody>
      </p:sp>
      <p:pic>
        <p:nvPicPr>
          <p:cNvPr id="2" name="Çevrimiçi Medya 1" title="samimiyet">
            <a:hlinkClick r:id="" action="ppaction://media"/>
            <a:extLst>
              <a:ext uri="{FF2B5EF4-FFF2-40B4-BE49-F238E27FC236}">
                <a16:creationId xmlns:a16="http://schemas.microsoft.com/office/drawing/2014/main" id="{DF7406FB-A9A9-44B6-B66B-F6AD134D471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52174" y="510582"/>
            <a:ext cx="11284299" cy="6347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83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ctrTitle"/>
          </p:nvPr>
        </p:nvSpPr>
        <p:spPr>
          <a:xfrm>
            <a:off x="-500743" y="1953987"/>
            <a:ext cx="13193486" cy="1475013"/>
          </a:xfrm>
        </p:spPr>
        <p:txBody>
          <a:bodyPr>
            <a:noAutofit/>
          </a:bodyPr>
          <a:lstStyle/>
          <a:p>
            <a:pPr algn="ctr"/>
            <a:r>
              <a:rPr lang="tr-TR" sz="19900" cap="none" dirty="0">
                <a:ln w="0"/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2. İhlas</a:t>
            </a:r>
          </a:p>
        </p:txBody>
      </p:sp>
    </p:spTree>
    <p:extLst>
      <p:ext uri="{BB962C8B-B14F-4D97-AF65-F5344CB8AC3E}">
        <p14:creationId xmlns:p14="http://schemas.microsoft.com/office/powerpoint/2010/main" val="207737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Ä°lgili resim">
            <a:extLst>
              <a:ext uri="{FF2B5EF4-FFF2-40B4-BE49-F238E27FC236}">
                <a16:creationId xmlns:a16="http://schemas.microsoft.com/office/drawing/2014/main" id="{CDCD8C7C-2431-48B9-99A6-210FD9701A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6589" y="5084997"/>
            <a:ext cx="1319444" cy="1773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ulut Belirtme Çizgisi 5">
            <a:extLst>
              <a:ext uri="{FF2B5EF4-FFF2-40B4-BE49-F238E27FC236}">
                <a16:creationId xmlns:a16="http://schemas.microsoft.com/office/drawing/2014/main" id="{50136CD2-2AB8-40B7-83C1-985E1F19591C}"/>
              </a:ext>
            </a:extLst>
          </p:cNvPr>
          <p:cNvSpPr/>
          <p:nvPr/>
        </p:nvSpPr>
        <p:spPr>
          <a:xfrm>
            <a:off x="994161" y="723481"/>
            <a:ext cx="6351184" cy="3044650"/>
          </a:xfrm>
          <a:prstGeom prst="cloudCallout">
            <a:avLst>
              <a:gd name="adj1" fmla="val 33475"/>
              <a:gd name="adj2" fmla="val 78237"/>
            </a:avLst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400" dirty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İhlas nedir? İhlas ile iş yapmak ne demektir?</a:t>
            </a:r>
          </a:p>
        </p:txBody>
      </p:sp>
    </p:spTree>
    <p:extLst>
      <p:ext uri="{BB962C8B-B14F-4D97-AF65-F5344CB8AC3E}">
        <p14:creationId xmlns:p14="http://schemas.microsoft.com/office/powerpoint/2010/main" val="1101936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yagram 1">
            <a:extLst>
              <a:ext uri="{FF2B5EF4-FFF2-40B4-BE49-F238E27FC236}">
                <a16:creationId xmlns:a16="http://schemas.microsoft.com/office/drawing/2014/main" id="{3684E35F-08A1-40DC-B053-F4D75656FD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1664138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12001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2BB9011-ED4B-4395-B0FB-2C20035164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32BB9011-ED4B-4395-B0FB-2C20035164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32BB9011-ED4B-4395-B0FB-2C20035164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72F75E4-5C14-41BD-AB69-DEC624FD5E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272F75E4-5C14-41BD-AB69-DEC624FD5E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272F75E4-5C14-41BD-AB69-DEC624FD5E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F040A14-1B55-470D-9F10-D65579AA49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graphicEl>
                                              <a:dgm id="{9F040A14-1B55-470D-9F10-D65579AA49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graphicEl>
                                              <a:dgm id="{9F040A14-1B55-470D-9F10-D65579AA49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851D118-2D19-4E73-A5D6-9AD4B3FA90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graphicEl>
                                              <a:dgm id="{D851D118-2D19-4E73-A5D6-9AD4B3FA90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graphicEl>
                                              <a:dgm id="{D851D118-2D19-4E73-A5D6-9AD4B3FA90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BEEE4E5-3F07-417A-8BC6-46E63F8697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ABEEE4E5-3F07-417A-8BC6-46E63F8697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graphicEl>
                                              <a:dgm id="{ABEEE4E5-3F07-417A-8BC6-46E63F8697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BB1C5C1-159C-4A9E-91CE-C0B96FCA08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8BB1C5C1-159C-4A9E-91CE-C0B96FCA08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8BB1C5C1-159C-4A9E-91CE-C0B96FCA08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CA1C76A-C61D-409B-A9BB-D35A8A8022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6CA1C76A-C61D-409B-A9BB-D35A8A8022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6CA1C76A-C61D-409B-A9BB-D35A8A8022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01F52B1-BD50-451E-8E04-038145EE98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301F52B1-BD50-451E-8E04-038145EE98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301F52B1-BD50-451E-8E04-038145EE98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E5EA5FB-4131-44DF-85EF-87D39D9EF9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9E5EA5FB-4131-44DF-85EF-87D39D9EF9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9E5EA5FB-4131-44DF-85EF-87D39D9EF9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AC2DDDA2-E620-49FE-84A2-4823CC0DF6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Yuvarlatılmış Dikdörtgen 2">
            <a:extLst>
              <a:ext uri="{FF2B5EF4-FFF2-40B4-BE49-F238E27FC236}">
                <a16:creationId xmlns:a16="http://schemas.microsoft.com/office/drawing/2014/main" id="{8D3C2F7C-3503-4025-B9AE-A4B240D66B6D}"/>
              </a:ext>
            </a:extLst>
          </p:cNvPr>
          <p:cNvSpPr/>
          <p:nvPr/>
        </p:nvSpPr>
        <p:spPr>
          <a:xfrm>
            <a:off x="4240406" y="3750547"/>
            <a:ext cx="7827663" cy="2765441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dirty="0"/>
              <a:t>Yapılan ibadetin samimiyetle, gönülden inanarak, dünyaya ait bir menfaat beklemeden sırf Allah (</a:t>
            </a:r>
            <a:r>
              <a:rPr lang="tr-TR" sz="4000" dirty="0" err="1"/>
              <a:t>c.c</a:t>
            </a:r>
            <a:r>
              <a:rPr lang="tr-TR" sz="4000" dirty="0"/>
              <a:t>.) için yapılmasını ifade eder. </a:t>
            </a:r>
          </a:p>
        </p:txBody>
      </p:sp>
      <p:sp>
        <p:nvSpPr>
          <p:cNvPr id="2" name="Ok: Aşağı 1">
            <a:extLst>
              <a:ext uri="{FF2B5EF4-FFF2-40B4-BE49-F238E27FC236}">
                <a16:creationId xmlns:a16="http://schemas.microsoft.com/office/drawing/2014/main" id="{27828193-2114-41AB-89A8-4A4CAF182C3E}"/>
              </a:ext>
            </a:extLst>
          </p:cNvPr>
          <p:cNvSpPr/>
          <p:nvPr/>
        </p:nvSpPr>
        <p:spPr>
          <a:xfrm>
            <a:off x="6245050" y="2574522"/>
            <a:ext cx="3818374" cy="8340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dirty="0"/>
              <a:t>İhlas</a:t>
            </a:r>
          </a:p>
        </p:txBody>
      </p:sp>
    </p:spTree>
    <p:extLst>
      <p:ext uri="{BB962C8B-B14F-4D97-AF65-F5344CB8AC3E}">
        <p14:creationId xmlns:p14="http://schemas.microsoft.com/office/powerpoint/2010/main" val="2285070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20ABE773-8B13-4D4B-AC1D-7903C3545207}"/>
              </a:ext>
            </a:extLst>
          </p:cNvPr>
          <p:cNvSpPr/>
          <p:nvPr/>
        </p:nvSpPr>
        <p:spPr>
          <a:xfrm>
            <a:off x="123930" y="577779"/>
            <a:ext cx="6065855" cy="15223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/>
              <a:t>Allah’a, Allah için dindar ve ihlaslı olarak dua edin! </a:t>
            </a:r>
            <a:r>
              <a:rPr lang="tr-TR" dirty="0"/>
              <a:t>(</a:t>
            </a:r>
            <a:r>
              <a:rPr lang="tr-TR" dirty="0" err="1"/>
              <a:t>Mü’min</a:t>
            </a:r>
            <a:r>
              <a:rPr lang="tr-TR" dirty="0"/>
              <a:t>, 14)</a:t>
            </a:r>
            <a:endParaRPr lang="tr-TR" sz="3600" dirty="0"/>
          </a:p>
        </p:txBody>
      </p:sp>
      <p:sp>
        <p:nvSpPr>
          <p:cNvPr id="4" name="Yuvarlatılmış Dikdörtgen 2">
            <a:extLst>
              <a:ext uri="{FF2B5EF4-FFF2-40B4-BE49-F238E27FC236}">
                <a16:creationId xmlns:a16="http://schemas.microsoft.com/office/drawing/2014/main" id="{5B5F3853-64E6-46E2-A38B-06AEF4ACF147}"/>
              </a:ext>
            </a:extLst>
          </p:cNvPr>
          <p:cNvSpPr/>
          <p:nvPr/>
        </p:nvSpPr>
        <p:spPr>
          <a:xfrm>
            <a:off x="6340509" y="577780"/>
            <a:ext cx="5617030" cy="1522325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4400" dirty="0">
                <a:latin typeface="Shaikh Hamdullah Mushaf" panose="03020500000000020004" pitchFamily="66" charset="-78"/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فَادْعُوا اللّٰهَ مُخْلِص۪ينَ لَهُ الدّ۪ينَ وَلَوْ كَرِهَ الْكَافِرُونَ</a:t>
            </a:r>
            <a:endParaRPr lang="tr-TR" sz="9600" dirty="0">
              <a:latin typeface="Shaikh Hamdullah Mushaf" panose="03020500000000020004" pitchFamily="66" charset="-78"/>
              <a:ea typeface="Shaikh Hamdullah Mushaf" panose="03020500000000020004" pitchFamily="66" charset="-78"/>
              <a:cs typeface="Shaikh Hamdullah Mushaf" panose="03020500000000020004" pitchFamily="66" charset="-78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6723EAAE-D852-445F-8850-9F35DA6966F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3930" y="2361361"/>
            <a:ext cx="11833609" cy="4350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596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400" dirty="0"/>
              <a:t>Neler öğreneceğiz?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81193" y="2477541"/>
            <a:ext cx="11326104" cy="3678303"/>
          </a:xfrm>
        </p:spPr>
        <p:txBody>
          <a:bodyPr>
            <a:normAutofit/>
          </a:bodyPr>
          <a:lstStyle/>
          <a:p>
            <a:r>
              <a:rPr lang="tr-TR" sz="6000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İslam’da ibadetlerin temel ilkelerini değerlendirir.</a:t>
            </a:r>
          </a:p>
        </p:txBody>
      </p:sp>
    </p:spTree>
    <p:extLst>
      <p:ext uri="{BB962C8B-B14F-4D97-AF65-F5344CB8AC3E}">
        <p14:creationId xmlns:p14="http://schemas.microsoft.com/office/powerpoint/2010/main" val="40440094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465EA2EA-58CE-403E-B208-4D77338B4F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8652" y="0"/>
            <a:ext cx="70346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29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7C59A633-9227-4FD2-A22E-9E144BBC512E}"/>
              </a:ext>
            </a:extLst>
          </p:cNvPr>
          <p:cNvSpPr txBox="1"/>
          <p:nvPr/>
        </p:nvSpPr>
        <p:spPr>
          <a:xfrm>
            <a:off x="3048838" y="91663"/>
            <a:ext cx="60943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/>
              <a:t>https://www.youtube.com/watch?v=znmNsYQF12s</a:t>
            </a:r>
          </a:p>
        </p:txBody>
      </p:sp>
      <p:pic>
        <p:nvPicPr>
          <p:cNvPr id="3" name="Çevrimiçi Medya 2" title="Müzzemmil Suresi - Ebubekir Şatıri">
            <a:hlinkClick r:id="" action="ppaction://media"/>
            <a:extLst>
              <a:ext uri="{FF2B5EF4-FFF2-40B4-BE49-F238E27FC236}">
                <a16:creationId xmlns:a16="http://schemas.microsoft.com/office/drawing/2014/main" id="{7B27476C-730D-4F2D-AFDC-0D4897F3408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87065" y="548891"/>
            <a:ext cx="11216194" cy="6309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609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64A6C32B-5A10-46B6-9E88-5298FEF255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57513" y="0"/>
            <a:ext cx="7476973" cy="6858000"/>
          </a:xfrm>
          <a:prstGeom prst="rect">
            <a:avLst/>
          </a:prstGeom>
        </p:spPr>
      </p:pic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41E9EFC1-C353-4794-8593-13A59C3B2550}"/>
              </a:ext>
            </a:extLst>
          </p:cNvPr>
          <p:cNvSpPr/>
          <p:nvPr/>
        </p:nvSpPr>
        <p:spPr>
          <a:xfrm>
            <a:off x="92109" y="3429000"/>
            <a:ext cx="12007780" cy="8742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/>
              <a:t>Kurtuluşun yolu içtenlikle ve samimiyetle yapılan kulluktadır.</a:t>
            </a:r>
          </a:p>
        </p:txBody>
      </p:sp>
    </p:spTree>
    <p:extLst>
      <p:ext uri="{BB962C8B-B14F-4D97-AF65-F5344CB8AC3E}">
        <p14:creationId xmlns:p14="http://schemas.microsoft.com/office/powerpoint/2010/main" val="540890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D37EA442-B774-407E-AFBA-408D7BAF87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92001" cy="6882681"/>
          </a:xfrm>
          <a:prstGeom prst="rect">
            <a:avLst/>
          </a:prstGeom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15D4042D-7F7E-44AC-ADEB-46325C00AE5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3999" y="2486527"/>
            <a:ext cx="9144000" cy="4396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598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Dikdörtgen 2">
            <a:extLst>
              <a:ext uri="{FF2B5EF4-FFF2-40B4-BE49-F238E27FC236}">
                <a16:creationId xmlns:a16="http://schemas.microsoft.com/office/drawing/2014/main" id="{65B25F6C-2468-458A-864C-C8D6F0D38CCC}"/>
              </a:ext>
            </a:extLst>
          </p:cNvPr>
          <p:cNvSpPr/>
          <p:nvPr/>
        </p:nvSpPr>
        <p:spPr>
          <a:xfrm>
            <a:off x="200970" y="1497205"/>
            <a:ext cx="5667268" cy="4697236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dirty="0"/>
              <a:t>İçtenlikle yapılmayan ibadetler ise içi boş davranışlardan ibarettir. Çünkü bu şekilde yapılan ibadet ibadetin anlamı ve değeri ile çelişir.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AEAEDD90-51EC-4C5A-A6F3-18393B77119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74969" y="1497205"/>
            <a:ext cx="5416061" cy="4697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505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BD694211-EA44-486F-B960-6A0FC229EE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1187" y="0"/>
            <a:ext cx="68496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871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2CC73986-2D3F-45E5-AB78-71E6692939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762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FEA4FFAC-4290-4836-9E8A-664776177E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1F06DA92-B741-4C44-8C61-6FF94C4F8A59}"/>
              </a:ext>
            </a:extLst>
          </p:cNvPr>
          <p:cNvSpPr txBox="1"/>
          <p:nvPr/>
        </p:nvSpPr>
        <p:spPr>
          <a:xfrm>
            <a:off x="1810796" y="5780782"/>
            <a:ext cx="8570407" cy="1077218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tr-TR" sz="3200" b="1" dirty="0"/>
              <a:t>İbadet, sadece Allah’ın (</a:t>
            </a:r>
            <a:r>
              <a:rPr lang="tr-TR" sz="3200" b="1" dirty="0" err="1"/>
              <a:t>c.c</a:t>
            </a:r>
            <a:r>
              <a:rPr lang="tr-TR" sz="3200" b="1" dirty="0"/>
              <a:t>.) sevgisini kazanmak ve ona yakınlaşmak için yapılır.</a:t>
            </a:r>
          </a:p>
        </p:txBody>
      </p:sp>
    </p:spTree>
    <p:extLst>
      <p:ext uri="{BB962C8B-B14F-4D97-AF65-F5344CB8AC3E}">
        <p14:creationId xmlns:p14="http://schemas.microsoft.com/office/powerpoint/2010/main" val="3194524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9E2736E4-AA5B-406D-A408-1A5EDDD0FBB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54522" y="0"/>
            <a:ext cx="6682956" cy="6858000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1F06DA92-B741-4C44-8C61-6FF94C4F8A59}"/>
              </a:ext>
            </a:extLst>
          </p:cNvPr>
          <p:cNvSpPr txBox="1"/>
          <p:nvPr/>
        </p:nvSpPr>
        <p:spPr>
          <a:xfrm>
            <a:off x="2754521" y="0"/>
            <a:ext cx="6682957" cy="58477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tr-TR" sz="3200" b="1" dirty="0"/>
              <a:t>Gösteriş için ibadet yapılmaz…</a:t>
            </a:r>
          </a:p>
        </p:txBody>
      </p:sp>
    </p:spTree>
    <p:extLst>
      <p:ext uri="{BB962C8B-B14F-4D97-AF65-F5344CB8AC3E}">
        <p14:creationId xmlns:p14="http://schemas.microsoft.com/office/powerpoint/2010/main" val="1619581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02D8C93D-42FD-4F38-B436-8214EC8ED6F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854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Ä°lgili resim">
            <a:extLst>
              <a:ext uri="{FF2B5EF4-FFF2-40B4-BE49-F238E27FC236}">
                <a16:creationId xmlns:a16="http://schemas.microsoft.com/office/drawing/2014/main" id="{54172B2D-F475-4284-B22C-90C84164F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45913" y="4890847"/>
            <a:ext cx="1319444" cy="1773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ulut Belirtme Çizgisi 5">
            <a:extLst>
              <a:ext uri="{FF2B5EF4-FFF2-40B4-BE49-F238E27FC236}">
                <a16:creationId xmlns:a16="http://schemas.microsoft.com/office/drawing/2014/main" id="{1633F68E-C38E-4F8D-94B2-A38708FC8B22}"/>
              </a:ext>
            </a:extLst>
          </p:cNvPr>
          <p:cNvSpPr/>
          <p:nvPr/>
        </p:nvSpPr>
        <p:spPr>
          <a:xfrm>
            <a:off x="130003" y="579120"/>
            <a:ext cx="7275632" cy="3570849"/>
          </a:xfrm>
          <a:prstGeom prst="cloudCallout">
            <a:avLst>
              <a:gd name="adj1" fmla="val 33475"/>
              <a:gd name="adj2" fmla="val 78237"/>
            </a:avLst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400" dirty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Sizce ibadetler yapılırken nelere dikkat edilmeli?</a:t>
            </a:r>
          </a:p>
        </p:txBody>
      </p:sp>
    </p:spTree>
    <p:extLst>
      <p:ext uri="{BB962C8B-B14F-4D97-AF65-F5344CB8AC3E}">
        <p14:creationId xmlns:p14="http://schemas.microsoft.com/office/powerpoint/2010/main" val="2643047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189CBA5F-9DD3-418D-A6DD-F8041AE715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Yuvarlatılmış Dikdörtgen 2">
            <a:extLst>
              <a:ext uri="{FF2B5EF4-FFF2-40B4-BE49-F238E27FC236}">
                <a16:creationId xmlns:a16="http://schemas.microsoft.com/office/drawing/2014/main" id="{0CBCF892-6621-4ACA-8D1B-887D91FFE5FB}"/>
              </a:ext>
            </a:extLst>
          </p:cNvPr>
          <p:cNvSpPr/>
          <p:nvPr/>
        </p:nvSpPr>
        <p:spPr>
          <a:xfrm>
            <a:off x="167473" y="5275385"/>
            <a:ext cx="11857054" cy="1572567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dirty="0"/>
              <a:t>İbadet o kadar yüce bir vazifedir ki sadece ve sadece Allah için yapılır. Allah’tan gayrısı için yapılan ibadet rezillikten başka bir şey değildir.</a:t>
            </a:r>
          </a:p>
        </p:txBody>
      </p:sp>
      <p:sp>
        <p:nvSpPr>
          <p:cNvPr id="4" name="Yuvarlatılmış Dikdörtgen 2">
            <a:extLst>
              <a:ext uri="{FF2B5EF4-FFF2-40B4-BE49-F238E27FC236}">
                <a16:creationId xmlns:a16="http://schemas.microsoft.com/office/drawing/2014/main" id="{9F8F42F1-E19A-4326-9E50-18C770175411}"/>
              </a:ext>
            </a:extLst>
          </p:cNvPr>
          <p:cNvSpPr/>
          <p:nvPr/>
        </p:nvSpPr>
        <p:spPr>
          <a:xfrm>
            <a:off x="4749521" y="4004269"/>
            <a:ext cx="2692958" cy="1165607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/>
              <a:t>Velhasıl…</a:t>
            </a:r>
          </a:p>
        </p:txBody>
      </p:sp>
    </p:spTree>
    <p:extLst>
      <p:ext uri="{BB962C8B-B14F-4D97-AF65-F5344CB8AC3E}">
        <p14:creationId xmlns:p14="http://schemas.microsoft.com/office/powerpoint/2010/main" val="409233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5686" y="1801227"/>
            <a:ext cx="9260627" cy="32555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Metin kutusu 2"/>
          <p:cNvSpPr txBox="1"/>
          <p:nvPr/>
        </p:nvSpPr>
        <p:spPr>
          <a:xfrm>
            <a:off x="9005454" y="5929747"/>
            <a:ext cx="3034145" cy="830997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/>
              <a:t>Tekirdağ/Çerkezköy</a:t>
            </a:r>
          </a:p>
          <a:p>
            <a:pPr algn="ctr"/>
            <a:r>
              <a:rPr lang="tr-TR" sz="2400" b="1" dirty="0"/>
              <a:t>09.12.2020</a:t>
            </a:r>
          </a:p>
        </p:txBody>
      </p:sp>
    </p:spTree>
    <p:extLst>
      <p:ext uri="{BB962C8B-B14F-4D97-AF65-F5344CB8AC3E}">
        <p14:creationId xmlns:p14="http://schemas.microsoft.com/office/powerpoint/2010/main" val="419958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yagram 1">
            <a:extLst>
              <a:ext uri="{FF2B5EF4-FFF2-40B4-BE49-F238E27FC236}">
                <a16:creationId xmlns:a16="http://schemas.microsoft.com/office/drawing/2014/main" id="{7FFC0277-3BE2-4108-9399-F9CD403E6E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92846898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58273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307048B-0CAB-4C86-A873-2E54575429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4307048B-0CAB-4C86-A873-2E54575429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4307048B-0CAB-4C86-A873-2E54575429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22AAC91-DCE4-4E2F-B78E-0B15791BC8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422AAC91-DCE4-4E2F-B78E-0B15791BC8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422AAC91-DCE4-4E2F-B78E-0B15791BC8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FD27B0D-A1A8-4340-92EE-E5F9217FB6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graphicEl>
                                              <a:dgm id="{9FD27B0D-A1A8-4340-92EE-E5F9217FB6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graphicEl>
                                              <a:dgm id="{9FD27B0D-A1A8-4340-92EE-E5F9217FB6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FBC7F1F-FFD5-4DA8-88BF-2B89CDBFA3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graphicEl>
                                              <a:dgm id="{9FBC7F1F-FFD5-4DA8-88BF-2B89CDBFA3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graphicEl>
                                              <a:dgm id="{9FBC7F1F-FFD5-4DA8-88BF-2B89CDBFA3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E066B5E-FEBD-4399-B4DA-E40D980B96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FE066B5E-FEBD-4399-B4DA-E40D980B96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graphicEl>
                                              <a:dgm id="{FE066B5E-FEBD-4399-B4DA-E40D980B96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B9D78B5-42E7-42A8-A1DC-D610941A2D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FB9D78B5-42E7-42A8-A1DC-D610941A2D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FB9D78B5-42E7-42A8-A1DC-D610941A2D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D6E8BD6-441D-4459-BCB5-56D113B14B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AD6E8BD6-441D-4459-BCB5-56D113B14B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AD6E8BD6-441D-4459-BCB5-56D113B14B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ctrTitle"/>
          </p:nvPr>
        </p:nvSpPr>
        <p:spPr>
          <a:xfrm>
            <a:off x="-500743" y="1552271"/>
            <a:ext cx="13193486" cy="1475013"/>
          </a:xfrm>
        </p:spPr>
        <p:txBody>
          <a:bodyPr>
            <a:noAutofit/>
          </a:bodyPr>
          <a:lstStyle/>
          <a:p>
            <a:pPr algn="ctr"/>
            <a:r>
              <a:rPr lang="tr-TR" sz="19900" cap="none" dirty="0">
                <a:ln w="0"/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 Niyet</a:t>
            </a:r>
          </a:p>
        </p:txBody>
      </p:sp>
    </p:spTree>
    <p:extLst>
      <p:ext uri="{BB962C8B-B14F-4D97-AF65-F5344CB8AC3E}">
        <p14:creationId xmlns:p14="http://schemas.microsoft.com/office/powerpoint/2010/main" val="1702093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6BDF89B5-BCCB-4D01-9B72-6325A015A6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0" y="1823043"/>
            <a:ext cx="8572500" cy="4819650"/>
          </a:xfrm>
          <a:prstGeom prst="rect">
            <a:avLst/>
          </a:prstGeom>
        </p:spPr>
      </p:pic>
      <p:sp>
        <p:nvSpPr>
          <p:cNvPr id="4" name="Yuvarlatılmış Dikdörtgen 2">
            <a:extLst>
              <a:ext uri="{FF2B5EF4-FFF2-40B4-BE49-F238E27FC236}">
                <a16:creationId xmlns:a16="http://schemas.microsoft.com/office/drawing/2014/main" id="{E37BA773-5BB8-464D-BA7F-1B17925DE51E}"/>
              </a:ext>
            </a:extLst>
          </p:cNvPr>
          <p:cNvSpPr/>
          <p:nvPr/>
        </p:nvSpPr>
        <p:spPr>
          <a:xfrm>
            <a:off x="3386297" y="663192"/>
            <a:ext cx="5667268" cy="964641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/>
              <a:t>Yorumlayalım…</a:t>
            </a:r>
          </a:p>
        </p:txBody>
      </p:sp>
    </p:spTree>
    <p:extLst>
      <p:ext uri="{BB962C8B-B14F-4D97-AF65-F5344CB8AC3E}">
        <p14:creationId xmlns:p14="http://schemas.microsoft.com/office/powerpoint/2010/main" val="3077646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yagram 1">
            <a:extLst>
              <a:ext uri="{FF2B5EF4-FFF2-40B4-BE49-F238E27FC236}">
                <a16:creationId xmlns:a16="http://schemas.microsoft.com/office/drawing/2014/main" id="{3684E35F-08A1-40DC-B053-F4D75656FD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93777206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54616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2BB9011-ED4B-4395-B0FB-2C20035164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32BB9011-ED4B-4395-B0FB-2C20035164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32BB9011-ED4B-4395-B0FB-2C20035164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72F75E4-5C14-41BD-AB69-DEC624FD5E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272F75E4-5C14-41BD-AB69-DEC624FD5E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272F75E4-5C14-41BD-AB69-DEC624FD5E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F040A14-1B55-470D-9F10-D65579AA49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graphicEl>
                                              <a:dgm id="{9F040A14-1B55-470D-9F10-D65579AA49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graphicEl>
                                              <a:dgm id="{9F040A14-1B55-470D-9F10-D65579AA49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851D118-2D19-4E73-A5D6-9AD4B3FA90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graphicEl>
                                              <a:dgm id="{D851D118-2D19-4E73-A5D6-9AD4B3FA90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graphicEl>
                                              <a:dgm id="{D851D118-2D19-4E73-A5D6-9AD4B3FA90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BEEE4E5-3F07-417A-8BC6-46E63F8697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ABEEE4E5-3F07-417A-8BC6-46E63F8697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graphicEl>
                                              <a:dgm id="{ABEEE4E5-3F07-417A-8BC6-46E63F8697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BB1C5C1-159C-4A9E-91CE-C0B96FCA08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8BB1C5C1-159C-4A9E-91CE-C0B96FCA08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8BB1C5C1-159C-4A9E-91CE-C0B96FCA08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CA1C76A-C61D-409B-A9BB-D35A8A8022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6CA1C76A-C61D-409B-A9BB-D35A8A8022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6CA1C76A-C61D-409B-A9BB-D35A8A8022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01F52B1-BD50-451E-8E04-038145EE98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301F52B1-BD50-451E-8E04-038145EE98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301F52B1-BD50-451E-8E04-038145EE98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E5EA5FB-4131-44DF-85EF-87D39D9EF9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9E5EA5FB-4131-44DF-85EF-87D39D9EF9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9E5EA5FB-4131-44DF-85EF-87D39D9EF9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Yuvarlatılmış Dikdörtgen 2">
            <a:extLst>
              <a:ext uri="{FF2B5EF4-FFF2-40B4-BE49-F238E27FC236}">
                <a16:creationId xmlns:a16="http://schemas.microsoft.com/office/drawing/2014/main" id="{8D3C2F7C-3503-4025-B9AE-A4B240D66B6D}"/>
              </a:ext>
            </a:extLst>
          </p:cNvPr>
          <p:cNvSpPr/>
          <p:nvPr/>
        </p:nvSpPr>
        <p:spPr>
          <a:xfrm>
            <a:off x="200970" y="1497205"/>
            <a:ext cx="5667268" cy="4697236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/>
              <a:t>Kalbin bir şeyi bilmesi, bir şeye karar verip o işin niçin yapıldığının farkında olması demektir. Yapılan bir işe, davranışa ibadet niteliği kazandıran en temel ilke </a:t>
            </a:r>
            <a:r>
              <a:rPr lang="tr-TR" sz="3600" b="1" dirty="0"/>
              <a:t>niyettir.</a:t>
            </a:r>
          </a:p>
        </p:txBody>
      </p:sp>
      <p:sp>
        <p:nvSpPr>
          <p:cNvPr id="2" name="Ok: Aşağı 1">
            <a:extLst>
              <a:ext uri="{FF2B5EF4-FFF2-40B4-BE49-F238E27FC236}">
                <a16:creationId xmlns:a16="http://schemas.microsoft.com/office/drawing/2014/main" id="{27828193-2114-41AB-89A8-4A4CAF182C3E}"/>
              </a:ext>
            </a:extLst>
          </p:cNvPr>
          <p:cNvSpPr/>
          <p:nvPr/>
        </p:nvSpPr>
        <p:spPr>
          <a:xfrm>
            <a:off x="1125417" y="558051"/>
            <a:ext cx="3818374" cy="8340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dirty="0"/>
              <a:t>Niyet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210AEA78-9A61-45B7-B65A-AE88FED2BE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9851" y="1497205"/>
            <a:ext cx="5441179" cy="4697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787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7D4F432C-F332-4B7C-982E-387E19C64C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98051" cy="6858001"/>
          </a:xfrm>
          <a:prstGeom prst="rect">
            <a:avLst/>
          </a:prstGeom>
        </p:spPr>
      </p:pic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E8F81017-9824-426C-A4B7-4F763C4AAE4F}"/>
              </a:ext>
            </a:extLst>
          </p:cNvPr>
          <p:cNvSpPr/>
          <p:nvPr/>
        </p:nvSpPr>
        <p:spPr>
          <a:xfrm>
            <a:off x="144027" y="628023"/>
            <a:ext cx="11903948" cy="12510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/>
              <a:t>Niyetin temelinde de iman vardır. İman yoksa yapılan davranış ibadet değeri kazanmaz.</a:t>
            </a: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07B0A207-279F-4CF4-8201-CB9346FBA6B6}"/>
              </a:ext>
            </a:extLst>
          </p:cNvPr>
          <p:cNvSpPr/>
          <p:nvPr/>
        </p:nvSpPr>
        <p:spPr>
          <a:xfrm>
            <a:off x="144026" y="2316147"/>
            <a:ext cx="6065855" cy="35219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/>
              <a:t>…Kim (İslami hükümlere) inanmayı kabul etmezse onun ameli boşa gitmiştir. O, ahirette de ziyana uğrayanlardandır. </a:t>
            </a:r>
            <a:r>
              <a:rPr lang="tr-TR" sz="2000" dirty="0"/>
              <a:t>(</a:t>
            </a:r>
            <a:r>
              <a:rPr lang="tr-TR" sz="2000" dirty="0" err="1"/>
              <a:t>Mâide</a:t>
            </a:r>
            <a:r>
              <a:rPr lang="tr-TR" sz="2000" dirty="0"/>
              <a:t>, 5. ayet) </a:t>
            </a:r>
            <a:endParaRPr lang="tr-TR" sz="3600" dirty="0"/>
          </a:p>
        </p:txBody>
      </p:sp>
      <p:sp>
        <p:nvSpPr>
          <p:cNvPr id="6" name="Yuvarlatılmış Dikdörtgen 2">
            <a:extLst>
              <a:ext uri="{FF2B5EF4-FFF2-40B4-BE49-F238E27FC236}">
                <a16:creationId xmlns:a16="http://schemas.microsoft.com/office/drawing/2014/main" id="{98489094-7FD4-4C98-A6FA-CCAE251CA33B}"/>
              </a:ext>
            </a:extLst>
          </p:cNvPr>
          <p:cNvSpPr/>
          <p:nvPr/>
        </p:nvSpPr>
        <p:spPr>
          <a:xfrm>
            <a:off x="6440995" y="2316147"/>
            <a:ext cx="5606979" cy="3521946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4800" dirty="0">
                <a:latin typeface="Shaikh Hamdullah Mushaf" panose="03020500000000020004" pitchFamily="66" charset="-78"/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 وَمَنْ يَكْفُرْ بِالْا۪يمَانِ فَقَدْ حَبِطَ عَمَلُهُۘ وَهُوَ فِي الْاٰخِرَةِ مِنَ الْخَاسِر۪ينَ۟ ﴿٥﴾</a:t>
            </a:r>
            <a:endParaRPr lang="tr-TR" sz="4800" dirty="0">
              <a:latin typeface="Shaikh Hamdullah Mushaf" panose="03020500000000020004" pitchFamily="66" charset="-78"/>
              <a:ea typeface="Shaikh Hamdullah Mushaf" panose="03020500000000020004" pitchFamily="66" charset="-78"/>
              <a:cs typeface="Shaikh Hamdullah Mushaf" panose="03020500000000020004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44559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Kar Payı">
  <a:themeElements>
    <a:clrScheme name="Kar Payı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Kar Payı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ar Payı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10055</TotalTime>
  <Words>464</Words>
  <Application>Microsoft Office PowerPoint</Application>
  <PresentationFormat>Geniş ekran</PresentationFormat>
  <Paragraphs>48</Paragraphs>
  <Slides>31</Slides>
  <Notes>0</Notes>
  <HiddenSlides>0</HiddenSlides>
  <MMClips>2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31</vt:i4>
      </vt:variant>
    </vt:vector>
  </HeadingPairs>
  <TitlesOfParts>
    <vt:vector size="36" baseType="lpstr">
      <vt:lpstr>Calibri</vt:lpstr>
      <vt:lpstr>Gill Sans MT</vt:lpstr>
      <vt:lpstr>Shaikh Hamdullah Mushaf</vt:lpstr>
      <vt:lpstr>Wingdings 2</vt:lpstr>
      <vt:lpstr>Kar Payı</vt:lpstr>
      <vt:lpstr>İslam'da İbadetlerin Temel İlkeleri (Niyet ve İhlas)</vt:lpstr>
      <vt:lpstr>Neler öğreneceğiz?</vt:lpstr>
      <vt:lpstr>PowerPoint Sunusu</vt:lpstr>
      <vt:lpstr>PowerPoint Sunusu</vt:lpstr>
      <vt:lpstr>1. Niyet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2. İhlas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Silentall Unattended Installer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ALLAH İNANCI VE İNSAN</dc:title>
  <dc:creator>Nurullah Yalçın</dc:creator>
  <cp:lastModifiedBy>Nurullah Yalçın</cp:lastModifiedBy>
  <cp:revision>661</cp:revision>
  <dcterms:created xsi:type="dcterms:W3CDTF">2019-07-15T06:01:13Z</dcterms:created>
  <dcterms:modified xsi:type="dcterms:W3CDTF">2020-12-09T21:19:12Z</dcterms:modified>
</cp:coreProperties>
</file>