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821" r:id="rId2"/>
    <p:sldId id="308" r:id="rId3"/>
    <p:sldId id="315" r:id="rId4"/>
    <p:sldId id="671" r:id="rId5"/>
    <p:sldId id="672" r:id="rId6"/>
    <p:sldId id="763" r:id="rId7"/>
    <p:sldId id="797" r:id="rId8"/>
    <p:sldId id="798" r:id="rId9"/>
    <p:sldId id="800" r:id="rId10"/>
    <p:sldId id="802" r:id="rId11"/>
    <p:sldId id="801" r:id="rId12"/>
    <p:sldId id="803" r:id="rId13"/>
    <p:sldId id="804" r:id="rId14"/>
    <p:sldId id="805" r:id="rId15"/>
    <p:sldId id="806" r:id="rId16"/>
    <p:sldId id="807" r:id="rId17"/>
    <p:sldId id="808" r:id="rId18"/>
    <p:sldId id="765" r:id="rId19"/>
    <p:sldId id="809" r:id="rId20"/>
    <p:sldId id="812" r:id="rId21"/>
    <p:sldId id="814" r:id="rId22"/>
    <p:sldId id="822" r:id="rId23"/>
    <p:sldId id="815" r:id="rId24"/>
    <p:sldId id="816" r:id="rId25"/>
    <p:sldId id="817" r:id="rId26"/>
    <p:sldId id="818" r:id="rId27"/>
    <p:sldId id="819" r:id="rId28"/>
    <p:sldId id="820" r:id="rId29"/>
    <p:sldId id="811" r:id="rId30"/>
    <p:sldId id="796" r:id="rId31"/>
    <p:sldId id="260" r:id="rId3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rullah Yalçın" initials="NY" lastIdx="6" clrIdx="0">
    <p:extLst>
      <p:ext uri="{19B8F6BF-5375-455C-9EA6-DF929625EA0E}">
        <p15:presenceInfo xmlns:p15="http://schemas.microsoft.com/office/powerpoint/2012/main" userId="aff33922cbf709c4" providerId="Windows Live"/>
      </p:ext>
    </p:extLst>
  </p:cmAuthor>
  <p:cmAuthor id="2" name="DELL" initials="D" lastIdx="1" clrIdx="1">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7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14" autoAdjust="0"/>
    <p:restoredTop sz="88000" autoAdjust="0"/>
  </p:normalViewPr>
  <p:slideViewPr>
    <p:cSldViewPr snapToGrid="0">
      <p:cViewPr varScale="1">
        <p:scale>
          <a:sx n="76" d="100"/>
          <a:sy n="76" d="100"/>
        </p:scale>
        <p:origin x="103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0C621E-8AB1-4194-BBAE-76EBAE6A417A}"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tr-TR"/>
        </a:p>
      </dgm:t>
    </dgm:pt>
    <dgm:pt modelId="{325F3025-A764-4D21-B0F6-F4C95194E0BE}">
      <dgm:prSet phldrT="[Metin]"/>
      <dgm:spPr/>
      <dgm:t>
        <a:bodyPr/>
        <a:lstStyle/>
        <a:p>
          <a:r>
            <a:rPr lang="tr-TR" dirty="0"/>
            <a:t>Peygamber Efendimizin cevabı:</a:t>
          </a:r>
        </a:p>
      </dgm:t>
    </dgm:pt>
    <dgm:pt modelId="{CE9DD1AF-B2D7-4E93-B792-BBD4E4439267}" type="parTrans" cxnId="{4DA925DE-22F1-42AF-BC95-B71E95F2AD98}">
      <dgm:prSet/>
      <dgm:spPr/>
      <dgm:t>
        <a:bodyPr/>
        <a:lstStyle/>
        <a:p>
          <a:endParaRPr lang="tr-TR"/>
        </a:p>
      </dgm:t>
    </dgm:pt>
    <dgm:pt modelId="{1289615C-B4BB-427D-B9F5-2E4F80764E69}" type="sibTrans" cxnId="{4DA925DE-22F1-42AF-BC95-B71E95F2AD98}">
      <dgm:prSet/>
      <dgm:spPr/>
      <dgm:t>
        <a:bodyPr/>
        <a:lstStyle/>
        <a:p>
          <a:endParaRPr lang="tr-TR"/>
        </a:p>
      </dgm:t>
    </dgm:pt>
    <dgm:pt modelId="{B77B4F80-E4B3-486E-8895-29C2390E723C}">
      <dgm:prSet phldrT="[Metin]" custT="1"/>
      <dgm:spPr/>
      <dgm:t>
        <a:bodyPr/>
        <a:lstStyle/>
        <a:p>
          <a:r>
            <a:rPr lang="tr-TR" sz="2800" dirty="0"/>
            <a:t>Allah’a şirk koşmadan ibadet etmeye devam et</a:t>
          </a:r>
        </a:p>
      </dgm:t>
    </dgm:pt>
    <dgm:pt modelId="{8F7DB378-073A-441C-8BCA-FAACDD426651}" type="parTrans" cxnId="{DF4161A3-3FFA-4C6D-9E5F-E3A3C07A020A}">
      <dgm:prSet/>
      <dgm:spPr/>
      <dgm:t>
        <a:bodyPr/>
        <a:lstStyle/>
        <a:p>
          <a:endParaRPr lang="tr-TR"/>
        </a:p>
      </dgm:t>
    </dgm:pt>
    <dgm:pt modelId="{427232A5-07F1-4E6D-A660-E89EE4AE6848}" type="sibTrans" cxnId="{DF4161A3-3FFA-4C6D-9E5F-E3A3C07A020A}">
      <dgm:prSet/>
      <dgm:spPr/>
      <dgm:t>
        <a:bodyPr/>
        <a:lstStyle/>
        <a:p>
          <a:endParaRPr lang="tr-TR"/>
        </a:p>
      </dgm:t>
    </dgm:pt>
    <dgm:pt modelId="{74E3B05B-55FF-4893-9F26-BBF14EF6D207}">
      <dgm:prSet phldrT="[Metin]" custT="1"/>
      <dgm:spPr/>
      <dgm:t>
        <a:bodyPr/>
        <a:lstStyle/>
        <a:p>
          <a:r>
            <a:rPr lang="tr-TR" sz="2800" dirty="0"/>
            <a:t>Ramazan orucunu tut</a:t>
          </a:r>
        </a:p>
      </dgm:t>
    </dgm:pt>
    <dgm:pt modelId="{514F6999-29E3-4E8C-B6CE-F9FA1BF4C7E6}" type="parTrans" cxnId="{34E61A92-5F40-44ED-A48D-50DA18435FFD}">
      <dgm:prSet/>
      <dgm:spPr/>
      <dgm:t>
        <a:bodyPr/>
        <a:lstStyle/>
        <a:p>
          <a:endParaRPr lang="tr-TR"/>
        </a:p>
      </dgm:t>
    </dgm:pt>
    <dgm:pt modelId="{CBEFD859-234D-4DA2-BC83-4205FBFD98B5}" type="sibTrans" cxnId="{34E61A92-5F40-44ED-A48D-50DA18435FFD}">
      <dgm:prSet/>
      <dgm:spPr/>
      <dgm:t>
        <a:bodyPr/>
        <a:lstStyle/>
        <a:p>
          <a:endParaRPr lang="tr-TR"/>
        </a:p>
      </dgm:t>
    </dgm:pt>
    <dgm:pt modelId="{810C5EB8-445B-42C5-AB83-73D056A082AD}">
      <dgm:prSet custT="1"/>
      <dgm:spPr/>
      <dgm:t>
        <a:bodyPr/>
        <a:lstStyle/>
        <a:p>
          <a:r>
            <a:rPr lang="tr-TR" sz="2800" dirty="0"/>
            <a:t>Farz namazı kıl</a:t>
          </a:r>
        </a:p>
      </dgm:t>
    </dgm:pt>
    <dgm:pt modelId="{AD62C909-C84A-423C-9575-A06C2F0B317A}" type="parTrans" cxnId="{E7D31252-ACD1-417B-8853-BBA4A6AE9FB2}">
      <dgm:prSet/>
      <dgm:spPr/>
      <dgm:t>
        <a:bodyPr/>
        <a:lstStyle/>
        <a:p>
          <a:endParaRPr lang="tr-TR"/>
        </a:p>
      </dgm:t>
    </dgm:pt>
    <dgm:pt modelId="{68F2B3AC-1A7E-4312-BF3D-FBE2B18FB6BB}" type="sibTrans" cxnId="{E7D31252-ACD1-417B-8853-BBA4A6AE9FB2}">
      <dgm:prSet/>
      <dgm:spPr/>
      <dgm:t>
        <a:bodyPr/>
        <a:lstStyle/>
        <a:p>
          <a:endParaRPr lang="tr-TR"/>
        </a:p>
      </dgm:t>
    </dgm:pt>
    <dgm:pt modelId="{81DD5AFA-9699-4407-B73D-C9D054DE82B5}">
      <dgm:prSet custT="1"/>
      <dgm:spPr/>
      <dgm:t>
        <a:bodyPr/>
        <a:lstStyle/>
        <a:p>
          <a:r>
            <a:rPr lang="tr-TR" sz="2800" dirty="0"/>
            <a:t>Farz olan zekâtı ver</a:t>
          </a:r>
        </a:p>
      </dgm:t>
    </dgm:pt>
    <dgm:pt modelId="{ED6DF08E-4FDA-45A9-B83A-678BF1FD6D6C}" type="parTrans" cxnId="{3225E215-BD24-40E3-BBE1-EDE257582C8C}">
      <dgm:prSet/>
      <dgm:spPr/>
      <dgm:t>
        <a:bodyPr/>
        <a:lstStyle/>
        <a:p>
          <a:endParaRPr lang="tr-TR"/>
        </a:p>
      </dgm:t>
    </dgm:pt>
    <dgm:pt modelId="{53F8D124-123C-4C26-8CB2-747852BACD51}" type="sibTrans" cxnId="{3225E215-BD24-40E3-BBE1-EDE257582C8C}">
      <dgm:prSet/>
      <dgm:spPr/>
      <dgm:t>
        <a:bodyPr/>
        <a:lstStyle/>
        <a:p>
          <a:endParaRPr lang="tr-TR"/>
        </a:p>
      </dgm:t>
    </dgm:pt>
    <dgm:pt modelId="{9B7E0210-38E3-48A8-A303-8852DA07DFA5}">
      <dgm:prSet custT="1"/>
      <dgm:spPr/>
      <dgm:t>
        <a:bodyPr/>
        <a:lstStyle/>
        <a:p>
          <a:r>
            <a:rPr lang="tr-TR" sz="2800" dirty="0"/>
            <a:t>İnsanların sana davranmasını istediğin şekilde onlara davran</a:t>
          </a:r>
        </a:p>
      </dgm:t>
    </dgm:pt>
    <dgm:pt modelId="{67A02135-38C1-4C8F-9064-D11ED8359767}" type="parTrans" cxnId="{CE4A0017-7687-4916-86A8-7279B9856161}">
      <dgm:prSet/>
      <dgm:spPr/>
      <dgm:t>
        <a:bodyPr/>
        <a:lstStyle/>
        <a:p>
          <a:endParaRPr lang="tr-TR"/>
        </a:p>
      </dgm:t>
    </dgm:pt>
    <dgm:pt modelId="{6F99C4E3-DA74-4011-AB24-614614FD88A2}" type="sibTrans" cxnId="{CE4A0017-7687-4916-86A8-7279B9856161}">
      <dgm:prSet/>
      <dgm:spPr/>
      <dgm:t>
        <a:bodyPr/>
        <a:lstStyle/>
        <a:p>
          <a:endParaRPr lang="tr-TR"/>
        </a:p>
      </dgm:t>
    </dgm:pt>
    <dgm:pt modelId="{454A60B0-07D4-4C62-A876-8A712A23ADFA}">
      <dgm:prSet custT="1"/>
      <dgm:spPr/>
      <dgm:t>
        <a:bodyPr/>
        <a:lstStyle/>
        <a:p>
          <a:r>
            <a:rPr lang="tr-TR" sz="2800" dirty="0"/>
            <a:t>İnsanların sana davranmasını istemediğin şekilde onlara davranmayı terk et</a:t>
          </a:r>
        </a:p>
      </dgm:t>
    </dgm:pt>
    <dgm:pt modelId="{A08B712F-DF01-4A4E-AE1B-49F945B59EBF}" type="parTrans" cxnId="{B838C79B-4CFD-4AEC-B03A-0A9B74BB8A78}">
      <dgm:prSet/>
      <dgm:spPr/>
      <dgm:t>
        <a:bodyPr/>
        <a:lstStyle/>
        <a:p>
          <a:endParaRPr lang="tr-TR"/>
        </a:p>
      </dgm:t>
    </dgm:pt>
    <dgm:pt modelId="{6D215D56-2A17-4C19-B70C-3B766318ADDC}" type="sibTrans" cxnId="{B838C79B-4CFD-4AEC-B03A-0A9B74BB8A78}">
      <dgm:prSet/>
      <dgm:spPr/>
      <dgm:t>
        <a:bodyPr/>
        <a:lstStyle/>
        <a:p>
          <a:endParaRPr lang="tr-TR"/>
        </a:p>
      </dgm:t>
    </dgm:pt>
    <dgm:pt modelId="{CE494C67-C67B-4571-8BD9-D0DB6D4776F7}" type="pres">
      <dgm:prSet presAssocID="{870C621E-8AB1-4194-BBAE-76EBAE6A417A}" presName="diagram" presStyleCnt="0">
        <dgm:presLayoutVars>
          <dgm:chPref val="1"/>
          <dgm:dir/>
          <dgm:animOne val="branch"/>
          <dgm:animLvl val="lvl"/>
          <dgm:resizeHandles/>
        </dgm:presLayoutVars>
      </dgm:prSet>
      <dgm:spPr/>
    </dgm:pt>
    <dgm:pt modelId="{BE1FE685-DF8E-44A0-B969-22F0B883723B}" type="pres">
      <dgm:prSet presAssocID="{325F3025-A764-4D21-B0F6-F4C95194E0BE}" presName="root" presStyleCnt="0"/>
      <dgm:spPr/>
    </dgm:pt>
    <dgm:pt modelId="{1221C76A-F00A-45A3-8C45-A38870DC26A0}" type="pres">
      <dgm:prSet presAssocID="{325F3025-A764-4D21-B0F6-F4C95194E0BE}" presName="rootComposite" presStyleCnt="0"/>
      <dgm:spPr/>
    </dgm:pt>
    <dgm:pt modelId="{B4F84D5E-4053-4414-A2DB-6DEA06080074}" type="pres">
      <dgm:prSet presAssocID="{325F3025-A764-4D21-B0F6-F4C95194E0BE}" presName="rootText" presStyleLbl="node1" presStyleIdx="0" presStyleCnt="1" custScaleX="503080" custScaleY="138811"/>
      <dgm:spPr/>
    </dgm:pt>
    <dgm:pt modelId="{27C407CB-D93E-4E1D-AFC0-982CDF7DE6CE}" type="pres">
      <dgm:prSet presAssocID="{325F3025-A764-4D21-B0F6-F4C95194E0BE}" presName="rootConnector" presStyleLbl="node1" presStyleIdx="0" presStyleCnt="1"/>
      <dgm:spPr/>
    </dgm:pt>
    <dgm:pt modelId="{EC2F8252-70E6-4CF5-8D2F-533AB39238E4}" type="pres">
      <dgm:prSet presAssocID="{325F3025-A764-4D21-B0F6-F4C95194E0BE}" presName="childShape" presStyleCnt="0"/>
      <dgm:spPr/>
    </dgm:pt>
    <dgm:pt modelId="{09D7DE21-A45A-4911-9891-5E441F70ABAC}" type="pres">
      <dgm:prSet presAssocID="{8F7DB378-073A-441C-8BCA-FAACDD426651}" presName="Name13" presStyleLbl="parChTrans1D2" presStyleIdx="0" presStyleCnt="6"/>
      <dgm:spPr/>
    </dgm:pt>
    <dgm:pt modelId="{DBD972D9-E139-4A6B-B0A6-4A07F668E87C}" type="pres">
      <dgm:prSet presAssocID="{B77B4F80-E4B3-486E-8895-29C2390E723C}" presName="childText" presStyleLbl="bgAcc1" presStyleIdx="0" presStyleCnt="6" custScaleX="1079735" custScaleY="135598">
        <dgm:presLayoutVars>
          <dgm:bulletEnabled val="1"/>
        </dgm:presLayoutVars>
      </dgm:prSet>
      <dgm:spPr/>
    </dgm:pt>
    <dgm:pt modelId="{479A307A-E25B-44E0-93B8-C0C564B98C56}" type="pres">
      <dgm:prSet presAssocID="{AD62C909-C84A-423C-9575-A06C2F0B317A}" presName="Name13" presStyleLbl="parChTrans1D2" presStyleIdx="1" presStyleCnt="6"/>
      <dgm:spPr/>
    </dgm:pt>
    <dgm:pt modelId="{304E9080-3DC1-4E19-8B46-8D5C3C0891FD}" type="pres">
      <dgm:prSet presAssocID="{810C5EB8-445B-42C5-AB83-73D056A082AD}" presName="childText" presStyleLbl="bgAcc1" presStyleIdx="1" presStyleCnt="6" custScaleX="1079735" custScaleY="135598">
        <dgm:presLayoutVars>
          <dgm:bulletEnabled val="1"/>
        </dgm:presLayoutVars>
      </dgm:prSet>
      <dgm:spPr/>
    </dgm:pt>
    <dgm:pt modelId="{885ACB10-FFBB-40D3-970C-2173270D497A}" type="pres">
      <dgm:prSet presAssocID="{ED6DF08E-4FDA-45A9-B83A-678BF1FD6D6C}" presName="Name13" presStyleLbl="parChTrans1D2" presStyleIdx="2" presStyleCnt="6"/>
      <dgm:spPr/>
    </dgm:pt>
    <dgm:pt modelId="{A4F32D5A-7503-4D7B-BB83-A76AFCCF97A9}" type="pres">
      <dgm:prSet presAssocID="{81DD5AFA-9699-4407-B73D-C9D054DE82B5}" presName="childText" presStyleLbl="bgAcc1" presStyleIdx="2" presStyleCnt="6" custScaleX="1079735" custScaleY="135598">
        <dgm:presLayoutVars>
          <dgm:bulletEnabled val="1"/>
        </dgm:presLayoutVars>
      </dgm:prSet>
      <dgm:spPr/>
    </dgm:pt>
    <dgm:pt modelId="{95A73A99-AC5D-419D-8856-EE6B33ED9C29}" type="pres">
      <dgm:prSet presAssocID="{514F6999-29E3-4E8C-B6CE-F9FA1BF4C7E6}" presName="Name13" presStyleLbl="parChTrans1D2" presStyleIdx="3" presStyleCnt="6"/>
      <dgm:spPr/>
    </dgm:pt>
    <dgm:pt modelId="{0A33FEBD-EC89-417E-A980-84293EE10699}" type="pres">
      <dgm:prSet presAssocID="{74E3B05B-55FF-4893-9F26-BBF14EF6D207}" presName="childText" presStyleLbl="bgAcc1" presStyleIdx="3" presStyleCnt="6" custScaleX="1079735" custScaleY="135598">
        <dgm:presLayoutVars>
          <dgm:bulletEnabled val="1"/>
        </dgm:presLayoutVars>
      </dgm:prSet>
      <dgm:spPr/>
    </dgm:pt>
    <dgm:pt modelId="{73AE7D01-BFF5-48D8-9819-3A8F83AF1006}" type="pres">
      <dgm:prSet presAssocID="{67A02135-38C1-4C8F-9064-D11ED8359767}" presName="Name13" presStyleLbl="parChTrans1D2" presStyleIdx="4" presStyleCnt="6"/>
      <dgm:spPr/>
    </dgm:pt>
    <dgm:pt modelId="{A240B29C-B076-402E-A54D-B86E2DE2C285}" type="pres">
      <dgm:prSet presAssocID="{9B7E0210-38E3-48A8-A303-8852DA07DFA5}" presName="childText" presStyleLbl="bgAcc1" presStyleIdx="4" presStyleCnt="6" custScaleX="1079735" custScaleY="135598">
        <dgm:presLayoutVars>
          <dgm:bulletEnabled val="1"/>
        </dgm:presLayoutVars>
      </dgm:prSet>
      <dgm:spPr/>
    </dgm:pt>
    <dgm:pt modelId="{3E549C3F-7FA2-48CA-845D-0A5D339175A5}" type="pres">
      <dgm:prSet presAssocID="{A08B712F-DF01-4A4E-AE1B-49F945B59EBF}" presName="Name13" presStyleLbl="parChTrans1D2" presStyleIdx="5" presStyleCnt="6"/>
      <dgm:spPr/>
    </dgm:pt>
    <dgm:pt modelId="{BF372643-3107-4F67-924A-AD838A253800}" type="pres">
      <dgm:prSet presAssocID="{454A60B0-07D4-4C62-A876-8A712A23ADFA}" presName="childText" presStyleLbl="bgAcc1" presStyleIdx="5" presStyleCnt="6" custScaleX="1079735" custScaleY="135598">
        <dgm:presLayoutVars>
          <dgm:bulletEnabled val="1"/>
        </dgm:presLayoutVars>
      </dgm:prSet>
      <dgm:spPr/>
    </dgm:pt>
  </dgm:ptLst>
  <dgm:cxnLst>
    <dgm:cxn modelId="{6CAE450D-B172-4A8E-9F5C-09521AFA2CEC}" type="presOf" srcId="{74E3B05B-55FF-4893-9F26-BBF14EF6D207}" destId="{0A33FEBD-EC89-417E-A980-84293EE10699}" srcOrd="0" destOrd="0" presId="urn:microsoft.com/office/officeart/2005/8/layout/hierarchy3"/>
    <dgm:cxn modelId="{7E7EBB0F-DFAF-47C7-8706-93ADA0B398D2}" type="presOf" srcId="{67A02135-38C1-4C8F-9064-D11ED8359767}" destId="{73AE7D01-BFF5-48D8-9819-3A8F83AF1006}" srcOrd="0" destOrd="0" presId="urn:microsoft.com/office/officeart/2005/8/layout/hierarchy3"/>
    <dgm:cxn modelId="{3225E215-BD24-40E3-BBE1-EDE257582C8C}" srcId="{325F3025-A764-4D21-B0F6-F4C95194E0BE}" destId="{81DD5AFA-9699-4407-B73D-C9D054DE82B5}" srcOrd="2" destOrd="0" parTransId="{ED6DF08E-4FDA-45A9-B83A-678BF1FD6D6C}" sibTransId="{53F8D124-123C-4C26-8CB2-747852BACD51}"/>
    <dgm:cxn modelId="{CE4A0017-7687-4916-86A8-7279B9856161}" srcId="{325F3025-A764-4D21-B0F6-F4C95194E0BE}" destId="{9B7E0210-38E3-48A8-A303-8852DA07DFA5}" srcOrd="4" destOrd="0" parTransId="{67A02135-38C1-4C8F-9064-D11ED8359767}" sibTransId="{6F99C4E3-DA74-4011-AB24-614614FD88A2}"/>
    <dgm:cxn modelId="{3414811F-6EDA-412F-B665-88E4D1B4A7E9}" type="presOf" srcId="{870C621E-8AB1-4194-BBAE-76EBAE6A417A}" destId="{CE494C67-C67B-4571-8BD9-D0DB6D4776F7}" srcOrd="0" destOrd="0" presId="urn:microsoft.com/office/officeart/2005/8/layout/hierarchy3"/>
    <dgm:cxn modelId="{D45E8925-D2F7-4292-93FA-EA8B23AA24EF}" type="presOf" srcId="{810C5EB8-445B-42C5-AB83-73D056A082AD}" destId="{304E9080-3DC1-4E19-8B46-8D5C3C0891FD}" srcOrd="0" destOrd="0" presId="urn:microsoft.com/office/officeart/2005/8/layout/hierarchy3"/>
    <dgm:cxn modelId="{CE8A262F-2FE3-405C-B843-0F363561ED0A}" type="presOf" srcId="{B77B4F80-E4B3-486E-8895-29C2390E723C}" destId="{DBD972D9-E139-4A6B-B0A6-4A07F668E87C}" srcOrd="0" destOrd="0" presId="urn:microsoft.com/office/officeart/2005/8/layout/hierarchy3"/>
    <dgm:cxn modelId="{AD204A3B-647B-4865-BFDF-86C05532A6C3}" type="presOf" srcId="{325F3025-A764-4D21-B0F6-F4C95194E0BE}" destId="{B4F84D5E-4053-4414-A2DB-6DEA06080074}" srcOrd="0" destOrd="0" presId="urn:microsoft.com/office/officeart/2005/8/layout/hierarchy3"/>
    <dgm:cxn modelId="{1F9E745B-950D-4A47-8ACD-5BDCD367EBF9}" type="presOf" srcId="{454A60B0-07D4-4C62-A876-8A712A23ADFA}" destId="{BF372643-3107-4F67-924A-AD838A253800}" srcOrd="0" destOrd="0" presId="urn:microsoft.com/office/officeart/2005/8/layout/hierarchy3"/>
    <dgm:cxn modelId="{33583962-EE43-40A6-BAD8-27168EF8F76F}" type="presOf" srcId="{A08B712F-DF01-4A4E-AE1B-49F945B59EBF}" destId="{3E549C3F-7FA2-48CA-845D-0A5D339175A5}" srcOrd="0" destOrd="0" presId="urn:microsoft.com/office/officeart/2005/8/layout/hierarchy3"/>
    <dgm:cxn modelId="{F3DE4E46-D4E7-4F78-81D0-7DB3BABF3EC5}" type="presOf" srcId="{8F7DB378-073A-441C-8BCA-FAACDD426651}" destId="{09D7DE21-A45A-4911-9891-5E441F70ABAC}" srcOrd="0" destOrd="0" presId="urn:microsoft.com/office/officeart/2005/8/layout/hierarchy3"/>
    <dgm:cxn modelId="{62C9586E-7DA2-44A5-B455-8C57DA4D5680}" type="presOf" srcId="{ED6DF08E-4FDA-45A9-B83A-678BF1FD6D6C}" destId="{885ACB10-FFBB-40D3-970C-2173270D497A}" srcOrd="0" destOrd="0" presId="urn:microsoft.com/office/officeart/2005/8/layout/hierarchy3"/>
    <dgm:cxn modelId="{E7D31252-ACD1-417B-8853-BBA4A6AE9FB2}" srcId="{325F3025-A764-4D21-B0F6-F4C95194E0BE}" destId="{810C5EB8-445B-42C5-AB83-73D056A082AD}" srcOrd="1" destOrd="0" parTransId="{AD62C909-C84A-423C-9575-A06C2F0B317A}" sibTransId="{68F2B3AC-1A7E-4312-BF3D-FBE2B18FB6BB}"/>
    <dgm:cxn modelId="{3390FF84-B73B-4B0D-A01C-29EEECE216EA}" type="presOf" srcId="{9B7E0210-38E3-48A8-A303-8852DA07DFA5}" destId="{A240B29C-B076-402E-A54D-B86E2DE2C285}" srcOrd="0" destOrd="0" presId="urn:microsoft.com/office/officeart/2005/8/layout/hierarchy3"/>
    <dgm:cxn modelId="{7509BD86-99D9-477A-9A9C-73B3C9CCCABC}" type="presOf" srcId="{81DD5AFA-9699-4407-B73D-C9D054DE82B5}" destId="{A4F32D5A-7503-4D7B-BB83-A76AFCCF97A9}" srcOrd="0" destOrd="0" presId="urn:microsoft.com/office/officeart/2005/8/layout/hierarchy3"/>
    <dgm:cxn modelId="{EEC8ED8B-E582-43AB-BEF9-C04BF02C919F}" type="presOf" srcId="{514F6999-29E3-4E8C-B6CE-F9FA1BF4C7E6}" destId="{95A73A99-AC5D-419D-8856-EE6B33ED9C29}" srcOrd="0" destOrd="0" presId="urn:microsoft.com/office/officeart/2005/8/layout/hierarchy3"/>
    <dgm:cxn modelId="{34E61A92-5F40-44ED-A48D-50DA18435FFD}" srcId="{325F3025-A764-4D21-B0F6-F4C95194E0BE}" destId="{74E3B05B-55FF-4893-9F26-BBF14EF6D207}" srcOrd="3" destOrd="0" parTransId="{514F6999-29E3-4E8C-B6CE-F9FA1BF4C7E6}" sibTransId="{CBEFD859-234D-4DA2-BC83-4205FBFD98B5}"/>
    <dgm:cxn modelId="{B838C79B-4CFD-4AEC-B03A-0A9B74BB8A78}" srcId="{325F3025-A764-4D21-B0F6-F4C95194E0BE}" destId="{454A60B0-07D4-4C62-A876-8A712A23ADFA}" srcOrd="5" destOrd="0" parTransId="{A08B712F-DF01-4A4E-AE1B-49F945B59EBF}" sibTransId="{6D215D56-2A17-4C19-B70C-3B766318ADDC}"/>
    <dgm:cxn modelId="{DF4161A3-3FFA-4C6D-9E5F-E3A3C07A020A}" srcId="{325F3025-A764-4D21-B0F6-F4C95194E0BE}" destId="{B77B4F80-E4B3-486E-8895-29C2390E723C}" srcOrd="0" destOrd="0" parTransId="{8F7DB378-073A-441C-8BCA-FAACDD426651}" sibTransId="{427232A5-07F1-4E6D-A660-E89EE4AE6848}"/>
    <dgm:cxn modelId="{D24FF8A9-E0F3-40D7-87D2-DE847283BEA1}" type="presOf" srcId="{AD62C909-C84A-423C-9575-A06C2F0B317A}" destId="{479A307A-E25B-44E0-93B8-C0C564B98C56}" srcOrd="0" destOrd="0" presId="urn:microsoft.com/office/officeart/2005/8/layout/hierarchy3"/>
    <dgm:cxn modelId="{553EC3C2-E70B-47BA-83CA-743C0BC32612}" type="presOf" srcId="{325F3025-A764-4D21-B0F6-F4C95194E0BE}" destId="{27C407CB-D93E-4E1D-AFC0-982CDF7DE6CE}" srcOrd="1" destOrd="0" presId="urn:microsoft.com/office/officeart/2005/8/layout/hierarchy3"/>
    <dgm:cxn modelId="{4DA925DE-22F1-42AF-BC95-B71E95F2AD98}" srcId="{870C621E-8AB1-4194-BBAE-76EBAE6A417A}" destId="{325F3025-A764-4D21-B0F6-F4C95194E0BE}" srcOrd="0" destOrd="0" parTransId="{CE9DD1AF-B2D7-4E93-B792-BBD4E4439267}" sibTransId="{1289615C-B4BB-427D-B9F5-2E4F80764E69}"/>
    <dgm:cxn modelId="{C0A5CC10-2B20-4DE8-B1FA-2D4A3C9BB4DB}" type="presParOf" srcId="{CE494C67-C67B-4571-8BD9-D0DB6D4776F7}" destId="{BE1FE685-DF8E-44A0-B969-22F0B883723B}" srcOrd="0" destOrd="0" presId="urn:microsoft.com/office/officeart/2005/8/layout/hierarchy3"/>
    <dgm:cxn modelId="{99B20A66-6AB7-44AC-A98A-CEE9D602622A}" type="presParOf" srcId="{BE1FE685-DF8E-44A0-B969-22F0B883723B}" destId="{1221C76A-F00A-45A3-8C45-A38870DC26A0}" srcOrd="0" destOrd="0" presId="urn:microsoft.com/office/officeart/2005/8/layout/hierarchy3"/>
    <dgm:cxn modelId="{4BB9C0A3-935D-4294-8EAF-A9350E5BA6D7}" type="presParOf" srcId="{1221C76A-F00A-45A3-8C45-A38870DC26A0}" destId="{B4F84D5E-4053-4414-A2DB-6DEA06080074}" srcOrd="0" destOrd="0" presId="urn:microsoft.com/office/officeart/2005/8/layout/hierarchy3"/>
    <dgm:cxn modelId="{40F29D4E-2018-4BEF-ABA1-36BAFD71566A}" type="presParOf" srcId="{1221C76A-F00A-45A3-8C45-A38870DC26A0}" destId="{27C407CB-D93E-4E1D-AFC0-982CDF7DE6CE}" srcOrd="1" destOrd="0" presId="urn:microsoft.com/office/officeart/2005/8/layout/hierarchy3"/>
    <dgm:cxn modelId="{58C46CC6-EDF9-4349-9B15-D87DCF381E47}" type="presParOf" srcId="{BE1FE685-DF8E-44A0-B969-22F0B883723B}" destId="{EC2F8252-70E6-4CF5-8D2F-533AB39238E4}" srcOrd="1" destOrd="0" presId="urn:microsoft.com/office/officeart/2005/8/layout/hierarchy3"/>
    <dgm:cxn modelId="{066D46F1-8C11-4EC0-AA3E-552CEBF225DD}" type="presParOf" srcId="{EC2F8252-70E6-4CF5-8D2F-533AB39238E4}" destId="{09D7DE21-A45A-4911-9891-5E441F70ABAC}" srcOrd="0" destOrd="0" presId="urn:microsoft.com/office/officeart/2005/8/layout/hierarchy3"/>
    <dgm:cxn modelId="{DFF69C4E-5745-4529-8585-B0104E06A602}" type="presParOf" srcId="{EC2F8252-70E6-4CF5-8D2F-533AB39238E4}" destId="{DBD972D9-E139-4A6B-B0A6-4A07F668E87C}" srcOrd="1" destOrd="0" presId="urn:microsoft.com/office/officeart/2005/8/layout/hierarchy3"/>
    <dgm:cxn modelId="{3029CA35-8BB6-4D06-BFEE-BB9E3F53E9AD}" type="presParOf" srcId="{EC2F8252-70E6-4CF5-8D2F-533AB39238E4}" destId="{479A307A-E25B-44E0-93B8-C0C564B98C56}" srcOrd="2" destOrd="0" presId="urn:microsoft.com/office/officeart/2005/8/layout/hierarchy3"/>
    <dgm:cxn modelId="{BEDD339D-2FB8-4937-9A09-CB2373CC7ECA}" type="presParOf" srcId="{EC2F8252-70E6-4CF5-8D2F-533AB39238E4}" destId="{304E9080-3DC1-4E19-8B46-8D5C3C0891FD}" srcOrd="3" destOrd="0" presId="urn:microsoft.com/office/officeart/2005/8/layout/hierarchy3"/>
    <dgm:cxn modelId="{580EDBF7-F1D5-4E86-815F-C59C53E334C5}" type="presParOf" srcId="{EC2F8252-70E6-4CF5-8D2F-533AB39238E4}" destId="{885ACB10-FFBB-40D3-970C-2173270D497A}" srcOrd="4" destOrd="0" presId="urn:microsoft.com/office/officeart/2005/8/layout/hierarchy3"/>
    <dgm:cxn modelId="{B58D074D-F678-4D16-9AA8-D57DFA4E7CE5}" type="presParOf" srcId="{EC2F8252-70E6-4CF5-8D2F-533AB39238E4}" destId="{A4F32D5A-7503-4D7B-BB83-A76AFCCF97A9}" srcOrd="5" destOrd="0" presId="urn:microsoft.com/office/officeart/2005/8/layout/hierarchy3"/>
    <dgm:cxn modelId="{1176CEF8-74A5-41BF-B511-1F96532A2FA6}" type="presParOf" srcId="{EC2F8252-70E6-4CF5-8D2F-533AB39238E4}" destId="{95A73A99-AC5D-419D-8856-EE6B33ED9C29}" srcOrd="6" destOrd="0" presId="urn:microsoft.com/office/officeart/2005/8/layout/hierarchy3"/>
    <dgm:cxn modelId="{3B85916E-EE54-4EE8-B662-C6CC43A23A0E}" type="presParOf" srcId="{EC2F8252-70E6-4CF5-8D2F-533AB39238E4}" destId="{0A33FEBD-EC89-417E-A980-84293EE10699}" srcOrd="7" destOrd="0" presId="urn:microsoft.com/office/officeart/2005/8/layout/hierarchy3"/>
    <dgm:cxn modelId="{43289406-B7B0-4066-B9D1-DC610BDEF499}" type="presParOf" srcId="{EC2F8252-70E6-4CF5-8D2F-533AB39238E4}" destId="{73AE7D01-BFF5-48D8-9819-3A8F83AF1006}" srcOrd="8" destOrd="0" presId="urn:microsoft.com/office/officeart/2005/8/layout/hierarchy3"/>
    <dgm:cxn modelId="{E99F73E3-D178-4DF7-B1B3-5CB87C186AAE}" type="presParOf" srcId="{EC2F8252-70E6-4CF5-8D2F-533AB39238E4}" destId="{A240B29C-B076-402E-A54D-B86E2DE2C285}" srcOrd="9" destOrd="0" presId="urn:microsoft.com/office/officeart/2005/8/layout/hierarchy3"/>
    <dgm:cxn modelId="{FBA81BD4-25C6-4DBC-8DB3-90B17C8106C4}" type="presParOf" srcId="{EC2F8252-70E6-4CF5-8D2F-533AB39238E4}" destId="{3E549C3F-7FA2-48CA-845D-0A5D339175A5}" srcOrd="10" destOrd="0" presId="urn:microsoft.com/office/officeart/2005/8/layout/hierarchy3"/>
    <dgm:cxn modelId="{1D59084B-099C-4F99-97DF-2A98EBF29558}" type="presParOf" srcId="{EC2F8252-70E6-4CF5-8D2F-533AB39238E4}" destId="{BF372643-3107-4F67-924A-AD838A253800}" srcOrd="1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595319-CAC3-4AF8-A96E-03AEE39D6551}"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tr-TR"/>
        </a:p>
      </dgm:t>
    </dgm:pt>
    <dgm:pt modelId="{1E01EA7F-3A5F-4B59-B610-E043371CD678}">
      <dgm:prSet phldrT="[Metin]"/>
      <dgm:spPr/>
      <dgm:t>
        <a:bodyPr/>
        <a:lstStyle/>
        <a:p>
          <a:r>
            <a:rPr lang="tr-TR" dirty="0"/>
            <a:t>Namaz, </a:t>
          </a:r>
          <a:r>
            <a:rPr lang="tr-TR" dirty="0" err="1"/>
            <a:t>tevazuyu</a:t>
          </a:r>
          <a:endParaRPr lang="tr-TR" dirty="0"/>
        </a:p>
      </dgm:t>
    </dgm:pt>
    <dgm:pt modelId="{86957E76-AFA7-49DD-9E3D-716B8B056BB1}" type="parTrans" cxnId="{ED3CFE61-A7F0-4DE0-AE8B-1802A2AD4A23}">
      <dgm:prSet/>
      <dgm:spPr/>
      <dgm:t>
        <a:bodyPr/>
        <a:lstStyle/>
        <a:p>
          <a:endParaRPr lang="tr-TR"/>
        </a:p>
      </dgm:t>
    </dgm:pt>
    <dgm:pt modelId="{0F706F0C-BF84-449D-B842-B1BE926757FB}" type="sibTrans" cxnId="{ED3CFE61-A7F0-4DE0-AE8B-1802A2AD4A23}">
      <dgm:prSet/>
      <dgm:spPr/>
      <dgm:t>
        <a:bodyPr/>
        <a:lstStyle/>
        <a:p>
          <a:endParaRPr lang="tr-TR"/>
        </a:p>
      </dgm:t>
    </dgm:pt>
    <dgm:pt modelId="{31940E0F-4457-4438-884F-B19CB2DE4FD7}">
      <dgm:prSet phldrT="[Metin]"/>
      <dgm:spPr/>
      <dgm:t>
        <a:bodyPr/>
        <a:lstStyle/>
        <a:p>
          <a:r>
            <a:rPr lang="tr-TR" dirty="0"/>
            <a:t>Oruç, sabrı</a:t>
          </a:r>
        </a:p>
      </dgm:t>
    </dgm:pt>
    <dgm:pt modelId="{B84D31A1-77DB-4C2A-84A5-67848F9C86CE}" type="parTrans" cxnId="{340BFC61-36DF-40FA-BE70-215CF2EFF2EC}">
      <dgm:prSet/>
      <dgm:spPr/>
      <dgm:t>
        <a:bodyPr/>
        <a:lstStyle/>
        <a:p>
          <a:endParaRPr lang="tr-TR"/>
        </a:p>
      </dgm:t>
    </dgm:pt>
    <dgm:pt modelId="{0F0701CA-6DB0-47EB-851D-B733DDEDBC44}" type="sibTrans" cxnId="{340BFC61-36DF-40FA-BE70-215CF2EFF2EC}">
      <dgm:prSet/>
      <dgm:spPr/>
      <dgm:t>
        <a:bodyPr/>
        <a:lstStyle/>
        <a:p>
          <a:endParaRPr lang="tr-TR"/>
        </a:p>
      </dgm:t>
    </dgm:pt>
    <dgm:pt modelId="{78FC366B-4C15-4B0A-B893-38945FC1F695}">
      <dgm:prSet phldrT="[Metin]"/>
      <dgm:spPr/>
      <dgm:t>
        <a:bodyPr/>
        <a:lstStyle/>
        <a:p>
          <a:r>
            <a:rPr lang="tr-TR" dirty="0"/>
            <a:t>İbadet ahlak ilişkisi:</a:t>
          </a:r>
        </a:p>
      </dgm:t>
    </dgm:pt>
    <dgm:pt modelId="{FFBE6436-CB41-45AB-A57E-0033D70B99B5}" type="sibTrans" cxnId="{9B2CFCDE-49AC-4483-92CA-F2EA79957ED5}">
      <dgm:prSet/>
      <dgm:spPr/>
      <dgm:t>
        <a:bodyPr/>
        <a:lstStyle/>
        <a:p>
          <a:endParaRPr lang="tr-TR"/>
        </a:p>
      </dgm:t>
    </dgm:pt>
    <dgm:pt modelId="{726364A2-E541-429A-B549-FFCD0BE12C7B}" type="parTrans" cxnId="{9B2CFCDE-49AC-4483-92CA-F2EA79957ED5}">
      <dgm:prSet/>
      <dgm:spPr/>
      <dgm:t>
        <a:bodyPr/>
        <a:lstStyle/>
        <a:p>
          <a:endParaRPr lang="tr-TR"/>
        </a:p>
      </dgm:t>
    </dgm:pt>
    <dgm:pt modelId="{32BB239B-2074-4DA7-87D2-15BC7D16795F}">
      <dgm:prSet/>
      <dgm:spPr/>
      <dgm:t>
        <a:bodyPr/>
        <a:lstStyle/>
        <a:p>
          <a:r>
            <a:rPr lang="tr-TR" dirty="0"/>
            <a:t>Zekât, paylaşmayı</a:t>
          </a:r>
        </a:p>
      </dgm:t>
    </dgm:pt>
    <dgm:pt modelId="{AD9504CC-00D3-4389-A150-A74BCC6154F3}" type="parTrans" cxnId="{5D7075FB-DADB-4D3E-A26C-24EB3FAE373E}">
      <dgm:prSet/>
      <dgm:spPr/>
      <dgm:t>
        <a:bodyPr/>
        <a:lstStyle/>
        <a:p>
          <a:endParaRPr lang="tr-TR"/>
        </a:p>
      </dgm:t>
    </dgm:pt>
    <dgm:pt modelId="{F0B5D025-4AA5-411E-8A10-9689C51C0A00}" type="sibTrans" cxnId="{5D7075FB-DADB-4D3E-A26C-24EB3FAE373E}">
      <dgm:prSet/>
      <dgm:spPr/>
      <dgm:t>
        <a:bodyPr/>
        <a:lstStyle/>
        <a:p>
          <a:endParaRPr lang="tr-TR"/>
        </a:p>
      </dgm:t>
    </dgm:pt>
    <dgm:pt modelId="{147EE1AF-11DA-4DD1-880F-BD6E2D19373D}">
      <dgm:prSet/>
      <dgm:spPr/>
      <dgm:t>
        <a:bodyPr/>
        <a:lstStyle/>
        <a:p>
          <a:r>
            <a:rPr lang="tr-TR" dirty="0"/>
            <a:t>öğretir</a:t>
          </a:r>
        </a:p>
      </dgm:t>
    </dgm:pt>
    <dgm:pt modelId="{CAE3C001-5434-40FD-B7AD-562A77A77394}" type="parTrans" cxnId="{43B8E23F-7179-407B-8B8C-FA842236B10A}">
      <dgm:prSet/>
      <dgm:spPr/>
      <dgm:t>
        <a:bodyPr/>
        <a:lstStyle/>
        <a:p>
          <a:endParaRPr lang="tr-TR"/>
        </a:p>
      </dgm:t>
    </dgm:pt>
    <dgm:pt modelId="{E247B99E-5DF2-4B50-B07B-D8A1B6C7F3D4}" type="sibTrans" cxnId="{43B8E23F-7179-407B-8B8C-FA842236B10A}">
      <dgm:prSet/>
      <dgm:spPr/>
      <dgm:t>
        <a:bodyPr/>
        <a:lstStyle/>
        <a:p>
          <a:endParaRPr lang="tr-TR"/>
        </a:p>
      </dgm:t>
    </dgm:pt>
    <dgm:pt modelId="{B4F700AE-2924-4E35-9632-246BE4C325BD}" type="pres">
      <dgm:prSet presAssocID="{45595319-CAC3-4AF8-A96E-03AEE39D6551}" presName="diagram" presStyleCnt="0">
        <dgm:presLayoutVars>
          <dgm:chPref val="1"/>
          <dgm:dir/>
          <dgm:animOne val="branch"/>
          <dgm:animLvl val="lvl"/>
          <dgm:resizeHandles/>
        </dgm:presLayoutVars>
      </dgm:prSet>
      <dgm:spPr/>
    </dgm:pt>
    <dgm:pt modelId="{41D7AD2A-5FBE-475F-934E-1844145FF0A3}" type="pres">
      <dgm:prSet presAssocID="{78FC366B-4C15-4B0A-B893-38945FC1F695}" presName="root" presStyleCnt="0"/>
      <dgm:spPr/>
    </dgm:pt>
    <dgm:pt modelId="{0F985985-BA12-4D82-BD54-BC2061046334}" type="pres">
      <dgm:prSet presAssocID="{78FC366B-4C15-4B0A-B893-38945FC1F695}" presName="rootComposite" presStyleCnt="0"/>
      <dgm:spPr/>
    </dgm:pt>
    <dgm:pt modelId="{473B91DA-29AA-4301-8512-D8B55ACAB350}" type="pres">
      <dgm:prSet presAssocID="{78FC366B-4C15-4B0A-B893-38945FC1F695}" presName="rootText" presStyleLbl="node1" presStyleIdx="0" presStyleCnt="1" custScaleX="401299"/>
      <dgm:spPr/>
    </dgm:pt>
    <dgm:pt modelId="{A46F5247-33D8-41FC-8577-B4B30BEB5D6F}" type="pres">
      <dgm:prSet presAssocID="{78FC366B-4C15-4B0A-B893-38945FC1F695}" presName="rootConnector" presStyleLbl="node1" presStyleIdx="0" presStyleCnt="1"/>
      <dgm:spPr/>
    </dgm:pt>
    <dgm:pt modelId="{40F31F57-8621-4781-9C6B-1996235F70B3}" type="pres">
      <dgm:prSet presAssocID="{78FC366B-4C15-4B0A-B893-38945FC1F695}" presName="childShape" presStyleCnt="0"/>
      <dgm:spPr/>
    </dgm:pt>
    <dgm:pt modelId="{B0EDE485-CF16-4986-8FD3-69C8E67C6B7A}" type="pres">
      <dgm:prSet presAssocID="{86957E76-AFA7-49DD-9E3D-716B8B056BB1}" presName="Name13" presStyleLbl="parChTrans1D2" presStyleIdx="0" presStyleCnt="4"/>
      <dgm:spPr/>
    </dgm:pt>
    <dgm:pt modelId="{80BE95AB-6C7A-4202-B18C-F794DD355F4A}" type="pres">
      <dgm:prSet presAssocID="{1E01EA7F-3A5F-4B59-B610-E043371CD678}" presName="childText" presStyleLbl="bgAcc1" presStyleIdx="0" presStyleCnt="4" custScaleX="401299">
        <dgm:presLayoutVars>
          <dgm:bulletEnabled val="1"/>
        </dgm:presLayoutVars>
      </dgm:prSet>
      <dgm:spPr/>
    </dgm:pt>
    <dgm:pt modelId="{E3941A31-AE8A-4BB1-861A-15330260BAA4}" type="pres">
      <dgm:prSet presAssocID="{B84D31A1-77DB-4C2A-84A5-67848F9C86CE}" presName="Name13" presStyleLbl="parChTrans1D2" presStyleIdx="1" presStyleCnt="4"/>
      <dgm:spPr/>
    </dgm:pt>
    <dgm:pt modelId="{8B881D7E-7079-4E08-BC95-07B5AC45C7B5}" type="pres">
      <dgm:prSet presAssocID="{31940E0F-4457-4438-884F-B19CB2DE4FD7}" presName="childText" presStyleLbl="bgAcc1" presStyleIdx="1" presStyleCnt="4" custScaleX="401299">
        <dgm:presLayoutVars>
          <dgm:bulletEnabled val="1"/>
        </dgm:presLayoutVars>
      </dgm:prSet>
      <dgm:spPr/>
    </dgm:pt>
    <dgm:pt modelId="{CAA3D870-3EF9-41A5-B19B-AE64A6C6A097}" type="pres">
      <dgm:prSet presAssocID="{AD9504CC-00D3-4389-A150-A74BCC6154F3}" presName="Name13" presStyleLbl="parChTrans1D2" presStyleIdx="2" presStyleCnt="4"/>
      <dgm:spPr/>
    </dgm:pt>
    <dgm:pt modelId="{DE5E852A-9EB3-4655-A3A5-EDAF53F8EE00}" type="pres">
      <dgm:prSet presAssocID="{32BB239B-2074-4DA7-87D2-15BC7D16795F}" presName="childText" presStyleLbl="bgAcc1" presStyleIdx="2" presStyleCnt="4" custScaleX="401299">
        <dgm:presLayoutVars>
          <dgm:bulletEnabled val="1"/>
        </dgm:presLayoutVars>
      </dgm:prSet>
      <dgm:spPr/>
    </dgm:pt>
    <dgm:pt modelId="{121EAB4D-A7A9-44F1-9813-9F4F6CCBFF2F}" type="pres">
      <dgm:prSet presAssocID="{CAE3C001-5434-40FD-B7AD-562A77A77394}" presName="Name13" presStyleLbl="parChTrans1D2" presStyleIdx="3" presStyleCnt="4"/>
      <dgm:spPr/>
    </dgm:pt>
    <dgm:pt modelId="{B954BE4F-313B-4251-A6D5-A3C7B976D5ED}" type="pres">
      <dgm:prSet presAssocID="{147EE1AF-11DA-4DD1-880F-BD6E2D19373D}" presName="childText" presStyleLbl="bgAcc1" presStyleIdx="3" presStyleCnt="4" custScaleX="401299">
        <dgm:presLayoutVars>
          <dgm:bulletEnabled val="1"/>
        </dgm:presLayoutVars>
      </dgm:prSet>
      <dgm:spPr/>
    </dgm:pt>
  </dgm:ptLst>
  <dgm:cxnLst>
    <dgm:cxn modelId="{BACEDB0B-FB51-436B-AAB4-962EC3397F36}" type="presOf" srcId="{78FC366B-4C15-4B0A-B893-38945FC1F695}" destId="{473B91DA-29AA-4301-8512-D8B55ACAB350}" srcOrd="0" destOrd="0" presId="urn:microsoft.com/office/officeart/2005/8/layout/hierarchy3"/>
    <dgm:cxn modelId="{5DC1721F-BD5A-440E-9825-B26FB214976D}" type="presOf" srcId="{147EE1AF-11DA-4DD1-880F-BD6E2D19373D}" destId="{B954BE4F-313B-4251-A6D5-A3C7B976D5ED}" srcOrd="0" destOrd="0" presId="urn:microsoft.com/office/officeart/2005/8/layout/hierarchy3"/>
    <dgm:cxn modelId="{43B8E23F-7179-407B-8B8C-FA842236B10A}" srcId="{78FC366B-4C15-4B0A-B893-38945FC1F695}" destId="{147EE1AF-11DA-4DD1-880F-BD6E2D19373D}" srcOrd="3" destOrd="0" parTransId="{CAE3C001-5434-40FD-B7AD-562A77A77394}" sibTransId="{E247B99E-5DF2-4B50-B07B-D8A1B6C7F3D4}"/>
    <dgm:cxn modelId="{340BFC61-36DF-40FA-BE70-215CF2EFF2EC}" srcId="{78FC366B-4C15-4B0A-B893-38945FC1F695}" destId="{31940E0F-4457-4438-884F-B19CB2DE4FD7}" srcOrd="1" destOrd="0" parTransId="{B84D31A1-77DB-4C2A-84A5-67848F9C86CE}" sibTransId="{0F0701CA-6DB0-47EB-851D-B733DDEDBC44}"/>
    <dgm:cxn modelId="{ED3CFE61-A7F0-4DE0-AE8B-1802A2AD4A23}" srcId="{78FC366B-4C15-4B0A-B893-38945FC1F695}" destId="{1E01EA7F-3A5F-4B59-B610-E043371CD678}" srcOrd="0" destOrd="0" parTransId="{86957E76-AFA7-49DD-9E3D-716B8B056BB1}" sibTransId="{0F706F0C-BF84-449D-B842-B1BE926757FB}"/>
    <dgm:cxn modelId="{E72DB14A-0761-48B5-885A-3E088F93DAAA}" type="presOf" srcId="{32BB239B-2074-4DA7-87D2-15BC7D16795F}" destId="{DE5E852A-9EB3-4655-A3A5-EDAF53F8EE00}" srcOrd="0" destOrd="0" presId="urn:microsoft.com/office/officeart/2005/8/layout/hierarchy3"/>
    <dgm:cxn modelId="{4249B06D-0BBD-4923-81B1-D09ACEC7DC96}" type="presOf" srcId="{CAE3C001-5434-40FD-B7AD-562A77A77394}" destId="{121EAB4D-A7A9-44F1-9813-9F4F6CCBFF2F}" srcOrd="0" destOrd="0" presId="urn:microsoft.com/office/officeart/2005/8/layout/hierarchy3"/>
    <dgm:cxn modelId="{84333484-7A46-4885-BFF2-5A24DBB3BFCD}" type="presOf" srcId="{45595319-CAC3-4AF8-A96E-03AEE39D6551}" destId="{B4F700AE-2924-4E35-9632-246BE4C325BD}" srcOrd="0" destOrd="0" presId="urn:microsoft.com/office/officeart/2005/8/layout/hierarchy3"/>
    <dgm:cxn modelId="{CC5ED78D-D2DF-4F94-A297-20A5A20A91C2}" type="presOf" srcId="{1E01EA7F-3A5F-4B59-B610-E043371CD678}" destId="{80BE95AB-6C7A-4202-B18C-F794DD355F4A}" srcOrd="0" destOrd="0" presId="urn:microsoft.com/office/officeart/2005/8/layout/hierarchy3"/>
    <dgm:cxn modelId="{DA352996-1E7D-41E9-8F4C-A621BC88CD0E}" type="presOf" srcId="{AD9504CC-00D3-4389-A150-A74BCC6154F3}" destId="{CAA3D870-3EF9-41A5-B19B-AE64A6C6A097}" srcOrd="0" destOrd="0" presId="urn:microsoft.com/office/officeart/2005/8/layout/hierarchy3"/>
    <dgm:cxn modelId="{9B2CFCDE-49AC-4483-92CA-F2EA79957ED5}" srcId="{45595319-CAC3-4AF8-A96E-03AEE39D6551}" destId="{78FC366B-4C15-4B0A-B893-38945FC1F695}" srcOrd="0" destOrd="0" parTransId="{726364A2-E541-429A-B549-FFCD0BE12C7B}" sibTransId="{FFBE6436-CB41-45AB-A57E-0033D70B99B5}"/>
    <dgm:cxn modelId="{0BF200DF-2EC4-4696-BC3A-8CC5296CA11A}" type="presOf" srcId="{86957E76-AFA7-49DD-9E3D-716B8B056BB1}" destId="{B0EDE485-CF16-4986-8FD3-69C8E67C6B7A}" srcOrd="0" destOrd="0" presId="urn:microsoft.com/office/officeart/2005/8/layout/hierarchy3"/>
    <dgm:cxn modelId="{33F91AEF-2AC3-4FB8-9C8A-339EC797EEA1}" type="presOf" srcId="{B84D31A1-77DB-4C2A-84A5-67848F9C86CE}" destId="{E3941A31-AE8A-4BB1-861A-15330260BAA4}" srcOrd="0" destOrd="0" presId="urn:microsoft.com/office/officeart/2005/8/layout/hierarchy3"/>
    <dgm:cxn modelId="{A71D78F0-43C9-4665-B517-088AEE26EC93}" type="presOf" srcId="{31940E0F-4457-4438-884F-B19CB2DE4FD7}" destId="{8B881D7E-7079-4E08-BC95-07B5AC45C7B5}" srcOrd="0" destOrd="0" presId="urn:microsoft.com/office/officeart/2005/8/layout/hierarchy3"/>
    <dgm:cxn modelId="{C61EDFFA-9AF0-4B2A-B392-E8D2C50EC668}" type="presOf" srcId="{78FC366B-4C15-4B0A-B893-38945FC1F695}" destId="{A46F5247-33D8-41FC-8577-B4B30BEB5D6F}" srcOrd="1" destOrd="0" presId="urn:microsoft.com/office/officeart/2005/8/layout/hierarchy3"/>
    <dgm:cxn modelId="{5D7075FB-DADB-4D3E-A26C-24EB3FAE373E}" srcId="{78FC366B-4C15-4B0A-B893-38945FC1F695}" destId="{32BB239B-2074-4DA7-87D2-15BC7D16795F}" srcOrd="2" destOrd="0" parTransId="{AD9504CC-00D3-4389-A150-A74BCC6154F3}" sibTransId="{F0B5D025-4AA5-411E-8A10-9689C51C0A00}"/>
    <dgm:cxn modelId="{51B6060F-B005-43CD-B84B-8E0C2FA77368}" type="presParOf" srcId="{B4F700AE-2924-4E35-9632-246BE4C325BD}" destId="{41D7AD2A-5FBE-475F-934E-1844145FF0A3}" srcOrd="0" destOrd="0" presId="urn:microsoft.com/office/officeart/2005/8/layout/hierarchy3"/>
    <dgm:cxn modelId="{E157F817-F584-48EB-89C9-1182B2F8B1C5}" type="presParOf" srcId="{41D7AD2A-5FBE-475F-934E-1844145FF0A3}" destId="{0F985985-BA12-4D82-BD54-BC2061046334}" srcOrd="0" destOrd="0" presId="urn:microsoft.com/office/officeart/2005/8/layout/hierarchy3"/>
    <dgm:cxn modelId="{05CA7D24-A410-4BDB-8905-434E29C7BAF8}" type="presParOf" srcId="{0F985985-BA12-4D82-BD54-BC2061046334}" destId="{473B91DA-29AA-4301-8512-D8B55ACAB350}" srcOrd="0" destOrd="0" presId="urn:microsoft.com/office/officeart/2005/8/layout/hierarchy3"/>
    <dgm:cxn modelId="{60BCAA6A-1F93-4244-ADAC-9AA9D8A1EB44}" type="presParOf" srcId="{0F985985-BA12-4D82-BD54-BC2061046334}" destId="{A46F5247-33D8-41FC-8577-B4B30BEB5D6F}" srcOrd="1" destOrd="0" presId="urn:microsoft.com/office/officeart/2005/8/layout/hierarchy3"/>
    <dgm:cxn modelId="{38AEF71D-D19E-4E36-BA7F-8C610D8FEB23}" type="presParOf" srcId="{41D7AD2A-5FBE-475F-934E-1844145FF0A3}" destId="{40F31F57-8621-4781-9C6B-1996235F70B3}" srcOrd="1" destOrd="0" presId="urn:microsoft.com/office/officeart/2005/8/layout/hierarchy3"/>
    <dgm:cxn modelId="{6779E9FF-BB04-4C75-9E35-C6260EEE90FE}" type="presParOf" srcId="{40F31F57-8621-4781-9C6B-1996235F70B3}" destId="{B0EDE485-CF16-4986-8FD3-69C8E67C6B7A}" srcOrd="0" destOrd="0" presId="urn:microsoft.com/office/officeart/2005/8/layout/hierarchy3"/>
    <dgm:cxn modelId="{B7FA7A6D-0DB2-4738-A185-8F66A1FD65E8}" type="presParOf" srcId="{40F31F57-8621-4781-9C6B-1996235F70B3}" destId="{80BE95AB-6C7A-4202-B18C-F794DD355F4A}" srcOrd="1" destOrd="0" presId="urn:microsoft.com/office/officeart/2005/8/layout/hierarchy3"/>
    <dgm:cxn modelId="{07017E9B-E9C7-4039-B4C0-214DE7F7DD12}" type="presParOf" srcId="{40F31F57-8621-4781-9C6B-1996235F70B3}" destId="{E3941A31-AE8A-4BB1-861A-15330260BAA4}" srcOrd="2" destOrd="0" presId="urn:microsoft.com/office/officeart/2005/8/layout/hierarchy3"/>
    <dgm:cxn modelId="{ACB0EF10-49A7-4B23-A44B-486BB1183823}" type="presParOf" srcId="{40F31F57-8621-4781-9C6B-1996235F70B3}" destId="{8B881D7E-7079-4E08-BC95-07B5AC45C7B5}" srcOrd="3" destOrd="0" presId="urn:microsoft.com/office/officeart/2005/8/layout/hierarchy3"/>
    <dgm:cxn modelId="{E2B7EBE2-BE1F-46BC-9692-60D77D6B1755}" type="presParOf" srcId="{40F31F57-8621-4781-9C6B-1996235F70B3}" destId="{CAA3D870-3EF9-41A5-B19B-AE64A6C6A097}" srcOrd="4" destOrd="0" presId="urn:microsoft.com/office/officeart/2005/8/layout/hierarchy3"/>
    <dgm:cxn modelId="{1CB7253A-8C48-4683-A346-E2F807CEAEFC}" type="presParOf" srcId="{40F31F57-8621-4781-9C6B-1996235F70B3}" destId="{DE5E852A-9EB3-4655-A3A5-EDAF53F8EE00}" srcOrd="5" destOrd="0" presId="urn:microsoft.com/office/officeart/2005/8/layout/hierarchy3"/>
    <dgm:cxn modelId="{96B67A22-26ED-47D9-AE8D-BE31BF14F672}" type="presParOf" srcId="{40F31F57-8621-4781-9C6B-1996235F70B3}" destId="{121EAB4D-A7A9-44F1-9813-9F4F6CCBFF2F}" srcOrd="6" destOrd="0" presId="urn:microsoft.com/office/officeart/2005/8/layout/hierarchy3"/>
    <dgm:cxn modelId="{B3634911-B101-42A2-AD07-529F58AFE38C}" type="presParOf" srcId="{40F31F57-8621-4781-9C6B-1996235F70B3}" destId="{B954BE4F-313B-4251-A6D5-A3C7B976D5ED}"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B0D2F2-2518-4CBC-9172-FBD442AFD720}"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tr-TR"/>
        </a:p>
      </dgm:t>
    </dgm:pt>
    <dgm:pt modelId="{FA296819-F7D0-4420-842F-E2B8B116D3DA}">
      <dgm:prSet phldrT="[Metin]"/>
      <dgm:spPr/>
      <dgm:t>
        <a:bodyPr/>
        <a:lstStyle/>
        <a:p>
          <a:r>
            <a:rPr lang="tr-TR" dirty="0"/>
            <a:t>Hiç şüphesiz ibadetlerin bir de toplumsal boyutu vardır:</a:t>
          </a:r>
        </a:p>
      </dgm:t>
    </dgm:pt>
    <dgm:pt modelId="{F40564F7-5B8A-4EF6-8F36-A89028149EF1}" type="parTrans" cxnId="{3FD19A38-C32A-45F0-9465-6C9091057492}">
      <dgm:prSet/>
      <dgm:spPr/>
      <dgm:t>
        <a:bodyPr/>
        <a:lstStyle/>
        <a:p>
          <a:endParaRPr lang="tr-TR"/>
        </a:p>
      </dgm:t>
    </dgm:pt>
    <dgm:pt modelId="{BE971B9B-2C9F-47A9-907E-2AFC25413D9F}" type="sibTrans" cxnId="{3FD19A38-C32A-45F0-9465-6C9091057492}">
      <dgm:prSet/>
      <dgm:spPr/>
      <dgm:t>
        <a:bodyPr/>
        <a:lstStyle/>
        <a:p>
          <a:endParaRPr lang="tr-TR"/>
        </a:p>
      </dgm:t>
    </dgm:pt>
    <dgm:pt modelId="{BFF4B877-B00A-4B1E-AB7B-B400CFC343FB}">
      <dgm:prSet phldrT="[Metin]"/>
      <dgm:spPr/>
      <dgm:t>
        <a:bodyPr/>
        <a:lstStyle/>
        <a:p>
          <a:r>
            <a:rPr lang="tr-TR" dirty="0"/>
            <a:t>Zekât, toplumsal dayanışmayı, bireyler arasındaki sevgi ve saygıyı</a:t>
          </a:r>
        </a:p>
      </dgm:t>
    </dgm:pt>
    <dgm:pt modelId="{A0EEC8EB-CE97-407D-ACDD-3C6BC7423D1F}" type="parTrans" cxnId="{BBDFB1A4-E020-4279-B0D3-303D61641708}">
      <dgm:prSet/>
      <dgm:spPr/>
      <dgm:t>
        <a:bodyPr/>
        <a:lstStyle/>
        <a:p>
          <a:endParaRPr lang="tr-TR"/>
        </a:p>
      </dgm:t>
    </dgm:pt>
    <dgm:pt modelId="{CEAB9080-2B00-44AB-8B32-CD636EBDB87A}" type="sibTrans" cxnId="{BBDFB1A4-E020-4279-B0D3-303D61641708}">
      <dgm:prSet/>
      <dgm:spPr/>
      <dgm:t>
        <a:bodyPr/>
        <a:lstStyle/>
        <a:p>
          <a:endParaRPr lang="tr-TR"/>
        </a:p>
      </dgm:t>
    </dgm:pt>
    <dgm:pt modelId="{18A1FEC6-8489-48AB-8F90-9176803FBCC7}">
      <dgm:prSet phldrT="[Metin]"/>
      <dgm:spPr/>
      <dgm:t>
        <a:bodyPr/>
        <a:lstStyle/>
        <a:p>
          <a:r>
            <a:rPr lang="tr-TR" dirty="0"/>
            <a:t>Cemaatle namaz, birlik ve beraberliği</a:t>
          </a:r>
        </a:p>
      </dgm:t>
    </dgm:pt>
    <dgm:pt modelId="{027C9679-191B-4D53-B768-B98AAAE2B19A}" type="parTrans" cxnId="{56268F48-4175-4513-94E8-47D78F7BC572}">
      <dgm:prSet/>
      <dgm:spPr/>
      <dgm:t>
        <a:bodyPr/>
        <a:lstStyle/>
        <a:p>
          <a:endParaRPr lang="tr-TR"/>
        </a:p>
      </dgm:t>
    </dgm:pt>
    <dgm:pt modelId="{438EB3E0-E800-41DA-804E-6953125B7F23}" type="sibTrans" cxnId="{56268F48-4175-4513-94E8-47D78F7BC572}">
      <dgm:prSet/>
      <dgm:spPr/>
      <dgm:t>
        <a:bodyPr/>
        <a:lstStyle/>
        <a:p>
          <a:endParaRPr lang="tr-TR"/>
        </a:p>
      </dgm:t>
    </dgm:pt>
    <dgm:pt modelId="{E0660CCF-3545-4B90-9A69-AEBD9F8DFBD6}">
      <dgm:prSet/>
      <dgm:spPr/>
      <dgm:t>
        <a:bodyPr/>
        <a:lstStyle/>
        <a:p>
          <a:r>
            <a:rPr lang="tr-TR" dirty="0"/>
            <a:t>Oruç, başkasını düşünmeyi</a:t>
          </a:r>
        </a:p>
      </dgm:t>
    </dgm:pt>
    <dgm:pt modelId="{4F0603A3-F896-4A9F-8161-B54B3F916974}" type="parTrans" cxnId="{F0780143-740A-4EC6-94A7-36B827B9ABE5}">
      <dgm:prSet/>
      <dgm:spPr/>
      <dgm:t>
        <a:bodyPr/>
        <a:lstStyle/>
        <a:p>
          <a:endParaRPr lang="tr-TR"/>
        </a:p>
      </dgm:t>
    </dgm:pt>
    <dgm:pt modelId="{C0572272-AD1F-43B0-8F8C-A5B17B48C38A}" type="sibTrans" cxnId="{F0780143-740A-4EC6-94A7-36B827B9ABE5}">
      <dgm:prSet/>
      <dgm:spPr/>
      <dgm:t>
        <a:bodyPr/>
        <a:lstStyle/>
        <a:p>
          <a:endParaRPr lang="tr-TR"/>
        </a:p>
      </dgm:t>
    </dgm:pt>
    <dgm:pt modelId="{E174E237-B0BB-4187-BB0D-804BA07C727F}">
      <dgm:prSet/>
      <dgm:spPr/>
      <dgm:t>
        <a:bodyPr/>
        <a:lstStyle/>
        <a:p>
          <a:r>
            <a:rPr lang="tr-TR" dirty="0"/>
            <a:t>Kurban, fakiri fukarayı gözetmeyi</a:t>
          </a:r>
        </a:p>
      </dgm:t>
    </dgm:pt>
    <dgm:pt modelId="{23F76A51-6204-46B5-AC22-CAF79A07C331}" type="parTrans" cxnId="{125B9A82-59D9-49FF-A0E2-C3BFCC7E8F1E}">
      <dgm:prSet/>
      <dgm:spPr/>
      <dgm:t>
        <a:bodyPr/>
        <a:lstStyle/>
        <a:p>
          <a:endParaRPr lang="tr-TR"/>
        </a:p>
      </dgm:t>
    </dgm:pt>
    <dgm:pt modelId="{7D97EE46-31DD-42DD-90E6-178D09DD6F54}" type="sibTrans" cxnId="{125B9A82-59D9-49FF-A0E2-C3BFCC7E8F1E}">
      <dgm:prSet/>
      <dgm:spPr/>
      <dgm:t>
        <a:bodyPr/>
        <a:lstStyle/>
        <a:p>
          <a:endParaRPr lang="tr-TR"/>
        </a:p>
      </dgm:t>
    </dgm:pt>
    <dgm:pt modelId="{1DDDF35B-25CA-4E2C-B1E3-48CF5229FB32}">
      <dgm:prSet/>
      <dgm:spPr/>
      <dgm:t>
        <a:bodyPr/>
        <a:lstStyle/>
        <a:p>
          <a:r>
            <a:rPr lang="tr-TR" dirty="0"/>
            <a:t>Ramazan ve iftar, müminler arasında kaynaşmayı</a:t>
          </a:r>
        </a:p>
      </dgm:t>
    </dgm:pt>
    <dgm:pt modelId="{8A83ECA4-BD0D-450C-8896-CE5144561941}" type="parTrans" cxnId="{0377E65F-8C82-4538-9F17-572E43225202}">
      <dgm:prSet/>
      <dgm:spPr/>
      <dgm:t>
        <a:bodyPr/>
        <a:lstStyle/>
        <a:p>
          <a:endParaRPr lang="tr-TR"/>
        </a:p>
      </dgm:t>
    </dgm:pt>
    <dgm:pt modelId="{B688C05F-9A50-4578-A11B-5505B146FA3C}" type="sibTrans" cxnId="{0377E65F-8C82-4538-9F17-572E43225202}">
      <dgm:prSet/>
      <dgm:spPr/>
      <dgm:t>
        <a:bodyPr/>
        <a:lstStyle/>
        <a:p>
          <a:endParaRPr lang="tr-TR"/>
        </a:p>
      </dgm:t>
    </dgm:pt>
    <dgm:pt modelId="{673A5AAA-FBFF-402A-A7B7-959CA64B1AA7}">
      <dgm:prSet/>
      <dgm:spPr/>
      <dgm:t>
        <a:bodyPr/>
        <a:lstStyle/>
        <a:p>
          <a:r>
            <a:rPr lang="tr-TR" dirty="0"/>
            <a:t>Selam vermek, tebessüm etmek ibadettir, kaynaşmayı ve sevgiyi</a:t>
          </a:r>
        </a:p>
      </dgm:t>
    </dgm:pt>
    <dgm:pt modelId="{7A26E8EF-81CC-4B86-9919-A03FA59AD3EA}" type="parTrans" cxnId="{C0E4B9C5-777D-4283-9D84-144F45DAE186}">
      <dgm:prSet/>
      <dgm:spPr/>
      <dgm:t>
        <a:bodyPr/>
        <a:lstStyle/>
        <a:p>
          <a:endParaRPr lang="tr-TR"/>
        </a:p>
      </dgm:t>
    </dgm:pt>
    <dgm:pt modelId="{17081FA2-DD5A-48FE-AFBF-D297885C41A2}" type="sibTrans" cxnId="{C0E4B9C5-777D-4283-9D84-144F45DAE186}">
      <dgm:prSet/>
      <dgm:spPr/>
      <dgm:t>
        <a:bodyPr/>
        <a:lstStyle/>
        <a:p>
          <a:endParaRPr lang="tr-TR"/>
        </a:p>
      </dgm:t>
    </dgm:pt>
    <dgm:pt modelId="{D243A12F-E0BF-454D-B2E5-5B9374A97634}">
      <dgm:prSet/>
      <dgm:spPr/>
      <dgm:t>
        <a:bodyPr/>
        <a:lstStyle/>
        <a:p>
          <a:r>
            <a:rPr lang="tr-TR" dirty="0"/>
            <a:t>Öğretir</a:t>
          </a:r>
        </a:p>
      </dgm:t>
    </dgm:pt>
    <dgm:pt modelId="{0CAA61CB-E973-4A22-99BF-5C4D2E86F8FE}" type="parTrans" cxnId="{C78CC63D-B4B7-418F-B48C-6A247EDDB4CC}">
      <dgm:prSet/>
      <dgm:spPr/>
      <dgm:t>
        <a:bodyPr/>
        <a:lstStyle/>
        <a:p>
          <a:endParaRPr lang="tr-TR"/>
        </a:p>
      </dgm:t>
    </dgm:pt>
    <dgm:pt modelId="{2B1921FD-EEE6-4B5E-88C0-36D022511D73}" type="sibTrans" cxnId="{C78CC63D-B4B7-418F-B48C-6A247EDDB4CC}">
      <dgm:prSet/>
      <dgm:spPr/>
      <dgm:t>
        <a:bodyPr/>
        <a:lstStyle/>
        <a:p>
          <a:endParaRPr lang="tr-TR"/>
        </a:p>
      </dgm:t>
    </dgm:pt>
    <dgm:pt modelId="{BA923BE4-4E36-44CA-8DEE-AB87E65A9B3C}" type="pres">
      <dgm:prSet presAssocID="{07B0D2F2-2518-4CBC-9172-FBD442AFD720}" presName="diagram" presStyleCnt="0">
        <dgm:presLayoutVars>
          <dgm:chPref val="1"/>
          <dgm:dir/>
          <dgm:animOne val="branch"/>
          <dgm:animLvl val="lvl"/>
          <dgm:resizeHandles/>
        </dgm:presLayoutVars>
      </dgm:prSet>
      <dgm:spPr/>
    </dgm:pt>
    <dgm:pt modelId="{904DF8FF-6847-400C-A6DB-F23335E77A1E}" type="pres">
      <dgm:prSet presAssocID="{FA296819-F7D0-4420-842F-E2B8B116D3DA}" presName="root" presStyleCnt="0"/>
      <dgm:spPr/>
    </dgm:pt>
    <dgm:pt modelId="{8DBC6194-957F-40F4-8226-C5DED2189625}" type="pres">
      <dgm:prSet presAssocID="{FA296819-F7D0-4420-842F-E2B8B116D3DA}" presName="rootComposite" presStyleCnt="0"/>
      <dgm:spPr/>
    </dgm:pt>
    <dgm:pt modelId="{FC6EE555-3C6F-40E4-A364-1C5D0C671A9D}" type="pres">
      <dgm:prSet presAssocID="{FA296819-F7D0-4420-842F-E2B8B116D3DA}" presName="rootText" presStyleLbl="node1" presStyleIdx="0" presStyleCnt="1" custScaleX="762119"/>
      <dgm:spPr/>
    </dgm:pt>
    <dgm:pt modelId="{B10C62CD-D41C-499F-94C2-A7BE187F7194}" type="pres">
      <dgm:prSet presAssocID="{FA296819-F7D0-4420-842F-E2B8B116D3DA}" presName="rootConnector" presStyleLbl="node1" presStyleIdx="0" presStyleCnt="1"/>
      <dgm:spPr/>
    </dgm:pt>
    <dgm:pt modelId="{535017B0-F8B6-4E22-B0DE-1D055C083B39}" type="pres">
      <dgm:prSet presAssocID="{FA296819-F7D0-4420-842F-E2B8B116D3DA}" presName="childShape" presStyleCnt="0"/>
      <dgm:spPr/>
    </dgm:pt>
    <dgm:pt modelId="{66F12B78-CBD7-4112-BB89-50A32AB10E2A}" type="pres">
      <dgm:prSet presAssocID="{A0EEC8EB-CE97-407D-ACDD-3C6BC7423D1F}" presName="Name13" presStyleLbl="parChTrans1D2" presStyleIdx="0" presStyleCnt="7" custSzX="1051875"/>
      <dgm:spPr/>
    </dgm:pt>
    <dgm:pt modelId="{5752B0DF-4060-4552-8676-007F75B058E5}" type="pres">
      <dgm:prSet presAssocID="{BFF4B877-B00A-4B1E-AB7B-B400CFC343FB}" presName="childText" presStyleLbl="bgAcc1" presStyleIdx="0" presStyleCnt="7" custScaleX="762119">
        <dgm:presLayoutVars>
          <dgm:bulletEnabled val="1"/>
        </dgm:presLayoutVars>
      </dgm:prSet>
      <dgm:spPr/>
    </dgm:pt>
    <dgm:pt modelId="{0DFECDDA-E0A7-4DCA-90E5-1F2BA28606AC}" type="pres">
      <dgm:prSet presAssocID="{027C9679-191B-4D53-B768-B98AAAE2B19A}" presName="Name13" presStyleLbl="parChTrans1D2" presStyleIdx="1" presStyleCnt="7" custSzX="1051875"/>
      <dgm:spPr/>
    </dgm:pt>
    <dgm:pt modelId="{40DC44BB-540F-454E-94DA-37D822A24C17}" type="pres">
      <dgm:prSet presAssocID="{18A1FEC6-8489-48AB-8F90-9176803FBCC7}" presName="childText" presStyleLbl="bgAcc1" presStyleIdx="1" presStyleCnt="7" custScaleX="762119">
        <dgm:presLayoutVars>
          <dgm:bulletEnabled val="1"/>
        </dgm:presLayoutVars>
      </dgm:prSet>
      <dgm:spPr/>
    </dgm:pt>
    <dgm:pt modelId="{FD1E1A01-E7ED-4BE8-8A30-8AA0A81557CF}" type="pres">
      <dgm:prSet presAssocID="{4F0603A3-F896-4A9F-8161-B54B3F916974}" presName="Name13" presStyleLbl="parChTrans1D2" presStyleIdx="2" presStyleCnt="7" custSzX="1051875"/>
      <dgm:spPr/>
    </dgm:pt>
    <dgm:pt modelId="{F3EB0340-0032-4DCD-800D-57B456DC1787}" type="pres">
      <dgm:prSet presAssocID="{E0660CCF-3545-4B90-9A69-AEBD9F8DFBD6}" presName="childText" presStyleLbl="bgAcc1" presStyleIdx="2" presStyleCnt="7" custScaleX="762119">
        <dgm:presLayoutVars>
          <dgm:bulletEnabled val="1"/>
        </dgm:presLayoutVars>
      </dgm:prSet>
      <dgm:spPr/>
    </dgm:pt>
    <dgm:pt modelId="{A97DD4F7-6877-4590-9456-254F4F0487B8}" type="pres">
      <dgm:prSet presAssocID="{23F76A51-6204-46B5-AC22-CAF79A07C331}" presName="Name13" presStyleLbl="parChTrans1D2" presStyleIdx="3" presStyleCnt="7" custSzX="1051875"/>
      <dgm:spPr/>
    </dgm:pt>
    <dgm:pt modelId="{6F4948DD-5F88-468A-B2EA-5650FADF6483}" type="pres">
      <dgm:prSet presAssocID="{E174E237-B0BB-4187-BB0D-804BA07C727F}" presName="childText" presStyleLbl="bgAcc1" presStyleIdx="3" presStyleCnt="7" custScaleX="762119">
        <dgm:presLayoutVars>
          <dgm:bulletEnabled val="1"/>
        </dgm:presLayoutVars>
      </dgm:prSet>
      <dgm:spPr/>
    </dgm:pt>
    <dgm:pt modelId="{22B3C0EC-8C45-40CC-9635-BCE3F710A561}" type="pres">
      <dgm:prSet presAssocID="{8A83ECA4-BD0D-450C-8896-CE5144561941}" presName="Name13" presStyleLbl="parChTrans1D2" presStyleIdx="4" presStyleCnt="7" custSzX="1051875"/>
      <dgm:spPr/>
    </dgm:pt>
    <dgm:pt modelId="{E4A27326-F233-4910-8C51-70D57CA30C8E}" type="pres">
      <dgm:prSet presAssocID="{1DDDF35B-25CA-4E2C-B1E3-48CF5229FB32}" presName="childText" presStyleLbl="bgAcc1" presStyleIdx="4" presStyleCnt="7" custScaleX="762119">
        <dgm:presLayoutVars>
          <dgm:bulletEnabled val="1"/>
        </dgm:presLayoutVars>
      </dgm:prSet>
      <dgm:spPr/>
    </dgm:pt>
    <dgm:pt modelId="{F4927092-17A9-4727-895E-6196DBFDECC8}" type="pres">
      <dgm:prSet presAssocID="{7A26E8EF-81CC-4B86-9919-A03FA59AD3EA}" presName="Name13" presStyleLbl="parChTrans1D2" presStyleIdx="5" presStyleCnt="7" custSzX="1051875"/>
      <dgm:spPr/>
    </dgm:pt>
    <dgm:pt modelId="{63353C84-8C95-43C5-84A0-5A8DC3516F96}" type="pres">
      <dgm:prSet presAssocID="{673A5AAA-FBFF-402A-A7B7-959CA64B1AA7}" presName="childText" presStyleLbl="bgAcc1" presStyleIdx="5" presStyleCnt="7" custScaleX="762119">
        <dgm:presLayoutVars>
          <dgm:bulletEnabled val="1"/>
        </dgm:presLayoutVars>
      </dgm:prSet>
      <dgm:spPr/>
    </dgm:pt>
    <dgm:pt modelId="{0BD7E149-44BA-45D9-800E-0428371B95ED}" type="pres">
      <dgm:prSet presAssocID="{0CAA61CB-E973-4A22-99BF-5C4D2E86F8FE}" presName="Name13" presStyleLbl="parChTrans1D2" presStyleIdx="6" presStyleCnt="7" custSzX="1051875"/>
      <dgm:spPr/>
    </dgm:pt>
    <dgm:pt modelId="{54DC3040-0C7F-4FBB-AD09-658DA731ED9D}" type="pres">
      <dgm:prSet presAssocID="{D243A12F-E0BF-454D-B2E5-5B9374A97634}" presName="childText" presStyleLbl="bgAcc1" presStyleIdx="6" presStyleCnt="7" custScaleX="762119">
        <dgm:presLayoutVars>
          <dgm:bulletEnabled val="1"/>
        </dgm:presLayoutVars>
      </dgm:prSet>
      <dgm:spPr/>
    </dgm:pt>
  </dgm:ptLst>
  <dgm:cxnLst>
    <dgm:cxn modelId="{4A07690C-6015-4AAE-A047-970ABBCBEA26}" type="presOf" srcId="{BFF4B877-B00A-4B1E-AB7B-B400CFC343FB}" destId="{5752B0DF-4060-4552-8676-007F75B058E5}" srcOrd="0" destOrd="0" presId="urn:microsoft.com/office/officeart/2005/8/layout/hierarchy3"/>
    <dgm:cxn modelId="{45D71B10-FDA9-4258-A0BE-A43BBC39228C}" type="presOf" srcId="{FA296819-F7D0-4420-842F-E2B8B116D3DA}" destId="{FC6EE555-3C6F-40E4-A364-1C5D0C671A9D}" srcOrd="0" destOrd="0" presId="urn:microsoft.com/office/officeart/2005/8/layout/hierarchy3"/>
    <dgm:cxn modelId="{E1FC622B-E114-48B2-AC7D-C039A18AE88F}" type="presOf" srcId="{D243A12F-E0BF-454D-B2E5-5B9374A97634}" destId="{54DC3040-0C7F-4FBB-AD09-658DA731ED9D}" srcOrd="0" destOrd="0" presId="urn:microsoft.com/office/officeart/2005/8/layout/hierarchy3"/>
    <dgm:cxn modelId="{45A5B22E-E3E8-404F-B9D3-625BD1A3A347}" type="presOf" srcId="{E0660CCF-3545-4B90-9A69-AEBD9F8DFBD6}" destId="{F3EB0340-0032-4DCD-800D-57B456DC1787}" srcOrd="0" destOrd="0" presId="urn:microsoft.com/office/officeart/2005/8/layout/hierarchy3"/>
    <dgm:cxn modelId="{3FD19A38-C32A-45F0-9465-6C9091057492}" srcId="{07B0D2F2-2518-4CBC-9172-FBD442AFD720}" destId="{FA296819-F7D0-4420-842F-E2B8B116D3DA}" srcOrd="0" destOrd="0" parTransId="{F40564F7-5B8A-4EF6-8F36-A89028149EF1}" sibTransId="{BE971B9B-2C9F-47A9-907E-2AFC25413D9F}"/>
    <dgm:cxn modelId="{C78CC63D-B4B7-418F-B48C-6A247EDDB4CC}" srcId="{FA296819-F7D0-4420-842F-E2B8B116D3DA}" destId="{D243A12F-E0BF-454D-B2E5-5B9374A97634}" srcOrd="6" destOrd="0" parTransId="{0CAA61CB-E973-4A22-99BF-5C4D2E86F8FE}" sibTransId="{2B1921FD-EEE6-4B5E-88C0-36D022511D73}"/>
    <dgm:cxn modelId="{3718CF5D-098F-4001-A9C2-902B65814B06}" type="presOf" srcId="{8A83ECA4-BD0D-450C-8896-CE5144561941}" destId="{22B3C0EC-8C45-40CC-9635-BCE3F710A561}" srcOrd="0" destOrd="0" presId="urn:microsoft.com/office/officeart/2005/8/layout/hierarchy3"/>
    <dgm:cxn modelId="{0377E65F-8C82-4538-9F17-572E43225202}" srcId="{FA296819-F7D0-4420-842F-E2B8B116D3DA}" destId="{1DDDF35B-25CA-4E2C-B1E3-48CF5229FB32}" srcOrd="4" destOrd="0" parTransId="{8A83ECA4-BD0D-450C-8896-CE5144561941}" sibTransId="{B688C05F-9A50-4578-A11B-5505B146FA3C}"/>
    <dgm:cxn modelId="{F0780143-740A-4EC6-94A7-36B827B9ABE5}" srcId="{FA296819-F7D0-4420-842F-E2B8B116D3DA}" destId="{E0660CCF-3545-4B90-9A69-AEBD9F8DFBD6}" srcOrd="2" destOrd="0" parTransId="{4F0603A3-F896-4A9F-8161-B54B3F916974}" sibTransId="{C0572272-AD1F-43B0-8F8C-A5B17B48C38A}"/>
    <dgm:cxn modelId="{56268F48-4175-4513-94E8-47D78F7BC572}" srcId="{FA296819-F7D0-4420-842F-E2B8B116D3DA}" destId="{18A1FEC6-8489-48AB-8F90-9176803FBCC7}" srcOrd="1" destOrd="0" parTransId="{027C9679-191B-4D53-B768-B98AAAE2B19A}" sibTransId="{438EB3E0-E800-41DA-804E-6953125B7F23}"/>
    <dgm:cxn modelId="{36605A5A-FA83-4492-87ED-335F4317A590}" type="presOf" srcId="{4F0603A3-F896-4A9F-8161-B54B3F916974}" destId="{FD1E1A01-E7ED-4BE8-8A30-8AA0A81557CF}" srcOrd="0" destOrd="0" presId="urn:microsoft.com/office/officeart/2005/8/layout/hierarchy3"/>
    <dgm:cxn modelId="{125B9A82-59D9-49FF-A0E2-C3BFCC7E8F1E}" srcId="{FA296819-F7D0-4420-842F-E2B8B116D3DA}" destId="{E174E237-B0BB-4187-BB0D-804BA07C727F}" srcOrd="3" destOrd="0" parTransId="{23F76A51-6204-46B5-AC22-CAF79A07C331}" sibTransId="{7D97EE46-31DD-42DD-90E6-178D09DD6F54}"/>
    <dgm:cxn modelId="{54E18298-8BE6-42FE-A215-FC6F9A23021C}" type="presOf" srcId="{673A5AAA-FBFF-402A-A7B7-959CA64B1AA7}" destId="{63353C84-8C95-43C5-84A0-5A8DC3516F96}" srcOrd="0" destOrd="0" presId="urn:microsoft.com/office/officeart/2005/8/layout/hierarchy3"/>
    <dgm:cxn modelId="{BBDFB1A4-E020-4279-B0D3-303D61641708}" srcId="{FA296819-F7D0-4420-842F-E2B8B116D3DA}" destId="{BFF4B877-B00A-4B1E-AB7B-B400CFC343FB}" srcOrd="0" destOrd="0" parTransId="{A0EEC8EB-CE97-407D-ACDD-3C6BC7423D1F}" sibTransId="{CEAB9080-2B00-44AB-8B32-CD636EBDB87A}"/>
    <dgm:cxn modelId="{4CAE00AA-96A8-4869-B3AF-A3010836B4B8}" type="presOf" srcId="{A0EEC8EB-CE97-407D-ACDD-3C6BC7423D1F}" destId="{66F12B78-CBD7-4112-BB89-50A32AB10E2A}" srcOrd="0" destOrd="0" presId="urn:microsoft.com/office/officeart/2005/8/layout/hierarchy3"/>
    <dgm:cxn modelId="{CD533BAE-DC32-444E-B1C9-1AEDC03BAADB}" type="presOf" srcId="{23F76A51-6204-46B5-AC22-CAF79A07C331}" destId="{A97DD4F7-6877-4590-9456-254F4F0487B8}" srcOrd="0" destOrd="0" presId="urn:microsoft.com/office/officeart/2005/8/layout/hierarchy3"/>
    <dgm:cxn modelId="{C0E4B9C5-777D-4283-9D84-144F45DAE186}" srcId="{FA296819-F7D0-4420-842F-E2B8B116D3DA}" destId="{673A5AAA-FBFF-402A-A7B7-959CA64B1AA7}" srcOrd="5" destOrd="0" parTransId="{7A26E8EF-81CC-4B86-9919-A03FA59AD3EA}" sibTransId="{17081FA2-DD5A-48FE-AFBF-D297885C41A2}"/>
    <dgm:cxn modelId="{27DD0AC8-6F72-4AD5-8631-7C5E079D0EF1}" type="presOf" srcId="{E174E237-B0BB-4187-BB0D-804BA07C727F}" destId="{6F4948DD-5F88-468A-B2EA-5650FADF6483}" srcOrd="0" destOrd="0" presId="urn:microsoft.com/office/officeart/2005/8/layout/hierarchy3"/>
    <dgm:cxn modelId="{01A79BCB-DFE7-4C44-B8C8-1695FEC4DED0}" type="presOf" srcId="{1DDDF35B-25CA-4E2C-B1E3-48CF5229FB32}" destId="{E4A27326-F233-4910-8C51-70D57CA30C8E}" srcOrd="0" destOrd="0" presId="urn:microsoft.com/office/officeart/2005/8/layout/hierarchy3"/>
    <dgm:cxn modelId="{1530CED2-5DBD-471A-9DE6-E486D4C9F789}" type="presOf" srcId="{027C9679-191B-4D53-B768-B98AAAE2B19A}" destId="{0DFECDDA-E0A7-4DCA-90E5-1F2BA28606AC}" srcOrd="0" destOrd="0" presId="urn:microsoft.com/office/officeart/2005/8/layout/hierarchy3"/>
    <dgm:cxn modelId="{EC384BD8-DB24-421D-A4DD-D095DCF2A7BB}" type="presOf" srcId="{18A1FEC6-8489-48AB-8F90-9176803FBCC7}" destId="{40DC44BB-540F-454E-94DA-37D822A24C17}" srcOrd="0" destOrd="0" presId="urn:microsoft.com/office/officeart/2005/8/layout/hierarchy3"/>
    <dgm:cxn modelId="{DBFFB8D8-C49C-448A-A6CC-D5017AADF2DF}" type="presOf" srcId="{0CAA61CB-E973-4A22-99BF-5C4D2E86F8FE}" destId="{0BD7E149-44BA-45D9-800E-0428371B95ED}" srcOrd="0" destOrd="0" presId="urn:microsoft.com/office/officeart/2005/8/layout/hierarchy3"/>
    <dgm:cxn modelId="{94CEE1E5-9315-4252-B7D5-1A3533B016A9}" type="presOf" srcId="{FA296819-F7D0-4420-842F-E2B8B116D3DA}" destId="{B10C62CD-D41C-499F-94C2-A7BE187F7194}" srcOrd="1" destOrd="0" presId="urn:microsoft.com/office/officeart/2005/8/layout/hierarchy3"/>
    <dgm:cxn modelId="{6C597BF0-D7FA-434D-B670-650E79F6DC2C}" type="presOf" srcId="{07B0D2F2-2518-4CBC-9172-FBD442AFD720}" destId="{BA923BE4-4E36-44CA-8DEE-AB87E65A9B3C}" srcOrd="0" destOrd="0" presId="urn:microsoft.com/office/officeart/2005/8/layout/hierarchy3"/>
    <dgm:cxn modelId="{C97F96FE-63B1-46CA-BB37-FA8371A65D56}" type="presOf" srcId="{7A26E8EF-81CC-4B86-9919-A03FA59AD3EA}" destId="{F4927092-17A9-4727-895E-6196DBFDECC8}" srcOrd="0" destOrd="0" presId="urn:microsoft.com/office/officeart/2005/8/layout/hierarchy3"/>
    <dgm:cxn modelId="{C86098C5-FB3C-44FC-9237-66511DDA0218}" type="presParOf" srcId="{BA923BE4-4E36-44CA-8DEE-AB87E65A9B3C}" destId="{904DF8FF-6847-400C-A6DB-F23335E77A1E}" srcOrd="0" destOrd="0" presId="urn:microsoft.com/office/officeart/2005/8/layout/hierarchy3"/>
    <dgm:cxn modelId="{0DDF48D9-B3B0-4562-9379-25DF86C74ED2}" type="presParOf" srcId="{904DF8FF-6847-400C-A6DB-F23335E77A1E}" destId="{8DBC6194-957F-40F4-8226-C5DED2189625}" srcOrd="0" destOrd="0" presId="urn:microsoft.com/office/officeart/2005/8/layout/hierarchy3"/>
    <dgm:cxn modelId="{447F48A6-20DF-4A14-A94A-1295A35699A5}" type="presParOf" srcId="{8DBC6194-957F-40F4-8226-C5DED2189625}" destId="{FC6EE555-3C6F-40E4-A364-1C5D0C671A9D}" srcOrd="0" destOrd="0" presId="urn:microsoft.com/office/officeart/2005/8/layout/hierarchy3"/>
    <dgm:cxn modelId="{3271284D-BB3B-4A71-B6B1-85A918880FDC}" type="presParOf" srcId="{8DBC6194-957F-40F4-8226-C5DED2189625}" destId="{B10C62CD-D41C-499F-94C2-A7BE187F7194}" srcOrd="1" destOrd="0" presId="urn:microsoft.com/office/officeart/2005/8/layout/hierarchy3"/>
    <dgm:cxn modelId="{823F67D1-7932-419A-9661-3061274222C4}" type="presParOf" srcId="{904DF8FF-6847-400C-A6DB-F23335E77A1E}" destId="{535017B0-F8B6-4E22-B0DE-1D055C083B39}" srcOrd="1" destOrd="0" presId="urn:microsoft.com/office/officeart/2005/8/layout/hierarchy3"/>
    <dgm:cxn modelId="{36BCF606-9BB3-4951-9260-B92AF6B9B498}" type="presParOf" srcId="{535017B0-F8B6-4E22-B0DE-1D055C083B39}" destId="{66F12B78-CBD7-4112-BB89-50A32AB10E2A}" srcOrd="0" destOrd="0" presId="urn:microsoft.com/office/officeart/2005/8/layout/hierarchy3"/>
    <dgm:cxn modelId="{488CB0CC-BB6A-4F90-9A89-87F6C6E1FA27}" type="presParOf" srcId="{535017B0-F8B6-4E22-B0DE-1D055C083B39}" destId="{5752B0DF-4060-4552-8676-007F75B058E5}" srcOrd="1" destOrd="0" presId="urn:microsoft.com/office/officeart/2005/8/layout/hierarchy3"/>
    <dgm:cxn modelId="{441D46C4-8D36-48DA-942F-8941D5A51AAF}" type="presParOf" srcId="{535017B0-F8B6-4E22-B0DE-1D055C083B39}" destId="{0DFECDDA-E0A7-4DCA-90E5-1F2BA28606AC}" srcOrd="2" destOrd="0" presId="urn:microsoft.com/office/officeart/2005/8/layout/hierarchy3"/>
    <dgm:cxn modelId="{74424E1E-83A0-436F-AA7A-BEA08DDDAAD0}" type="presParOf" srcId="{535017B0-F8B6-4E22-B0DE-1D055C083B39}" destId="{40DC44BB-540F-454E-94DA-37D822A24C17}" srcOrd="3" destOrd="0" presId="urn:microsoft.com/office/officeart/2005/8/layout/hierarchy3"/>
    <dgm:cxn modelId="{9D16BCF3-2C89-4029-8B85-270080916705}" type="presParOf" srcId="{535017B0-F8B6-4E22-B0DE-1D055C083B39}" destId="{FD1E1A01-E7ED-4BE8-8A30-8AA0A81557CF}" srcOrd="4" destOrd="0" presId="urn:microsoft.com/office/officeart/2005/8/layout/hierarchy3"/>
    <dgm:cxn modelId="{E25C2F27-2982-430A-B788-877AE423DE77}" type="presParOf" srcId="{535017B0-F8B6-4E22-B0DE-1D055C083B39}" destId="{F3EB0340-0032-4DCD-800D-57B456DC1787}" srcOrd="5" destOrd="0" presId="urn:microsoft.com/office/officeart/2005/8/layout/hierarchy3"/>
    <dgm:cxn modelId="{A192EE73-2596-4AD9-823B-46909850C99A}" type="presParOf" srcId="{535017B0-F8B6-4E22-B0DE-1D055C083B39}" destId="{A97DD4F7-6877-4590-9456-254F4F0487B8}" srcOrd="6" destOrd="0" presId="urn:microsoft.com/office/officeart/2005/8/layout/hierarchy3"/>
    <dgm:cxn modelId="{8A0716CD-E1CC-41CA-AACA-0184BADF1449}" type="presParOf" srcId="{535017B0-F8B6-4E22-B0DE-1D055C083B39}" destId="{6F4948DD-5F88-468A-B2EA-5650FADF6483}" srcOrd="7" destOrd="0" presId="urn:microsoft.com/office/officeart/2005/8/layout/hierarchy3"/>
    <dgm:cxn modelId="{13967EE7-6A4D-4776-8DC1-56AAB54201A0}" type="presParOf" srcId="{535017B0-F8B6-4E22-B0DE-1D055C083B39}" destId="{22B3C0EC-8C45-40CC-9635-BCE3F710A561}" srcOrd="8" destOrd="0" presId="urn:microsoft.com/office/officeart/2005/8/layout/hierarchy3"/>
    <dgm:cxn modelId="{295FCD82-52B4-48B9-944E-CC62C91F3939}" type="presParOf" srcId="{535017B0-F8B6-4E22-B0DE-1D055C083B39}" destId="{E4A27326-F233-4910-8C51-70D57CA30C8E}" srcOrd="9" destOrd="0" presId="urn:microsoft.com/office/officeart/2005/8/layout/hierarchy3"/>
    <dgm:cxn modelId="{1B6F41A0-0282-4686-B278-4BE915B15D13}" type="presParOf" srcId="{535017B0-F8B6-4E22-B0DE-1D055C083B39}" destId="{F4927092-17A9-4727-895E-6196DBFDECC8}" srcOrd="10" destOrd="0" presId="urn:microsoft.com/office/officeart/2005/8/layout/hierarchy3"/>
    <dgm:cxn modelId="{58F4E565-C3C2-4228-A646-D945E004597B}" type="presParOf" srcId="{535017B0-F8B6-4E22-B0DE-1D055C083B39}" destId="{63353C84-8C95-43C5-84A0-5A8DC3516F96}" srcOrd="11" destOrd="0" presId="urn:microsoft.com/office/officeart/2005/8/layout/hierarchy3"/>
    <dgm:cxn modelId="{164B5F99-17F5-43BC-A450-94EF21269690}" type="presParOf" srcId="{535017B0-F8B6-4E22-B0DE-1D055C083B39}" destId="{0BD7E149-44BA-45D9-800E-0428371B95ED}" srcOrd="12" destOrd="0" presId="urn:microsoft.com/office/officeart/2005/8/layout/hierarchy3"/>
    <dgm:cxn modelId="{4B371F17-CB75-444F-B6F9-856CBD8B6B98}" type="presParOf" srcId="{535017B0-F8B6-4E22-B0DE-1D055C083B39}" destId="{54DC3040-0C7F-4FBB-AD09-658DA731ED9D}" srcOrd="1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F84D5E-4053-4414-A2DB-6DEA06080074}">
      <dsp:nvSpPr>
        <dsp:cNvPr id="0" name=""/>
        <dsp:cNvSpPr/>
      </dsp:nvSpPr>
      <dsp:spPr>
        <a:xfrm>
          <a:off x="834010" y="742"/>
          <a:ext cx="5166579" cy="71278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tr-TR" sz="3200" kern="1200" dirty="0"/>
            <a:t>Peygamber Efendimizin cevabı:</a:t>
          </a:r>
        </a:p>
      </dsp:txBody>
      <dsp:txXfrm>
        <a:off x="854887" y="21619"/>
        <a:ext cx="5124825" cy="671033"/>
      </dsp:txXfrm>
    </dsp:sp>
    <dsp:sp modelId="{09D7DE21-A45A-4911-9891-5E441F70ABAC}">
      <dsp:nvSpPr>
        <dsp:cNvPr id="0" name=""/>
        <dsp:cNvSpPr/>
      </dsp:nvSpPr>
      <dsp:spPr>
        <a:xfrm>
          <a:off x="1350668" y="713529"/>
          <a:ext cx="516657" cy="476518"/>
        </a:xfrm>
        <a:custGeom>
          <a:avLst/>
          <a:gdLst/>
          <a:ahLst/>
          <a:cxnLst/>
          <a:rect l="0" t="0" r="0" b="0"/>
          <a:pathLst>
            <a:path>
              <a:moveTo>
                <a:pt x="0" y="0"/>
              </a:moveTo>
              <a:lnTo>
                <a:pt x="0" y="476518"/>
              </a:lnTo>
              <a:lnTo>
                <a:pt x="516657" y="476518"/>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D972D9-E139-4A6B-B0A6-4A07F668E87C}">
      <dsp:nvSpPr>
        <dsp:cNvPr id="0" name=""/>
        <dsp:cNvSpPr/>
      </dsp:nvSpPr>
      <dsp:spPr>
        <a:xfrm>
          <a:off x="1867326" y="841903"/>
          <a:ext cx="8871013" cy="696288"/>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tr-TR" sz="2800" kern="1200" dirty="0"/>
            <a:t>Allah’a şirk koşmadan ibadet etmeye devam et</a:t>
          </a:r>
        </a:p>
      </dsp:txBody>
      <dsp:txXfrm>
        <a:off x="1887720" y="862297"/>
        <a:ext cx="8830225" cy="655500"/>
      </dsp:txXfrm>
    </dsp:sp>
    <dsp:sp modelId="{479A307A-E25B-44E0-93B8-C0C564B98C56}">
      <dsp:nvSpPr>
        <dsp:cNvPr id="0" name=""/>
        <dsp:cNvSpPr/>
      </dsp:nvSpPr>
      <dsp:spPr>
        <a:xfrm>
          <a:off x="1350668" y="713529"/>
          <a:ext cx="516657" cy="1301180"/>
        </a:xfrm>
        <a:custGeom>
          <a:avLst/>
          <a:gdLst/>
          <a:ahLst/>
          <a:cxnLst/>
          <a:rect l="0" t="0" r="0" b="0"/>
          <a:pathLst>
            <a:path>
              <a:moveTo>
                <a:pt x="0" y="0"/>
              </a:moveTo>
              <a:lnTo>
                <a:pt x="0" y="1301180"/>
              </a:lnTo>
              <a:lnTo>
                <a:pt x="516657" y="1301180"/>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4E9080-3DC1-4E19-8B46-8D5C3C0891FD}">
      <dsp:nvSpPr>
        <dsp:cNvPr id="0" name=""/>
        <dsp:cNvSpPr/>
      </dsp:nvSpPr>
      <dsp:spPr>
        <a:xfrm>
          <a:off x="1867326" y="1666565"/>
          <a:ext cx="8871013" cy="696288"/>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tr-TR" sz="2800" kern="1200" dirty="0"/>
            <a:t>Farz namazı kıl</a:t>
          </a:r>
        </a:p>
      </dsp:txBody>
      <dsp:txXfrm>
        <a:off x="1887720" y="1686959"/>
        <a:ext cx="8830225" cy="655500"/>
      </dsp:txXfrm>
    </dsp:sp>
    <dsp:sp modelId="{885ACB10-FFBB-40D3-970C-2173270D497A}">
      <dsp:nvSpPr>
        <dsp:cNvPr id="0" name=""/>
        <dsp:cNvSpPr/>
      </dsp:nvSpPr>
      <dsp:spPr>
        <a:xfrm>
          <a:off x="1350668" y="713529"/>
          <a:ext cx="516657" cy="2125842"/>
        </a:xfrm>
        <a:custGeom>
          <a:avLst/>
          <a:gdLst/>
          <a:ahLst/>
          <a:cxnLst/>
          <a:rect l="0" t="0" r="0" b="0"/>
          <a:pathLst>
            <a:path>
              <a:moveTo>
                <a:pt x="0" y="0"/>
              </a:moveTo>
              <a:lnTo>
                <a:pt x="0" y="2125842"/>
              </a:lnTo>
              <a:lnTo>
                <a:pt x="516657" y="2125842"/>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F32D5A-7503-4D7B-BB83-A76AFCCF97A9}">
      <dsp:nvSpPr>
        <dsp:cNvPr id="0" name=""/>
        <dsp:cNvSpPr/>
      </dsp:nvSpPr>
      <dsp:spPr>
        <a:xfrm>
          <a:off x="1867326" y="2491227"/>
          <a:ext cx="8871013" cy="696288"/>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tr-TR" sz="2800" kern="1200" dirty="0"/>
            <a:t>Farz olan zekâtı ver</a:t>
          </a:r>
        </a:p>
      </dsp:txBody>
      <dsp:txXfrm>
        <a:off x="1887720" y="2511621"/>
        <a:ext cx="8830225" cy="655500"/>
      </dsp:txXfrm>
    </dsp:sp>
    <dsp:sp modelId="{95A73A99-AC5D-419D-8856-EE6B33ED9C29}">
      <dsp:nvSpPr>
        <dsp:cNvPr id="0" name=""/>
        <dsp:cNvSpPr/>
      </dsp:nvSpPr>
      <dsp:spPr>
        <a:xfrm>
          <a:off x="1350668" y="713529"/>
          <a:ext cx="516657" cy="2950505"/>
        </a:xfrm>
        <a:custGeom>
          <a:avLst/>
          <a:gdLst/>
          <a:ahLst/>
          <a:cxnLst/>
          <a:rect l="0" t="0" r="0" b="0"/>
          <a:pathLst>
            <a:path>
              <a:moveTo>
                <a:pt x="0" y="0"/>
              </a:moveTo>
              <a:lnTo>
                <a:pt x="0" y="2950505"/>
              </a:lnTo>
              <a:lnTo>
                <a:pt x="516657" y="2950505"/>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33FEBD-EC89-417E-A980-84293EE10699}">
      <dsp:nvSpPr>
        <dsp:cNvPr id="0" name=""/>
        <dsp:cNvSpPr/>
      </dsp:nvSpPr>
      <dsp:spPr>
        <a:xfrm>
          <a:off x="1867326" y="3315890"/>
          <a:ext cx="8871013" cy="696288"/>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tr-TR" sz="2800" kern="1200" dirty="0"/>
            <a:t>Ramazan orucunu tut</a:t>
          </a:r>
        </a:p>
      </dsp:txBody>
      <dsp:txXfrm>
        <a:off x="1887720" y="3336284"/>
        <a:ext cx="8830225" cy="655500"/>
      </dsp:txXfrm>
    </dsp:sp>
    <dsp:sp modelId="{73AE7D01-BFF5-48D8-9819-3A8F83AF1006}">
      <dsp:nvSpPr>
        <dsp:cNvPr id="0" name=""/>
        <dsp:cNvSpPr/>
      </dsp:nvSpPr>
      <dsp:spPr>
        <a:xfrm>
          <a:off x="1350668" y="713529"/>
          <a:ext cx="516657" cy="3775167"/>
        </a:xfrm>
        <a:custGeom>
          <a:avLst/>
          <a:gdLst/>
          <a:ahLst/>
          <a:cxnLst/>
          <a:rect l="0" t="0" r="0" b="0"/>
          <a:pathLst>
            <a:path>
              <a:moveTo>
                <a:pt x="0" y="0"/>
              </a:moveTo>
              <a:lnTo>
                <a:pt x="0" y="3775167"/>
              </a:lnTo>
              <a:lnTo>
                <a:pt x="516657" y="3775167"/>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40B29C-B076-402E-A54D-B86E2DE2C285}">
      <dsp:nvSpPr>
        <dsp:cNvPr id="0" name=""/>
        <dsp:cNvSpPr/>
      </dsp:nvSpPr>
      <dsp:spPr>
        <a:xfrm>
          <a:off x="1867326" y="4140552"/>
          <a:ext cx="8871013" cy="696288"/>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tr-TR" sz="2800" kern="1200" dirty="0"/>
            <a:t>İnsanların sana davranmasını istediğin şekilde onlara davran</a:t>
          </a:r>
        </a:p>
      </dsp:txBody>
      <dsp:txXfrm>
        <a:off x="1887720" y="4160946"/>
        <a:ext cx="8830225" cy="655500"/>
      </dsp:txXfrm>
    </dsp:sp>
    <dsp:sp modelId="{3E549C3F-7FA2-48CA-845D-0A5D339175A5}">
      <dsp:nvSpPr>
        <dsp:cNvPr id="0" name=""/>
        <dsp:cNvSpPr/>
      </dsp:nvSpPr>
      <dsp:spPr>
        <a:xfrm>
          <a:off x="1350668" y="713529"/>
          <a:ext cx="516657" cy="4599830"/>
        </a:xfrm>
        <a:custGeom>
          <a:avLst/>
          <a:gdLst/>
          <a:ahLst/>
          <a:cxnLst/>
          <a:rect l="0" t="0" r="0" b="0"/>
          <a:pathLst>
            <a:path>
              <a:moveTo>
                <a:pt x="0" y="0"/>
              </a:moveTo>
              <a:lnTo>
                <a:pt x="0" y="4599830"/>
              </a:lnTo>
              <a:lnTo>
                <a:pt x="516657" y="4599830"/>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372643-3107-4F67-924A-AD838A253800}">
      <dsp:nvSpPr>
        <dsp:cNvPr id="0" name=""/>
        <dsp:cNvSpPr/>
      </dsp:nvSpPr>
      <dsp:spPr>
        <a:xfrm>
          <a:off x="1867326" y="4965215"/>
          <a:ext cx="8871013" cy="696288"/>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tr-TR" sz="2800" kern="1200" dirty="0"/>
            <a:t>İnsanların sana davranmasını istemediğin şekilde onlara davranmayı terk et</a:t>
          </a:r>
        </a:p>
      </dsp:txBody>
      <dsp:txXfrm>
        <a:off x="1887720" y="4985609"/>
        <a:ext cx="8830225" cy="655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B91DA-29AA-4301-8512-D8B55ACAB350}">
      <dsp:nvSpPr>
        <dsp:cNvPr id="0" name=""/>
        <dsp:cNvSpPr/>
      </dsp:nvSpPr>
      <dsp:spPr>
        <a:xfrm>
          <a:off x="1509152" y="0"/>
          <a:ext cx="9173695" cy="114299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tr-TR" sz="6500" kern="1200" dirty="0"/>
            <a:t>İbadet ahlak ilişkisi:</a:t>
          </a:r>
        </a:p>
      </dsp:txBody>
      <dsp:txXfrm>
        <a:off x="1542629" y="33477"/>
        <a:ext cx="9106741" cy="1076045"/>
      </dsp:txXfrm>
    </dsp:sp>
    <dsp:sp modelId="{B0EDE485-CF16-4986-8FD3-69C8E67C6B7A}">
      <dsp:nvSpPr>
        <dsp:cNvPr id="0" name=""/>
        <dsp:cNvSpPr/>
      </dsp:nvSpPr>
      <dsp:spPr>
        <a:xfrm>
          <a:off x="2426521" y="1143000"/>
          <a:ext cx="917369" cy="857249"/>
        </a:xfrm>
        <a:custGeom>
          <a:avLst/>
          <a:gdLst/>
          <a:ahLst/>
          <a:cxnLst/>
          <a:rect l="0" t="0" r="0" b="0"/>
          <a:pathLst>
            <a:path>
              <a:moveTo>
                <a:pt x="0" y="0"/>
              </a:moveTo>
              <a:lnTo>
                <a:pt x="0" y="857249"/>
              </a:lnTo>
              <a:lnTo>
                <a:pt x="917369" y="857249"/>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BE95AB-6C7A-4202-B18C-F794DD355F4A}">
      <dsp:nvSpPr>
        <dsp:cNvPr id="0" name=""/>
        <dsp:cNvSpPr/>
      </dsp:nvSpPr>
      <dsp:spPr>
        <a:xfrm>
          <a:off x="3343891" y="1428750"/>
          <a:ext cx="7338956" cy="114299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tr-TR" sz="6500" kern="1200" dirty="0"/>
            <a:t>Namaz, </a:t>
          </a:r>
          <a:r>
            <a:rPr lang="tr-TR" sz="6500" kern="1200" dirty="0" err="1"/>
            <a:t>tevazuyu</a:t>
          </a:r>
          <a:endParaRPr lang="tr-TR" sz="6500" kern="1200" dirty="0"/>
        </a:p>
      </dsp:txBody>
      <dsp:txXfrm>
        <a:off x="3377368" y="1462227"/>
        <a:ext cx="7272002" cy="1076045"/>
      </dsp:txXfrm>
    </dsp:sp>
    <dsp:sp modelId="{E3941A31-AE8A-4BB1-861A-15330260BAA4}">
      <dsp:nvSpPr>
        <dsp:cNvPr id="0" name=""/>
        <dsp:cNvSpPr/>
      </dsp:nvSpPr>
      <dsp:spPr>
        <a:xfrm>
          <a:off x="2426521" y="1143000"/>
          <a:ext cx="917369" cy="2285999"/>
        </a:xfrm>
        <a:custGeom>
          <a:avLst/>
          <a:gdLst/>
          <a:ahLst/>
          <a:cxnLst/>
          <a:rect l="0" t="0" r="0" b="0"/>
          <a:pathLst>
            <a:path>
              <a:moveTo>
                <a:pt x="0" y="0"/>
              </a:moveTo>
              <a:lnTo>
                <a:pt x="0" y="2285999"/>
              </a:lnTo>
              <a:lnTo>
                <a:pt x="917369" y="2285999"/>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881D7E-7079-4E08-BC95-07B5AC45C7B5}">
      <dsp:nvSpPr>
        <dsp:cNvPr id="0" name=""/>
        <dsp:cNvSpPr/>
      </dsp:nvSpPr>
      <dsp:spPr>
        <a:xfrm>
          <a:off x="3343891" y="2857500"/>
          <a:ext cx="7338956" cy="114299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tr-TR" sz="6500" kern="1200" dirty="0"/>
            <a:t>Oruç, sabrı</a:t>
          </a:r>
        </a:p>
      </dsp:txBody>
      <dsp:txXfrm>
        <a:off x="3377368" y="2890977"/>
        <a:ext cx="7272002" cy="1076045"/>
      </dsp:txXfrm>
    </dsp:sp>
    <dsp:sp modelId="{CAA3D870-3EF9-41A5-B19B-AE64A6C6A097}">
      <dsp:nvSpPr>
        <dsp:cNvPr id="0" name=""/>
        <dsp:cNvSpPr/>
      </dsp:nvSpPr>
      <dsp:spPr>
        <a:xfrm>
          <a:off x="2426521" y="1143000"/>
          <a:ext cx="917369" cy="3714749"/>
        </a:xfrm>
        <a:custGeom>
          <a:avLst/>
          <a:gdLst/>
          <a:ahLst/>
          <a:cxnLst/>
          <a:rect l="0" t="0" r="0" b="0"/>
          <a:pathLst>
            <a:path>
              <a:moveTo>
                <a:pt x="0" y="0"/>
              </a:moveTo>
              <a:lnTo>
                <a:pt x="0" y="3714749"/>
              </a:lnTo>
              <a:lnTo>
                <a:pt x="917369" y="3714749"/>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5E852A-9EB3-4655-A3A5-EDAF53F8EE00}">
      <dsp:nvSpPr>
        <dsp:cNvPr id="0" name=""/>
        <dsp:cNvSpPr/>
      </dsp:nvSpPr>
      <dsp:spPr>
        <a:xfrm>
          <a:off x="3343891" y="4286249"/>
          <a:ext cx="7338956" cy="114299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tr-TR" sz="6500" kern="1200" dirty="0"/>
            <a:t>Zekât, paylaşmayı</a:t>
          </a:r>
        </a:p>
      </dsp:txBody>
      <dsp:txXfrm>
        <a:off x="3377368" y="4319726"/>
        <a:ext cx="7272002" cy="1076045"/>
      </dsp:txXfrm>
    </dsp:sp>
    <dsp:sp modelId="{121EAB4D-A7A9-44F1-9813-9F4F6CCBFF2F}">
      <dsp:nvSpPr>
        <dsp:cNvPr id="0" name=""/>
        <dsp:cNvSpPr/>
      </dsp:nvSpPr>
      <dsp:spPr>
        <a:xfrm>
          <a:off x="2426521" y="1143000"/>
          <a:ext cx="917369" cy="5143500"/>
        </a:xfrm>
        <a:custGeom>
          <a:avLst/>
          <a:gdLst/>
          <a:ahLst/>
          <a:cxnLst/>
          <a:rect l="0" t="0" r="0" b="0"/>
          <a:pathLst>
            <a:path>
              <a:moveTo>
                <a:pt x="0" y="0"/>
              </a:moveTo>
              <a:lnTo>
                <a:pt x="0" y="5143500"/>
              </a:lnTo>
              <a:lnTo>
                <a:pt x="917369" y="5143500"/>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54BE4F-313B-4251-A6D5-A3C7B976D5ED}">
      <dsp:nvSpPr>
        <dsp:cNvPr id="0" name=""/>
        <dsp:cNvSpPr/>
      </dsp:nvSpPr>
      <dsp:spPr>
        <a:xfrm>
          <a:off x="3343891" y="5715000"/>
          <a:ext cx="7338956" cy="114299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tr-TR" sz="6500" kern="1200" dirty="0"/>
            <a:t>öğretir</a:t>
          </a:r>
        </a:p>
      </dsp:txBody>
      <dsp:txXfrm>
        <a:off x="3377368" y="5748477"/>
        <a:ext cx="7272002" cy="10760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EE555-3C6F-40E4-A364-1C5D0C671A9D}">
      <dsp:nvSpPr>
        <dsp:cNvPr id="0" name=""/>
        <dsp:cNvSpPr/>
      </dsp:nvSpPr>
      <dsp:spPr>
        <a:xfrm>
          <a:off x="736680" y="837"/>
          <a:ext cx="10718637" cy="703212"/>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tr-TR" sz="3600" kern="1200" dirty="0"/>
            <a:t>Hiç şüphesiz ibadetlerin bir de toplumsal boyutu vardır:</a:t>
          </a:r>
        </a:p>
      </dsp:txBody>
      <dsp:txXfrm>
        <a:off x="757276" y="21433"/>
        <a:ext cx="10677445" cy="662020"/>
      </dsp:txXfrm>
    </dsp:sp>
    <dsp:sp modelId="{66F12B78-CBD7-4112-BB89-50A32AB10E2A}">
      <dsp:nvSpPr>
        <dsp:cNvPr id="0" name=""/>
        <dsp:cNvSpPr/>
      </dsp:nvSpPr>
      <dsp:spPr>
        <a:xfrm>
          <a:off x="1808544" y="704050"/>
          <a:ext cx="1071863" cy="527409"/>
        </a:xfrm>
        <a:custGeom>
          <a:avLst/>
          <a:gdLst/>
          <a:ahLst/>
          <a:cxnLst/>
          <a:rect l="0" t="0" r="0" b="0"/>
          <a:pathLst>
            <a:path>
              <a:moveTo>
                <a:pt x="0" y="0"/>
              </a:moveTo>
              <a:lnTo>
                <a:pt x="0" y="527409"/>
              </a:lnTo>
              <a:lnTo>
                <a:pt x="1071863" y="527409"/>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52B0DF-4060-4552-8676-007F75B058E5}">
      <dsp:nvSpPr>
        <dsp:cNvPr id="0" name=""/>
        <dsp:cNvSpPr/>
      </dsp:nvSpPr>
      <dsp:spPr>
        <a:xfrm>
          <a:off x="2880408" y="879853"/>
          <a:ext cx="8574909" cy="703212"/>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tr-TR" sz="2500" kern="1200" dirty="0"/>
            <a:t>Zekât, toplumsal dayanışmayı, bireyler arasındaki sevgi ve saygıyı</a:t>
          </a:r>
        </a:p>
      </dsp:txBody>
      <dsp:txXfrm>
        <a:off x="2901004" y="900449"/>
        <a:ext cx="8533717" cy="662020"/>
      </dsp:txXfrm>
    </dsp:sp>
    <dsp:sp modelId="{0DFECDDA-E0A7-4DCA-90E5-1F2BA28606AC}">
      <dsp:nvSpPr>
        <dsp:cNvPr id="0" name=""/>
        <dsp:cNvSpPr/>
      </dsp:nvSpPr>
      <dsp:spPr>
        <a:xfrm>
          <a:off x="1808544" y="704050"/>
          <a:ext cx="1071863" cy="1406425"/>
        </a:xfrm>
        <a:custGeom>
          <a:avLst/>
          <a:gdLst/>
          <a:ahLst/>
          <a:cxnLst/>
          <a:rect l="0" t="0" r="0" b="0"/>
          <a:pathLst>
            <a:path>
              <a:moveTo>
                <a:pt x="0" y="0"/>
              </a:moveTo>
              <a:lnTo>
                <a:pt x="0" y="1406425"/>
              </a:lnTo>
              <a:lnTo>
                <a:pt x="1071863" y="1406425"/>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DC44BB-540F-454E-94DA-37D822A24C17}">
      <dsp:nvSpPr>
        <dsp:cNvPr id="0" name=""/>
        <dsp:cNvSpPr/>
      </dsp:nvSpPr>
      <dsp:spPr>
        <a:xfrm>
          <a:off x="2880408" y="1758869"/>
          <a:ext cx="8574909" cy="703212"/>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tr-TR" sz="2500" kern="1200" dirty="0"/>
            <a:t>Cemaatle namaz, birlik ve beraberliği</a:t>
          </a:r>
        </a:p>
      </dsp:txBody>
      <dsp:txXfrm>
        <a:off x="2901004" y="1779465"/>
        <a:ext cx="8533717" cy="662020"/>
      </dsp:txXfrm>
    </dsp:sp>
    <dsp:sp modelId="{FD1E1A01-E7ED-4BE8-8A30-8AA0A81557CF}">
      <dsp:nvSpPr>
        <dsp:cNvPr id="0" name=""/>
        <dsp:cNvSpPr/>
      </dsp:nvSpPr>
      <dsp:spPr>
        <a:xfrm>
          <a:off x="1808544" y="704050"/>
          <a:ext cx="1071863" cy="2285441"/>
        </a:xfrm>
        <a:custGeom>
          <a:avLst/>
          <a:gdLst/>
          <a:ahLst/>
          <a:cxnLst/>
          <a:rect l="0" t="0" r="0" b="0"/>
          <a:pathLst>
            <a:path>
              <a:moveTo>
                <a:pt x="0" y="0"/>
              </a:moveTo>
              <a:lnTo>
                <a:pt x="0" y="2285441"/>
              </a:lnTo>
              <a:lnTo>
                <a:pt x="1071863" y="2285441"/>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EB0340-0032-4DCD-800D-57B456DC1787}">
      <dsp:nvSpPr>
        <dsp:cNvPr id="0" name=""/>
        <dsp:cNvSpPr/>
      </dsp:nvSpPr>
      <dsp:spPr>
        <a:xfrm>
          <a:off x="2880408" y="2637885"/>
          <a:ext cx="8574909" cy="703212"/>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tr-TR" sz="2500" kern="1200" dirty="0"/>
            <a:t>Oruç, başkasını düşünmeyi</a:t>
          </a:r>
        </a:p>
      </dsp:txBody>
      <dsp:txXfrm>
        <a:off x="2901004" y="2658481"/>
        <a:ext cx="8533717" cy="662020"/>
      </dsp:txXfrm>
    </dsp:sp>
    <dsp:sp modelId="{A97DD4F7-6877-4590-9456-254F4F0487B8}">
      <dsp:nvSpPr>
        <dsp:cNvPr id="0" name=""/>
        <dsp:cNvSpPr/>
      </dsp:nvSpPr>
      <dsp:spPr>
        <a:xfrm>
          <a:off x="1808544" y="704050"/>
          <a:ext cx="1071863" cy="3164457"/>
        </a:xfrm>
        <a:custGeom>
          <a:avLst/>
          <a:gdLst/>
          <a:ahLst/>
          <a:cxnLst/>
          <a:rect l="0" t="0" r="0" b="0"/>
          <a:pathLst>
            <a:path>
              <a:moveTo>
                <a:pt x="0" y="0"/>
              </a:moveTo>
              <a:lnTo>
                <a:pt x="0" y="3164457"/>
              </a:lnTo>
              <a:lnTo>
                <a:pt x="1071863" y="3164457"/>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4948DD-5F88-468A-B2EA-5650FADF6483}">
      <dsp:nvSpPr>
        <dsp:cNvPr id="0" name=""/>
        <dsp:cNvSpPr/>
      </dsp:nvSpPr>
      <dsp:spPr>
        <a:xfrm>
          <a:off x="2880408" y="3516901"/>
          <a:ext cx="8574909" cy="703212"/>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tr-TR" sz="2500" kern="1200" dirty="0"/>
            <a:t>Kurban, fakiri fukarayı gözetmeyi</a:t>
          </a:r>
        </a:p>
      </dsp:txBody>
      <dsp:txXfrm>
        <a:off x="2901004" y="3537497"/>
        <a:ext cx="8533717" cy="662020"/>
      </dsp:txXfrm>
    </dsp:sp>
    <dsp:sp modelId="{22B3C0EC-8C45-40CC-9635-BCE3F710A561}">
      <dsp:nvSpPr>
        <dsp:cNvPr id="0" name=""/>
        <dsp:cNvSpPr/>
      </dsp:nvSpPr>
      <dsp:spPr>
        <a:xfrm>
          <a:off x="1808544" y="704050"/>
          <a:ext cx="1071863" cy="4043473"/>
        </a:xfrm>
        <a:custGeom>
          <a:avLst/>
          <a:gdLst/>
          <a:ahLst/>
          <a:cxnLst/>
          <a:rect l="0" t="0" r="0" b="0"/>
          <a:pathLst>
            <a:path>
              <a:moveTo>
                <a:pt x="0" y="0"/>
              </a:moveTo>
              <a:lnTo>
                <a:pt x="0" y="4043473"/>
              </a:lnTo>
              <a:lnTo>
                <a:pt x="1071863" y="4043473"/>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A27326-F233-4910-8C51-70D57CA30C8E}">
      <dsp:nvSpPr>
        <dsp:cNvPr id="0" name=""/>
        <dsp:cNvSpPr/>
      </dsp:nvSpPr>
      <dsp:spPr>
        <a:xfrm>
          <a:off x="2880408" y="4395917"/>
          <a:ext cx="8574909" cy="703212"/>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tr-TR" sz="2500" kern="1200" dirty="0"/>
            <a:t>Ramazan ve iftar, müminler arasında kaynaşmayı</a:t>
          </a:r>
        </a:p>
      </dsp:txBody>
      <dsp:txXfrm>
        <a:off x="2901004" y="4416513"/>
        <a:ext cx="8533717" cy="662020"/>
      </dsp:txXfrm>
    </dsp:sp>
    <dsp:sp modelId="{F4927092-17A9-4727-895E-6196DBFDECC8}">
      <dsp:nvSpPr>
        <dsp:cNvPr id="0" name=""/>
        <dsp:cNvSpPr/>
      </dsp:nvSpPr>
      <dsp:spPr>
        <a:xfrm>
          <a:off x="1808544" y="704050"/>
          <a:ext cx="1071863" cy="4922489"/>
        </a:xfrm>
        <a:custGeom>
          <a:avLst/>
          <a:gdLst/>
          <a:ahLst/>
          <a:cxnLst/>
          <a:rect l="0" t="0" r="0" b="0"/>
          <a:pathLst>
            <a:path>
              <a:moveTo>
                <a:pt x="0" y="0"/>
              </a:moveTo>
              <a:lnTo>
                <a:pt x="0" y="4922489"/>
              </a:lnTo>
              <a:lnTo>
                <a:pt x="1071863" y="4922489"/>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353C84-8C95-43C5-84A0-5A8DC3516F96}">
      <dsp:nvSpPr>
        <dsp:cNvPr id="0" name=""/>
        <dsp:cNvSpPr/>
      </dsp:nvSpPr>
      <dsp:spPr>
        <a:xfrm>
          <a:off x="2880408" y="5274933"/>
          <a:ext cx="8574909" cy="703212"/>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tr-TR" sz="2500" kern="1200" dirty="0"/>
            <a:t>Selam vermek, tebessüm etmek ibadettir, kaynaşmayı ve sevgiyi</a:t>
          </a:r>
        </a:p>
      </dsp:txBody>
      <dsp:txXfrm>
        <a:off x="2901004" y="5295529"/>
        <a:ext cx="8533717" cy="662020"/>
      </dsp:txXfrm>
    </dsp:sp>
    <dsp:sp modelId="{0BD7E149-44BA-45D9-800E-0428371B95ED}">
      <dsp:nvSpPr>
        <dsp:cNvPr id="0" name=""/>
        <dsp:cNvSpPr/>
      </dsp:nvSpPr>
      <dsp:spPr>
        <a:xfrm>
          <a:off x="1808544" y="704050"/>
          <a:ext cx="1071863" cy="5801505"/>
        </a:xfrm>
        <a:custGeom>
          <a:avLst/>
          <a:gdLst/>
          <a:ahLst/>
          <a:cxnLst/>
          <a:rect l="0" t="0" r="0" b="0"/>
          <a:pathLst>
            <a:path>
              <a:moveTo>
                <a:pt x="0" y="0"/>
              </a:moveTo>
              <a:lnTo>
                <a:pt x="0" y="5801505"/>
              </a:lnTo>
              <a:lnTo>
                <a:pt x="1071863" y="5801505"/>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DC3040-0C7F-4FBB-AD09-658DA731ED9D}">
      <dsp:nvSpPr>
        <dsp:cNvPr id="0" name=""/>
        <dsp:cNvSpPr/>
      </dsp:nvSpPr>
      <dsp:spPr>
        <a:xfrm>
          <a:off x="2880408" y="6153949"/>
          <a:ext cx="8574909" cy="703212"/>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tr-TR" sz="2500" kern="1200" dirty="0"/>
            <a:t>Öğretir</a:t>
          </a:r>
        </a:p>
      </dsp:txBody>
      <dsp:txXfrm>
        <a:off x="2901004" y="6174545"/>
        <a:ext cx="8533717" cy="66202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085490-303C-4848-B73A-065CB946B99C}" type="datetimeFigureOut">
              <a:rPr lang="tr-TR" smtClean="0"/>
              <a:t>19.01.2021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FA7D9-4703-429B-B8BF-4F5A2B34CDAA}" type="slidenum">
              <a:rPr lang="tr-TR" smtClean="0"/>
              <a:t>‹#›</a:t>
            </a:fld>
            <a:endParaRPr lang="tr-TR"/>
          </a:p>
        </p:txBody>
      </p:sp>
    </p:spTree>
    <p:extLst>
      <p:ext uri="{BB962C8B-B14F-4D97-AF65-F5344CB8AC3E}">
        <p14:creationId xmlns:p14="http://schemas.microsoft.com/office/powerpoint/2010/main" val="387756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AAFA7D9-4703-429B-B8BF-4F5A2B34CDAA}" type="slidenum">
              <a:rPr lang="tr-TR" smtClean="0"/>
              <a:t>10</a:t>
            </a:fld>
            <a:endParaRPr lang="tr-TR"/>
          </a:p>
        </p:txBody>
      </p:sp>
    </p:spTree>
    <p:extLst>
      <p:ext uri="{BB962C8B-B14F-4D97-AF65-F5344CB8AC3E}">
        <p14:creationId xmlns:p14="http://schemas.microsoft.com/office/powerpoint/2010/main" val="1093233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E793FFD-0A5D-4C97-BD27-B35CF8BE671F}" type="datetimeFigureOut">
              <a:rPr lang="tr-TR" smtClean="0"/>
              <a:t>19.01.2021</a:t>
            </a:fld>
            <a:endParaRPr lang="tr-T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831420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19.01.2021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00000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E793FFD-0A5D-4C97-BD27-B35CF8BE671F}" type="datetimeFigureOut">
              <a:rPr lang="tr-TR" smtClean="0"/>
              <a:t>19.01.2021</a:t>
            </a:fld>
            <a:endParaRPr lang="tr-TR"/>
          </a:p>
        </p:txBody>
      </p:sp>
      <p:sp>
        <p:nvSpPr>
          <p:cNvPr id="5" name="Footer Placeholder 4"/>
          <p:cNvSpPr>
            <a:spLocks noGrp="1"/>
          </p:cNvSpPr>
          <p:nvPr>
            <p:ph type="ftr" sz="quarter" idx="11"/>
          </p:nvPr>
        </p:nvSpPr>
        <p:spPr>
          <a:xfrm>
            <a:off x="774923" y="5951811"/>
            <a:ext cx="7896279" cy="365125"/>
          </a:xfrm>
        </p:spPr>
        <p:txBody>
          <a:bodyPr/>
          <a:lstStyle/>
          <a:p>
            <a:endParaRPr lang="tr-T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50713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19.01.2021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558300" y="5956137"/>
            <a:ext cx="1052508" cy="365125"/>
          </a:xfrm>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82625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19.01.2021</a:t>
            </a:fld>
            <a:endParaRPr lang="tr-T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9094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2E793FFD-0A5D-4C97-BD27-B35CF8BE671F}" type="datetimeFigureOut">
              <a:rPr lang="tr-TR" smtClean="0"/>
              <a:t>19.01.2021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28159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2E793FFD-0A5D-4C97-BD27-B35CF8BE671F}" type="datetimeFigureOut">
              <a:rPr lang="tr-TR" smtClean="0"/>
              <a:t>19.01.2021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3154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E793FFD-0A5D-4C97-BD27-B35CF8BE671F}" type="datetimeFigureOut">
              <a:rPr lang="tr-TR" smtClean="0"/>
              <a:t>19.01.2021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4023617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93FFD-0A5D-4C97-BD27-B35CF8BE671F}" type="datetimeFigureOut">
              <a:rPr lang="tr-TR" smtClean="0"/>
              <a:t>19.01.2021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164220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a:t>Asıl başlık stili için tıklatın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19.01.2021</a:t>
            </a:fld>
            <a:endParaRPr lang="tr-T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224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2E793FFD-0A5D-4C97-BD27-B35CF8BE671F}" type="datetimeFigureOut">
              <a:rPr lang="tr-TR" smtClean="0"/>
              <a:t>19.01.2021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63152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E793FFD-0A5D-4C97-BD27-B35CF8BE671F}" type="datetimeFigureOut">
              <a:rPr lang="tr-TR" smtClean="0"/>
              <a:t>19.01.2021</a:t>
            </a:fld>
            <a:endParaRPr lang="tr-T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tr-T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CEB90C4-7313-4D23-B365-C0B992AB05B2}" type="slidenum">
              <a:rPr lang="tr-TR" smtClean="0"/>
              <a:t>‹#›</a:t>
            </a:fld>
            <a:endParaRPr lang="tr-T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44913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ideo" Target="https://www.youtube.com/embed/NmYbPnBRj1k?feature=oembed"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video" Target="https://www.youtube.com/embed/lQHwWfS2bDY?feature=oembed" TargetMode="Externa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49ED4909-2B36-49EF-B0F6-793F8CE76EAB}"/>
              </a:ext>
            </a:extLst>
          </p:cNvPr>
          <p:cNvSpPr txBox="1"/>
          <p:nvPr/>
        </p:nvSpPr>
        <p:spPr>
          <a:xfrm>
            <a:off x="3378759" y="79104"/>
            <a:ext cx="6094324" cy="369332"/>
          </a:xfrm>
          <a:prstGeom prst="rect">
            <a:avLst/>
          </a:prstGeom>
          <a:noFill/>
        </p:spPr>
        <p:txBody>
          <a:bodyPr wrap="square">
            <a:spAutoFit/>
          </a:bodyPr>
          <a:lstStyle/>
          <a:p>
            <a:r>
              <a:rPr lang="tr-TR" dirty="0"/>
              <a:t>https://www.youtube.com/watch?v=NmYbPnBRj1k</a:t>
            </a:r>
          </a:p>
        </p:txBody>
      </p:sp>
      <p:pic>
        <p:nvPicPr>
          <p:cNvPr id="2" name="Çevrimiçi Medya 1" title="Mesele 21.Bölüm - Ahlak">
            <a:hlinkClick r:id="" action="ppaction://media"/>
            <a:extLst>
              <a:ext uri="{FF2B5EF4-FFF2-40B4-BE49-F238E27FC236}">
                <a16:creationId xmlns:a16="http://schemas.microsoft.com/office/drawing/2014/main" id="{DBD1444B-B783-408A-B38D-4F54735C75B2}"/>
              </a:ext>
            </a:extLst>
          </p:cNvPr>
          <p:cNvPicPr>
            <a:picLocks noRot="1" noChangeAspect="1"/>
          </p:cNvPicPr>
          <p:nvPr>
            <a:videoFile r:link="rId1"/>
          </p:nvPr>
        </p:nvPicPr>
        <p:blipFill>
          <a:blip r:embed="rId3"/>
          <a:stretch>
            <a:fillRect/>
          </a:stretch>
        </p:blipFill>
        <p:spPr>
          <a:xfrm>
            <a:off x="403609" y="454060"/>
            <a:ext cx="11384782" cy="6403940"/>
          </a:xfrm>
          <a:prstGeom prst="rect">
            <a:avLst/>
          </a:prstGeom>
        </p:spPr>
      </p:pic>
    </p:spTree>
    <p:extLst>
      <p:ext uri="{BB962C8B-B14F-4D97-AF65-F5344CB8AC3E}">
        <p14:creationId xmlns:p14="http://schemas.microsoft.com/office/powerpoint/2010/main" val="330226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438C48DD-50A1-43C8-8F3C-A9EF2FF1DF30}"/>
              </a:ext>
            </a:extLst>
          </p:cNvPr>
          <p:cNvPicPr>
            <a:picLocks noChangeAspect="1"/>
          </p:cNvPicPr>
          <p:nvPr/>
        </p:nvPicPr>
        <p:blipFill>
          <a:blip r:embed="rId3"/>
          <a:stretch>
            <a:fillRect/>
          </a:stretch>
        </p:blipFill>
        <p:spPr>
          <a:xfrm>
            <a:off x="0" y="-1"/>
            <a:ext cx="12192000" cy="6831724"/>
          </a:xfrm>
          <a:prstGeom prst="rect">
            <a:avLst/>
          </a:prstGeom>
        </p:spPr>
      </p:pic>
      <p:sp>
        <p:nvSpPr>
          <p:cNvPr id="2" name="Kaydırma: Yatay 1">
            <a:extLst>
              <a:ext uri="{FF2B5EF4-FFF2-40B4-BE49-F238E27FC236}">
                <a16:creationId xmlns:a16="http://schemas.microsoft.com/office/drawing/2014/main" id="{5BD626E2-9D93-44F0-992B-26C982746525}"/>
              </a:ext>
            </a:extLst>
          </p:cNvPr>
          <p:cNvSpPr/>
          <p:nvPr/>
        </p:nvSpPr>
        <p:spPr>
          <a:xfrm>
            <a:off x="473947" y="638070"/>
            <a:ext cx="11244106" cy="621993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Yüzlerinizi doğuya ve batıya çevirmeniz erdemlilik değildir. Asıl erdemli kişi Allah’a, </a:t>
            </a:r>
            <a:r>
              <a:rPr lang="tr-TR" sz="3200" dirty="0" err="1"/>
              <a:t>âhiret</a:t>
            </a:r>
            <a:r>
              <a:rPr lang="tr-TR" sz="3200" dirty="0"/>
              <a:t> gününe, meleklere, kitaba ve peygamberlere iman eden; sevdiği maldan yakınlara, yetimlere, yoksullara, yolda kalmışlara, yardım isteyenlere ve özgürlüğünü kaybetmiş olanlara harcayan; namazı kılıp zekâtı verendir. Böyleleri anlaşma yaptıklarında sözlerini tutarlar; darlıkta, hastalıkta ve savaş zamanında sabrederler. İşte doğru olanlar bunlardır ve işte </a:t>
            </a:r>
            <a:r>
              <a:rPr lang="tr-TR" sz="3200" dirty="0" err="1"/>
              <a:t>takvâ</a:t>
            </a:r>
            <a:r>
              <a:rPr lang="tr-TR" sz="3200" dirty="0"/>
              <a:t> sahipleri bunlardır. (Bakara, 177)</a:t>
            </a:r>
          </a:p>
        </p:txBody>
      </p:sp>
      <p:sp>
        <p:nvSpPr>
          <p:cNvPr id="3" name="Yuvarlatılmış Dikdörtgen 2">
            <a:extLst>
              <a:ext uri="{FF2B5EF4-FFF2-40B4-BE49-F238E27FC236}">
                <a16:creationId xmlns:a16="http://schemas.microsoft.com/office/drawing/2014/main" id="{D9472198-A429-40F4-9875-72FEF8F3A894}"/>
              </a:ext>
            </a:extLst>
          </p:cNvPr>
          <p:cNvSpPr/>
          <p:nvPr/>
        </p:nvSpPr>
        <p:spPr>
          <a:xfrm>
            <a:off x="3398019" y="80387"/>
            <a:ext cx="5395962" cy="1115366"/>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Gerçek iyilik ve gerçek ahlak nedir?</a:t>
            </a:r>
          </a:p>
        </p:txBody>
      </p:sp>
    </p:spTree>
    <p:extLst>
      <p:ext uri="{BB962C8B-B14F-4D97-AF65-F5344CB8AC3E}">
        <p14:creationId xmlns:p14="http://schemas.microsoft.com/office/powerpoint/2010/main" val="24690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C67645E1-037E-42E9-B113-0A9530DCA79A}"/>
              </a:ext>
            </a:extLst>
          </p:cNvPr>
          <p:cNvPicPr>
            <a:picLocks noChangeAspect="1"/>
          </p:cNvPicPr>
          <p:nvPr/>
        </p:nvPicPr>
        <p:blipFill>
          <a:blip r:embed="rId2"/>
          <a:stretch>
            <a:fillRect/>
          </a:stretch>
        </p:blipFill>
        <p:spPr>
          <a:xfrm>
            <a:off x="2505754" y="0"/>
            <a:ext cx="7112377" cy="6858000"/>
          </a:xfrm>
          <a:prstGeom prst="rect">
            <a:avLst/>
          </a:prstGeom>
        </p:spPr>
      </p:pic>
      <p:sp>
        <p:nvSpPr>
          <p:cNvPr id="6" name="Yuvarlatılmış Dikdörtgen 2">
            <a:extLst>
              <a:ext uri="{FF2B5EF4-FFF2-40B4-BE49-F238E27FC236}">
                <a16:creationId xmlns:a16="http://schemas.microsoft.com/office/drawing/2014/main" id="{AB78DC6F-E9CA-4DA8-9E2B-11F45C222B7D}"/>
              </a:ext>
            </a:extLst>
          </p:cNvPr>
          <p:cNvSpPr/>
          <p:nvPr/>
        </p:nvSpPr>
        <p:spPr>
          <a:xfrm>
            <a:off x="2505754" y="4089680"/>
            <a:ext cx="5060655" cy="643094"/>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Namazın ahlaki boyutu…</a:t>
            </a:r>
          </a:p>
        </p:txBody>
      </p:sp>
    </p:spTree>
    <p:extLst>
      <p:ext uri="{BB962C8B-B14F-4D97-AF65-F5344CB8AC3E}">
        <p14:creationId xmlns:p14="http://schemas.microsoft.com/office/powerpoint/2010/main" val="96704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3F3BCAB2-EF75-4128-ABEE-27885DA926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5991" y="0"/>
            <a:ext cx="9140017" cy="6858000"/>
          </a:xfrm>
          <a:prstGeom prst="rect">
            <a:avLst/>
          </a:prstGeom>
        </p:spPr>
      </p:pic>
    </p:spTree>
    <p:extLst>
      <p:ext uri="{BB962C8B-B14F-4D97-AF65-F5344CB8AC3E}">
        <p14:creationId xmlns:p14="http://schemas.microsoft.com/office/powerpoint/2010/main" val="29984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C4A34888-D5A6-4BB3-9F85-430B80106AA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1488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F53DEB12-03A0-4417-BDA2-96479E8A4537}"/>
              </a:ext>
            </a:extLst>
          </p:cNvPr>
          <p:cNvSpPr/>
          <p:nvPr/>
        </p:nvSpPr>
        <p:spPr>
          <a:xfrm>
            <a:off x="93784" y="145702"/>
            <a:ext cx="11984335" cy="7988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t>«Cehennemden kurtaracak ve cenneti kazandıracak bir şey öğrenmek istiyorum»</a:t>
            </a:r>
          </a:p>
        </p:txBody>
      </p:sp>
      <p:graphicFrame>
        <p:nvGraphicFramePr>
          <p:cNvPr id="3" name="Diyagram 2">
            <a:extLst>
              <a:ext uri="{FF2B5EF4-FFF2-40B4-BE49-F238E27FC236}">
                <a16:creationId xmlns:a16="http://schemas.microsoft.com/office/drawing/2014/main" id="{0441D9BE-32C8-4161-92D3-8B5B0387C5F8}"/>
              </a:ext>
            </a:extLst>
          </p:cNvPr>
          <p:cNvGraphicFramePr/>
          <p:nvPr>
            <p:extLst>
              <p:ext uri="{D42A27DB-BD31-4B8C-83A1-F6EECF244321}">
                <p14:modId xmlns:p14="http://schemas.microsoft.com/office/powerpoint/2010/main" val="1750202649"/>
              </p:ext>
            </p:extLst>
          </p:nvPr>
        </p:nvGraphicFramePr>
        <p:xfrm>
          <a:off x="194268" y="1050052"/>
          <a:ext cx="11572351" cy="5662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284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graphicEl>
                                              <a:dgm id="{B4F84D5E-4053-4414-A2DB-6DEA06080074}"/>
                                            </p:graphicEl>
                                          </p:spTgt>
                                        </p:tgtEl>
                                        <p:attrNameLst>
                                          <p:attrName>style.visibility</p:attrName>
                                        </p:attrNameLst>
                                      </p:cBhvr>
                                      <p:to>
                                        <p:strVal val="visible"/>
                                      </p:to>
                                    </p:set>
                                    <p:anim calcmode="lin" valueType="num">
                                      <p:cBhvr additive="base">
                                        <p:cTn id="14" dur="500" fill="hold"/>
                                        <p:tgtEl>
                                          <p:spTgt spid="3">
                                            <p:graphicEl>
                                              <a:dgm id="{B4F84D5E-4053-4414-A2DB-6DEA06080074}"/>
                                            </p:graphic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graphicEl>
                                              <a:dgm id="{B4F84D5E-4053-4414-A2DB-6DEA06080074}"/>
                                            </p:graphic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graphicEl>
                                              <a:dgm id="{09D7DE21-A45A-4911-9891-5E441F70ABAC}"/>
                                            </p:graphicEl>
                                          </p:spTgt>
                                        </p:tgtEl>
                                        <p:attrNameLst>
                                          <p:attrName>style.visibility</p:attrName>
                                        </p:attrNameLst>
                                      </p:cBhvr>
                                      <p:to>
                                        <p:strVal val="visible"/>
                                      </p:to>
                                    </p:set>
                                    <p:anim calcmode="lin" valueType="num">
                                      <p:cBhvr additive="base">
                                        <p:cTn id="20" dur="500" fill="hold"/>
                                        <p:tgtEl>
                                          <p:spTgt spid="3">
                                            <p:graphicEl>
                                              <a:dgm id="{09D7DE21-A45A-4911-9891-5E441F70ABAC}"/>
                                            </p:graphic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graphicEl>
                                              <a:dgm id="{09D7DE21-A45A-4911-9891-5E441F70ABAC}"/>
                                            </p:graphic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graphicEl>
                                              <a:dgm id="{DBD972D9-E139-4A6B-B0A6-4A07F668E87C}"/>
                                            </p:graphicEl>
                                          </p:spTgt>
                                        </p:tgtEl>
                                        <p:attrNameLst>
                                          <p:attrName>style.visibility</p:attrName>
                                        </p:attrNameLst>
                                      </p:cBhvr>
                                      <p:to>
                                        <p:strVal val="visible"/>
                                      </p:to>
                                    </p:set>
                                    <p:anim calcmode="lin" valueType="num">
                                      <p:cBhvr additive="base">
                                        <p:cTn id="24" dur="500" fill="hold"/>
                                        <p:tgtEl>
                                          <p:spTgt spid="3">
                                            <p:graphicEl>
                                              <a:dgm id="{DBD972D9-E139-4A6B-B0A6-4A07F668E87C}"/>
                                            </p:graphic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graphicEl>
                                              <a:dgm id="{DBD972D9-E139-4A6B-B0A6-4A07F668E87C}"/>
                                            </p:graphic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graphicEl>
                                              <a:dgm id="{479A307A-E25B-44E0-93B8-C0C564B98C56}"/>
                                            </p:graphicEl>
                                          </p:spTgt>
                                        </p:tgtEl>
                                        <p:attrNameLst>
                                          <p:attrName>style.visibility</p:attrName>
                                        </p:attrNameLst>
                                      </p:cBhvr>
                                      <p:to>
                                        <p:strVal val="visible"/>
                                      </p:to>
                                    </p:set>
                                    <p:anim calcmode="lin" valueType="num">
                                      <p:cBhvr additive="base">
                                        <p:cTn id="30" dur="500" fill="hold"/>
                                        <p:tgtEl>
                                          <p:spTgt spid="3">
                                            <p:graphicEl>
                                              <a:dgm id="{479A307A-E25B-44E0-93B8-C0C564B98C56}"/>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graphicEl>
                                              <a:dgm id="{479A307A-E25B-44E0-93B8-C0C564B98C56}"/>
                                            </p:graphic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
                                            <p:graphicEl>
                                              <a:dgm id="{304E9080-3DC1-4E19-8B46-8D5C3C0891FD}"/>
                                            </p:graphicEl>
                                          </p:spTgt>
                                        </p:tgtEl>
                                        <p:attrNameLst>
                                          <p:attrName>style.visibility</p:attrName>
                                        </p:attrNameLst>
                                      </p:cBhvr>
                                      <p:to>
                                        <p:strVal val="visible"/>
                                      </p:to>
                                    </p:set>
                                    <p:anim calcmode="lin" valueType="num">
                                      <p:cBhvr additive="base">
                                        <p:cTn id="34" dur="500" fill="hold"/>
                                        <p:tgtEl>
                                          <p:spTgt spid="3">
                                            <p:graphicEl>
                                              <a:dgm id="{304E9080-3DC1-4E19-8B46-8D5C3C0891FD}"/>
                                            </p:graphic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graphicEl>
                                              <a:dgm id="{304E9080-3DC1-4E19-8B46-8D5C3C0891FD}"/>
                                            </p:graphic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
                                            <p:graphicEl>
                                              <a:dgm id="{885ACB10-FFBB-40D3-970C-2173270D497A}"/>
                                            </p:graphicEl>
                                          </p:spTgt>
                                        </p:tgtEl>
                                        <p:attrNameLst>
                                          <p:attrName>style.visibility</p:attrName>
                                        </p:attrNameLst>
                                      </p:cBhvr>
                                      <p:to>
                                        <p:strVal val="visible"/>
                                      </p:to>
                                    </p:set>
                                    <p:anim calcmode="lin" valueType="num">
                                      <p:cBhvr additive="base">
                                        <p:cTn id="40" dur="500" fill="hold"/>
                                        <p:tgtEl>
                                          <p:spTgt spid="3">
                                            <p:graphicEl>
                                              <a:dgm id="{885ACB10-FFBB-40D3-970C-2173270D497A}"/>
                                            </p:graphic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graphicEl>
                                              <a:dgm id="{885ACB10-FFBB-40D3-970C-2173270D497A}"/>
                                            </p:graphicEl>
                                          </p:spTgt>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3">
                                            <p:graphicEl>
                                              <a:dgm id="{A4F32D5A-7503-4D7B-BB83-A76AFCCF97A9}"/>
                                            </p:graphicEl>
                                          </p:spTgt>
                                        </p:tgtEl>
                                        <p:attrNameLst>
                                          <p:attrName>style.visibility</p:attrName>
                                        </p:attrNameLst>
                                      </p:cBhvr>
                                      <p:to>
                                        <p:strVal val="visible"/>
                                      </p:to>
                                    </p:set>
                                    <p:anim calcmode="lin" valueType="num">
                                      <p:cBhvr additive="base">
                                        <p:cTn id="44" dur="500" fill="hold"/>
                                        <p:tgtEl>
                                          <p:spTgt spid="3">
                                            <p:graphicEl>
                                              <a:dgm id="{A4F32D5A-7503-4D7B-BB83-A76AFCCF97A9}"/>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graphicEl>
                                              <a:dgm id="{A4F32D5A-7503-4D7B-BB83-A76AFCCF97A9}"/>
                                            </p:graphic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
                                            <p:graphicEl>
                                              <a:dgm id="{95A73A99-AC5D-419D-8856-EE6B33ED9C29}"/>
                                            </p:graphicEl>
                                          </p:spTgt>
                                        </p:tgtEl>
                                        <p:attrNameLst>
                                          <p:attrName>style.visibility</p:attrName>
                                        </p:attrNameLst>
                                      </p:cBhvr>
                                      <p:to>
                                        <p:strVal val="visible"/>
                                      </p:to>
                                    </p:set>
                                    <p:anim calcmode="lin" valueType="num">
                                      <p:cBhvr additive="base">
                                        <p:cTn id="50" dur="500" fill="hold"/>
                                        <p:tgtEl>
                                          <p:spTgt spid="3">
                                            <p:graphicEl>
                                              <a:dgm id="{95A73A99-AC5D-419D-8856-EE6B33ED9C29}"/>
                                            </p:graphic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graphicEl>
                                              <a:dgm id="{95A73A99-AC5D-419D-8856-EE6B33ED9C29}"/>
                                            </p:graphicEl>
                                          </p:spTgt>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
                                            <p:graphicEl>
                                              <a:dgm id="{0A33FEBD-EC89-417E-A980-84293EE10699}"/>
                                            </p:graphicEl>
                                          </p:spTgt>
                                        </p:tgtEl>
                                        <p:attrNameLst>
                                          <p:attrName>style.visibility</p:attrName>
                                        </p:attrNameLst>
                                      </p:cBhvr>
                                      <p:to>
                                        <p:strVal val="visible"/>
                                      </p:to>
                                    </p:set>
                                    <p:anim calcmode="lin" valueType="num">
                                      <p:cBhvr additive="base">
                                        <p:cTn id="54" dur="500" fill="hold"/>
                                        <p:tgtEl>
                                          <p:spTgt spid="3">
                                            <p:graphicEl>
                                              <a:dgm id="{0A33FEBD-EC89-417E-A980-84293EE10699}"/>
                                            </p:graphic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graphicEl>
                                              <a:dgm id="{0A33FEBD-EC89-417E-A980-84293EE10699}"/>
                                            </p:graphic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graphicEl>
                                              <a:dgm id="{73AE7D01-BFF5-48D8-9819-3A8F83AF1006}"/>
                                            </p:graphicEl>
                                          </p:spTgt>
                                        </p:tgtEl>
                                        <p:attrNameLst>
                                          <p:attrName>style.visibility</p:attrName>
                                        </p:attrNameLst>
                                      </p:cBhvr>
                                      <p:to>
                                        <p:strVal val="visible"/>
                                      </p:to>
                                    </p:set>
                                    <p:anim calcmode="lin" valueType="num">
                                      <p:cBhvr additive="base">
                                        <p:cTn id="60" dur="500" fill="hold"/>
                                        <p:tgtEl>
                                          <p:spTgt spid="3">
                                            <p:graphicEl>
                                              <a:dgm id="{73AE7D01-BFF5-48D8-9819-3A8F83AF1006}"/>
                                            </p:graphic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graphicEl>
                                              <a:dgm id="{73AE7D01-BFF5-48D8-9819-3A8F83AF1006}"/>
                                            </p:graphicEl>
                                          </p:spTgt>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3">
                                            <p:graphicEl>
                                              <a:dgm id="{A240B29C-B076-402E-A54D-B86E2DE2C285}"/>
                                            </p:graphicEl>
                                          </p:spTgt>
                                        </p:tgtEl>
                                        <p:attrNameLst>
                                          <p:attrName>style.visibility</p:attrName>
                                        </p:attrNameLst>
                                      </p:cBhvr>
                                      <p:to>
                                        <p:strVal val="visible"/>
                                      </p:to>
                                    </p:set>
                                    <p:anim calcmode="lin" valueType="num">
                                      <p:cBhvr additive="base">
                                        <p:cTn id="64" dur="500" fill="hold"/>
                                        <p:tgtEl>
                                          <p:spTgt spid="3">
                                            <p:graphicEl>
                                              <a:dgm id="{A240B29C-B076-402E-A54D-B86E2DE2C285}"/>
                                            </p:graphicEl>
                                          </p:spTgt>
                                        </p:tgtEl>
                                        <p:attrNameLst>
                                          <p:attrName>ppt_x</p:attrName>
                                        </p:attrNameLst>
                                      </p:cBhvr>
                                      <p:tavLst>
                                        <p:tav tm="0">
                                          <p:val>
                                            <p:strVal val="#ppt_x"/>
                                          </p:val>
                                        </p:tav>
                                        <p:tav tm="100000">
                                          <p:val>
                                            <p:strVal val="#ppt_x"/>
                                          </p:val>
                                        </p:tav>
                                      </p:tavLst>
                                    </p:anim>
                                    <p:anim calcmode="lin" valueType="num">
                                      <p:cBhvr additive="base">
                                        <p:cTn id="65" dur="500" fill="hold"/>
                                        <p:tgtEl>
                                          <p:spTgt spid="3">
                                            <p:graphicEl>
                                              <a:dgm id="{A240B29C-B076-402E-A54D-B86E2DE2C285}"/>
                                            </p:graphic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3">
                                            <p:graphicEl>
                                              <a:dgm id="{3E549C3F-7FA2-48CA-845D-0A5D339175A5}"/>
                                            </p:graphicEl>
                                          </p:spTgt>
                                        </p:tgtEl>
                                        <p:attrNameLst>
                                          <p:attrName>style.visibility</p:attrName>
                                        </p:attrNameLst>
                                      </p:cBhvr>
                                      <p:to>
                                        <p:strVal val="visible"/>
                                      </p:to>
                                    </p:set>
                                    <p:anim calcmode="lin" valueType="num">
                                      <p:cBhvr additive="base">
                                        <p:cTn id="70" dur="500" fill="hold"/>
                                        <p:tgtEl>
                                          <p:spTgt spid="3">
                                            <p:graphicEl>
                                              <a:dgm id="{3E549C3F-7FA2-48CA-845D-0A5D339175A5}"/>
                                            </p:graphicEl>
                                          </p:spTgt>
                                        </p:tgtEl>
                                        <p:attrNameLst>
                                          <p:attrName>ppt_x</p:attrName>
                                        </p:attrNameLst>
                                      </p:cBhvr>
                                      <p:tavLst>
                                        <p:tav tm="0">
                                          <p:val>
                                            <p:strVal val="#ppt_x"/>
                                          </p:val>
                                        </p:tav>
                                        <p:tav tm="100000">
                                          <p:val>
                                            <p:strVal val="#ppt_x"/>
                                          </p:val>
                                        </p:tav>
                                      </p:tavLst>
                                    </p:anim>
                                    <p:anim calcmode="lin" valueType="num">
                                      <p:cBhvr additive="base">
                                        <p:cTn id="71" dur="500" fill="hold"/>
                                        <p:tgtEl>
                                          <p:spTgt spid="3">
                                            <p:graphicEl>
                                              <a:dgm id="{3E549C3F-7FA2-48CA-845D-0A5D339175A5}"/>
                                            </p:graphicEl>
                                          </p:spTgt>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
                                            <p:graphicEl>
                                              <a:dgm id="{BF372643-3107-4F67-924A-AD838A253800}"/>
                                            </p:graphicEl>
                                          </p:spTgt>
                                        </p:tgtEl>
                                        <p:attrNameLst>
                                          <p:attrName>style.visibility</p:attrName>
                                        </p:attrNameLst>
                                      </p:cBhvr>
                                      <p:to>
                                        <p:strVal val="visible"/>
                                      </p:to>
                                    </p:set>
                                    <p:anim calcmode="lin" valueType="num">
                                      <p:cBhvr additive="base">
                                        <p:cTn id="74" dur="500" fill="hold"/>
                                        <p:tgtEl>
                                          <p:spTgt spid="3">
                                            <p:graphicEl>
                                              <a:dgm id="{BF372643-3107-4F67-924A-AD838A253800}"/>
                                            </p:graphicEl>
                                          </p:spTgt>
                                        </p:tgtEl>
                                        <p:attrNameLst>
                                          <p:attrName>ppt_x</p:attrName>
                                        </p:attrNameLst>
                                      </p:cBhvr>
                                      <p:tavLst>
                                        <p:tav tm="0">
                                          <p:val>
                                            <p:strVal val="#ppt_x"/>
                                          </p:val>
                                        </p:tav>
                                        <p:tav tm="100000">
                                          <p:val>
                                            <p:strVal val="#ppt_x"/>
                                          </p:val>
                                        </p:tav>
                                      </p:tavLst>
                                    </p:anim>
                                    <p:anim calcmode="lin" valueType="num">
                                      <p:cBhvr additive="base">
                                        <p:cTn id="75" dur="500" fill="hold"/>
                                        <p:tgtEl>
                                          <p:spTgt spid="3">
                                            <p:graphicEl>
                                              <a:dgm id="{BF372643-3107-4F67-924A-AD838A253800}"/>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E9A777BD-B31D-431E-A155-58719A817194}"/>
              </a:ext>
            </a:extLst>
          </p:cNvPr>
          <p:cNvPicPr>
            <a:picLocks noChangeAspect="1"/>
          </p:cNvPicPr>
          <p:nvPr/>
        </p:nvPicPr>
        <p:blipFill>
          <a:blip r:embed="rId2"/>
          <a:stretch>
            <a:fillRect/>
          </a:stretch>
        </p:blipFill>
        <p:spPr>
          <a:xfrm>
            <a:off x="2703949" y="0"/>
            <a:ext cx="6784102" cy="6858000"/>
          </a:xfrm>
          <a:prstGeom prst="rect">
            <a:avLst/>
          </a:prstGeom>
        </p:spPr>
      </p:pic>
    </p:spTree>
    <p:extLst>
      <p:ext uri="{BB962C8B-B14F-4D97-AF65-F5344CB8AC3E}">
        <p14:creationId xmlns:p14="http://schemas.microsoft.com/office/powerpoint/2010/main" val="42127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A5E6211-2904-4F9C-8BF6-7CA9B67A55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2325" y="0"/>
            <a:ext cx="9144000" cy="6858000"/>
          </a:xfrm>
          <a:prstGeom prst="rect">
            <a:avLst/>
          </a:prstGeom>
        </p:spPr>
      </p:pic>
      <p:sp>
        <p:nvSpPr>
          <p:cNvPr id="7" name="Yuvarlatılmış Dikdörtgen 2">
            <a:extLst>
              <a:ext uri="{FF2B5EF4-FFF2-40B4-BE49-F238E27FC236}">
                <a16:creationId xmlns:a16="http://schemas.microsoft.com/office/drawing/2014/main" id="{7D3C1761-4697-45DB-BB88-27D60B5C4420}"/>
              </a:ext>
            </a:extLst>
          </p:cNvPr>
          <p:cNvSpPr/>
          <p:nvPr/>
        </p:nvSpPr>
        <p:spPr>
          <a:xfrm>
            <a:off x="1522326" y="5104562"/>
            <a:ext cx="9144000" cy="1753437"/>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a:t>“Kim Allah için hacceder de kötü söz ve davranışlardan sakınır ve günahlara sapmazsa -kul hakları hariç- annesinin onu doğurduğu günkü gibi günahlardan arınmış olarak döner.” (Buhari, Hac, 4)</a:t>
            </a:r>
          </a:p>
        </p:txBody>
      </p:sp>
    </p:spTree>
    <p:extLst>
      <p:ext uri="{BB962C8B-B14F-4D97-AF65-F5344CB8AC3E}">
        <p14:creationId xmlns:p14="http://schemas.microsoft.com/office/powerpoint/2010/main" val="138588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054630E3-AFEF-40CA-8072-8DC44C937B8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84449" y="0"/>
            <a:ext cx="7623102" cy="6858000"/>
          </a:xfrm>
          <a:prstGeom prst="rect">
            <a:avLst/>
          </a:prstGeom>
        </p:spPr>
      </p:pic>
    </p:spTree>
    <p:extLst>
      <p:ext uri="{BB962C8B-B14F-4D97-AF65-F5344CB8AC3E}">
        <p14:creationId xmlns:p14="http://schemas.microsoft.com/office/powerpoint/2010/main" val="345811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E8F81017-9824-426C-A4B7-4F763C4AAE4F}"/>
              </a:ext>
            </a:extLst>
          </p:cNvPr>
          <p:cNvSpPr/>
          <p:nvPr/>
        </p:nvSpPr>
        <p:spPr>
          <a:xfrm>
            <a:off x="174170" y="95461"/>
            <a:ext cx="11823562" cy="7486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İbadetlerle hayatına değer katmayan iflas etmiştir.</a:t>
            </a:r>
          </a:p>
        </p:txBody>
      </p:sp>
      <p:pic>
        <p:nvPicPr>
          <p:cNvPr id="3" name="Resim 2">
            <a:extLst>
              <a:ext uri="{FF2B5EF4-FFF2-40B4-BE49-F238E27FC236}">
                <a16:creationId xmlns:a16="http://schemas.microsoft.com/office/drawing/2014/main" id="{86390277-069F-44B2-BF25-9085B7AA0E72}"/>
              </a:ext>
            </a:extLst>
          </p:cNvPr>
          <p:cNvPicPr>
            <a:picLocks noChangeAspect="1"/>
          </p:cNvPicPr>
          <p:nvPr/>
        </p:nvPicPr>
        <p:blipFill>
          <a:blip r:embed="rId2"/>
          <a:stretch>
            <a:fillRect/>
          </a:stretch>
        </p:blipFill>
        <p:spPr>
          <a:xfrm>
            <a:off x="1024932" y="1241809"/>
            <a:ext cx="10483296" cy="5316410"/>
          </a:xfrm>
          <a:prstGeom prst="rect">
            <a:avLst/>
          </a:prstGeom>
        </p:spPr>
      </p:pic>
    </p:spTree>
    <p:extLst>
      <p:ext uri="{BB962C8B-B14F-4D97-AF65-F5344CB8AC3E}">
        <p14:creationId xmlns:p14="http://schemas.microsoft.com/office/powerpoint/2010/main" val="74455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B1912F8A-7412-42AB-BB86-F118F5D952EC}"/>
              </a:ext>
            </a:extLst>
          </p:cNvPr>
          <p:cNvSpPr txBox="1"/>
          <p:nvPr/>
        </p:nvSpPr>
        <p:spPr>
          <a:xfrm>
            <a:off x="552659" y="1443841"/>
            <a:ext cx="10922559" cy="3970318"/>
          </a:xfrm>
          <a:prstGeom prst="rect">
            <a:avLst/>
          </a:prstGeom>
          <a:noFill/>
        </p:spPr>
        <p:txBody>
          <a:bodyPr wrap="square">
            <a:spAutoFit/>
          </a:bodyPr>
          <a:lstStyle/>
          <a:p>
            <a:pPr algn="just"/>
            <a:r>
              <a:rPr lang="tr-TR" sz="2800" dirty="0"/>
              <a:t>Ebu </a:t>
            </a:r>
            <a:r>
              <a:rPr lang="tr-TR" sz="2800" dirty="0" err="1"/>
              <a:t>Hureyre</a:t>
            </a:r>
            <a:r>
              <a:rPr lang="tr-TR" sz="2800" dirty="0"/>
              <a:t> (</a:t>
            </a:r>
            <a:r>
              <a:rPr lang="tr-TR" sz="2800" dirty="0" err="1"/>
              <a:t>r.a</a:t>
            </a:r>
            <a:r>
              <a:rPr lang="tr-TR" sz="2800" dirty="0"/>
              <a:t>.)’</a:t>
            </a:r>
            <a:r>
              <a:rPr lang="tr-TR" sz="2800" dirty="0" err="1"/>
              <a:t>nin</a:t>
            </a:r>
            <a:r>
              <a:rPr lang="tr-TR" sz="2800" dirty="0"/>
              <a:t> rivayet ettiği bir hadiste sevgili Peygamberimiz (</a:t>
            </a:r>
            <a:r>
              <a:rPr lang="tr-TR" sz="2800" dirty="0" err="1"/>
              <a:t>s.a.s</a:t>
            </a:r>
            <a:r>
              <a:rPr lang="tr-TR" sz="2800" dirty="0"/>
              <a:t>.) arkadaşlarına şu soruyu yöneltti: "Müflis kimdir, biliyor musunuz?" </a:t>
            </a:r>
            <a:r>
              <a:rPr lang="tr-TR" sz="2800" dirty="0" err="1"/>
              <a:t>Ashab</a:t>
            </a:r>
            <a:r>
              <a:rPr lang="tr-TR" sz="2800" dirty="0"/>
              <a:t>, "Bize göre müflis, parası ve malı olmayandır" dediler. Bunun üzerine Hz. Peygamber, "Ümmetimin müflisi, kıyamet gününe; namaz, oruç ve zekât görevlerini yerine getirdiği halde, ona-buna sövmüş, iftira etmiş, şunun-bunun (haksız yere) malını yemiş, kanınım dökmüş , onu-bunu dövmüş olarak gelen kimsedir. Bu kişinin iyiliklerinin sevabından hak sahiplerine verilir. Borcu ödenmeden sevabı biterse, diğerlerinin günahları ona yüklenir, sonra da Cehenneme atılır" buyurdu. (Müslim, </a:t>
            </a:r>
            <a:r>
              <a:rPr lang="tr-TR" sz="2800" dirty="0" err="1"/>
              <a:t>Birr</a:t>
            </a:r>
            <a:r>
              <a:rPr lang="tr-TR" sz="2800" dirty="0"/>
              <a:t>, H. No: 59) </a:t>
            </a:r>
          </a:p>
        </p:txBody>
      </p:sp>
    </p:spTree>
    <p:extLst>
      <p:ext uri="{BB962C8B-B14F-4D97-AF65-F5344CB8AC3E}">
        <p14:creationId xmlns:p14="http://schemas.microsoft.com/office/powerpoint/2010/main" val="2504783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500743" y="1622610"/>
            <a:ext cx="13193486" cy="1475013"/>
          </a:xfrm>
        </p:spPr>
        <p:txBody>
          <a:bodyPr>
            <a:noAutofit/>
          </a:bodyPr>
          <a:lstStyle/>
          <a:p>
            <a:pPr algn="ctr"/>
            <a:r>
              <a:rPr lang="tr-TR" sz="8800" cap="none" dirty="0">
                <a:ln w="0"/>
                <a:solidFill>
                  <a:schemeClr val="accent1">
                    <a:lumMod val="90000"/>
                    <a:lumOff val="10000"/>
                  </a:schemeClr>
                </a:solidFill>
                <a:effectLst>
                  <a:outerShdw blurRad="38100" dist="19050" dir="2700000" algn="tl" rotWithShape="0">
                    <a:schemeClr val="dk1">
                      <a:alpha val="40000"/>
                    </a:schemeClr>
                  </a:outerShdw>
                </a:effectLst>
              </a:rPr>
              <a:t>İslam'da İbadet </a:t>
            </a:r>
            <a:br>
              <a:rPr lang="tr-TR" sz="8800" cap="none" dirty="0">
                <a:ln w="0"/>
                <a:solidFill>
                  <a:schemeClr val="accent1">
                    <a:lumMod val="90000"/>
                    <a:lumOff val="10000"/>
                  </a:schemeClr>
                </a:solidFill>
                <a:effectLst>
                  <a:outerShdw blurRad="38100" dist="19050" dir="2700000" algn="tl" rotWithShape="0">
                    <a:schemeClr val="dk1">
                      <a:alpha val="40000"/>
                    </a:schemeClr>
                  </a:outerShdw>
                </a:effectLst>
              </a:rPr>
            </a:br>
            <a:r>
              <a:rPr lang="tr-TR" sz="8800" cap="none" dirty="0">
                <a:ln w="0"/>
                <a:solidFill>
                  <a:schemeClr val="accent1">
                    <a:lumMod val="90000"/>
                    <a:lumOff val="10000"/>
                  </a:schemeClr>
                </a:solidFill>
                <a:effectLst>
                  <a:outerShdw blurRad="38100" dist="19050" dir="2700000" algn="tl" rotWithShape="0">
                    <a:schemeClr val="dk1">
                      <a:alpha val="40000"/>
                    </a:schemeClr>
                  </a:outerShdw>
                </a:effectLst>
              </a:rPr>
              <a:t>Ahlak İlişkisi</a:t>
            </a:r>
            <a:endParaRPr lang="tr-TR" sz="13800" cap="none" dirty="0">
              <a:ln w="0"/>
              <a:solidFill>
                <a:schemeClr val="accent1">
                  <a:lumMod val="90000"/>
                  <a:lumOff val="10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2481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47D2E106-2D62-4811-9927-BA347F826E07}"/>
              </a:ext>
            </a:extLst>
          </p:cNvPr>
          <p:cNvPicPr>
            <a:picLocks noChangeAspect="1"/>
          </p:cNvPicPr>
          <p:nvPr/>
        </p:nvPicPr>
        <p:blipFill>
          <a:blip r:embed="rId2"/>
          <a:stretch>
            <a:fillRect/>
          </a:stretch>
        </p:blipFill>
        <p:spPr>
          <a:xfrm>
            <a:off x="1618129" y="0"/>
            <a:ext cx="8955741" cy="6858000"/>
          </a:xfrm>
          <a:prstGeom prst="rect">
            <a:avLst/>
          </a:prstGeom>
        </p:spPr>
      </p:pic>
      <p:sp>
        <p:nvSpPr>
          <p:cNvPr id="3" name="Metin kutusu 2">
            <a:extLst>
              <a:ext uri="{FF2B5EF4-FFF2-40B4-BE49-F238E27FC236}">
                <a16:creationId xmlns:a16="http://schemas.microsoft.com/office/drawing/2014/main" id="{150F0646-6E51-4649-BF30-67B5FC0F0E8A}"/>
              </a:ext>
            </a:extLst>
          </p:cNvPr>
          <p:cNvSpPr txBox="1"/>
          <p:nvPr/>
        </p:nvSpPr>
        <p:spPr>
          <a:xfrm>
            <a:off x="1618129" y="4795897"/>
            <a:ext cx="6690528" cy="206210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tr-TR" sz="3200" dirty="0"/>
              <a:t>Kendileri zaruret içinde bulunsalar bile onları kendilerine tercih ederler. Kim nefsinin cimriliğinden korunursa, işte onlar kurtuluşa erenlerdir. (Haşr, 9) </a:t>
            </a:r>
          </a:p>
        </p:txBody>
      </p:sp>
    </p:spTree>
    <p:extLst>
      <p:ext uri="{BB962C8B-B14F-4D97-AF65-F5344CB8AC3E}">
        <p14:creationId xmlns:p14="http://schemas.microsoft.com/office/powerpoint/2010/main" val="306798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67E62807-57B8-4DE5-B20C-D765141B49EC}"/>
              </a:ext>
            </a:extLst>
          </p:cNvPr>
          <p:cNvPicPr>
            <a:picLocks noChangeAspect="1"/>
          </p:cNvPicPr>
          <p:nvPr/>
        </p:nvPicPr>
        <p:blipFill>
          <a:blip r:embed="rId2"/>
          <a:stretch>
            <a:fillRect/>
          </a:stretch>
        </p:blipFill>
        <p:spPr>
          <a:xfrm>
            <a:off x="0" y="0"/>
            <a:ext cx="12192000" cy="6858000"/>
          </a:xfrm>
          <a:prstGeom prst="rect">
            <a:avLst/>
          </a:prstGeom>
        </p:spPr>
      </p:pic>
      <p:sp>
        <p:nvSpPr>
          <p:cNvPr id="2" name="Yuvarlatılmış Dikdörtgen 2">
            <a:extLst>
              <a:ext uri="{FF2B5EF4-FFF2-40B4-BE49-F238E27FC236}">
                <a16:creationId xmlns:a16="http://schemas.microsoft.com/office/drawing/2014/main" id="{BA598B5D-BF83-479B-9750-C82AA9971327}"/>
              </a:ext>
            </a:extLst>
          </p:cNvPr>
          <p:cNvSpPr/>
          <p:nvPr/>
        </p:nvSpPr>
        <p:spPr>
          <a:xfrm>
            <a:off x="65315" y="5054321"/>
            <a:ext cx="12061370" cy="1728317"/>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200" dirty="0"/>
              <a:t>Ayet ve hadislerden anlaşıldığı üzere ibadet ile güzel ahlak arasında güçlü bir ilişki vardır. İbadetler kişinin birçok ahlaki erdemi kazanmasına vesile olmaktadır.</a:t>
            </a:r>
          </a:p>
        </p:txBody>
      </p:sp>
    </p:spTree>
    <p:extLst>
      <p:ext uri="{BB962C8B-B14F-4D97-AF65-F5344CB8AC3E}">
        <p14:creationId xmlns:p14="http://schemas.microsoft.com/office/powerpoint/2010/main" val="52001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30FB6041-57C1-4A1F-978E-20009BAA51C0}"/>
              </a:ext>
            </a:extLst>
          </p:cNvPr>
          <p:cNvSpPr txBox="1"/>
          <p:nvPr/>
        </p:nvSpPr>
        <p:spPr>
          <a:xfrm>
            <a:off x="3207937" y="111760"/>
            <a:ext cx="6094324" cy="369332"/>
          </a:xfrm>
          <a:prstGeom prst="rect">
            <a:avLst/>
          </a:prstGeom>
          <a:noFill/>
        </p:spPr>
        <p:txBody>
          <a:bodyPr wrap="square">
            <a:spAutoFit/>
          </a:bodyPr>
          <a:lstStyle/>
          <a:p>
            <a:r>
              <a:rPr lang="tr-TR" dirty="0"/>
              <a:t>https://www.youtube.com/watch?v=lQHwWfS2bDY</a:t>
            </a:r>
          </a:p>
        </p:txBody>
      </p:sp>
      <p:pic>
        <p:nvPicPr>
          <p:cNvPr id="2" name="Çevrimiçi Medya 1" title="Sizde Bir Türlü Bizde Bir Türlü ( Hem Hocam Hem Babam İle Birlikte Seslendirdiğimiz İlahi )">
            <a:hlinkClick r:id="" action="ppaction://media"/>
            <a:extLst>
              <a:ext uri="{FF2B5EF4-FFF2-40B4-BE49-F238E27FC236}">
                <a16:creationId xmlns:a16="http://schemas.microsoft.com/office/drawing/2014/main" id="{B5DCE7D8-579F-41EB-8966-04C3BF0C0844}"/>
              </a:ext>
            </a:extLst>
          </p:cNvPr>
          <p:cNvPicPr>
            <a:picLocks noRot="1" noChangeAspect="1"/>
          </p:cNvPicPr>
          <p:nvPr>
            <a:videoFile r:link="rId1"/>
          </p:nvPr>
        </p:nvPicPr>
        <p:blipFill>
          <a:blip r:embed="rId3"/>
          <a:stretch>
            <a:fillRect/>
          </a:stretch>
        </p:blipFill>
        <p:spPr>
          <a:xfrm>
            <a:off x="425961" y="481092"/>
            <a:ext cx="11336725" cy="6376908"/>
          </a:xfrm>
          <a:prstGeom prst="rect">
            <a:avLst/>
          </a:prstGeom>
        </p:spPr>
      </p:pic>
    </p:spTree>
    <p:extLst>
      <p:ext uri="{BB962C8B-B14F-4D97-AF65-F5344CB8AC3E}">
        <p14:creationId xmlns:p14="http://schemas.microsoft.com/office/powerpoint/2010/main" val="18441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a:extLst>
              <a:ext uri="{FF2B5EF4-FFF2-40B4-BE49-F238E27FC236}">
                <a16:creationId xmlns:a16="http://schemas.microsoft.com/office/drawing/2014/main" id="{E885624C-A892-4594-9E27-AC180EEA5C51}"/>
              </a:ext>
            </a:extLst>
          </p:cNvPr>
          <p:cNvGraphicFramePr/>
          <p:nvPr>
            <p:extLst>
              <p:ext uri="{D42A27DB-BD31-4B8C-83A1-F6EECF244321}">
                <p14:modId xmlns:p14="http://schemas.microsoft.com/office/powerpoint/2010/main" val="3081564094"/>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280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473B91DA-29AA-4301-8512-D8B55ACAB350}"/>
                                            </p:graphicEl>
                                          </p:spTgt>
                                        </p:tgtEl>
                                        <p:attrNameLst>
                                          <p:attrName>style.visibility</p:attrName>
                                        </p:attrNameLst>
                                      </p:cBhvr>
                                      <p:to>
                                        <p:strVal val="visible"/>
                                      </p:to>
                                    </p:set>
                                    <p:animEffect transition="in" filter="fade">
                                      <p:cBhvr>
                                        <p:cTn id="7" dur="1000"/>
                                        <p:tgtEl>
                                          <p:spTgt spid="2">
                                            <p:graphicEl>
                                              <a:dgm id="{473B91DA-29AA-4301-8512-D8B55ACAB350}"/>
                                            </p:graphicEl>
                                          </p:spTgt>
                                        </p:tgtEl>
                                      </p:cBhvr>
                                    </p:animEffect>
                                    <p:anim calcmode="lin" valueType="num">
                                      <p:cBhvr>
                                        <p:cTn id="8" dur="1000" fill="hold"/>
                                        <p:tgtEl>
                                          <p:spTgt spid="2">
                                            <p:graphicEl>
                                              <a:dgm id="{473B91DA-29AA-4301-8512-D8B55ACAB350}"/>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473B91DA-29AA-4301-8512-D8B55ACAB350}"/>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B0EDE485-CF16-4986-8FD3-69C8E67C6B7A}"/>
                                            </p:graphicEl>
                                          </p:spTgt>
                                        </p:tgtEl>
                                        <p:attrNameLst>
                                          <p:attrName>style.visibility</p:attrName>
                                        </p:attrNameLst>
                                      </p:cBhvr>
                                      <p:to>
                                        <p:strVal val="visible"/>
                                      </p:to>
                                    </p:set>
                                    <p:animEffect transition="in" filter="fade">
                                      <p:cBhvr>
                                        <p:cTn id="14" dur="1000"/>
                                        <p:tgtEl>
                                          <p:spTgt spid="2">
                                            <p:graphicEl>
                                              <a:dgm id="{B0EDE485-CF16-4986-8FD3-69C8E67C6B7A}"/>
                                            </p:graphicEl>
                                          </p:spTgt>
                                        </p:tgtEl>
                                      </p:cBhvr>
                                    </p:animEffect>
                                    <p:anim calcmode="lin" valueType="num">
                                      <p:cBhvr>
                                        <p:cTn id="15" dur="1000" fill="hold"/>
                                        <p:tgtEl>
                                          <p:spTgt spid="2">
                                            <p:graphicEl>
                                              <a:dgm id="{B0EDE485-CF16-4986-8FD3-69C8E67C6B7A}"/>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B0EDE485-CF16-4986-8FD3-69C8E67C6B7A}"/>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graphicEl>
                                              <a:dgm id="{80BE95AB-6C7A-4202-B18C-F794DD355F4A}"/>
                                            </p:graphicEl>
                                          </p:spTgt>
                                        </p:tgtEl>
                                        <p:attrNameLst>
                                          <p:attrName>style.visibility</p:attrName>
                                        </p:attrNameLst>
                                      </p:cBhvr>
                                      <p:to>
                                        <p:strVal val="visible"/>
                                      </p:to>
                                    </p:set>
                                    <p:animEffect transition="in" filter="fade">
                                      <p:cBhvr>
                                        <p:cTn id="19" dur="1000"/>
                                        <p:tgtEl>
                                          <p:spTgt spid="2">
                                            <p:graphicEl>
                                              <a:dgm id="{80BE95AB-6C7A-4202-B18C-F794DD355F4A}"/>
                                            </p:graphicEl>
                                          </p:spTgt>
                                        </p:tgtEl>
                                      </p:cBhvr>
                                    </p:animEffect>
                                    <p:anim calcmode="lin" valueType="num">
                                      <p:cBhvr>
                                        <p:cTn id="20" dur="1000" fill="hold"/>
                                        <p:tgtEl>
                                          <p:spTgt spid="2">
                                            <p:graphicEl>
                                              <a:dgm id="{80BE95AB-6C7A-4202-B18C-F794DD355F4A}"/>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80BE95AB-6C7A-4202-B18C-F794DD355F4A}"/>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graphicEl>
                                              <a:dgm id="{E3941A31-AE8A-4BB1-861A-15330260BAA4}"/>
                                            </p:graphicEl>
                                          </p:spTgt>
                                        </p:tgtEl>
                                        <p:attrNameLst>
                                          <p:attrName>style.visibility</p:attrName>
                                        </p:attrNameLst>
                                      </p:cBhvr>
                                      <p:to>
                                        <p:strVal val="visible"/>
                                      </p:to>
                                    </p:set>
                                    <p:animEffect transition="in" filter="fade">
                                      <p:cBhvr>
                                        <p:cTn id="26" dur="1000"/>
                                        <p:tgtEl>
                                          <p:spTgt spid="2">
                                            <p:graphicEl>
                                              <a:dgm id="{E3941A31-AE8A-4BB1-861A-15330260BAA4}"/>
                                            </p:graphicEl>
                                          </p:spTgt>
                                        </p:tgtEl>
                                      </p:cBhvr>
                                    </p:animEffect>
                                    <p:anim calcmode="lin" valueType="num">
                                      <p:cBhvr>
                                        <p:cTn id="27" dur="1000" fill="hold"/>
                                        <p:tgtEl>
                                          <p:spTgt spid="2">
                                            <p:graphicEl>
                                              <a:dgm id="{E3941A31-AE8A-4BB1-861A-15330260BAA4}"/>
                                            </p:graphicEl>
                                          </p:spTgt>
                                        </p:tgtEl>
                                        <p:attrNameLst>
                                          <p:attrName>ppt_x</p:attrName>
                                        </p:attrNameLst>
                                      </p:cBhvr>
                                      <p:tavLst>
                                        <p:tav tm="0">
                                          <p:val>
                                            <p:strVal val="#ppt_x"/>
                                          </p:val>
                                        </p:tav>
                                        <p:tav tm="100000">
                                          <p:val>
                                            <p:strVal val="#ppt_x"/>
                                          </p:val>
                                        </p:tav>
                                      </p:tavLst>
                                    </p:anim>
                                    <p:anim calcmode="lin" valueType="num">
                                      <p:cBhvr>
                                        <p:cTn id="28" dur="1000" fill="hold"/>
                                        <p:tgtEl>
                                          <p:spTgt spid="2">
                                            <p:graphicEl>
                                              <a:dgm id="{E3941A31-AE8A-4BB1-861A-15330260BAA4}"/>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
                                            <p:graphicEl>
                                              <a:dgm id="{8B881D7E-7079-4E08-BC95-07B5AC45C7B5}"/>
                                            </p:graphicEl>
                                          </p:spTgt>
                                        </p:tgtEl>
                                        <p:attrNameLst>
                                          <p:attrName>style.visibility</p:attrName>
                                        </p:attrNameLst>
                                      </p:cBhvr>
                                      <p:to>
                                        <p:strVal val="visible"/>
                                      </p:to>
                                    </p:set>
                                    <p:animEffect transition="in" filter="fade">
                                      <p:cBhvr>
                                        <p:cTn id="31" dur="1000"/>
                                        <p:tgtEl>
                                          <p:spTgt spid="2">
                                            <p:graphicEl>
                                              <a:dgm id="{8B881D7E-7079-4E08-BC95-07B5AC45C7B5}"/>
                                            </p:graphicEl>
                                          </p:spTgt>
                                        </p:tgtEl>
                                      </p:cBhvr>
                                    </p:animEffect>
                                    <p:anim calcmode="lin" valueType="num">
                                      <p:cBhvr>
                                        <p:cTn id="32" dur="1000" fill="hold"/>
                                        <p:tgtEl>
                                          <p:spTgt spid="2">
                                            <p:graphicEl>
                                              <a:dgm id="{8B881D7E-7079-4E08-BC95-07B5AC45C7B5}"/>
                                            </p:graphicEl>
                                          </p:spTgt>
                                        </p:tgtEl>
                                        <p:attrNameLst>
                                          <p:attrName>ppt_x</p:attrName>
                                        </p:attrNameLst>
                                      </p:cBhvr>
                                      <p:tavLst>
                                        <p:tav tm="0">
                                          <p:val>
                                            <p:strVal val="#ppt_x"/>
                                          </p:val>
                                        </p:tav>
                                        <p:tav tm="100000">
                                          <p:val>
                                            <p:strVal val="#ppt_x"/>
                                          </p:val>
                                        </p:tav>
                                      </p:tavLst>
                                    </p:anim>
                                    <p:anim calcmode="lin" valueType="num">
                                      <p:cBhvr>
                                        <p:cTn id="33" dur="1000" fill="hold"/>
                                        <p:tgtEl>
                                          <p:spTgt spid="2">
                                            <p:graphicEl>
                                              <a:dgm id="{8B881D7E-7079-4E08-BC95-07B5AC45C7B5}"/>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graphicEl>
                                              <a:dgm id="{CAA3D870-3EF9-41A5-B19B-AE64A6C6A097}"/>
                                            </p:graphicEl>
                                          </p:spTgt>
                                        </p:tgtEl>
                                        <p:attrNameLst>
                                          <p:attrName>style.visibility</p:attrName>
                                        </p:attrNameLst>
                                      </p:cBhvr>
                                      <p:to>
                                        <p:strVal val="visible"/>
                                      </p:to>
                                    </p:set>
                                    <p:animEffect transition="in" filter="fade">
                                      <p:cBhvr>
                                        <p:cTn id="38" dur="1000"/>
                                        <p:tgtEl>
                                          <p:spTgt spid="2">
                                            <p:graphicEl>
                                              <a:dgm id="{CAA3D870-3EF9-41A5-B19B-AE64A6C6A097}"/>
                                            </p:graphicEl>
                                          </p:spTgt>
                                        </p:tgtEl>
                                      </p:cBhvr>
                                    </p:animEffect>
                                    <p:anim calcmode="lin" valueType="num">
                                      <p:cBhvr>
                                        <p:cTn id="39" dur="1000" fill="hold"/>
                                        <p:tgtEl>
                                          <p:spTgt spid="2">
                                            <p:graphicEl>
                                              <a:dgm id="{CAA3D870-3EF9-41A5-B19B-AE64A6C6A097}"/>
                                            </p:graphicEl>
                                          </p:spTgt>
                                        </p:tgtEl>
                                        <p:attrNameLst>
                                          <p:attrName>ppt_x</p:attrName>
                                        </p:attrNameLst>
                                      </p:cBhvr>
                                      <p:tavLst>
                                        <p:tav tm="0">
                                          <p:val>
                                            <p:strVal val="#ppt_x"/>
                                          </p:val>
                                        </p:tav>
                                        <p:tav tm="100000">
                                          <p:val>
                                            <p:strVal val="#ppt_x"/>
                                          </p:val>
                                        </p:tav>
                                      </p:tavLst>
                                    </p:anim>
                                    <p:anim calcmode="lin" valueType="num">
                                      <p:cBhvr>
                                        <p:cTn id="40" dur="1000" fill="hold"/>
                                        <p:tgtEl>
                                          <p:spTgt spid="2">
                                            <p:graphicEl>
                                              <a:dgm id="{CAA3D870-3EF9-41A5-B19B-AE64A6C6A097}"/>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
                                            <p:graphicEl>
                                              <a:dgm id="{DE5E852A-9EB3-4655-A3A5-EDAF53F8EE00}"/>
                                            </p:graphicEl>
                                          </p:spTgt>
                                        </p:tgtEl>
                                        <p:attrNameLst>
                                          <p:attrName>style.visibility</p:attrName>
                                        </p:attrNameLst>
                                      </p:cBhvr>
                                      <p:to>
                                        <p:strVal val="visible"/>
                                      </p:to>
                                    </p:set>
                                    <p:animEffect transition="in" filter="fade">
                                      <p:cBhvr>
                                        <p:cTn id="43" dur="1000"/>
                                        <p:tgtEl>
                                          <p:spTgt spid="2">
                                            <p:graphicEl>
                                              <a:dgm id="{DE5E852A-9EB3-4655-A3A5-EDAF53F8EE00}"/>
                                            </p:graphicEl>
                                          </p:spTgt>
                                        </p:tgtEl>
                                      </p:cBhvr>
                                    </p:animEffect>
                                    <p:anim calcmode="lin" valueType="num">
                                      <p:cBhvr>
                                        <p:cTn id="44" dur="1000" fill="hold"/>
                                        <p:tgtEl>
                                          <p:spTgt spid="2">
                                            <p:graphicEl>
                                              <a:dgm id="{DE5E852A-9EB3-4655-A3A5-EDAF53F8EE00}"/>
                                            </p:graphicEl>
                                          </p:spTgt>
                                        </p:tgtEl>
                                        <p:attrNameLst>
                                          <p:attrName>ppt_x</p:attrName>
                                        </p:attrNameLst>
                                      </p:cBhvr>
                                      <p:tavLst>
                                        <p:tav tm="0">
                                          <p:val>
                                            <p:strVal val="#ppt_x"/>
                                          </p:val>
                                        </p:tav>
                                        <p:tav tm="100000">
                                          <p:val>
                                            <p:strVal val="#ppt_x"/>
                                          </p:val>
                                        </p:tav>
                                      </p:tavLst>
                                    </p:anim>
                                    <p:anim calcmode="lin" valueType="num">
                                      <p:cBhvr>
                                        <p:cTn id="45" dur="1000" fill="hold"/>
                                        <p:tgtEl>
                                          <p:spTgt spid="2">
                                            <p:graphicEl>
                                              <a:dgm id="{DE5E852A-9EB3-4655-A3A5-EDAF53F8EE00}"/>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
                                            <p:graphicEl>
                                              <a:dgm id="{121EAB4D-A7A9-44F1-9813-9F4F6CCBFF2F}"/>
                                            </p:graphicEl>
                                          </p:spTgt>
                                        </p:tgtEl>
                                        <p:attrNameLst>
                                          <p:attrName>style.visibility</p:attrName>
                                        </p:attrNameLst>
                                      </p:cBhvr>
                                      <p:to>
                                        <p:strVal val="visible"/>
                                      </p:to>
                                    </p:set>
                                    <p:animEffect transition="in" filter="fade">
                                      <p:cBhvr>
                                        <p:cTn id="50" dur="1000"/>
                                        <p:tgtEl>
                                          <p:spTgt spid="2">
                                            <p:graphicEl>
                                              <a:dgm id="{121EAB4D-A7A9-44F1-9813-9F4F6CCBFF2F}"/>
                                            </p:graphicEl>
                                          </p:spTgt>
                                        </p:tgtEl>
                                      </p:cBhvr>
                                    </p:animEffect>
                                    <p:anim calcmode="lin" valueType="num">
                                      <p:cBhvr>
                                        <p:cTn id="51" dur="1000" fill="hold"/>
                                        <p:tgtEl>
                                          <p:spTgt spid="2">
                                            <p:graphicEl>
                                              <a:dgm id="{121EAB4D-A7A9-44F1-9813-9F4F6CCBFF2F}"/>
                                            </p:graphicEl>
                                          </p:spTgt>
                                        </p:tgtEl>
                                        <p:attrNameLst>
                                          <p:attrName>ppt_x</p:attrName>
                                        </p:attrNameLst>
                                      </p:cBhvr>
                                      <p:tavLst>
                                        <p:tav tm="0">
                                          <p:val>
                                            <p:strVal val="#ppt_x"/>
                                          </p:val>
                                        </p:tav>
                                        <p:tav tm="100000">
                                          <p:val>
                                            <p:strVal val="#ppt_x"/>
                                          </p:val>
                                        </p:tav>
                                      </p:tavLst>
                                    </p:anim>
                                    <p:anim calcmode="lin" valueType="num">
                                      <p:cBhvr>
                                        <p:cTn id="52" dur="1000" fill="hold"/>
                                        <p:tgtEl>
                                          <p:spTgt spid="2">
                                            <p:graphicEl>
                                              <a:dgm id="{121EAB4D-A7A9-44F1-9813-9F4F6CCBFF2F}"/>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
                                            <p:graphicEl>
                                              <a:dgm id="{B954BE4F-313B-4251-A6D5-A3C7B976D5ED}"/>
                                            </p:graphicEl>
                                          </p:spTgt>
                                        </p:tgtEl>
                                        <p:attrNameLst>
                                          <p:attrName>style.visibility</p:attrName>
                                        </p:attrNameLst>
                                      </p:cBhvr>
                                      <p:to>
                                        <p:strVal val="visible"/>
                                      </p:to>
                                    </p:set>
                                    <p:animEffect transition="in" filter="fade">
                                      <p:cBhvr>
                                        <p:cTn id="55" dur="1000"/>
                                        <p:tgtEl>
                                          <p:spTgt spid="2">
                                            <p:graphicEl>
                                              <a:dgm id="{B954BE4F-313B-4251-A6D5-A3C7B976D5ED}"/>
                                            </p:graphicEl>
                                          </p:spTgt>
                                        </p:tgtEl>
                                      </p:cBhvr>
                                    </p:animEffect>
                                    <p:anim calcmode="lin" valueType="num">
                                      <p:cBhvr>
                                        <p:cTn id="56" dur="1000" fill="hold"/>
                                        <p:tgtEl>
                                          <p:spTgt spid="2">
                                            <p:graphicEl>
                                              <a:dgm id="{B954BE4F-313B-4251-A6D5-A3C7B976D5ED}"/>
                                            </p:graphicEl>
                                          </p:spTgt>
                                        </p:tgtEl>
                                        <p:attrNameLst>
                                          <p:attrName>ppt_x</p:attrName>
                                        </p:attrNameLst>
                                      </p:cBhvr>
                                      <p:tavLst>
                                        <p:tav tm="0">
                                          <p:val>
                                            <p:strVal val="#ppt_x"/>
                                          </p:val>
                                        </p:tav>
                                        <p:tav tm="100000">
                                          <p:val>
                                            <p:strVal val="#ppt_x"/>
                                          </p:val>
                                        </p:tav>
                                      </p:tavLst>
                                    </p:anim>
                                    <p:anim calcmode="lin" valueType="num">
                                      <p:cBhvr>
                                        <p:cTn id="57" dur="1000" fill="hold"/>
                                        <p:tgtEl>
                                          <p:spTgt spid="2">
                                            <p:graphicEl>
                                              <a:dgm id="{B954BE4F-313B-4251-A6D5-A3C7B976D5ED}"/>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iyagram 21">
            <a:extLst>
              <a:ext uri="{FF2B5EF4-FFF2-40B4-BE49-F238E27FC236}">
                <a16:creationId xmlns:a16="http://schemas.microsoft.com/office/drawing/2014/main" id="{EBD1077A-0867-41F2-B4CF-6AA246A35AF9}"/>
              </a:ext>
            </a:extLst>
          </p:cNvPr>
          <p:cNvGraphicFramePr/>
          <p:nvPr>
            <p:extLst>
              <p:ext uri="{D42A27DB-BD31-4B8C-83A1-F6EECF244321}">
                <p14:modId xmlns:p14="http://schemas.microsoft.com/office/powerpoint/2010/main" val="959576419"/>
              </p:ext>
            </p:extLst>
          </p:nvPr>
        </p:nvGraphicFramePr>
        <p:xfrm>
          <a:off x="0" y="1"/>
          <a:ext cx="1219199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898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graphicEl>
                                              <a:dgm id="{FC6EE555-3C6F-40E4-A364-1C5D0C671A9D}"/>
                                            </p:graphicEl>
                                          </p:spTgt>
                                        </p:tgtEl>
                                        <p:attrNameLst>
                                          <p:attrName>style.visibility</p:attrName>
                                        </p:attrNameLst>
                                      </p:cBhvr>
                                      <p:to>
                                        <p:strVal val="visible"/>
                                      </p:to>
                                    </p:set>
                                    <p:anim calcmode="lin" valueType="num">
                                      <p:cBhvr additive="base">
                                        <p:cTn id="7" dur="500" fill="hold"/>
                                        <p:tgtEl>
                                          <p:spTgt spid="22">
                                            <p:graphicEl>
                                              <a:dgm id="{FC6EE555-3C6F-40E4-A364-1C5D0C671A9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graphicEl>
                                              <a:dgm id="{FC6EE555-3C6F-40E4-A364-1C5D0C671A9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graphicEl>
                                              <a:dgm id="{66F12B78-CBD7-4112-BB89-50A32AB10E2A}"/>
                                            </p:graphicEl>
                                          </p:spTgt>
                                        </p:tgtEl>
                                        <p:attrNameLst>
                                          <p:attrName>style.visibility</p:attrName>
                                        </p:attrNameLst>
                                      </p:cBhvr>
                                      <p:to>
                                        <p:strVal val="visible"/>
                                      </p:to>
                                    </p:set>
                                    <p:anim calcmode="lin" valueType="num">
                                      <p:cBhvr additive="base">
                                        <p:cTn id="13" dur="500" fill="hold"/>
                                        <p:tgtEl>
                                          <p:spTgt spid="22">
                                            <p:graphicEl>
                                              <a:dgm id="{66F12B78-CBD7-4112-BB89-50A32AB10E2A}"/>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
                                            <p:graphicEl>
                                              <a:dgm id="{66F12B78-CBD7-4112-BB89-50A32AB10E2A}"/>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2">
                                            <p:graphicEl>
                                              <a:dgm id="{5752B0DF-4060-4552-8676-007F75B058E5}"/>
                                            </p:graphicEl>
                                          </p:spTgt>
                                        </p:tgtEl>
                                        <p:attrNameLst>
                                          <p:attrName>style.visibility</p:attrName>
                                        </p:attrNameLst>
                                      </p:cBhvr>
                                      <p:to>
                                        <p:strVal val="visible"/>
                                      </p:to>
                                    </p:set>
                                    <p:anim calcmode="lin" valueType="num">
                                      <p:cBhvr additive="base">
                                        <p:cTn id="17" dur="500" fill="hold"/>
                                        <p:tgtEl>
                                          <p:spTgt spid="22">
                                            <p:graphicEl>
                                              <a:dgm id="{5752B0DF-4060-4552-8676-007F75B058E5}"/>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
                                            <p:graphicEl>
                                              <a:dgm id="{5752B0DF-4060-4552-8676-007F75B058E5}"/>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2">
                                            <p:graphicEl>
                                              <a:dgm id="{0DFECDDA-E0A7-4DCA-90E5-1F2BA28606AC}"/>
                                            </p:graphicEl>
                                          </p:spTgt>
                                        </p:tgtEl>
                                        <p:attrNameLst>
                                          <p:attrName>style.visibility</p:attrName>
                                        </p:attrNameLst>
                                      </p:cBhvr>
                                      <p:to>
                                        <p:strVal val="visible"/>
                                      </p:to>
                                    </p:set>
                                    <p:anim calcmode="lin" valueType="num">
                                      <p:cBhvr additive="base">
                                        <p:cTn id="23" dur="500" fill="hold"/>
                                        <p:tgtEl>
                                          <p:spTgt spid="22">
                                            <p:graphicEl>
                                              <a:dgm id="{0DFECDDA-E0A7-4DCA-90E5-1F2BA28606AC}"/>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
                                            <p:graphicEl>
                                              <a:dgm id="{0DFECDDA-E0A7-4DCA-90E5-1F2BA28606AC}"/>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
                                            <p:graphicEl>
                                              <a:dgm id="{40DC44BB-540F-454E-94DA-37D822A24C17}"/>
                                            </p:graphicEl>
                                          </p:spTgt>
                                        </p:tgtEl>
                                        <p:attrNameLst>
                                          <p:attrName>style.visibility</p:attrName>
                                        </p:attrNameLst>
                                      </p:cBhvr>
                                      <p:to>
                                        <p:strVal val="visible"/>
                                      </p:to>
                                    </p:set>
                                    <p:anim calcmode="lin" valueType="num">
                                      <p:cBhvr additive="base">
                                        <p:cTn id="27" dur="500" fill="hold"/>
                                        <p:tgtEl>
                                          <p:spTgt spid="22">
                                            <p:graphicEl>
                                              <a:dgm id="{40DC44BB-540F-454E-94DA-37D822A24C17}"/>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22">
                                            <p:graphicEl>
                                              <a:dgm id="{40DC44BB-540F-454E-94DA-37D822A24C17}"/>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2">
                                            <p:graphicEl>
                                              <a:dgm id="{FD1E1A01-E7ED-4BE8-8A30-8AA0A81557CF}"/>
                                            </p:graphicEl>
                                          </p:spTgt>
                                        </p:tgtEl>
                                        <p:attrNameLst>
                                          <p:attrName>style.visibility</p:attrName>
                                        </p:attrNameLst>
                                      </p:cBhvr>
                                      <p:to>
                                        <p:strVal val="visible"/>
                                      </p:to>
                                    </p:set>
                                    <p:anim calcmode="lin" valueType="num">
                                      <p:cBhvr additive="base">
                                        <p:cTn id="33" dur="500" fill="hold"/>
                                        <p:tgtEl>
                                          <p:spTgt spid="22">
                                            <p:graphicEl>
                                              <a:dgm id="{FD1E1A01-E7ED-4BE8-8A30-8AA0A81557CF}"/>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22">
                                            <p:graphicEl>
                                              <a:dgm id="{FD1E1A01-E7ED-4BE8-8A30-8AA0A81557CF}"/>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2">
                                            <p:graphicEl>
                                              <a:dgm id="{F3EB0340-0032-4DCD-800D-57B456DC1787}"/>
                                            </p:graphicEl>
                                          </p:spTgt>
                                        </p:tgtEl>
                                        <p:attrNameLst>
                                          <p:attrName>style.visibility</p:attrName>
                                        </p:attrNameLst>
                                      </p:cBhvr>
                                      <p:to>
                                        <p:strVal val="visible"/>
                                      </p:to>
                                    </p:set>
                                    <p:anim calcmode="lin" valueType="num">
                                      <p:cBhvr additive="base">
                                        <p:cTn id="37" dur="500" fill="hold"/>
                                        <p:tgtEl>
                                          <p:spTgt spid="22">
                                            <p:graphicEl>
                                              <a:dgm id="{F3EB0340-0032-4DCD-800D-57B456DC1787}"/>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
                                            <p:graphicEl>
                                              <a:dgm id="{F3EB0340-0032-4DCD-800D-57B456DC1787}"/>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
                                            <p:graphicEl>
                                              <a:dgm id="{A97DD4F7-6877-4590-9456-254F4F0487B8}"/>
                                            </p:graphicEl>
                                          </p:spTgt>
                                        </p:tgtEl>
                                        <p:attrNameLst>
                                          <p:attrName>style.visibility</p:attrName>
                                        </p:attrNameLst>
                                      </p:cBhvr>
                                      <p:to>
                                        <p:strVal val="visible"/>
                                      </p:to>
                                    </p:set>
                                    <p:anim calcmode="lin" valueType="num">
                                      <p:cBhvr additive="base">
                                        <p:cTn id="43" dur="500" fill="hold"/>
                                        <p:tgtEl>
                                          <p:spTgt spid="22">
                                            <p:graphicEl>
                                              <a:dgm id="{A97DD4F7-6877-4590-9456-254F4F0487B8}"/>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
                                            <p:graphicEl>
                                              <a:dgm id="{A97DD4F7-6877-4590-9456-254F4F0487B8}"/>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2">
                                            <p:graphicEl>
                                              <a:dgm id="{6F4948DD-5F88-468A-B2EA-5650FADF6483}"/>
                                            </p:graphicEl>
                                          </p:spTgt>
                                        </p:tgtEl>
                                        <p:attrNameLst>
                                          <p:attrName>style.visibility</p:attrName>
                                        </p:attrNameLst>
                                      </p:cBhvr>
                                      <p:to>
                                        <p:strVal val="visible"/>
                                      </p:to>
                                    </p:set>
                                    <p:anim calcmode="lin" valueType="num">
                                      <p:cBhvr additive="base">
                                        <p:cTn id="47" dur="500" fill="hold"/>
                                        <p:tgtEl>
                                          <p:spTgt spid="22">
                                            <p:graphicEl>
                                              <a:dgm id="{6F4948DD-5F88-468A-B2EA-5650FADF6483}"/>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22">
                                            <p:graphicEl>
                                              <a:dgm id="{6F4948DD-5F88-468A-B2EA-5650FADF6483}"/>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2">
                                            <p:graphicEl>
                                              <a:dgm id="{22B3C0EC-8C45-40CC-9635-BCE3F710A561}"/>
                                            </p:graphicEl>
                                          </p:spTgt>
                                        </p:tgtEl>
                                        <p:attrNameLst>
                                          <p:attrName>style.visibility</p:attrName>
                                        </p:attrNameLst>
                                      </p:cBhvr>
                                      <p:to>
                                        <p:strVal val="visible"/>
                                      </p:to>
                                    </p:set>
                                    <p:anim calcmode="lin" valueType="num">
                                      <p:cBhvr additive="base">
                                        <p:cTn id="53" dur="500" fill="hold"/>
                                        <p:tgtEl>
                                          <p:spTgt spid="22">
                                            <p:graphicEl>
                                              <a:dgm id="{22B3C0EC-8C45-40CC-9635-BCE3F710A561}"/>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22">
                                            <p:graphicEl>
                                              <a:dgm id="{22B3C0EC-8C45-40CC-9635-BCE3F710A561}"/>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2">
                                            <p:graphicEl>
                                              <a:dgm id="{E4A27326-F233-4910-8C51-70D57CA30C8E}"/>
                                            </p:graphicEl>
                                          </p:spTgt>
                                        </p:tgtEl>
                                        <p:attrNameLst>
                                          <p:attrName>style.visibility</p:attrName>
                                        </p:attrNameLst>
                                      </p:cBhvr>
                                      <p:to>
                                        <p:strVal val="visible"/>
                                      </p:to>
                                    </p:set>
                                    <p:anim calcmode="lin" valueType="num">
                                      <p:cBhvr additive="base">
                                        <p:cTn id="57" dur="500" fill="hold"/>
                                        <p:tgtEl>
                                          <p:spTgt spid="22">
                                            <p:graphicEl>
                                              <a:dgm id="{E4A27326-F233-4910-8C51-70D57CA30C8E}"/>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22">
                                            <p:graphicEl>
                                              <a:dgm id="{E4A27326-F233-4910-8C51-70D57CA30C8E}"/>
                                            </p:graphic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2">
                                            <p:graphicEl>
                                              <a:dgm id="{F4927092-17A9-4727-895E-6196DBFDECC8}"/>
                                            </p:graphicEl>
                                          </p:spTgt>
                                        </p:tgtEl>
                                        <p:attrNameLst>
                                          <p:attrName>style.visibility</p:attrName>
                                        </p:attrNameLst>
                                      </p:cBhvr>
                                      <p:to>
                                        <p:strVal val="visible"/>
                                      </p:to>
                                    </p:set>
                                    <p:anim calcmode="lin" valueType="num">
                                      <p:cBhvr additive="base">
                                        <p:cTn id="63" dur="500" fill="hold"/>
                                        <p:tgtEl>
                                          <p:spTgt spid="22">
                                            <p:graphicEl>
                                              <a:dgm id="{F4927092-17A9-4727-895E-6196DBFDECC8}"/>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22">
                                            <p:graphicEl>
                                              <a:dgm id="{F4927092-17A9-4727-895E-6196DBFDECC8}"/>
                                            </p:graphic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
                                            <p:graphicEl>
                                              <a:dgm id="{63353C84-8C95-43C5-84A0-5A8DC3516F96}"/>
                                            </p:graphicEl>
                                          </p:spTgt>
                                        </p:tgtEl>
                                        <p:attrNameLst>
                                          <p:attrName>style.visibility</p:attrName>
                                        </p:attrNameLst>
                                      </p:cBhvr>
                                      <p:to>
                                        <p:strVal val="visible"/>
                                      </p:to>
                                    </p:set>
                                    <p:anim calcmode="lin" valueType="num">
                                      <p:cBhvr additive="base">
                                        <p:cTn id="67" dur="500" fill="hold"/>
                                        <p:tgtEl>
                                          <p:spTgt spid="22">
                                            <p:graphicEl>
                                              <a:dgm id="{63353C84-8C95-43C5-84A0-5A8DC3516F96}"/>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22">
                                            <p:graphicEl>
                                              <a:dgm id="{63353C84-8C95-43C5-84A0-5A8DC3516F96}"/>
                                            </p:graphic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2">
                                            <p:graphicEl>
                                              <a:dgm id="{0BD7E149-44BA-45D9-800E-0428371B95ED}"/>
                                            </p:graphicEl>
                                          </p:spTgt>
                                        </p:tgtEl>
                                        <p:attrNameLst>
                                          <p:attrName>style.visibility</p:attrName>
                                        </p:attrNameLst>
                                      </p:cBhvr>
                                      <p:to>
                                        <p:strVal val="visible"/>
                                      </p:to>
                                    </p:set>
                                    <p:anim calcmode="lin" valueType="num">
                                      <p:cBhvr additive="base">
                                        <p:cTn id="73" dur="500" fill="hold"/>
                                        <p:tgtEl>
                                          <p:spTgt spid="22">
                                            <p:graphicEl>
                                              <a:dgm id="{0BD7E149-44BA-45D9-800E-0428371B95ED}"/>
                                            </p:graphicEl>
                                          </p:spTgt>
                                        </p:tgtEl>
                                        <p:attrNameLst>
                                          <p:attrName>ppt_x</p:attrName>
                                        </p:attrNameLst>
                                      </p:cBhvr>
                                      <p:tavLst>
                                        <p:tav tm="0">
                                          <p:val>
                                            <p:strVal val="#ppt_x"/>
                                          </p:val>
                                        </p:tav>
                                        <p:tav tm="100000">
                                          <p:val>
                                            <p:strVal val="#ppt_x"/>
                                          </p:val>
                                        </p:tav>
                                      </p:tavLst>
                                    </p:anim>
                                    <p:anim calcmode="lin" valueType="num">
                                      <p:cBhvr additive="base">
                                        <p:cTn id="74" dur="500" fill="hold"/>
                                        <p:tgtEl>
                                          <p:spTgt spid="22">
                                            <p:graphicEl>
                                              <a:dgm id="{0BD7E149-44BA-45D9-800E-0428371B95ED}"/>
                                            </p:graphic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2">
                                            <p:graphicEl>
                                              <a:dgm id="{54DC3040-0C7F-4FBB-AD09-658DA731ED9D}"/>
                                            </p:graphicEl>
                                          </p:spTgt>
                                        </p:tgtEl>
                                        <p:attrNameLst>
                                          <p:attrName>style.visibility</p:attrName>
                                        </p:attrNameLst>
                                      </p:cBhvr>
                                      <p:to>
                                        <p:strVal val="visible"/>
                                      </p:to>
                                    </p:set>
                                    <p:anim calcmode="lin" valueType="num">
                                      <p:cBhvr additive="base">
                                        <p:cTn id="77" dur="500" fill="hold"/>
                                        <p:tgtEl>
                                          <p:spTgt spid="22">
                                            <p:graphicEl>
                                              <a:dgm id="{54DC3040-0C7F-4FBB-AD09-658DA731ED9D}"/>
                                            </p:graphicEl>
                                          </p:spTgt>
                                        </p:tgtEl>
                                        <p:attrNameLst>
                                          <p:attrName>ppt_x</p:attrName>
                                        </p:attrNameLst>
                                      </p:cBhvr>
                                      <p:tavLst>
                                        <p:tav tm="0">
                                          <p:val>
                                            <p:strVal val="#ppt_x"/>
                                          </p:val>
                                        </p:tav>
                                        <p:tav tm="100000">
                                          <p:val>
                                            <p:strVal val="#ppt_x"/>
                                          </p:val>
                                        </p:tav>
                                      </p:tavLst>
                                    </p:anim>
                                    <p:anim calcmode="lin" valueType="num">
                                      <p:cBhvr additive="base">
                                        <p:cTn id="78" dur="500" fill="hold"/>
                                        <p:tgtEl>
                                          <p:spTgt spid="22">
                                            <p:graphicEl>
                                              <a:dgm id="{54DC3040-0C7F-4FBB-AD09-658DA731ED9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E4D185ED-8CE7-4103-A71C-541D1191744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69419" y="0"/>
            <a:ext cx="7453161" cy="6858000"/>
          </a:xfrm>
          <a:prstGeom prst="rect">
            <a:avLst/>
          </a:prstGeom>
        </p:spPr>
      </p:pic>
    </p:spTree>
    <p:extLst>
      <p:ext uri="{BB962C8B-B14F-4D97-AF65-F5344CB8AC3E}">
        <p14:creationId xmlns:p14="http://schemas.microsoft.com/office/powerpoint/2010/main" val="50375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433358C2-9344-4D72-8F10-4513380CDD1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25157" y="0"/>
            <a:ext cx="6941685" cy="6863300"/>
          </a:xfrm>
          <a:prstGeom prst="rect">
            <a:avLst/>
          </a:prstGeom>
        </p:spPr>
      </p:pic>
    </p:spTree>
    <p:extLst>
      <p:ext uri="{BB962C8B-B14F-4D97-AF65-F5344CB8AC3E}">
        <p14:creationId xmlns:p14="http://schemas.microsoft.com/office/powerpoint/2010/main" val="87666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86FDF7CB-24D0-43A1-B071-DE512B8ED2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Yuvarlatılmış Dikdörtgen 2">
            <a:extLst>
              <a:ext uri="{FF2B5EF4-FFF2-40B4-BE49-F238E27FC236}">
                <a16:creationId xmlns:a16="http://schemas.microsoft.com/office/drawing/2014/main" id="{0FCE96E0-174D-486B-B515-300019F05F13}"/>
              </a:ext>
            </a:extLst>
          </p:cNvPr>
          <p:cNvSpPr/>
          <p:nvPr/>
        </p:nvSpPr>
        <p:spPr>
          <a:xfrm>
            <a:off x="0" y="5380672"/>
            <a:ext cx="12192000" cy="1477327"/>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a:t>"Müminler birbirlerini sevmede, birbirlerine merhamet etmede ve birbirlerine şefkat göstermede tek bir beden gibidir. O bedenin bir organı acı çektiği zaman, bedenin diğer organları da uykusuz kalıp acı çekerler." </a:t>
            </a:r>
            <a:r>
              <a:rPr lang="tr-TR" sz="1600" dirty="0"/>
              <a:t>( Müslim,"Birr",66)</a:t>
            </a:r>
          </a:p>
        </p:txBody>
      </p:sp>
    </p:spTree>
    <p:extLst>
      <p:ext uri="{BB962C8B-B14F-4D97-AF65-F5344CB8AC3E}">
        <p14:creationId xmlns:p14="http://schemas.microsoft.com/office/powerpoint/2010/main" val="82589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2">
            <a:extLst>
              <a:ext uri="{FF2B5EF4-FFF2-40B4-BE49-F238E27FC236}">
                <a16:creationId xmlns:a16="http://schemas.microsoft.com/office/drawing/2014/main" id="{887EAA68-6C35-4B6C-9939-659E1A94ED85}"/>
              </a:ext>
            </a:extLst>
          </p:cNvPr>
          <p:cNvSpPr/>
          <p:nvPr/>
        </p:nvSpPr>
        <p:spPr>
          <a:xfrm>
            <a:off x="100485" y="104624"/>
            <a:ext cx="11756570" cy="1298106"/>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200" dirty="0"/>
              <a:t>İbadetlerin toplumsal faydaları düşünüldüğünde esasında bunların toplumda huzur ve güven ortamı oluşturduğu görülecektir.</a:t>
            </a:r>
          </a:p>
        </p:txBody>
      </p:sp>
      <p:pic>
        <p:nvPicPr>
          <p:cNvPr id="5" name="Resim 4">
            <a:extLst>
              <a:ext uri="{FF2B5EF4-FFF2-40B4-BE49-F238E27FC236}">
                <a16:creationId xmlns:a16="http://schemas.microsoft.com/office/drawing/2014/main" id="{D7846DEE-0001-474E-97FF-18741A6FFE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23297" y="1402729"/>
            <a:ext cx="5499483" cy="5455271"/>
          </a:xfrm>
          <a:prstGeom prst="rect">
            <a:avLst/>
          </a:prstGeom>
        </p:spPr>
      </p:pic>
    </p:spTree>
    <p:extLst>
      <p:ext uri="{BB962C8B-B14F-4D97-AF65-F5344CB8AC3E}">
        <p14:creationId xmlns:p14="http://schemas.microsoft.com/office/powerpoint/2010/main" val="327046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C5403BFF-5810-44DF-AD18-C0ABAE7309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68668" y="0"/>
            <a:ext cx="6654663" cy="6858000"/>
          </a:xfrm>
          <a:prstGeom prst="rect">
            <a:avLst/>
          </a:prstGeom>
        </p:spPr>
      </p:pic>
    </p:spTree>
    <p:extLst>
      <p:ext uri="{BB962C8B-B14F-4D97-AF65-F5344CB8AC3E}">
        <p14:creationId xmlns:p14="http://schemas.microsoft.com/office/powerpoint/2010/main" val="160700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dirty="0"/>
              <a:t>Neler öğreneceğiz?</a:t>
            </a:r>
          </a:p>
        </p:txBody>
      </p:sp>
      <p:sp>
        <p:nvSpPr>
          <p:cNvPr id="3" name="İçerik Yer Tutucusu 2"/>
          <p:cNvSpPr>
            <a:spLocks noGrp="1"/>
          </p:cNvSpPr>
          <p:nvPr>
            <p:ph idx="1"/>
          </p:nvPr>
        </p:nvSpPr>
        <p:spPr>
          <a:xfrm>
            <a:off x="581193" y="2944167"/>
            <a:ext cx="11029615" cy="2377664"/>
          </a:xfrm>
        </p:spPr>
        <p:txBody>
          <a:bodyPr>
            <a:normAutofit/>
          </a:bodyPr>
          <a:lstStyle/>
          <a:p>
            <a:r>
              <a:rPr lang="tr-TR" sz="6000" dirty="0">
                <a:solidFill>
                  <a:schemeClr val="accent1">
                    <a:lumMod val="90000"/>
                    <a:lumOff val="10000"/>
                  </a:schemeClr>
                </a:solidFill>
              </a:rPr>
              <a:t>İbadetlerin, bireyin ahlaki gelişimi üzerindeki etkisini yorumlar.</a:t>
            </a:r>
          </a:p>
        </p:txBody>
      </p:sp>
    </p:spTree>
    <p:extLst>
      <p:ext uri="{BB962C8B-B14F-4D97-AF65-F5344CB8AC3E}">
        <p14:creationId xmlns:p14="http://schemas.microsoft.com/office/powerpoint/2010/main" val="40440094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2">
            <a:extLst>
              <a:ext uri="{FF2B5EF4-FFF2-40B4-BE49-F238E27FC236}">
                <a16:creationId xmlns:a16="http://schemas.microsoft.com/office/drawing/2014/main" id="{C48428F3-ED25-482C-BEE5-4BE33ABCB25C}"/>
              </a:ext>
            </a:extLst>
          </p:cNvPr>
          <p:cNvSpPr/>
          <p:nvPr/>
        </p:nvSpPr>
        <p:spPr>
          <a:xfrm>
            <a:off x="1879043" y="2723104"/>
            <a:ext cx="8695172" cy="3818373"/>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İbadetler nihayetinde Allah emrettiği için yerine getirilir. Bununla birlikte görüldüğü gibi ibadetlerin hem bireysel hem de toplumsal birçok hikmeti/faydası da vardır. Bu fayda ve hikmetler bilinerek yapılan ibadetler çok daha şuurlu yerine getirilir.</a:t>
            </a:r>
          </a:p>
        </p:txBody>
      </p:sp>
      <p:sp>
        <p:nvSpPr>
          <p:cNvPr id="3" name="Yuvarlatılmış Dikdörtgen 2">
            <a:extLst>
              <a:ext uri="{FF2B5EF4-FFF2-40B4-BE49-F238E27FC236}">
                <a16:creationId xmlns:a16="http://schemas.microsoft.com/office/drawing/2014/main" id="{74B212EF-3BDA-468A-97C8-B8A7E2A02544}"/>
              </a:ext>
            </a:extLst>
          </p:cNvPr>
          <p:cNvSpPr/>
          <p:nvPr/>
        </p:nvSpPr>
        <p:spPr>
          <a:xfrm>
            <a:off x="4749521" y="1055079"/>
            <a:ext cx="2692958" cy="1165607"/>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Velhasıl…</a:t>
            </a:r>
          </a:p>
        </p:txBody>
      </p:sp>
    </p:spTree>
    <p:extLst>
      <p:ext uri="{BB962C8B-B14F-4D97-AF65-F5344CB8AC3E}">
        <p14:creationId xmlns:p14="http://schemas.microsoft.com/office/powerpoint/2010/main" val="368263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5686" y="1801227"/>
            <a:ext cx="9260627" cy="32555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Metin kutusu 2"/>
          <p:cNvSpPr txBox="1"/>
          <p:nvPr/>
        </p:nvSpPr>
        <p:spPr>
          <a:xfrm>
            <a:off x="9005454" y="5929747"/>
            <a:ext cx="3034145" cy="830997"/>
          </a:xfrm>
          <a:prstGeom prst="rect">
            <a:avLst/>
          </a:prstGeom>
          <a:noFill/>
          <a:ln w="76200">
            <a:solidFill>
              <a:schemeClr val="tx1"/>
            </a:solidFill>
          </a:ln>
        </p:spPr>
        <p:txBody>
          <a:bodyPr wrap="square" rtlCol="0">
            <a:spAutoFit/>
          </a:bodyPr>
          <a:lstStyle/>
          <a:p>
            <a:pPr algn="ctr"/>
            <a:r>
              <a:rPr lang="tr-TR" sz="2400" b="1" dirty="0"/>
              <a:t>Tekirdağ/Çerkezköy</a:t>
            </a:r>
          </a:p>
          <a:p>
            <a:pPr algn="ctr"/>
            <a:r>
              <a:rPr lang="tr-TR" sz="2400" b="1" dirty="0"/>
              <a:t>10.12.2020</a:t>
            </a:r>
          </a:p>
        </p:txBody>
      </p:sp>
    </p:spTree>
    <p:extLst>
      <p:ext uri="{BB962C8B-B14F-4D97-AF65-F5344CB8AC3E}">
        <p14:creationId xmlns:p14="http://schemas.microsoft.com/office/powerpoint/2010/main" val="419958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Ä°lgili resim">
            <a:extLst>
              <a:ext uri="{FF2B5EF4-FFF2-40B4-BE49-F238E27FC236}">
                <a16:creationId xmlns:a16="http://schemas.microsoft.com/office/drawing/2014/main" id="{54172B2D-F475-4284-B22C-90C84164FE1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45913" y="4890847"/>
            <a:ext cx="1319444" cy="1773003"/>
          </a:xfrm>
          <a:prstGeom prst="rect">
            <a:avLst/>
          </a:prstGeom>
          <a:noFill/>
          <a:extLst>
            <a:ext uri="{909E8E84-426E-40DD-AFC4-6F175D3DCCD1}">
              <a14:hiddenFill xmlns:a14="http://schemas.microsoft.com/office/drawing/2010/main">
                <a:solidFill>
                  <a:srgbClr val="FFFFFF"/>
                </a:solidFill>
              </a14:hiddenFill>
            </a:ext>
          </a:extLst>
        </p:spPr>
      </p:pic>
      <p:sp>
        <p:nvSpPr>
          <p:cNvPr id="4" name="Bulut Belirtme Çizgisi 5">
            <a:extLst>
              <a:ext uri="{FF2B5EF4-FFF2-40B4-BE49-F238E27FC236}">
                <a16:creationId xmlns:a16="http://schemas.microsoft.com/office/drawing/2014/main" id="{1633F68E-C38E-4F8D-94B2-A38708FC8B22}"/>
              </a:ext>
            </a:extLst>
          </p:cNvPr>
          <p:cNvSpPr/>
          <p:nvPr/>
        </p:nvSpPr>
        <p:spPr>
          <a:xfrm>
            <a:off x="130003" y="579120"/>
            <a:ext cx="7275632" cy="3570849"/>
          </a:xfrm>
          <a:prstGeom prst="cloudCallout">
            <a:avLst>
              <a:gd name="adj1" fmla="val 33475"/>
              <a:gd name="adj2" fmla="val 78237"/>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4400" dirty="0">
                <a:ea typeface="Shaikh Hamdullah Mushaf" panose="03020500000000020004" pitchFamily="66" charset="-78"/>
                <a:cs typeface="Shaikh Hamdullah Mushaf" panose="03020500000000020004" pitchFamily="66" charset="-78"/>
              </a:rPr>
              <a:t>Sizce ibadet ve ahlak arasında nasıl bir </a:t>
            </a:r>
            <a:r>
              <a:rPr lang="tr-TR" sz="4400">
                <a:ea typeface="Shaikh Hamdullah Mushaf" panose="03020500000000020004" pitchFamily="66" charset="-78"/>
                <a:cs typeface="Shaikh Hamdullah Mushaf" panose="03020500000000020004" pitchFamily="66" charset="-78"/>
              </a:rPr>
              <a:t>ilişki vardır?</a:t>
            </a:r>
            <a:endParaRPr lang="tr-TR" sz="4400" dirty="0">
              <a:ea typeface="Shaikh Hamdullah Mushaf" panose="03020500000000020004" pitchFamily="66" charset="-78"/>
              <a:cs typeface="Shaikh Hamdullah Mushaf" panose="03020500000000020004" pitchFamily="66" charset="-78"/>
            </a:endParaRPr>
          </a:p>
        </p:txBody>
      </p:sp>
    </p:spTree>
    <p:extLst>
      <p:ext uri="{BB962C8B-B14F-4D97-AF65-F5344CB8AC3E}">
        <p14:creationId xmlns:p14="http://schemas.microsoft.com/office/powerpoint/2010/main" val="264304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Yuvarlatılmış Dikdörtgen 2">
            <a:extLst>
              <a:ext uri="{FF2B5EF4-FFF2-40B4-BE49-F238E27FC236}">
                <a16:creationId xmlns:a16="http://schemas.microsoft.com/office/drawing/2014/main" id="{8D3C2F7C-3503-4025-B9AE-A4B240D66B6D}"/>
              </a:ext>
            </a:extLst>
          </p:cNvPr>
          <p:cNvSpPr/>
          <p:nvPr/>
        </p:nvSpPr>
        <p:spPr>
          <a:xfrm>
            <a:off x="93784" y="2280976"/>
            <a:ext cx="5174898" cy="3928905"/>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Bir amaca yönelerek ve isteyerek iyi davranışlarda bulunmak, kötü davranışlardan sakınmaktır.</a:t>
            </a:r>
          </a:p>
        </p:txBody>
      </p:sp>
      <p:sp>
        <p:nvSpPr>
          <p:cNvPr id="2" name="Ok: Aşağı 1">
            <a:extLst>
              <a:ext uri="{FF2B5EF4-FFF2-40B4-BE49-F238E27FC236}">
                <a16:creationId xmlns:a16="http://schemas.microsoft.com/office/drawing/2014/main" id="{9AABE46B-FD14-482D-B45E-F90145DA7F34}"/>
              </a:ext>
            </a:extLst>
          </p:cNvPr>
          <p:cNvSpPr/>
          <p:nvPr/>
        </p:nvSpPr>
        <p:spPr>
          <a:xfrm>
            <a:off x="908537" y="648119"/>
            <a:ext cx="3545391" cy="12761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Ahlak</a:t>
            </a:r>
          </a:p>
        </p:txBody>
      </p:sp>
      <p:pic>
        <p:nvPicPr>
          <p:cNvPr id="7" name="Resim 6">
            <a:extLst>
              <a:ext uri="{FF2B5EF4-FFF2-40B4-BE49-F238E27FC236}">
                <a16:creationId xmlns:a16="http://schemas.microsoft.com/office/drawing/2014/main" id="{9F5CB826-6B4F-4CBC-9715-C8B941B390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96932" y="648119"/>
            <a:ext cx="6501284" cy="5561762"/>
          </a:xfrm>
          <a:prstGeom prst="rect">
            <a:avLst/>
          </a:prstGeom>
        </p:spPr>
      </p:pic>
    </p:spTree>
    <p:extLst>
      <p:ext uri="{BB962C8B-B14F-4D97-AF65-F5344CB8AC3E}">
        <p14:creationId xmlns:p14="http://schemas.microsoft.com/office/powerpoint/2010/main" val="365878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20ABE773-8B13-4D4B-AC1D-7903C3545207}"/>
              </a:ext>
            </a:extLst>
          </p:cNvPr>
          <p:cNvSpPr/>
          <p:nvPr/>
        </p:nvSpPr>
        <p:spPr>
          <a:xfrm>
            <a:off x="144027" y="1529862"/>
            <a:ext cx="5302180" cy="39992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err="1"/>
              <a:t>Kur’ân’ı</a:t>
            </a:r>
            <a:r>
              <a:rPr lang="tr-TR" sz="3600" dirty="0"/>
              <a:t> Kerîm’de ve hadisi şeriflerde ahlaki davranışlar teşvik edilir ve aynı zamanda bu ahlaki davranışların bir tür ibadet olduğu ifade edilir.</a:t>
            </a:r>
          </a:p>
        </p:txBody>
      </p:sp>
      <p:pic>
        <p:nvPicPr>
          <p:cNvPr id="5" name="Resim 4">
            <a:extLst>
              <a:ext uri="{FF2B5EF4-FFF2-40B4-BE49-F238E27FC236}">
                <a16:creationId xmlns:a16="http://schemas.microsoft.com/office/drawing/2014/main" id="{98593A9A-5D0A-4C4C-9587-5CF2F5ED13E3}"/>
              </a:ext>
            </a:extLst>
          </p:cNvPr>
          <p:cNvPicPr>
            <a:picLocks noChangeAspect="1"/>
          </p:cNvPicPr>
          <p:nvPr/>
        </p:nvPicPr>
        <p:blipFill>
          <a:blip r:embed="rId2"/>
          <a:stretch>
            <a:fillRect/>
          </a:stretch>
        </p:blipFill>
        <p:spPr>
          <a:xfrm>
            <a:off x="6096000" y="1529863"/>
            <a:ext cx="5951973" cy="3999242"/>
          </a:xfrm>
          <a:prstGeom prst="rect">
            <a:avLst/>
          </a:prstGeom>
        </p:spPr>
      </p:pic>
    </p:spTree>
    <p:extLst>
      <p:ext uri="{BB962C8B-B14F-4D97-AF65-F5344CB8AC3E}">
        <p14:creationId xmlns:p14="http://schemas.microsoft.com/office/powerpoint/2010/main" val="8767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F8E5DFAA-CF82-4E99-9496-40BFFA0F9160}"/>
              </a:ext>
            </a:extLst>
          </p:cNvPr>
          <p:cNvSpPr/>
          <p:nvPr/>
        </p:nvSpPr>
        <p:spPr>
          <a:xfrm>
            <a:off x="1" y="1046452"/>
            <a:ext cx="5486400" cy="53026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400" dirty="0"/>
              <a:t>Diğer bir ifadeyle </a:t>
            </a:r>
            <a:r>
              <a:rPr lang="tr-TR" sz="3400" dirty="0" err="1"/>
              <a:t>Kur’ân’da</a:t>
            </a:r>
            <a:r>
              <a:rPr lang="tr-TR" sz="3400" dirty="0"/>
              <a:t> insanın kendisine ve diğer varlıklara karşı ahlaki sorumluluklarını yerine getirmesi, aynı zamanda </a:t>
            </a:r>
            <a:r>
              <a:rPr lang="tr-TR" sz="3400" b="1" dirty="0"/>
              <a:t>Allah’a karşı </a:t>
            </a:r>
            <a:r>
              <a:rPr lang="tr-TR" sz="3400" dirty="0"/>
              <a:t>sorumluluklarını da yerine getirmesi olarak kabul edilir.</a:t>
            </a:r>
          </a:p>
        </p:txBody>
      </p:sp>
      <p:pic>
        <p:nvPicPr>
          <p:cNvPr id="4" name="Resim 3">
            <a:extLst>
              <a:ext uri="{FF2B5EF4-FFF2-40B4-BE49-F238E27FC236}">
                <a16:creationId xmlns:a16="http://schemas.microsoft.com/office/drawing/2014/main" id="{86488115-FA47-4A70-A7A4-1B644F161760}"/>
              </a:ext>
            </a:extLst>
          </p:cNvPr>
          <p:cNvPicPr>
            <a:picLocks noChangeAspect="1"/>
          </p:cNvPicPr>
          <p:nvPr/>
        </p:nvPicPr>
        <p:blipFill>
          <a:blip r:embed="rId2"/>
          <a:stretch>
            <a:fillRect/>
          </a:stretch>
        </p:blipFill>
        <p:spPr>
          <a:xfrm>
            <a:off x="5563647" y="1046452"/>
            <a:ext cx="6628353" cy="5302682"/>
          </a:xfrm>
          <a:prstGeom prst="rect">
            <a:avLst/>
          </a:prstGeom>
        </p:spPr>
      </p:pic>
    </p:spTree>
    <p:extLst>
      <p:ext uri="{BB962C8B-B14F-4D97-AF65-F5344CB8AC3E}">
        <p14:creationId xmlns:p14="http://schemas.microsoft.com/office/powerpoint/2010/main" val="311945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28EE1A7F-F45B-4F8C-91F9-FF00AA7317E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81250" y="0"/>
            <a:ext cx="7429499" cy="6858000"/>
          </a:xfrm>
          <a:prstGeom prst="rect">
            <a:avLst/>
          </a:prstGeom>
        </p:spPr>
      </p:pic>
    </p:spTree>
    <p:extLst>
      <p:ext uri="{BB962C8B-B14F-4D97-AF65-F5344CB8AC3E}">
        <p14:creationId xmlns:p14="http://schemas.microsoft.com/office/powerpoint/2010/main" val="45941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1AC10545-2F87-4FAE-AA8E-649662AD0503}"/>
              </a:ext>
            </a:extLst>
          </p:cNvPr>
          <p:cNvSpPr txBox="1"/>
          <p:nvPr/>
        </p:nvSpPr>
        <p:spPr>
          <a:xfrm>
            <a:off x="534238" y="1351508"/>
            <a:ext cx="11123524" cy="4154984"/>
          </a:xfrm>
          <a:prstGeom prst="rect">
            <a:avLst/>
          </a:prstGeom>
          <a:noFill/>
        </p:spPr>
        <p:txBody>
          <a:bodyPr wrap="square">
            <a:spAutoFit/>
          </a:bodyPr>
          <a:lstStyle/>
          <a:p>
            <a:pPr algn="ctr"/>
            <a:r>
              <a:rPr lang="ar-AE" sz="44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لَيْسَ الْبِرَّ اَنْ تُوَلُّوا وُجُوهَكُمْ قِبَلَ الْمَشْرِقِ وَالْمَغْرِبِ وَلٰكِنَّ الْبِرَّ مَنْ اٰمَنَ بِاللّٰهِ وَالْيَوْمِ الْاٰخِرِ وَالْمَلٰٓئِكَةِ وَالْكِتَابِ وَالنَّبِيّ۪نَۚ وَاٰتَى الْمَالَ عَلٰى حُبِّه۪ ذَوِي الْقُرْبٰى وَالْيَتَامٰى وَالْمَسَاك۪ينَ وَابْنَ السَّب۪يلِ وَالسَّٓائِل۪ينَ وَفِي الرِّقَابِۚ وَاَقَامَ الصَّلٰوةَ وَاٰتَى الزَّكٰوةَۚ وَالْمُوفُونَ بِعَهْدِهِمْ اِذَا عَاهَدُواۚ وَالصَّابِر۪ينَ فِي الْبَأْسَٓاءِ وَالضَّرَّٓاءِ وَح۪ينَ الْبَأْسِۜ اُو۬لٰٓئِكَ الَّذ۪ينَ صَدَقُواۜ وَاُو۬لٰٓئِكَ هُمُ الْمُتَّقُونَ ﴿١٧٧﴾</a:t>
            </a:r>
            <a:endParaRPr lang="tr-TR" sz="44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Tree>
    <p:extLst>
      <p:ext uri="{BB962C8B-B14F-4D97-AF65-F5344CB8AC3E}">
        <p14:creationId xmlns:p14="http://schemas.microsoft.com/office/powerpoint/2010/main" val="242081088"/>
      </p:ext>
    </p:extLst>
  </p:cSld>
  <p:clrMapOvr>
    <a:masterClrMapping/>
  </p:clrMapOvr>
</p:sld>
</file>

<file path=ppt/theme/theme1.xml><?xml version="1.0" encoding="utf-8"?>
<a:theme xmlns:a="http://schemas.openxmlformats.org/drawingml/2006/main" name="Kar Payı">
  <a:themeElements>
    <a:clrScheme name="Kar Payı">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Kar Payı">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9634</TotalTime>
  <Words>692</Words>
  <Application>Microsoft Office PowerPoint</Application>
  <PresentationFormat>Geniş ekran</PresentationFormat>
  <Paragraphs>47</Paragraphs>
  <Slides>31</Slides>
  <Notes>1</Notes>
  <HiddenSlides>2</HiddenSlides>
  <MMClips>2</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31</vt:i4>
      </vt:variant>
    </vt:vector>
  </HeadingPairs>
  <TitlesOfParts>
    <vt:vector size="36" baseType="lpstr">
      <vt:lpstr>Calibri</vt:lpstr>
      <vt:lpstr>Gill Sans MT</vt:lpstr>
      <vt:lpstr>Shaikh Hamdullah Mushaf</vt:lpstr>
      <vt:lpstr>Wingdings 2</vt:lpstr>
      <vt:lpstr>Kar Payı</vt:lpstr>
      <vt:lpstr>PowerPoint Sunusu</vt:lpstr>
      <vt:lpstr>İslam'da İbadet  Ahlak İlişkisi</vt:lpstr>
      <vt:lpstr>Neler öğreneceğiz?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ALLAH İNANCI VE İNSAN</dc:title>
  <dc:creator>Nurullah Yalçın</dc:creator>
  <cp:lastModifiedBy>Nurullah Yalçın</cp:lastModifiedBy>
  <cp:revision>635</cp:revision>
  <dcterms:created xsi:type="dcterms:W3CDTF">2019-07-15T06:01:13Z</dcterms:created>
  <dcterms:modified xsi:type="dcterms:W3CDTF">2021-01-19T11:53:04Z</dcterms:modified>
</cp:coreProperties>
</file>