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8" r:id="rId2"/>
    <p:sldId id="315" r:id="rId3"/>
    <p:sldId id="671" r:id="rId4"/>
    <p:sldId id="803" r:id="rId5"/>
    <p:sldId id="804" r:id="rId6"/>
    <p:sldId id="812" r:id="rId7"/>
    <p:sldId id="798" r:id="rId8"/>
    <p:sldId id="805" r:id="rId9"/>
    <p:sldId id="807" r:id="rId10"/>
    <p:sldId id="808" r:id="rId11"/>
    <p:sldId id="811" r:id="rId12"/>
    <p:sldId id="809" r:id="rId13"/>
    <p:sldId id="810" r:id="rId14"/>
    <p:sldId id="799" r:id="rId15"/>
    <p:sldId id="672" r:id="rId16"/>
    <p:sldId id="784" r:id="rId17"/>
    <p:sldId id="796" r:id="rId18"/>
    <p:sldId id="260"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8000" autoAdjust="0"/>
  </p:normalViewPr>
  <p:slideViewPr>
    <p:cSldViewPr snapToGrid="0">
      <p:cViewPr varScale="1">
        <p:scale>
          <a:sx n="76" d="100"/>
          <a:sy n="76" d="100"/>
        </p:scale>
        <p:origin x="10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3C1DA-F3D8-4390-A4DF-AF5D9A662E4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FF0F7224-7411-448E-B04F-CB0D742EF560}">
      <dgm:prSet phldrT="[Metin]"/>
      <dgm:spPr/>
      <dgm:t>
        <a:bodyPr/>
        <a:lstStyle/>
        <a:p>
          <a:r>
            <a:rPr lang="tr-TR" dirty="0"/>
            <a:t>Bakara Sûresi</a:t>
          </a:r>
        </a:p>
      </dgm:t>
    </dgm:pt>
    <dgm:pt modelId="{D3DB0D56-6B1E-4FB6-B215-88AC1DE764A3}" type="parTrans" cxnId="{C8E41547-8E76-4016-B526-B46439C06621}">
      <dgm:prSet/>
      <dgm:spPr/>
      <dgm:t>
        <a:bodyPr/>
        <a:lstStyle/>
        <a:p>
          <a:endParaRPr lang="tr-TR"/>
        </a:p>
      </dgm:t>
    </dgm:pt>
    <dgm:pt modelId="{EBDE100A-14AC-44D3-8C50-7E7A04DEBA1D}" type="sibTrans" cxnId="{C8E41547-8E76-4016-B526-B46439C06621}">
      <dgm:prSet/>
      <dgm:spPr/>
      <dgm:t>
        <a:bodyPr/>
        <a:lstStyle/>
        <a:p>
          <a:endParaRPr lang="tr-TR"/>
        </a:p>
      </dgm:t>
    </dgm:pt>
    <dgm:pt modelId="{0382A7AC-9E13-4DC1-AE24-C5B80D4C3DD8}">
      <dgm:prSet phldrT="[Metin]"/>
      <dgm:spPr/>
      <dgm:t>
        <a:bodyPr/>
        <a:lstStyle/>
        <a:p>
          <a:r>
            <a:rPr lang="tr-TR" dirty="0" err="1"/>
            <a:t>Kur’â</a:t>
          </a:r>
          <a:r>
            <a:rPr lang="tr-TR" dirty="0"/>
            <a:t>-ı Kerîm’in 2. suresidir</a:t>
          </a:r>
        </a:p>
      </dgm:t>
    </dgm:pt>
    <dgm:pt modelId="{A7B32DEB-BE93-404B-B6CA-30E6495A406A}" type="parTrans" cxnId="{CD469D2A-DA49-44E1-9CF0-913ED11DB6A1}">
      <dgm:prSet/>
      <dgm:spPr/>
      <dgm:t>
        <a:bodyPr/>
        <a:lstStyle/>
        <a:p>
          <a:endParaRPr lang="tr-TR"/>
        </a:p>
      </dgm:t>
    </dgm:pt>
    <dgm:pt modelId="{2A401056-CAB9-40DC-A651-2BB236D9FBC2}" type="sibTrans" cxnId="{CD469D2A-DA49-44E1-9CF0-913ED11DB6A1}">
      <dgm:prSet/>
      <dgm:spPr/>
      <dgm:t>
        <a:bodyPr/>
        <a:lstStyle/>
        <a:p>
          <a:endParaRPr lang="tr-TR"/>
        </a:p>
      </dgm:t>
    </dgm:pt>
    <dgm:pt modelId="{449B241D-81B6-436E-AF79-C015FB92BAF8}">
      <dgm:prSet phldrT="[Metin]"/>
      <dgm:spPr/>
      <dgm:t>
        <a:bodyPr/>
        <a:lstStyle/>
        <a:p>
          <a:r>
            <a:rPr lang="tr-TR" dirty="0"/>
            <a:t>Medine’de inmiştir</a:t>
          </a:r>
        </a:p>
      </dgm:t>
    </dgm:pt>
    <dgm:pt modelId="{556215D3-ADD4-4DCC-8D68-BE7A60CCE312}" type="parTrans" cxnId="{CCA9F53B-3F30-4031-9E75-11D90C1B5E60}">
      <dgm:prSet/>
      <dgm:spPr/>
      <dgm:t>
        <a:bodyPr/>
        <a:lstStyle/>
        <a:p>
          <a:endParaRPr lang="tr-TR"/>
        </a:p>
      </dgm:t>
    </dgm:pt>
    <dgm:pt modelId="{83A7C86A-AB76-4FD2-9C62-37F39357E148}" type="sibTrans" cxnId="{CCA9F53B-3F30-4031-9E75-11D90C1B5E60}">
      <dgm:prSet/>
      <dgm:spPr/>
      <dgm:t>
        <a:bodyPr/>
        <a:lstStyle/>
        <a:p>
          <a:endParaRPr lang="tr-TR"/>
        </a:p>
      </dgm:t>
    </dgm:pt>
    <dgm:pt modelId="{DAD363D4-464C-4ED8-B7C3-C15F8EE27417}">
      <dgm:prSet phldrT="[Metin]"/>
      <dgm:spPr/>
      <dgm:t>
        <a:bodyPr/>
        <a:lstStyle/>
        <a:p>
          <a:r>
            <a:rPr lang="tr-TR" dirty="0"/>
            <a:t>286 ayettir. En uzun sure</a:t>
          </a:r>
        </a:p>
      </dgm:t>
    </dgm:pt>
    <dgm:pt modelId="{EE7DDBB6-6BF5-4903-82B1-4086EEDCE6D9}" type="parTrans" cxnId="{9B6AE086-5054-4174-B490-D0FFD67AB262}">
      <dgm:prSet/>
      <dgm:spPr/>
      <dgm:t>
        <a:bodyPr/>
        <a:lstStyle/>
        <a:p>
          <a:endParaRPr lang="tr-TR"/>
        </a:p>
      </dgm:t>
    </dgm:pt>
    <dgm:pt modelId="{026E4AFF-3D56-4F13-83D0-C83C2EABC6DC}" type="sibTrans" cxnId="{9B6AE086-5054-4174-B490-D0FFD67AB262}">
      <dgm:prSet/>
      <dgm:spPr/>
      <dgm:t>
        <a:bodyPr/>
        <a:lstStyle/>
        <a:p>
          <a:endParaRPr lang="tr-TR"/>
        </a:p>
      </dgm:t>
    </dgm:pt>
    <dgm:pt modelId="{E2E4B8A1-6F82-4ED5-8D6A-16E80529BC6A}">
      <dgm:prSet phldrT="[Metin]"/>
      <dgm:spPr/>
      <dgm:t>
        <a:bodyPr/>
        <a:lstStyle/>
        <a:p>
          <a:r>
            <a:rPr lang="tr-TR" dirty="0"/>
            <a:t>Adını 67-71. ayetlerde geçen «Bakara» kelimesinden alır</a:t>
          </a:r>
        </a:p>
      </dgm:t>
    </dgm:pt>
    <dgm:pt modelId="{BBA2A656-A51E-4C1F-8829-88C0A1E16153}" type="parTrans" cxnId="{C2C4112E-568D-462C-B403-00084EAB2DC4}">
      <dgm:prSet/>
      <dgm:spPr/>
      <dgm:t>
        <a:bodyPr/>
        <a:lstStyle/>
        <a:p>
          <a:endParaRPr lang="tr-TR"/>
        </a:p>
      </dgm:t>
    </dgm:pt>
    <dgm:pt modelId="{C2FBCC83-A3B1-42D1-8871-177E98DB0957}" type="sibTrans" cxnId="{C2C4112E-568D-462C-B403-00084EAB2DC4}">
      <dgm:prSet/>
      <dgm:spPr/>
      <dgm:t>
        <a:bodyPr/>
        <a:lstStyle/>
        <a:p>
          <a:endParaRPr lang="tr-TR"/>
        </a:p>
      </dgm:t>
    </dgm:pt>
    <dgm:pt modelId="{D971FDF1-2FF8-4F6F-AE19-87919319B3FE}" type="pres">
      <dgm:prSet presAssocID="{AAB3C1DA-F3D8-4390-A4DF-AF5D9A662E49}" presName="Name0" presStyleCnt="0">
        <dgm:presLayoutVars>
          <dgm:chMax val="1"/>
          <dgm:dir/>
          <dgm:animLvl val="ctr"/>
          <dgm:resizeHandles val="exact"/>
        </dgm:presLayoutVars>
      </dgm:prSet>
      <dgm:spPr/>
    </dgm:pt>
    <dgm:pt modelId="{5A3AD178-4371-4B1E-9E57-68A6621B0688}" type="pres">
      <dgm:prSet presAssocID="{FF0F7224-7411-448E-B04F-CB0D742EF560}" presName="centerShape" presStyleLbl="node0" presStyleIdx="0" presStyleCnt="1" custScaleX="125141"/>
      <dgm:spPr/>
    </dgm:pt>
    <dgm:pt modelId="{B37DED72-57A2-463A-8D67-34B024A239D3}" type="pres">
      <dgm:prSet presAssocID="{A7B32DEB-BE93-404B-B6CA-30E6495A406A}" presName="parTrans" presStyleLbl="sibTrans2D1" presStyleIdx="0" presStyleCnt="4"/>
      <dgm:spPr/>
    </dgm:pt>
    <dgm:pt modelId="{F4A74C0A-24C6-4E15-9D21-136F54ED9F49}" type="pres">
      <dgm:prSet presAssocID="{A7B32DEB-BE93-404B-B6CA-30E6495A406A}" presName="connectorText" presStyleLbl="sibTrans2D1" presStyleIdx="0" presStyleCnt="4"/>
      <dgm:spPr/>
    </dgm:pt>
    <dgm:pt modelId="{B5498621-5FC9-4F7A-B188-245FA832AC63}" type="pres">
      <dgm:prSet presAssocID="{0382A7AC-9E13-4DC1-AE24-C5B80D4C3DD8}" presName="node" presStyleLbl="node1" presStyleIdx="0" presStyleCnt="4" custScaleX="144710">
        <dgm:presLayoutVars>
          <dgm:bulletEnabled val="1"/>
        </dgm:presLayoutVars>
      </dgm:prSet>
      <dgm:spPr/>
    </dgm:pt>
    <dgm:pt modelId="{0C1BB0AD-E721-4DB8-BA68-37B139970F01}" type="pres">
      <dgm:prSet presAssocID="{556215D3-ADD4-4DCC-8D68-BE7A60CCE312}" presName="parTrans" presStyleLbl="sibTrans2D1" presStyleIdx="1" presStyleCnt="4"/>
      <dgm:spPr/>
    </dgm:pt>
    <dgm:pt modelId="{6FFCA572-FDCA-4C9E-93C0-95C217EF7526}" type="pres">
      <dgm:prSet presAssocID="{556215D3-ADD4-4DCC-8D68-BE7A60CCE312}" presName="connectorText" presStyleLbl="sibTrans2D1" presStyleIdx="1" presStyleCnt="4"/>
      <dgm:spPr/>
    </dgm:pt>
    <dgm:pt modelId="{953077B4-F064-438C-8474-7AC2494AA516}" type="pres">
      <dgm:prSet presAssocID="{449B241D-81B6-436E-AF79-C015FB92BAF8}" presName="node" presStyleLbl="node1" presStyleIdx="1" presStyleCnt="4" custScaleX="141080" custRadScaleRad="124680" custRadScaleInc="0">
        <dgm:presLayoutVars>
          <dgm:bulletEnabled val="1"/>
        </dgm:presLayoutVars>
      </dgm:prSet>
      <dgm:spPr/>
    </dgm:pt>
    <dgm:pt modelId="{2206721A-8304-4600-9021-F6E2667315E4}" type="pres">
      <dgm:prSet presAssocID="{EE7DDBB6-6BF5-4903-82B1-4086EEDCE6D9}" presName="parTrans" presStyleLbl="sibTrans2D1" presStyleIdx="2" presStyleCnt="4"/>
      <dgm:spPr/>
    </dgm:pt>
    <dgm:pt modelId="{C2AC77E8-84E9-4C0B-BD6D-C7194DD89AC0}" type="pres">
      <dgm:prSet presAssocID="{EE7DDBB6-6BF5-4903-82B1-4086EEDCE6D9}" presName="connectorText" presStyleLbl="sibTrans2D1" presStyleIdx="2" presStyleCnt="4"/>
      <dgm:spPr/>
    </dgm:pt>
    <dgm:pt modelId="{F4BDBA50-8B06-41A2-B3AB-9407681E0F7B}" type="pres">
      <dgm:prSet presAssocID="{DAD363D4-464C-4ED8-B7C3-C15F8EE27417}" presName="node" presStyleLbl="node1" presStyleIdx="2" presStyleCnt="4">
        <dgm:presLayoutVars>
          <dgm:bulletEnabled val="1"/>
        </dgm:presLayoutVars>
      </dgm:prSet>
      <dgm:spPr/>
    </dgm:pt>
    <dgm:pt modelId="{D5E440BF-A4AB-4B53-AD1C-7FA401B8F335}" type="pres">
      <dgm:prSet presAssocID="{BBA2A656-A51E-4C1F-8829-88C0A1E16153}" presName="parTrans" presStyleLbl="sibTrans2D1" presStyleIdx="3" presStyleCnt="4"/>
      <dgm:spPr/>
    </dgm:pt>
    <dgm:pt modelId="{E8126B11-D8B4-4658-9A3F-CB6496EA92A8}" type="pres">
      <dgm:prSet presAssocID="{BBA2A656-A51E-4C1F-8829-88C0A1E16153}" presName="connectorText" presStyleLbl="sibTrans2D1" presStyleIdx="3" presStyleCnt="4"/>
      <dgm:spPr/>
    </dgm:pt>
    <dgm:pt modelId="{75D0E44F-0D7D-49B3-823C-D9F8BCEE2419}" type="pres">
      <dgm:prSet presAssocID="{E2E4B8A1-6F82-4ED5-8D6A-16E80529BC6A}" presName="node" presStyleLbl="node1" presStyleIdx="3" presStyleCnt="4" custScaleX="174531" custRadScaleRad="149758" custRadScaleInc="0">
        <dgm:presLayoutVars>
          <dgm:bulletEnabled val="1"/>
        </dgm:presLayoutVars>
      </dgm:prSet>
      <dgm:spPr/>
    </dgm:pt>
  </dgm:ptLst>
  <dgm:cxnLst>
    <dgm:cxn modelId="{C08BB304-3B5A-4992-B775-E6513AADFB91}" type="presOf" srcId="{AAB3C1DA-F3D8-4390-A4DF-AF5D9A662E49}" destId="{D971FDF1-2FF8-4F6F-AE19-87919319B3FE}" srcOrd="0" destOrd="0" presId="urn:microsoft.com/office/officeart/2005/8/layout/radial5"/>
    <dgm:cxn modelId="{CB0ACA1B-EAE9-4D5C-B1B9-F32136A040AA}" type="presOf" srcId="{A7B32DEB-BE93-404B-B6CA-30E6495A406A}" destId="{B37DED72-57A2-463A-8D67-34B024A239D3}" srcOrd="0" destOrd="0" presId="urn:microsoft.com/office/officeart/2005/8/layout/radial5"/>
    <dgm:cxn modelId="{DF8CF326-625C-45C7-8B7D-719CCA18C943}" type="presOf" srcId="{EE7DDBB6-6BF5-4903-82B1-4086EEDCE6D9}" destId="{2206721A-8304-4600-9021-F6E2667315E4}" srcOrd="0" destOrd="0" presId="urn:microsoft.com/office/officeart/2005/8/layout/radial5"/>
    <dgm:cxn modelId="{CD469D2A-DA49-44E1-9CF0-913ED11DB6A1}" srcId="{FF0F7224-7411-448E-B04F-CB0D742EF560}" destId="{0382A7AC-9E13-4DC1-AE24-C5B80D4C3DD8}" srcOrd="0" destOrd="0" parTransId="{A7B32DEB-BE93-404B-B6CA-30E6495A406A}" sibTransId="{2A401056-CAB9-40DC-A651-2BB236D9FBC2}"/>
    <dgm:cxn modelId="{C2C4112E-568D-462C-B403-00084EAB2DC4}" srcId="{FF0F7224-7411-448E-B04F-CB0D742EF560}" destId="{E2E4B8A1-6F82-4ED5-8D6A-16E80529BC6A}" srcOrd="3" destOrd="0" parTransId="{BBA2A656-A51E-4C1F-8829-88C0A1E16153}" sibTransId="{C2FBCC83-A3B1-42D1-8871-177E98DB0957}"/>
    <dgm:cxn modelId="{B5EE512E-DEF6-408E-9913-7327D0E23696}" type="presOf" srcId="{BBA2A656-A51E-4C1F-8829-88C0A1E16153}" destId="{E8126B11-D8B4-4658-9A3F-CB6496EA92A8}" srcOrd="1" destOrd="0" presId="urn:microsoft.com/office/officeart/2005/8/layout/radial5"/>
    <dgm:cxn modelId="{CCA9F53B-3F30-4031-9E75-11D90C1B5E60}" srcId="{FF0F7224-7411-448E-B04F-CB0D742EF560}" destId="{449B241D-81B6-436E-AF79-C015FB92BAF8}" srcOrd="1" destOrd="0" parTransId="{556215D3-ADD4-4DCC-8D68-BE7A60CCE312}" sibTransId="{83A7C86A-AB76-4FD2-9C62-37F39357E148}"/>
    <dgm:cxn modelId="{FF4DA840-F210-4EB8-8FF4-BDA5615B0EDE}" type="presOf" srcId="{DAD363D4-464C-4ED8-B7C3-C15F8EE27417}" destId="{F4BDBA50-8B06-41A2-B3AB-9407681E0F7B}" srcOrd="0" destOrd="0" presId="urn:microsoft.com/office/officeart/2005/8/layout/radial5"/>
    <dgm:cxn modelId="{62360265-868A-4511-9CDD-C8F2E25FFDA9}" type="presOf" srcId="{A7B32DEB-BE93-404B-B6CA-30E6495A406A}" destId="{F4A74C0A-24C6-4E15-9D21-136F54ED9F49}" srcOrd="1" destOrd="0" presId="urn:microsoft.com/office/officeart/2005/8/layout/radial5"/>
    <dgm:cxn modelId="{C8E41547-8E76-4016-B526-B46439C06621}" srcId="{AAB3C1DA-F3D8-4390-A4DF-AF5D9A662E49}" destId="{FF0F7224-7411-448E-B04F-CB0D742EF560}" srcOrd="0" destOrd="0" parTransId="{D3DB0D56-6B1E-4FB6-B215-88AC1DE764A3}" sibTransId="{EBDE100A-14AC-44D3-8C50-7E7A04DEBA1D}"/>
    <dgm:cxn modelId="{9B6AE086-5054-4174-B490-D0FFD67AB262}" srcId="{FF0F7224-7411-448E-B04F-CB0D742EF560}" destId="{DAD363D4-464C-4ED8-B7C3-C15F8EE27417}" srcOrd="2" destOrd="0" parTransId="{EE7DDBB6-6BF5-4903-82B1-4086EEDCE6D9}" sibTransId="{026E4AFF-3D56-4F13-83D0-C83C2EABC6DC}"/>
    <dgm:cxn modelId="{3E375D98-2961-4269-A2D1-868289908DB9}" type="presOf" srcId="{556215D3-ADD4-4DCC-8D68-BE7A60CCE312}" destId="{0C1BB0AD-E721-4DB8-BA68-37B139970F01}" srcOrd="0" destOrd="0" presId="urn:microsoft.com/office/officeart/2005/8/layout/radial5"/>
    <dgm:cxn modelId="{74B1E6A3-C7BC-4702-A79A-4F31AEE2BD9C}" type="presOf" srcId="{EE7DDBB6-6BF5-4903-82B1-4086EEDCE6D9}" destId="{C2AC77E8-84E9-4C0B-BD6D-C7194DD89AC0}" srcOrd="1" destOrd="0" presId="urn:microsoft.com/office/officeart/2005/8/layout/radial5"/>
    <dgm:cxn modelId="{0255B8A5-31C2-4210-8E6B-E43214BCF7FF}" type="presOf" srcId="{449B241D-81B6-436E-AF79-C015FB92BAF8}" destId="{953077B4-F064-438C-8474-7AC2494AA516}" srcOrd="0" destOrd="0" presId="urn:microsoft.com/office/officeart/2005/8/layout/radial5"/>
    <dgm:cxn modelId="{8DFA47AC-3DE5-469C-90D7-788E801AAF1D}" type="presOf" srcId="{E2E4B8A1-6F82-4ED5-8D6A-16E80529BC6A}" destId="{75D0E44F-0D7D-49B3-823C-D9F8BCEE2419}" srcOrd="0" destOrd="0" presId="urn:microsoft.com/office/officeart/2005/8/layout/radial5"/>
    <dgm:cxn modelId="{0A9088AC-5012-48B2-AB10-2726C9D5F214}" type="presOf" srcId="{556215D3-ADD4-4DCC-8D68-BE7A60CCE312}" destId="{6FFCA572-FDCA-4C9E-93C0-95C217EF7526}" srcOrd="1" destOrd="0" presId="urn:microsoft.com/office/officeart/2005/8/layout/radial5"/>
    <dgm:cxn modelId="{7BBC0AC3-AF09-422A-BC07-4FDD9C0DE9B7}" type="presOf" srcId="{0382A7AC-9E13-4DC1-AE24-C5B80D4C3DD8}" destId="{B5498621-5FC9-4F7A-B188-245FA832AC63}" srcOrd="0" destOrd="0" presId="urn:microsoft.com/office/officeart/2005/8/layout/radial5"/>
    <dgm:cxn modelId="{7D53B4E5-0C56-43FF-8D32-841A749424F8}" type="presOf" srcId="{FF0F7224-7411-448E-B04F-CB0D742EF560}" destId="{5A3AD178-4371-4B1E-9E57-68A6621B0688}" srcOrd="0" destOrd="0" presId="urn:microsoft.com/office/officeart/2005/8/layout/radial5"/>
    <dgm:cxn modelId="{6C6183EE-732E-4EC8-BE66-8DA13114A4C2}" type="presOf" srcId="{BBA2A656-A51E-4C1F-8829-88C0A1E16153}" destId="{D5E440BF-A4AB-4B53-AD1C-7FA401B8F335}" srcOrd="0" destOrd="0" presId="urn:microsoft.com/office/officeart/2005/8/layout/radial5"/>
    <dgm:cxn modelId="{D5E2B4FA-492F-429D-B485-D2480F4AD953}" type="presParOf" srcId="{D971FDF1-2FF8-4F6F-AE19-87919319B3FE}" destId="{5A3AD178-4371-4B1E-9E57-68A6621B0688}" srcOrd="0" destOrd="0" presId="urn:microsoft.com/office/officeart/2005/8/layout/radial5"/>
    <dgm:cxn modelId="{9C1B069A-AB9B-49F7-B6B1-D6682EF0CC24}" type="presParOf" srcId="{D971FDF1-2FF8-4F6F-AE19-87919319B3FE}" destId="{B37DED72-57A2-463A-8D67-34B024A239D3}" srcOrd="1" destOrd="0" presId="urn:microsoft.com/office/officeart/2005/8/layout/radial5"/>
    <dgm:cxn modelId="{DF3094CD-8E75-4110-B050-7E6EA5EB0A07}" type="presParOf" srcId="{B37DED72-57A2-463A-8D67-34B024A239D3}" destId="{F4A74C0A-24C6-4E15-9D21-136F54ED9F49}" srcOrd="0" destOrd="0" presId="urn:microsoft.com/office/officeart/2005/8/layout/radial5"/>
    <dgm:cxn modelId="{1B7CD1B0-D61B-4069-AEF8-C3F96BF288A7}" type="presParOf" srcId="{D971FDF1-2FF8-4F6F-AE19-87919319B3FE}" destId="{B5498621-5FC9-4F7A-B188-245FA832AC63}" srcOrd="2" destOrd="0" presId="urn:microsoft.com/office/officeart/2005/8/layout/radial5"/>
    <dgm:cxn modelId="{C6204F7B-C918-49AF-BA36-627F52FBFD3C}" type="presParOf" srcId="{D971FDF1-2FF8-4F6F-AE19-87919319B3FE}" destId="{0C1BB0AD-E721-4DB8-BA68-37B139970F01}" srcOrd="3" destOrd="0" presId="urn:microsoft.com/office/officeart/2005/8/layout/radial5"/>
    <dgm:cxn modelId="{D1886A38-22DF-4582-AEEF-43E3BD4C327F}" type="presParOf" srcId="{0C1BB0AD-E721-4DB8-BA68-37B139970F01}" destId="{6FFCA572-FDCA-4C9E-93C0-95C217EF7526}" srcOrd="0" destOrd="0" presId="urn:microsoft.com/office/officeart/2005/8/layout/radial5"/>
    <dgm:cxn modelId="{068CCF25-0C65-4CEA-ADBE-A276A4FF8F6E}" type="presParOf" srcId="{D971FDF1-2FF8-4F6F-AE19-87919319B3FE}" destId="{953077B4-F064-438C-8474-7AC2494AA516}" srcOrd="4" destOrd="0" presId="urn:microsoft.com/office/officeart/2005/8/layout/radial5"/>
    <dgm:cxn modelId="{66028C00-3CEC-4264-8237-719CCCF7071F}" type="presParOf" srcId="{D971FDF1-2FF8-4F6F-AE19-87919319B3FE}" destId="{2206721A-8304-4600-9021-F6E2667315E4}" srcOrd="5" destOrd="0" presId="urn:microsoft.com/office/officeart/2005/8/layout/radial5"/>
    <dgm:cxn modelId="{F6864734-062D-42F2-907B-623BA4FFD55B}" type="presParOf" srcId="{2206721A-8304-4600-9021-F6E2667315E4}" destId="{C2AC77E8-84E9-4C0B-BD6D-C7194DD89AC0}" srcOrd="0" destOrd="0" presId="urn:microsoft.com/office/officeart/2005/8/layout/radial5"/>
    <dgm:cxn modelId="{14EEF3A0-6B6C-4855-BDAC-C9FD25B71D6A}" type="presParOf" srcId="{D971FDF1-2FF8-4F6F-AE19-87919319B3FE}" destId="{F4BDBA50-8B06-41A2-B3AB-9407681E0F7B}" srcOrd="6" destOrd="0" presId="urn:microsoft.com/office/officeart/2005/8/layout/radial5"/>
    <dgm:cxn modelId="{D297678D-FA88-41FC-BF50-3108AD2D7325}" type="presParOf" srcId="{D971FDF1-2FF8-4F6F-AE19-87919319B3FE}" destId="{D5E440BF-A4AB-4B53-AD1C-7FA401B8F335}" srcOrd="7" destOrd="0" presId="urn:microsoft.com/office/officeart/2005/8/layout/radial5"/>
    <dgm:cxn modelId="{F2166BB5-668A-466C-BC57-4B940B511EE1}" type="presParOf" srcId="{D5E440BF-A4AB-4B53-AD1C-7FA401B8F335}" destId="{E8126B11-D8B4-4658-9A3F-CB6496EA92A8}" srcOrd="0" destOrd="0" presId="urn:microsoft.com/office/officeart/2005/8/layout/radial5"/>
    <dgm:cxn modelId="{A6A6E9AB-A28E-4B5C-931F-1445D26BB90A}" type="presParOf" srcId="{D971FDF1-2FF8-4F6F-AE19-87919319B3FE}" destId="{75D0E44F-0D7D-49B3-823C-D9F8BCEE241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EF5A0-CD02-49CC-97AF-702E6482C25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EF4BBE42-6B6D-4B18-B990-19759EDABFE5}">
      <dgm:prSet phldrT="[Metin]"/>
      <dgm:spPr/>
      <dgm:t>
        <a:bodyPr/>
        <a:lstStyle/>
        <a:p>
          <a:r>
            <a:rPr lang="tr-TR" cap="none" dirty="0">
              <a:ln w="0"/>
              <a:solidFill>
                <a:schemeClr val="bg1"/>
              </a:solidFill>
              <a:effectLst>
                <a:outerShdw blurRad="38100" dist="19050" dir="2700000" algn="tl" rotWithShape="0">
                  <a:schemeClr val="dk1">
                    <a:alpha val="40000"/>
                  </a:schemeClr>
                </a:outerShdw>
              </a:effectLst>
            </a:rPr>
            <a:t>Bakara</a:t>
          </a:r>
          <a:r>
            <a:rPr lang="tr-TR" dirty="0"/>
            <a:t> </a:t>
          </a:r>
          <a:r>
            <a:rPr lang="tr-TR" dirty="0" err="1"/>
            <a:t>Sûresi’nde</a:t>
          </a:r>
          <a:r>
            <a:rPr lang="tr-TR" dirty="0"/>
            <a:t> yer alan başlıca konular</a:t>
          </a:r>
        </a:p>
      </dgm:t>
    </dgm:pt>
    <dgm:pt modelId="{1959FA7C-C008-4183-8F44-FB45D57E8FC9}" type="parTrans" cxnId="{0613E405-F6F2-4F4F-B331-27C1FBFAA6B3}">
      <dgm:prSet/>
      <dgm:spPr/>
      <dgm:t>
        <a:bodyPr/>
        <a:lstStyle/>
        <a:p>
          <a:endParaRPr lang="tr-TR"/>
        </a:p>
      </dgm:t>
    </dgm:pt>
    <dgm:pt modelId="{798E1867-2D31-4BAC-89AC-4F7D19226094}" type="sibTrans" cxnId="{0613E405-F6F2-4F4F-B331-27C1FBFAA6B3}">
      <dgm:prSet/>
      <dgm:spPr/>
      <dgm:t>
        <a:bodyPr/>
        <a:lstStyle/>
        <a:p>
          <a:endParaRPr lang="tr-TR"/>
        </a:p>
      </dgm:t>
    </dgm:pt>
    <dgm:pt modelId="{2D337A63-799B-47F4-915E-40AAC5C3621C}">
      <dgm:prSet phldrT="[Metin]"/>
      <dgm:spPr/>
      <dgm:t>
        <a:bodyPr/>
        <a:lstStyle/>
        <a:p>
          <a:r>
            <a:rPr lang="tr-TR" dirty="0"/>
            <a:t>İslâm’ın inanç, ibadet ve hayat düzeni  </a:t>
          </a:r>
        </a:p>
      </dgm:t>
    </dgm:pt>
    <dgm:pt modelId="{55649FBC-884C-47A4-AA07-D1F91CF8D49A}" type="sibTrans" cxnId="{E0CA5159-C9D3-4EE7-9CB2-1319520A2634}">
      <dgm:prSet/>
      <dgm:spPr/>
      <dgm:t>
        <a:bodyPr/>
        <a:lstStyle/>
        <a:p>
          <a:endParaRPr lang="tr-TR"/>
        </a:p>
      </dgm:t>
    </dgm:pt>
    <dgm:pt modelId="{02EF8F58-96A2-4E7A-AD7F-00AF313339F2}" type="parTrans" cxnId="{E0CA5159-C9D3-4EE7-9CB2-1319520A2634}">
      <dgm:prSet/>
      <dgm:spPr/>
      <dgm:t>
        <a:bodyPr/>
        <a:lstStyle/>
        <a:p>
          <a:endParaRPr lang="tr-TR"/>
        </a:p>
      </dgm:t>
    </dgm:pt>
    <dgm:pt modelId="{CA718379-39A2-45ED-AEA5-E44967601548}">
      <dgm:prSet/>
      <dgm:spPr/>
      <dgm:t>
        <a:bodyPr/>
        <a:lstStyle/>
        <a:p>
          <a:r>
            <a:rPr lang="tr-TR" dirty="0"/>
            <a:t>Allah’ın varlığı ve birliği ile ilgili deliller</a:t>
          </a:r>
        </a:p>
      </dgm:t>
    </dgm:pt>
    <dgm:pt modelId="{BEAF20CB-AECD-48CE-B711-7D93807F383C}" type="sibTrans" cxnId="{EC51AFCB-AD9C-407A-840E-FF94FF61BDF1}">
      <dgm:prSet/>
      <dgm:spPr/>
      <dgm:t>
        <a:bodyPr/>
        <a:lstStyle/>
        <a:p>
          <a:endParaRPr lang="tr-TR"/>
        </a:p>
      </dgm:t>
    </dgm:pt>
    <dgm:pt modelId="{AEC44B88-8B49-4F3D-B894-2E0C5881DD02}" type="parTrans" cxnId="{EC51AFCB-AD9C-407A-840E-FF94FF61BDF1}">
      <dgm:prSet/>
      <dgm:spPr/>
      <dgm:t>
        <a:bodyPr/>
        <a:lstStyle/>
        <a:p>
          <a:endParaRPr lang="tr-TR"/>
        </a:p>
      </dgm:t>
    </dgm:pt>
    <dgm:pt modelId="{712A3AAE-95DD-4D93-8378-0CDAE151F9F4}">
      <dgm:prSet/>
      <dgm:spPr/>
      <dgm:t>
        <a:bodyPr/>
        <a:lstStyle/>
        <a:p>
          <a:r>
            <a:rPr lang="tr-TR" dirty="0"/>
            <a:t>İnsanın yaratılışı, kabiliyetleri ve imtihanı</a:t>
          </a:r>
        </a:p>
      </dgm:t>
    </dgm:pt>
    <dgm:pt modelId="{5B7874FC-0376-4946-A865-853FB7049A71}" type="sibTrans" cxnId="{01719D82-C86A-4B28-97E2-4E0959D6A68D}">
      <dgm:prSet/>
      <dgm:spPr/>
      <dgm:t>
        <a:bodyPr/>
        <a:lstStyle/>
        <a:p>
          <a:endParaRPr lang="tr-TR"/>
        </a:p>
      </dgm:t>
    </dgm:pt>
    <dgm:pt modelId="{7F1E3223-9BBC-49C7-A56D-897B5BED7A56}" type="parTrans" cxnId="{01719D82-C86A-4B28-97E2-4E0959D6A68D}">
      <dgm:prSet/>
      <dgm:spPr/>
      <dgm:t>
        <a:bodyPr/>
        <a:lstStyle/>
        <a:p>
          <a:endParaRPr lang="tr-TR"/>
        </a:p>
      </dgm:t>
    </dgm:pt>
    <dgm:pt modelId="{21190D49-5494-4727-B8E4-9713635B2012}">
      <dgm:prSet/>
      <dgm:spPr/>
      <dgm:t>
        <a:bodyPr/>
        <a:lstStyle/>
        <a:p>
          <a:r>
            <a:rPr lang="tr-TR" dirty="0"/>
            <a:t>Kâbe’nin yapılışı ve kıble oluşu</a:t>
          </a:r>
        </a:p>
      </dgm:t>
    </dgm:pt>
    <dgm:pt modelId="{3929FE23-6C03-4F30-9E05-6978892D00DE}" type="sibTrans" cxnId="{8929A24E-F71F-475F-96B1-5BB1BA1517C4}">
      <dgm:prSet/>
      <dgm:spPr/>
      <dgm:t>
        <a:bodyPr/>
        <a:lstStyle/>
        <a:p>
          <a:endParaRPr lang="tr-TR"/>
        </a:p>
      </dgm:t>
    </dgm:pt>
    <dgm:pt modelId="{DCF53FFA-B520-4754-946E-EF1925425232}" type="parTrans" cxnId="{8929A24E-F71F-475F-96B1-5BB1BA1517C4}">
      <dgm:prSet/>
      <dgm:spPr/>
      <dgm:t>
        <a:bodyPr/>
        <a:lstStyle/>
        <a:p>
          <a:endParaRPr lang="tr-TR"/>
        </a:p>
      </dgm:t>
    </dgm:pt>
    <dgm:pt modelId="{71EF4E4D-E491-420B-910A-B89DBB0DF1AD}">
      <dgm:prSet phldrT="[Metin]"/>
      <dgm:spPr/>
      <dgm:t>
        <a:bodyPr/>
        <a:lstStyle/>
        <a:p>
          <a:r>
            <a:rPr lang="tr-TR" dirty="0"/>
            <a:t>Hac, nikah, boşanma, din ve vicdan hürriyeti </a:t>
          </a:r>
        </a:p>
      </dgm:t>
    </dgm:pt>
    <dgm:pt modelId="{42240678-1E3C-49DD-BE79-25D1912B1C68}" type="sibTrans" cxnId="{779E6C35-DF9F-49F7-8E26-D652D48C4E2E}">
      <dgm:prSet/>
      <dgm:spPr/>
      <dgm:t>
        <a:bodyPr/>
        <a:lstStyle/>
        <a:p>
          <a:endParaRPr lang="tr-TR"/>
        </a:p>
      </dgm:t>
    </dgm:pt>
    <dgm:pt modelId="{D641BED8-805B-4C39-97B4-5D7F15911E04}" type="parTrans" cxnId="{779E6C35-DF9F-49F7-8E26-D652D48C4E2E}">
      <dgm:prSet/>
      <dgm:spPr/>
      <dgm:t>
        <a:bodyPr/>
        <a:lstStyle/>
        <a:p>
          <a:endParaRPr lang="tr-TR"/>
        </a:p>
      </dgm:t>
    </dgm:pt>
    <dgm:pt modelId="{3B5381C5-B204-4F6E-9FB3-BFE844104D6C}">
      <dgm:prSet/>
      <dgm:spPr/>
      <dgm:t>
        <a:bodyPr/>
        <a:lstStyle/>
        <a:p>
          <a:r>
            <a:rPr lang="tr-TR" dirty="0" err="1"/>
            <a:t>İsrailoğulları’nın</a:t>
          </a:r>
          <a:r>
            <a:rPr lang="tr-TR" dirty="0"/>
            <a:t> tarihinden kesitler</a:t>
          </a:r>
        </a:p>
      </dgm:t>
    </dgm:pt>
    <dgm:pt modelId="{87A24A86-4D76-4E9A-9583-F8A1229C4E09}" type="parTrans" cxnId="{0EC7E309-D902-4CE5-9001-D54D03606B70}">
      <dgm:prSet/>
      <dgm:spPr/>
      <dgm:t>
        <a:bodyPr/>
        <a:lstStyle/>
        <a:p>
          <a:endParaRPr lang="tr-TR"/>
        </a:p>
      </dgm:t>
    </dgm:pt>
    <dgm:pt modelId="{95062963-D9DC-4365-B866-221312BAE673}" type="sibTrans" cxnId="{0EC7E309-D902-4CE5-9001-D54D03606B70}">
      <dgm:prSet/>
      <dgm:spPr/>
      <dgm:t>
        <a:bodyPr/>
        <a:lstStyle/>
        <a:p>
          <a:endParaRPr lang="tr-TR"/>
        </a:p>
      </dgm:t>
    </dgm:pt>
    <dgm:pt modelId="{125BC0A8-3565-40CE-8B78-B6030C0A907E}">
      <dgm:prSet/>
      <dgm:spPr/>
      <dgm:t>
        <a:bodyPr/>
        <a:lstStyle/>
        <a:p>
          <a:r>
            <a:rPr lang="tr-TR" dirty="0"/>
            <a:t>Münafıklar, vasiyet, oruç vb. birçok konu</a:t>
          </a:r>
        </a:p>
      </dgm:t>
    </dgm:pt>
    <dgm:pt modelId="{3C1A279C-80F6-4324-8257-BE5A5F781CC6}" type="parTrans" cxnId="{460EE9DD-16BC-4DD7-82CE-CAB36F132541}">
      <dgm:prSet/>
      <dgm:spPr/>
      <dgm:t>
        <a:bodyPr/>
        <a:lstStyle/>
        <a:p>
          <a:endParaRPr lang="tr-TR"/>
        </a:p>
      </dgm:t>
    </dgm:pt>
    <dgm:pt modelId="{F86D4762-9217-4A0E-BE01-117CB74659B1}" type="sibTrans" cxnId="{460EE9DD-16BC-4DD7-82CE-CAB36F132541}">
      <dgm:prSet/>
      <dgm:spPr/>
      <dgm:t>
        <a:bodyPr/>
        <a:lstStyle/>
        <a:p>
          <a:endParaRPr lang="tr-TR"/>
        </a:p>
      </dgm:t>
    </dgm:pt>
    <dgm:pt modelId="{5CE7A770-F8AA-41CF-99DC-5F892008B012}" type="pres">
      <dgm:prSet presAssocID="{384EF5A0-CD02-49CC-97AF-702E6482C256}" presName="diagram" presStyleCnt="0">
        <dgm:presLayoutVars>
          <dgm:chPref val="1"/>
          <dgm:dir/>
          <dgm:animOne val="branch"/>
          <dgm:animLvl val="lvl"/>
          <dgm:resizeHandles/>
        </dgm:presLayoutVars>
      </dgm:prSet>
      <dgm:spPr/>
    </dgm:pt>
    <dgm:pt modelId="{C4CAF42F-B73F-4951-B5D6-452BC4614A48}" type="pres">
      <dgm:prSet presAssocID="{EF4BBE42-6B6D-4B18-B990-19759EDABFE5}" presName="root" presStyleCnt="0"/>
      <dgm:spPr/>
    </dgm:pt>
    <dgm:pt modelId="{7D0C4539-99E0-46CA-9F95-417CAEF081E8}" type="pres">
      <dgm:prSet presAssocID="{EF4BBE42-6B6D-4B18-B990-19759EDABFE5}" presName="rootComposite" presStyleCnt="0"/>
      <dgm:spPr/>
    </dgm:pt>
    <dgm:pt modelId="{C6402010-36C3-4E4A-A090-1FE4337D3E34}" type="pres">
      <dgm:prSet presAssocID="{EF4BBE42-6B6D-4B18-B990-19759EDABFE5}" presName="rootText" presStyleLbl="node1" presStyleIdx="0" presStyleCnt="1" custScaleX="654403"/>
      <dgm:spPr/>
    </dgm:pt>
    <dgm:pt modelId="{7ABF3441-8728-46E0-8B05-633446E4AA81}" type="pres">
      <dgm:prSet presAssocID="{EF4BBE42-6B6D-4B18-B990-19759EDABFE5}" presName="rootConnector" presStyleLbl="node1" presStyleIdx="0" presStyleCnt="1"/>
      <dgm:spPr/>
    </dgm:pt>
    <dgm:pt modelId="{B5E266AF-8DA6-4F4D-BCFA-A27646D1CB76}" type="pres">
      <dgm:prSet presAssocID="{EF4BBE42-6B6D-4B18-B990-19759EDABFE5}" presName="childShape" presStyleCnt="0"/>
      <dgm:spPr/>
    </dgm:pt>
    <dgm:pt modelId="{651BC3F1-D110-48E6-8C4E-32926B70AA46}" type="pres">
      <dgm:prSet presAssocID="{02EF8F58-96A2-4E7A-AD7F-00AF313339F2}" presName="Name13" presStyleLbl="parChTrans1D2" presStyleIdx="0" presStyleCnt="7"/>
      <dgm:spPr/>
    </dgm:pt>
    <dgm:pt modelId="{913DF4BD-76F0-49A7-9A8F-C7479B7C6EFD}" type="pres">
      <dgm:prSet presAssocID="{2D337A63-799B-47F4-915E-40AAC5C3621C}" presName="childText" presStyleLbl="bgAcc1" presStyleIdx="0" presStyleCnt="7" custScaleX="654403">
        <dgm:presLayoutVars>
          <dgm:bulletEnabled val="1"/>
        </dgm:presLayoutVars>
      </dgm:prSet>
      <dgm:spPr/>
    </dgm:pt>
    <dgm:pt modelId="{81E4650A-68F8-4FF0-B169-11DBABFD8001}" type="pres">
      <dgm:prSet presAssocID="{AEC44B88-8B49-4F3D-B894-2E0C5881DD02}" presName="Name13" presStyleLbl="parChTrans1D2" presStyleIdx="1" presStyleCnt="7"/>
      <dgm:spPr/>
    </dgm:pt>
    <dgm:pt modelId="{065C05FC-D044-45D5-B95B-0697C2943EEB}" type="pres">
      <dgm:prSet presAssocID="{CA718379-39A2-45ED-AEA5-E44967601548}" presName="childText" presStyleLbl="bgAcc1" presStyleIdx="1" presStyleCnt="7" custScaleX="654403">
        <dgm:presLayoutVars>
          <dgm:bulletEnabled val="1"/>
        </dgm:presLayoutVars>
      </dgm:prSet>
      <dgm:spPr/>
    </dgm:pt>
    <dgm:pt modelId="{AC527E8A-48B3-45D4-B948-85CE3F4D2519}" type="pres">
      <dgm:prSet presAssocID="{7F1E3223-9BBC-49C7-A56D-897B5BED7A56}" presName="Name13" presStyleLbl="parChTrans1D2" presStyleIdx="2" presStyleCnt="7"/>
      <dgm:spPr/>
    </dgm:pt>
    <dgm:pt modelId="{45F17289-98AE-43EB-A8FE-CF7491734C47}" type="pres">
      <dgm:prSet presAssocID="{712A3AAE-95DD-4D93-8378-0CDAE151F9F4}" presName="childText" presStyleLbl="bgAcc1" presStyleIdx="2" presStyleCnt="7" custScaleX="654403">
        <dgm:presLayoutVars>
          <dgm:bulletEnabled val="1"/>
        </dgm:presLayoutVars>
      </dgm:prSet>
      <dgm:spPr/>
    </dgm:pt>
    <dgm:pt modelId="{79B451A1-163D-4680-B754-A6C43C796C35}" type="pres">
      <dgm:prSet presAssocID="{DCF53FFA-B520-4754-946E-EF1925425232}" presName="Name13" presStyleLbl="parChTrans1D2" presStyleIdx="3" presStyleCnt="7"/>
      <dgm:spPr/>
    </dgm:pt>
    <dgm:pt modelId="{948CDF00-750B-4A3A-822E-4A5E822E37E7}" type="pres">
      <dgm:prSet presAssocID="{21190D49-5494-4727-B8E4-9713635B2012}" presName="childText" presStyleLbl="bgAcc1" presStyleIdx="3" presStyleCnt="7" custScaleX="654403">
        <dgm:presLayoutVars>
          <dgm:bulletEnabled val="1"/>
        </dgm:presLayoutVars>
      </dgm:prSet>
      <dgm:spPr/>
    </dgm:pt>
    <dgm:pt modelId="{B6D7197E-ECF0-48C4-8B4E-A6913378AA57}" type="pres">
      <dgm:prSet presAssocID="{D641BED8-805B-4C39-97B4-5D7F15911E04}" presName="Name13" presStyleLbl="parChTrans1D2" presStyleIdx="4" presStyleCnt="7"/>
      <dgm:spPr/>
    </dgm:pt>
    <dgm:pt modelId="{59B9F8C0-40FB-4094-A085-A8B1F525ACDE}" type="pres">
      <dgm:prSet presAssocID="{71EF4E4D-E491-420B-910A-B89DBB0DF1AD}" presName="childText" presStyleLbl="bgAcc1" presStyleIdx="4" presStyleCnt="7" custScaleX="654403">
        <dgm:presLayoutVars>
          <dgm:bulletEnabled val="1"/>
        </dgm:presLayoutVars>
      </dgm:prSet>
      <dgm:spPr/>
    </dgm:pt>
    <dgm:pt modelId="{2BD488DD-FE58-48B4-AB97-30C83CDDF717}" type="pres">
      <dgm:prSet presAssocID="{87A24A86-4D76-4E9A-9583-F8A1229C4E09}" presName="Name13" presStyleLbl="parChTrans1D2" presStyleIdx="5" presStyleCnt="7"/>
      <dgm:spPr/>
    </dgm:pt>
    <dgm:pt modelId="{08047000-FAD8-46D0-AE46-076AB780C2B3}" type="pres">
      <dgm:prSet presAssocID="{3B5381C5-B204-4F6E-9FB3-BFE844104D6C}" presName="childText" presStyleLbl="bgAcc1" presStyleIdx="5" presStyleCnt="7" custScaleX="655270">
        <dgm:presLayoutVars>
          <dgm:bulletEnabled val="1"/>
        </dgm:presLayoutVars>
      </dgm:prSet>
      <dgm:spPr/>
    </dgm:pt>
    <dgm:pt modelId="{EB67C4B9-7D3F-44DA-AAA1-EF52459BFC19}" type="pres">
      <dgm:prSet presAssocID="{3C1A279C-80F6-4324-8257-BE5A5F781CC6}" presName="Name13" presStyleLbl="parChTrans1D2" presStyleIdx="6" presStyleCnt="7"/>
      <dgm:spPr/>
    </dgm:pt>
    <dgm:pt modelId="{3DDF0AB4-022F-40A7-98AD-9CC22D9D81D1}" type="pres">
      <dgm:prSet presAssocID="{125BC0A8-3565-40CE-8B78-B6030C0A907E}" presName="childText" presStyleLbl="bgAcc1" presStyleIdx="6" presStyleCnt="7" custScaleX="656838">
        <dgm:presLayoutVars>
          <dgm:bulletEnabled val="1"/>
        </dgm:presLayoutVars>
      </dgm:prSet>
      <dgm:spPr/>
    </dgm:pt>
  </dgm:ptLst>
  <dgm:cxnLst>
    <dgm:cxn modelId="{5AE08901-D98C-4458-B036-1A479FAEBD32}" type="presOf" srcId="{87A24A86-4D76-4E9A-9583-F8A1229C4E09}" destId="{2BD488DD-FE58-48B4-AB97-30C83CDDF717}" srcOrd="0" destOrd="0" presId="urn:microsoft.com/office/officeart/2005/8/layout/hierarchy3"/>
    <dgm:cxn modelId="{0613E405-F6F2-4F4F-B331-27C1FBFAA6B3}" srcId="{384EF5A0-CD02-49CC-97AF-702E6482C256}" destId="{EF4BBE42-6B6D-4B18-B990-19759EDABFE5}" srcOrd="0" destOrd="0" parTransId="{1959FA7C-C008-4183-8F44-FB45D57E8FC9}" sibTransId="{798E1867-2D31-4BAC-89AC-4F7D19226094}"/>
    <dgm:cxn modelId="{0EC7E309-D902-4CE5-9001-D54D03606B70}" srcId="{EF4BBE42-6B6D-4B18-B990-19759EDABFE5}" destId="{3B5381C5-B204-4F6E-9FB3-BFE844104D6C}" srcOrd="5" destOrd="0" parTransId="{87A24A86-4D76-4E9A-9583-F8A1229C4E09}" sibTransId="{95062963-D9DC-4365-B866-221312BAE673}"/>
    <dgm:cxn modelId="{8D48CB23-A2CD-44B0-BD51-D94CA6C87CBA}" type="presOf" srcId="{3B5381C5-B204-4F6E-9FB3-BFE844104D6C}" destId="{08047000-FAD8-46D0-AE46-076AB780C2B3}" srcOrd="0" destOrd="0" presId="urn:microsoft.com/office/officeart/2005/8/layout/hierarchy3"/>
    <dgm:cxn modelId="{CF097426-6FC7-4136-8652-75EEB858958F}" type="presOf" srcId="{EF4BBE42-6B6D-4B18-B990-19759EDABFE5}" destId="{7ABF3441-8728-46E0-8B05-633446E4AA81}" srcOrd="1" destOrd="0" presId="urn:microsoft.com/office/officeart/2005/8/layout/hierarchy3"/>
    <dgm:cxn modelId="{4462DD2C-E52A-4D6D-8BB4-C2F4DB8676FF}" type="presOf" srcId="{AEC44B88-8B49-4F3D-B894-2E0C5881DD02}" destId="{81E4650A-68F8-4FF0-B169-11DBABFD8001}" srcOrd="0" destOrd="0" presId="urn:microsoft.com/office/officeart/2005/8/layout/hierarchy3"/>
    <dgm:cxn modelId="{C46BB62D-B242-46BF-94A5-42DDA84EDF2D}" type="presOf" srcId="{7F1E3223-9BBC-49C7-A56D-897B5BED7A56}" destId="{AC527E8A-48B3-45D4-B948-85CE3F4D2519}" srcOrd="0" destOrd="0" presId="urn:microsoft.com/office/officeart/2005/8/layout/hierarchy3"/>
    <dgm:cxn modelId="{779E6C35-DF9F-49F7-8E26-D652D48C4E2E}" srcId="{EF4BBE42-6B6D-4B18-B990-19759EDABFE5}" destId="{71EF4E4D-E491-420B-910A-B89DBB0DF1AD}" srcOrd="4" destOrd="0" parTransId="{D641BED8-805B-4C39-97B4-5D7F15911E04}" sibTransId="{42240678-1E3C-49DD-BE79-25D1912B1C68}"/>
    <dgm:cxn modelId="{24042F5E-60E0-4436-8944-0AF9A5736183}" type="presOf" srcId="{CA718379-39A2-45ED-AEA5-E44967601548}" destId="{065C05FC-D044-45D5-B95B-0697C2943EEB}" srcOrd="0" destOrd="0" presId="urn:microsoft.com/office/officeart/2005/8/layout/hierarchy3"/>
    <dgm:cxn modelId="{5D6FE162-B014-42A8-8DBF-C6F5FA4F8711}" type="presOf" srcId="{125BC0A8-3565-40CE-8B78-B6030C0A907E}" destId="{3DDF0AB4-022F-40A7-98AD-9CC22D9D81D1}" srcOrd="0" destOrd="0" presId="urn:microsoft.com/office/officeart/2005/8/layout/hierarchy3"/>
    <dgm:cxn modelId="{D97B3649-4C2F-4414-96C7-6A3F040FF5E6}" type="presOf" srcId="{2D337A63-799B-47F4-915E-40AAC5C3621C}" destId="{913DF4BD-76F0-49A7-9A8F-C7479B7C6EFD}" srcOrd="0" destOrd="0" presId="urn:microsoft.com/office/officeart/2005/8/layout/hierarchy3"/>
    <dgm:cxn modelId="{62B1276A-9451-4344-8271-12BD2398763D}" type="presOf" srcId="{DCF53FFA-B520-4754-946E-EF1925425232}" destId="{79B451A1-163D-4680-B754-A6C43C796C35}" srcOrd="0" destOrd="0" presId="urn:microsoft.com/office/officeart/2005/8/layout/hierarchy3"/>
    <dgm:cxn modelId="{6BA0E94B-73C4-466D-91D2-B94A982556BA}" type="presOf" srcId="{3C1A279C-80F6-4324-8257-BE5A5F781CC6}" destId="{EB67C4B9-7D3F-44DA-AAA1-EF52459BFC19}" srcOrd="0" destOrd="0" presId="urn:microsoft.com/office/officeart/2005/8/layout/hierarchy3"/>
    <dgm:cxn modelId="{8929A24E-F71F-475F-96B1-5BB1BA1517C4}" srcId="{EF4BBE42-6B6D-4B18-B990-19759EDABFE5}" destId="{21190D49-5494-4727-B8E4-9713635B2012}" srcOrd="3" destOrd="0" parTransId="{DCF53FFA-B520-4754-946E-EF1925425232}" sibTransId="{3929FE23-6C03-4F30-9E05-6978892D00DE}"/>
    <dgm:cxn modelId="{548B5D6F-7899-4803-A70E-65580351DCE5}" type="presOf" srcId="{71EF4E4D-E491-420B-910A-B89DBB0DF1AD}" destId="{59B9F8C0-40FB-4094-A085-A8B1F525ACDE}" srcOrd="0" destOrd="0" presId="urn:microsoft.com/office/officeart/2005/8/layout/hierarchy3"/>
    <dgm:cxn modelId="{5529E053-0516-4F46-9308-DC420392CB60}" type="presOf" srcId="{21190D49-5494-4727-B8E4-9713635B2012}" destId="{948CDF00-750B-4A3A-822E-4A5E822E37E7}" srcOrd="0" destOrd="0" presId="urn:microsoft.com/office/officeart/2005/8/layout/hierarchy3"/>
    <dgm:cxn modelId="{7CFCC254-DD63-4A05-B5AE-0F84275B5DA2}" type="presOf" srcId="{EF4BBE42-6B6D-4B18-B990-19759EDABFE5}" destId="{C6402010-36C3-4E4A-A090-1FE4337D3E34}" srcOrd="0" destOrd="0" presId="urn:microsoft.com/office/officeart/2005/8/layout/hierarchy3"/>
    <dgm:cxn modelId="{E0CA5159-C9D3-4EE7-9CB2-1319520A2634}" srcId="{EF4BBE42-6B6D-4B18-B990-19759EDABFE5}" destId="{2D337A63-799B-47F4-915E-40AAC5C3621C}" srcOrd="0" destOrd="0" parTransId="{02EF8F58-96A2-4E7A-AD7F-00AF313339F2}" sibTransId="{55649FBC-884C-47A4-AA07-D1F91CF8D49A}"/>
    <dgm:cxn modelId="{5867087A-FDAE-441D-A3C3-5642A1B0C231}" type="presOf" srcId="{02EF8F58-96A2-4E7A-AD7F-00AF313339F2}" destId="{651BC3F1-D110-48E6-8C4E-32926B70AA46}" srcOrd="0" destOrd="0" presId="urn:microsoft.com/office/officeart/2005/8/layout/hierarchy3"/>
    <dgm:cxn modelId="{01719D82-C86A-4B28-97E2-4E0959D6A68D}" srcId="{EF4BBE42-6B6D-4B18-B990-19759EDABFE5}" destId="{712A3AAE-95DD-4D93-8378-0CDAE151F9F4}" srcOrd="2" destOrd="0" parTransId="{7F1E3223-9BBC-49C7-A56D-897B5BED7A56}" sibTransId="{5B7874FC-0376-4946-A865-853FB7049A71}"/>
    <dgm:cxn modelId="{FED905C2-6E65-4378-9D2C-1E0062F47875}" type="presOf" srcId="{384EF5A0-CD02-49CC-97AF-702E6482C256}" destId="{5CE7A770-F8AA-41CF-99DC-5F892008B012}" srcOrd="0" destOrd="0" presId="urn:microsoft.com/office/officeart/2005/8/layout/hierarchy3"/>
    <dgm:cxn modelId="{EC51AFCB-AD9C-407A-840E-FF94FF61BDF1}" srcId="{EF4BBE42-6B6D-4B18-B990-19759EDABFE5}" destId="{CA718379-39A2-45ED-AEA5-E44967601548}" srcOrd="1" destOrd="0" parTransId="{AEC44B88-8B49-4F3D-B894-2E0C5881DD02}" sibTransId="{BEAF20CB-AECD-48CE-B711-7D93807F383C}"/>
    <dgm:cxn modelId="{767597D0-4742-4B62-8CE9-D70EFDC95937}" type="presOf" srcId="{D641BED8-805B-4C39-97B4-5D7F15911E04}" destId="{B6D7197E-ECF0-48C4-8B4E-A6913378AA57}" srcOrd="0" destOrd="0" presId="urn:microsoft.com/office/officeart/2005/8/layout/hierarchy3"/>
    <dgm:cxn modelId="{460EE9DD-16BC-4DD7-82CE-CAB36F132541}" srcId="{EF4BBE42-6B6D-4B18-B990-19759EDABFE5}" destId="{125BC0A8-3565-40CE-8B78-B6030C0A907E}" srcOrd="6" destOrd="0" parTransId="{3C1A279C-80F6-4324-8257-BE5A5F781CC6}" sibTransId="{F86D4762-9217-4A0E-BE01-117CB74659B1}"/>
    <dgm:cxn modelId="{C67436E5-DD10-40F2-83F2-69E1DFD950FC}" type="presOf" srcId="{712A3AAE-95DD-4D93-8378-0CDAE151F9F4}" destId="{45F17289-98AE-43EB-A8FE-CF7491734C47}" srcOrd="0" destOrd="0" presId="urn:microsoft.com/office/officeart/2005/8/layout/hierarchy3"/>
    <dgm:cxn modelId="{420AA39C-912C-484B-9BA4-183C3985B478}" type="presParOf" srcId="{5CE7A770-F8AA-41CF-99DC-5F892008B012}" destId="{C4CAF42F-B73F-4951-B5D6-452BC4614A48}" srcOrd="0" destOrd="0" presId="urn:microsoft.com/office/officeart/2005/8/layout/hierarchy3"/>
    <dgm:cxn modelId="{F7A4396B-C4D5-414C-A275-F060B172E093}" type="presParOf" srcId="{C4CAF42F-B73F-4951-B5D6-452BC4614A48}" destId="{7D0C4539-99E0-46CA-9F95-417CAEF081E8}" srcOrd="0" destOrd="0" presId="urn:microsoft.com/office/officeart/2005/8/layout/hierarchy3"/>
    <dgm:cxn modelId="{8F1DE810-F954-40AD-A1C5-8B98026B387A}" type="presParOf" srcId="{7D0C4539-99E0-46CA-9F95-417CAEF081E8}" destId="{C6402010-36C3-4E4A-A090-1FE4337D3E34}" srcOrd="0" destOrd="0" presId="urn:microsoft.com/office/officeart/2005/8/layout/hierarchy3"/>
    <dgm:cxn modelId="{13835EB3-9DEE-4D66-9E39-35C33B397B81}" type="presParOf" srcId="{7D0C4539-99E0-46CA-9F95-417CAEF081E8}" destId="{7ABF3441-8728-46E0-8B05-633446E4AA81}" srcOrd="1" destOrd="0" presId="urn:microsoft.com/office/officeart/2005/8/layout/hierarchy3"/>
    <dgm:cxn modelId="{4A9BF119-5758-4DCF-ACF7-AF9929057B55}" type="presParOf" srcId="{C4CAF42F-B73F-4951-B5D6-452BC4614A48}" destId="{B5E266AF-8DA6-4F4D-BCFA-A27646D1CB76}" srcOrd="1" destOrd="0" presId="urn:microsoft.com/office/officeart/2005/8/layout/hierarchy3"/>
    <dgm:cxn modelId="{FD702045-E4B4-4EB3-8B0F-847CBF5AC747}" type="presParOf" srcId="{B5E266AF-8DA6-4F4D-BCFA-A27646D1CB76}" destId="{651BC3F1-D110-48E6-8C4E-32926B70AA46}" srcOrd="0" destOrd="0" presId="urn:microsoft.com/office/officeart/2005/8/layout/hierarchy3"/>
    <dgm:cxn modelId="{4220F97F-A593-4B1C-AFEA-BCD5A4458470}" type="presParOf" srcId="{B5E266AF-8DA6-4F4D-BCFA-A27646D1CB76}" destId="{913DF4BD-76F0-49A7-9A8F-C7479B7C6EFD}" srcOrd="1" destOrd="0" presId="urn:microsoft.com/office/officeart/2005/8/layout/hierarchy3"/>
    <dgm:cxn modelId="{4047EAF3-F38C-4975-B225-B940A3C60FCF}" type="presParOf" srcId="{B5E266AF-8DA6-4F4D-BCFA-A27646D1CB76}" destId="{81E4650A-68F8-4FF0-B169-11DBABFD8001}" srcOrd="2" destOrd="0" presId="urn:microsoft.com/office/officeart/2005/8/layout/hierarchy3"/>
    <dgm:cxn modelId="{D3FB044F-C0D0-45B6-89EC-127D3CE5022B}" type="presParOf" srcId="{B5E266AF-8DA6-4F4D-BCFA-A27646D1CB76}" destId="{065C05FC-D044-45D5-B95B-0697C2943EEB}" srcOrd="3" destOrd="0" presId="urn:microsoft.com/office/officeart/2005/8/layout/hierarchy3"/>
    <dgm:cxn modelId="{12C90C5D-9709-4833-ACAA-61D19B496C87}" type="presParOf" srcId="{B5E266AF-8DA6-4F4D-BCFA-A27646D1CB76}" destId="{AC527E8A-48B3-45D4-B948-85CE3F4D2519}" srcOrd="4" destOrd="0" presId="urn:microsoft.com/office/officeart/2005/8/layout/hierarchy3"/>
    <dgm:cxn modelId="{08F1779D-5618-42AB-BB17-3447F37FAA2D}" type="presParOf" srcId="{B5E266AF-8DA6-4F4D-BCFA-A27646D1CB76}" destId="{45F17289-98AE-43EB-A8FE-CF7491734C47}" srcOrd="5" destOrd="0" presId="urn:microsoft.com/office/officeart/2005/8/layout/hierarchy3"/>
    <dgm:cxn modelId="{28241C4F-286D-4450-BBEA-6FA52B34E21E}" type="presParOf" srcId="{B5E266AF-8DA6-4F4D-BCFA-A27646D1CB76}" destId="{79B451A1-163D-4680-B754-A6C43C796C35}" srcOrd="6" destOrd="0" presId="urn:microsoft.com/office/officeart/2005/8/layout/hierarchy3"/>
    <dgm:cxn modelId="{D1C523E7-71B0-48B2-AE63-B17FD93D335A}" type="presParOf" srcId="{B5E266AF-8DA6-4F4D-BCFA-A27646D1CB76}" destId="{948CDF00-750B-4A3A-822E-4A5E822E37E7}" srcOrd="7" destOrd="0" presId="urn:microsoft.com/office/officeart/2005/8/layout/hierarchy3"/>
    <dgm:cxn modelId="{CC0EF65F-24AF-4999-BDBF-9A30A6534C2F}" type="presParOf" srcId="{B5E266AF-8DA6-4F4D-BCFA-A27646D1CB76}" destId="{B6D7197E-ECF0-48C4-8B4E-A6913378AA57}" srcOrd="8" destOrd="0" presId="urn:microsoft.com/office/officeart/2005/8/layout/hierarchy3"/>
    <dgm:cxn modelId="{CACEC589-2655-4F3F-B0BB-E5D01AFF5BE4}" type="presParOf" srcId="{B5E266AF-8DA6-4F4D-BCFA-A27646D1CB76}" destId="{59B9F8C0-40FB-4094-A085-A8B1F525ACDE}" srcOrd="9" destOrd="0" presId="urn:microsoft.com/office/officeart/2005/8/layout/hierarchy3"/>
    <dgm:cxn modelId="{E84A390F-A03C-4638-8F83-936A047AEABB}" type="presParOf" srcId="{B5E266AF-8DA6-4F4D-BCFA-A27646D1CB76}" destId="{2BD488DD-FE58-48B4-AB97-30C83CDDF717}" srcOrd="10" destOrd="0" presId="urn:microsoft.com/office/officeart/2005/8/layout/hierarchy3"/>
    <dgm:cxn modelId="{966C7205-C93A-4534-9487-A3BD02F66969}" type="presParOf" srcId="{B5E266AF-8DA6-4F4D-BCFA-A27646D1CB76}" destId="{08047000-FAD8-46D0-AE46-076AB780C2B3}" srcOrd="11" destOrd="0" presId="urn:microsoft.com/office/officeart/2005/8/layout/hierarchy3"/>
    <dgm:cxn modelId="{9EC68213-96C3-466F-9EF1-A5C101D7F9EC}" type="presParOf" srcId="{B5E266AF-8DA6-4F4D-BCFA-A27646D1CB76}" destId="{EB67C4B9-7D3F-44DA-AAA1-EF52459BFC19}" srcOrd="12" destOrd="0" presId="urn:microsoft.com/office/officeart/2005/8/layout/hierarchy3"/>
    <dgm:cxn modelId="{4B27CF56-EACD-4E5C-9AC3-372581956F20}" type="presParOf" srcId="{B5E266AF-8DA6-4F4D-BCFA-A27646D1CB76}" destId="{3DDF0AB4-022F-40A7-98AD-9CC22D9D81D1}"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55FAF2-6605-44FF-80FE-DEB731568F9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C488A50E-4632-4DA6-A46C-4CB284691989}">
      <dgm:prSet phldrT="[Metin]" custT="1"/>
      <dgm:spPr/>
      <dgm:t>
        <a:bodyPr/>
        <a:lstStyle/>
        <a:p>
          <a:r>
            <a:rPr lang="tr-TR" sz="4000" dirty="0"/>
            <a:t>Ayetin sebebi nüzulü</a:t>
          </a:r>
        </a:p>
      </dgm:t>
    </dgm:pt>
    <dgm:pt modelId="{C3BBCE37-AA7C-4865-9EB7-51DA2CFB06E4}" type="parTrans" cxnId="{8D038333-58C1-4465-9F9B-B95558499491}">
      <dgm:prSet/>
      <dgm:spPr/>
      <dgm:t>
        <a:bodyPr/>
        <a:lstStyle/>
        <a:p>
          <a:endParaRPr lang="tr-TR"/>
        </a:p>
      </dgm:t>
    </dgm:pt>
    <dgm:pt modelId="{687502E2-F5A9-48CE-81E3-1675C70FAFC5}" type="sibTrans" cxnId="{8D038333-58C1-4465-9F9B-B95558499491}">
      <dgm:prSet/>
      <dgm:spPr/>
      <dgm:t>
        <a:bodyPr/>
        <a:lstStyle/>
        <a:p>
          <a:endParaRPr lang="tr-TR"/>
        </a:p>
      </dgm:t>
    </dgm:pt>
    <dgm:pt modelId="{A7564900-9BB0-4744-8DDC-F05D186F86FB}">
      <dgm:prSet phldrT="[Metin]"/>
      <dgm:spPr/>
      <dgm:t>
        <a:bodyPr/>
        <a:lstStyle/>
        <a:p>
          <a:r>
            <a:rPr lang="tr-TR" dirty="0"/>
            <a:t>Müslümanlar ilk zamanlar namaz için Kudüs’e </a:t>
          </a:r>
          <a:r>
            <a:rPr lang="tr-TR" dirty="0" err="1"/>
            <a:t>Mescid’i</a:t>
          </a:r>
          <a:r>
            <a:rPr lang="tr-TR" dirty="0"/>
            <a:t> </a:t>
          </a:r>
          <a:r>
            <a:rPr lang="tr-TR" dirty="0" err="1"/>
            <a:t>Aksa’ya</a:t>
          </a:r>
          <a:r>
            <a:rPr lang="tr-TR" dirty="0"/>
            <a:t> yöneliyorlardı. Daha sonra </a:t>
          </a:r>
          <a:r>
            <a:rPr lang="tr-TR" dirty="0" err="1"/>
            <a:t>Allahu</a:t>
          </a:r>
          <a:r>
            <a:rPr lang="tr-TR" dirty="0"/>
            <a:t> Teâlâ Kâbe’ye dönme emrini verdi. Ayet Yahudilerin bu değişimden duyduğu rahatsızlık üzerine nazil olmuştur. </a:t>
          </a:r>
        </a:p>
      </dgm:t>
    </dgm:pt>
    <dgm:pt modelId="{DBE4D128-9F4A-47CE-91E6-EC7C40F429BA}" type="parTrans" cxnId="{812B0205-0C48-49D3-89DE-ED1F967EA3FB}">
      <dgm:prSet/>
      <dgm:spPr/>
      <dgm:t>
        <a:bodyPr/>
        <a:lstStyle/>
        <a:p>
          <a:endParaRPr lang="tr-TR"/>
        </a:p>
      </dgm:t>
    </dgm:pt>
    <dgm:pt modelId="{8339BFC4-7FBB-43B1-8525-2A90D119E5CF}" type="sibTrans" cxnId="{812B0205-0C48-49D3-89DE-ED1F967EA3FB}">
      <dgm:prSet/>
      <dgm:spPr/>
      <dgm:t>
        <a:bodyPr/>
        <a:lstStyle/>
        <a:p>
          <a:endParaRPr lang="tr-TR"/>
        </a:p>
      </dgm:t>
    </dgm:pt>
    <dgm:pt modelId="{C44BD37D-3D6E-4003-9379-1A4E74C7536E}" type="pres">
      <dgm:prSet presAssocID="{8055FAF2-6605-44FF-80FE-DEB731568F99}" presName="diagram" presStyleCnt="0">
        <dgm:presLayoutVars>
          <dgm:chPref val="1"/>
          <dgm:dir/>
          <dgm:animOne val="branch"/>
          <dgm:animLvl val="lvl"/>
          <dgm:resizeHandles/>
        </dgm:presLayoutVars>
      </dgm:prSet>
      <dgm:spPr/>
    </dgm:pt>
    <dgm:pt modelId="{8209F99F-38D4-4A79-AEDD-FA05D3DF2FE2}" type="pres">
      <dgm:prSet presAssocID="{C488A50E-4632-4DA6-A46C-4CB284691989}" presName="root" presStyleCnt="0"/>
      <dgm:spPr/>
    </dgm:pt>
    <dgm:pt modelId="{EE11B93E-D6B9-4760-A079-0F5C2F31B100}" type="pres">
      <dgm:prSet presAssocID="{C488A50E-4632-4DA6-A46C-4CB284691989}" presName="rootComposite" presStyleCnt="0"/>
      <dgm:spPr/>
    </dgm:pt>
    <dgm:pt modelId="{0B87E67E-DC43-46C3-9084-B8640B5A87AB}" type="pres">
      <dgm:prSet presAssocID="{C488A50E-4632-4DA6-A46C-4CB284691989}" presName="rootText" presStyleLbl="node1" presStyleIdx="0" presStyleCnt="1" custScaleY="43738"/>
      <dgm:spPr/>
    </dgm:pt>
    <dgm:pt modelId="{0CDC5A30-A562-4C78-98E0-F9920AC1DE07}" type="pres">
      <dgm:prSet presAssocID="{C488A50E-4632-4DA6-A46C-4CB284691989}" presName="rootConnector" presStyleLbl="node1" presStyleIdx="0" presStyleCnt="1"/>
      <dgm:spPr/>
    </dgm:pt>
    <dgm:pt modelId="{08BE5127-D602-4BB1-86BD-14C9276BC975}" type="pres">
      <dgm:prSet presAssocID="{C488A50E-4632-4DA6-A46C-4CB284691989}" presName="childShape" presStyleCnt="0"/>
      <dgm:spPr/>
    </dgm:pt>
    <dgm:pt modelId="{1EC9DC96-D68A-4912-8DB0-8D406A3F8214}" type="pres">
      <dgm:prSet presAssocID="{DBE4D128-9F4A-47CE-91E6-EC7C40F429BA}" presName="Name13" presStyleLbl="parChTrans1D2" presStyleIdx="0" presStyleCnt="1"/>
      <dgm:spPr/>
    </dgm:pt>
    <dgm:pt modelId="{A3417C05-4E26-484E-9D57-21909247610F}" type="pres">
      <dgm:prSet presAssocID="{A7564900-9BB0-4744-8DDC-F05D186F86FB}" presName="childText" presStyleLbl="bgAcc1" presStyleIdx="0" presStyleCnt="1" custScaleX="145357" custScaleY="116556">
        <dgm:presLayoutVars>
          <dgm:bulletEnabled val="1"/>
        </dgm:presLayoutVars>
      </dgm:prSet>
      <dgm:spPr/>
    </dgm:pt>
  </dgm:ptLst>
  <dgm:cxnLst>
    <dgm:cxn modelId="{812B0205-0C48-49D3-89DE-ED1F967EA3FB}" srcId="{C488A50E-4632-4DA6-A46C-4CB284691989}" destId="{A7564900-9BB0-4744-8DDC-F05D186F86FB}" srcOrd="0" destOrd="0" parTransId="{DBE4D128-9F4A-47CE-91E6-EC7C40F429BA}" sibTransId="{8339BFC4-7FBB-43B1-8525-2A90D119E5CF}"/>
    <dgm:cxn modelId="{8D038333-58C1-4465-9F9B-B95558499491}" srcId="{8055FAF2-6605-44FF-80FE-DEB731568F99}" destId="{C488A50E-4632-4DA6-A46C-4CB284691989}" srcOrd="0" destOrd="0" parTransId="{C3BBCE37-AA7C-4865-9EB7-51DA2CFB06E4}" sibTransId="{687502E2-F5A9-48CE-81E3-1675C70FAFC5}"/>
    <dgm:cxn modelId="{36D92C89-1258-4A06-B1E4-61C999FE418B}" type="presOf" srcId="{C488A50E-4632-4DA6-A46C-4CB284691989}" destId="{0B87E67E-DC43-46C3-9084-B8640B5A87AB}" srcOrd="0" destOrd="0" presId="urn:microsoft.com/office/officeart/2005/8/layout/hierarchy3"/>
    <dgm:cxn modelId="{D168628E-18D5-4613-8B73-FA6F119BF542}" type="presOf" srcId="{8055FAF2-6605-44FF-80FE-DEB731568F99}" destId="{C44BD37D-3D6E-4003-9379-1A4E74C7536E}" srcOrd="0" destOrd="0" presId="urn:microsoft.com/office/officeart/2005/8/layout/hierarchy3"/>
    <dgm:cxn modelId="{2E304199-5444-4D54-8295-98B43CACE11E}" type="presOf" srcId="{DBE4D128-9F4A-47CE-91E6-EC7C40F429BA}" destId="{1EC9DC96-D68A-4912-8DB0-8D406A3F8214}" srcOrd="0" destOrd="0" presId="urn:microsoft.com/office/officeart/2005/8/layout/hierarchy3"/>
    <dgm:cxn modelId="{0A5C5AB1-2D7A-4C05-B803-7985960652C6}" type="presOf" srcId="{C488A50E-4632-4DA6-A46C-4CB284691989}" destId="{0CDC5A30-A562-4C78-98E0-F9920AC1DE07}" srcOrd="1" destOrd="0" presId="urn:microsoft.com/office/officeart/2005/8/layout/hierarchy3"/>
    <dgm:cxn modelId="{225727B7-DCFC-4991-8EDB-0CFBA3BE6E6E}" type="presOf" srcId="{A7564900-9BB0-4744-8DDC-F05D186F86FB}" destId="{A3417C05-4E26-484E-9D57-21909247610F}" srcOrd="0" destOrd="0" presId="urn:microsoft.com/office/officeart/2005/8/layout/hierarchy3"/>
    <dgm:cxn modelId="{BDE5F429-E8C1-4401-A5F1-96690BD6AB23}" type="presParOf" srcId="{C44BD37D-3D6E-4003-9379-1A4E74C7536E}" destId="{8209F99F-38D4-4A79-AEDD-FA05D3DF2FE2}" srcOrd="0" destOrd="0" presId="urn:microsoft.com/office/officeart/2005/8/layout/hierarchy3"/>
    <dgm:cxn modelId="{AD030DC3-2875-4574-9363-F0110D0CE12B}" type="presParOf" srcId="{8209F99F-38D4-4A79-AEDD-FA05D3DF2FE2}" destId="{EE11B93E-D6B9-4760-A079-0F5C2F31B100}" srcOrd="0" destOrd="0" presId="urn:microsoft.com/office/officeart/2005/8/layout/hierarchy3"/>
    <dgm:cxn modelId="{168D9BF8-DF65-44BC-827F-0392BA8EE641}" type="presParOf" srcId="{EE11B93E-D6B9-4760-A079-0F5C2F31B100}" destId="{0B87E67E-DC43-46C3-9084-B8640B5A87AB}" srcOrd="0" destOrd="0" presId="urn:microsoft.com/office/officeart/2005/8/layout/hierarchy3"/>
    <dgm:cxn modelId="{A971D52A-E70F-4B61-9E8B-562797E88942}" type="presParOf" srcId="{EE11B93E-D6B9-4760-A079-0F5C2F31B100}" destId="{0CDC5A30-A562-4C78-98E0-F9920AC1DE07}" srcOrd="1" destOrd="0" presId="urn:microsoft.com/office/officeart/2005/8/layout/hierarchy3"/>
    <dgm:cxn modelId="{F0D80602-B004-4328-8474-6B12290B330E}" type="presParOf" srcId="{8209F99F-38D4-4A79-AEDD-FA05D3DF2FE2}" destId="{08BE5127-D602-4BB1-86BD-14C9276BC975}" srcOrd="1" destOrd="0" presId="urn:microsoft.com/office/officeart/2005/8/layout/hierarchy3"/>
    <dgm:cxn modelId="{13313F67-5753-4315-8D61-2DF29DFB1CAC}" type="presParOf" srcId="{08BE5127-D602-4BB1-86BD-14C9276BC975}" destId="{1EC9DC96-D68A-4912-8DB0-8D406A3F8214}" srcOrd="0" destOrd="0" presId="urn:microsoft.com/office/officeart/2005/8/layout/hierarchy3"/>
    <dgm:cxn modelId="{E02874D4-F901-4ED9-80C0-5862965CA837}" type="presParOf" srcId="{08BE5127-D602-4BB1-86BD-14C9276BC975}" destId="{A3417C05-4E26-484E-9D57-21909247610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AD178-4371-4B1E-9E57-68A6621B0688}">
      <dsp:nvSpPr>
        <dsp:cNvPr id="0" name=""/>
        <dsp:cNvSpPr/>
      </dsp:nvSpPr>
      <dsp:spPr>
        <a:xfrm>
          <a:off x="5118202" y="2527101"/>
          <a:ext cx="2257289"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tr-TR" sz="4200" kern="1200" dirty="0"/>
            <a:t>Bakara Sûresi</a:t>
          </a:r>
        </a:p>
      </dsp:txBody>
      <dsp:txXfrm>
        <a:off x="5448774" y="2791261"/>
        <a:ext cx="1596145" cy="1275476"/>
      </dsp:txXfrm>
    </dsp:sp>
    <dsp:sp modelId="{B37DED72-57A2-463A-8D67-34B024A239D3}">
      <dsp:nvSpPr>
        <dsp:cNvPr id="0" name=""/>
        <dsp:cNvSpPr/>
      </dsp:nvSpPr>
      <dsp:spPr>
        <a:xfrm rot="16200000">
          <a:off x="6055914" y="1871013"/>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6113194" y="2050951"/>
        <a:ext cx="267305" cy="367974"/>
      </dsp:txXfrm>
    </dsp:sp>
    <dsp:sp modelId="{B5498621-5FC9-4F7A-B188-245FA832AC63}">
      <dsp:nvSpPr>
        <dsp:cNvPr id="0" name=""/>
        <dsp:cNvSpPr/>
      </dsp:nvSpPr>
      <dsp:spPr>
        <a:xfrm>
          <a:off x="4941709" y="2804"/>
          <a:ext cx="2610274"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err="1"/>
            <a:t>Kur’â</a:t>
          </a:r>
          <a:r>
            <a:rPr lang="tr-TR" sz="2200" kern="1200" dirty="0"/>
            <a:t>-ı Kerîm’in 2. suresidir</a:t>
          </a:r>
        </a:p>
      </dsp:txBody>
      <dsp:txXfrm>
        <a:off x="5323975" y="266964"/>
        <a:ext cx="1845742" cy="1275476"/>
      </dsp:txXfrm>
    </dsp:sp>
    <dsp:sp modelId="{0C1BB0AD-E721-4DB8-BA68-37B139970F01}">
      <dsp:nvSpPr>
        <dsp:cNvPr id="0" name=""/>
        <dsp:cNvSpPr/>
      </dsp:nvSpPr>
      <dsp:spPr>
        <a:xfrm>
          <a:off x="7539666" y="3122354"/>
          <a:ext cx="395512"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7539666" y="3245012"/>
        <a:ext cx="276858" cy="367974"/>
      </dsp:txXfrm>
    </dsp:sp>
    <dsp:sp modelId="{953077B4-F064-438C-8474-7AC2494AA516}">
      <dsp:nvSpPr>
        <dsp:cNvPr id="0" name=""/>
        <dsp:cNvSpPr/>
      </dsp:nvSpPr>
      <dsp:spPr>
        <a:xfrm>
          <a:off x="8121741" y="2527101"/>
          <a:ext cx="2544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Medine’de inmiştir</a:t>
          </a:r>
        </a:p>
      </dsp:txBody>
      <dsp:txXfrm>
        <a:off x="8494418" y="2791261"/>
        <a:ext cx="1799442" cy="1275476"/>
      </dsp:txXfrm>
    </dsp:sp>
    <dsp:sp modelId="{2206721A-8304-4600-9021-F6E2667315E4}">
      <dsp:nvSpPr>
        <dsp:cNvPr id="0" name=""/>
        <dsp:cNvSpPr/>
      </dsp:nvSpPr>
      <dsp:spPr>
        <a:xfrm rot="5400000">
          <a:off x="6055914" y="4373695"/>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6113194" y="4439074"/>
        <a:ext cx="267305" cy="367974"/>
      </dsp:txXfrm>
    </dsp:sp>
    <dsp:sp modelId="{F4BDBA50-8B06-41A2-B3AB-9407681E0F7B}">
      <dsp:nvSpPr>
        <dsp:cNvPr id="0" name=""/>
        <dsp:cNvSpPr/>
      </dsp:nvSpPr>
      <dsp:spPr>
        <a:xfrm>
          <a:off x="5344948" y="5051398"/>
          <a:ext cx="1803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286 ayettir. En uzun sure</a:t>
          </a:r>
        </a:p>
      </dsp:txBody>
      <dsp:txXfrm>
        <a:off x="5609108" y="5315558"/>
        <a:ext cx="1275476" cy="1275476"/>
      </dsp:txXfrm>
    </dsp:sp>
    <dsp:sp modelId="{D5E440BF-A4AB-4B53-AD1C-7FA401B8F335}">
      <dsp:nvSpPr>
        <dsp:cNvPr id="0" name=""/>
        <dsp:cNvSpPr/>
      </dsp:nvSpPr>
      <dsp:spPr>
        <a:xfrm rot="10800000">
          <a:off x="4310002" y="3122354"/>
          <a:ext cx="57112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rot="10800000">
        <a:off x="4481340" y="3245012"/>
        <a:ext cx="399789" cy="367974"/>
      </dsp:txXfrm>
    </dsp:sp>
    <dsp:sp modelId="{75D0E44F-0D7D-49B3-823C-D9F8BCEE2419}">
      <dsp:nvSpPr>
        <dsp:cNvPr id="0" name=""/>
        <dsp:cNvSpPr/>
      </dsp:nvSpPr>
      <dsp:spPr>
        <a:xfrm>
          <a:off x="892418" y="2527101"/>
          <a:ext cx="3148184"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Adını 67-71. ayetlerde geçen «Bakara» kelimesinden alır</a:t>
          </a:r>
        </a:p>
      </dsp:txBody>
      <dsp:txXfrm>
        <a:off x="1353459" y="2791261"/>
        <a:ext cx="2226102" cy="1275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02010-36C3-4E4A-A090-1FE4337D3E34}">
      <dsp:nvSpPr>
        <dsp:cNvPr id="0" name=""/>
        <dsp:cNvSpPr/>
      </dsp:nvSpPr>
      <dsp:spPr>
        <a:xfrm>
          <a:off x="1480455" y="837"/>
          <a:ext cx="9203692" cy="70321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tr-TR" sz="4100" kern="1200" cap="none" dirty="0">
              <a:ln w="0"/>
              <a:solidFill>
                <a:schemeClr val="bg1"/>
              </a:solidFill>
              <a:effectLst>
                <a:outerShdw blurRad="38100" dist="19050" dir="2700000" algn="tl" rotWithShape="0">
                  <a:schemeClr val="dk1">
                    <a:alpha val="40000"/>
                  </a:schemeClr>
                </a:outerShdw>
              </a:effectLst>
            </a:rPr>
            <a:t>Bakara</a:t>
          </a:r>
          <a:r>
            <a:rPr lang="tr-TR" sz="4100" kern="1200" dirty="0"/>
            <a:t> </a:t>
          </a:r>
          <a:r>
            <a:rPr lang="tr-TR" sz="4100" kern="1200" dirty="0" err="1"/>
            <a:t>Sûresi’nde</a:t>
          </a:r>
          <a:r>
            <a:rPr lang="tr-TR" sz="4100" kern="1200" dirty="0"/>
            <a:t> yer alan başlıca konular</a:t>
          </a:r>
        </a:p>
      </dsp:txBody>
      <dsp:txXfrm>
        <a:off x="1501051" y="21433"/>
        <a:ext cx="9162500" cy="662020"/>
      </dsp:txXfrm>
    </dsp:sp>
    <dsp:sp modelId="{651BC3F1-D110-48E6-8C4E-32926B70AA46}">
      <dsp:nvSpPr>
        <dsp:cNvPr id="0" name=""/>
        <dsp:cNvSpPr/>
      </dsp:nvSpPr>
      <dsp:spPr>
        <a:xfrm>
          <a:off x="2400824" y="704050"/>
          <a:ext cx="920369" cy="527409"/>
        </a:xfrm>
        <a:custGeom>
          <a:avLst/>
          <a:gdLst/>
          <a:ahLst/>
          <a:cxnLst/>
          <a:rect l="0" t="0" r="0" b="0"/>
          <a:pathLst>
            <a:path>
              <a:moveTo>
                <a:pt x="0" y="0"/>
              </a:moveTo>
              <a:lnTo>
                <a:pt x="0" y="527409"/>
              </a:lnTo>
              <a:lnTo>
                <a:pt x="920369" y="52740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DF4BD-76F0-49A7-9A8F-C7479B7C6EFD}">
      <dsp:nvSpPr>
        <dsp:cNvPr id="0" name=""/>
        <dsp:cNvSpPr/>
      </dsp:nvSpPr>
      <dsp:spPr>
        <a:xfrm>
          <a:off x="3321193" y="879853"/>
          <a:ext cx="7362954"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İslâm’ın inanç, ibadet ve hayat düzeni  </a:t>
          </a:r>
        </a:p>
      </dsp:txBody>
      <dsp:txXfrm>
        <a:off x="3341789" y="900449"/>
        <a:ext cx="7321762" cy="662020"/>
      </dsp:txXfrm>
    </dsp:sp>
    <dsp:sp modelId="{81E4650A-68F8-4FF0-B169-11DBABFD8001}">
      <dsp:nvSpPr>
        <dsp:cNvPr id="0" name=""/>
        <dsp:cNvSpPr/>
      </dsp:nvSpPr>
      <dsp:spPr>
        <a:xfrm>
          <a:off x="2400824" y="704050"/>
          <a:ext cx="920369" cy="1406425"/>
        </a:xfrm>
        <a:custGeom>
          <a:avLst/>
          <a:gdLst/>
          <a:ahLst/>
          <a:cxnLst/>
          <a:rect l="0" t="0" r="0" b="0"/>
          <a:pathLst>
            <a:path>
              <a:moveTo>
                <a:pt x="0" y="0"/>
              </a:moveTo>
              <a:lnTo>
                <a:pt x="0" y="1406425"/>
              </a:lnTo>
              <a:lnTo>
                <a:pt x="920369" y="140642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5C05FC-D044-45D5-B95B-0697C2943EEB}">
      <dsp:nvSpPr>
        <dsp:cNvPr id="0" name=""/>
        <dsp:cNvSpPr/>
      </dsp:nvSpPr>
      <dsp:spPr>
        <a:xfrm>
          <a:off x="3321193" y="1758869"/>
          <a:ext cx="7362954"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Allah’ın varlığı ve birliği ile ilgili deliller</a:t>
          </a:r>
        </a:p>
      </dsp:txBody>
      <dsp:txXfrm>
        <a:off x="3341789" y="1779465"/>
        <a:ext cx="7321762" cy="662020"/>
      </dsp:txXfrm>
    </dsp:sp>
    <dsp:sp modelId="{AC527E8A-48B3-45D4-B948-85CE3F4D2519}">
      <dsp:nvSpPr>
        <dsp:cNvPr id="0" name=""/>
        <dsp:cNvSpPr/>
      </dsp:nvSpPr>
      <dsp:spPr>
        <a:xfrm>
          <a:off x="2400824" y="704050"/>
          <a:ext cx="920369" cy="2285441"/>
        </a:xfrm>
        <a:custGeom>
          <a:avLst/>
          <a:gdLst/>
          <a:ahLst/>
          <a:cxnLst/>
          <a:rect l="0" t="0" r="0" b="0"/>
          <a:pathLst>
            <a:path>
              <a:moveTo>
                <a:pt x="0" y="0"/>
              </a:moveTo>
              <a:lnTo>
                <a:pt x="0" y="2285441"/>
              </a:lnTo>
              <a:lnTo>
                <a:pt x="920369" y="2285441"/>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17289-98AE-43EB-A8FE-CF7491734C47}">
      <dsp:nvSpPr>
        <dsp:cNvPr id="0" name=""/>
        <dsp:cNvSpPr/>
      </dsp:nvSpPr>
      <dsp:spPr>
        <a:xfrm>
          <a:off x="3321193" y="2637885"/>
          <a:ext cx="7362954"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İnsanın yaratılışı, kabiliyetleri ve imtihanı</a:t>
          </a:r>
        </a:p>
      </dsp:txBody>
      <dsp:txXfrm>
        <a:off x="3341789" y="2658481"/>
        <a:ext cx="7321762" cy="662020"/>
      </dsp:txXfrm>
    </dsp:sp>
    <dsp:sp modelId="{79B451A1-163D-4680-B754-A6C43C796C35}">
      <dsp:nvSpPr>
        <dsp:cNvPr id="0" name=""/>
        <dsp:cNvSpPr/>
      </dsp:nvSpPr>
      <dsp:spPr>
        <a:xfrm>
          <a:off x="2400824" y="704050"/>
          <a:ext cx="920369" cy="3164458"/>
        </a:xfrm>
        <a:custGeom>
          <a:avLst/>
          <a:gdLst/>
          <a:ahLst/>
          <a:cxnLst/>
          <a:rect l="0" t="0" r="0" b="0"/>
          <a:pathLst>
            <a:path>
              <a:moveTo>
                <a:pt x="0" y="0"/>
              </a:moveTo>
              <a:lnTo>
                <a:pt x="0" y="3164458"/>
              </a:lnTo>
              <a:lnTo>
                <a:pt x="920369" y="316445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CDF00-750B-4A3A-822E-4A5E822E37E7}">
      <dsp:nvSpPr>
        <dsp:cNvPr id="0" name=""/>
        <dsp:cNvSpPr/>
      </dsp:nvSpPr>
      <dsp:spPr>
        <a:xfrm>
          <a:off x="3321193" y="3516901"/>
          <a:ext cx="7362954"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Kâbe’nin yapılışı ve kıble oluşu</a:t>
          </a:r>
        </a:p>
      </dsp:txBody>
      <dsp:txXfrm>
        <a:off x="3341789" y="3537497"/>
        <a:ext cx="7321762" cy="662020"/>
      </dsp:txXfrm>
    </dsp:sp>
    <dsp:sp modelId="{B6D7197E-ECF0-48C4-8B4E-A6913378AA57}">
      <dsp:nvSpPr>
        <dsp:cNvPr id="0" name=""/>
        <dsp:cNvSpPr/>
      </dsp:nvSpPr>
      <dsp:spPr>
        <a:xfrm>
          <a:off x="2400824" y="704050"/>
          <a:ext cx="920369" cy="4043474"/>
        </a:xfrm>
        <a:custGeom>
          <a:avLst/>
          <a:gdLst/>
          <a:ahLst/>
          <a:cxnLst/>
          <a:rect l="0" t="0" r="0" b="0"/>
          <a:pathLst>
            <a:path>
              <a:moveTo>
                <a:pt x="0" y="0"/>
              </a:moveTo>
              <a:lnTo>
                <a:pt x="0" y="4043474"/>
              </a:lnTo>
              <a:lnTo>
                <a:pt x="920369" y="404347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B9F8C0-40FB-4094-A085-A8B1F525ACDE}">
      <dsp:nvSpPr>
        <dsp:cNvPr id="0" name=""/>
        <dsp:cNvSpPr/>
      </dsp:nvSpPr>
      <dsp:spPr>
        <a:xfrm>
          <a:off x="3321193" y="4395917"/>
          <a:ext cx="7362954"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Hac, nikah, boşanma, din ve vicdan hürriyeti </a:t>
          </a:r>
        </a:p>
      </dsp:txBody>
      <dsp:txXfrm>
        <a:off x="3341789" y="4416513"/>
        <a:ext cx="7321762" cy="662020"/>
      </dsp:txXfrm>
    </dsp:sp>
    <dsp:sp modelId="{2BD488DD-FE58-48B4-AB97-30C83CDDF717}">
      <dsp:nvSpPr>
        <dsp:cNvPr id="0" name=""/>
        <dsp:cNvSpPr/>
      </dsp:nvSpPr>
      <dsp:spPr>
        <a:xfrm>
          <a:off x="2400824" y="704050"/>
          <a:ext cx="920369" cy="4922490"/>
        </a:xfrm>
        <a:custGeom>
          <a:avLst/>
          <a:gdLst/>
          <a:ahLst/>
          <a:cxnLst/>
          <a:rect l="0" t="0" r="0" b="0"/>
          <a:pathLst>
            <a:path>
              <a:moveTo>
                <a:pt x="0" y="0"/>
              </a:moveTo>
              <a:lnTo>
                <a:pt x="0" y="4922490"/>
              </a:lnTo>
              <a:lnTo>
                <a:pt x="920369" y="492249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47000-FAD8-46D0-AE46-076AB780C2B3}">
      <dsp:nvSpPr>
        <dsp:cNvPr id="0" name=""/>
        <dsp:cNvSpPr/>
      </dsp:nvSpPr>
      <dsp:spPr>
        <a:xfrm>
          <a:off x="3321193" y="5274933"/>
          <a:ext cx="7372708"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err="1"/>
            <a:t>İsrailoğulları’nın</a:t>
          </a:r>
          <a:r>
            <a:rPr lang="tr-TR" sz="3200" kern="1200" dirty="0"/>
            <a:t> tarihinden kesitler</a:t>
          </a:r>
        </a:p>
      </dsp:txBody>
      <dsp:txXfrm>
        <a:off x="3341789" y="5295529"/>
        <a:ext cx="7331516" cy="662020"/>
      </dsp:txXfrm>
    </dsp:sp>
    <dsp:sp modelId="{EB67C4B9-7D3F-44DA-AAA1-EF52459BFC19}">
      <dsp:nvSpPr>
        <dsp:cNvPr id="0" name=""/>
        <dsp:cNvSpPr/>
      </dsp:nvSpPr>
      <dsp:spPr>
        <a:xfrm>
          <a:off x="2400824" y="704050"/>
          <a:ext cx="920369" cy="5801506"/>
        </a:xfrm>
        <a:custGeom>
          <a:avLst/>
          <a:gdLst/>
          <a:ahLst/>
          <a:cxnLst/>
          <a:rect l="0" t="0" r="0" b="0"/>
          <a:pathLst>
            <a:path>
              <a:moveTo>
                <a:pt x="0" y="0"/>
              </a:moveTo>
              <a:lnTo>
                <a:pt x="0" y="5801506"/>
              </a:lnTo>
              <a:lnTo>
                <a:pt x="920369" y="580150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F0AB4-022F-40A7-98AD-9CC22D9D81D1}">
      <dsp:nvSpPr>
        <dsp:cNvPr id="0" name=""/>
        <dsp:cNvSpPr/>
      </dsp:nvSpPr>
      <dsp:spPr>
        <a:xfrm>
          <a:off x="3321193" y="6153949"/>
          <a:ext cx="7390351"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Münafıklar, vasiyet, oruç vb. birçok konu</a:t>
          </a:r>
        </a:p>
      </dsp:txBody>
      <dsp:txXfrm>
        <a:off x="3341789" y="6174545"/>
        <a:ext cx="7349159" cy="662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7E67E-DC43-46C3-9084-B8640B5A87AB}">
      <dsp:nvSpPr>
        <dsp:cNvPr id="0" name=""/>
        <dsp:cNvSpPr/>
      </dsp:nvSpPr>
      <dsp:spPr>
        <a:xfrm>
          <a:off x="1911" y="31430"/>
          <a:ext cx="5799753" cy="126834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tr-TR" sz="4000" kern="1200" dirty="0"/>
            <a:t>Ayetin sebebi nüzulü</a:t>
          </a:r>
        </a:p>
      </dsp:txBody>
      <dsp:txXfrm>
        <a:off x="39060" y="68579"/>
        <a:ext cx="5725455" cy="1194050"/>
      </dsp:txXfrm>
    </dsp:sp>
    <dsp:sp modelId="{1EC9DC96-D68A-4912-8DB0-8D406A3F8214}">
      <dsp:nvSpPr>
        <dsp:cNvPr id="0" name=""/>
        <dsp:cNvSpPr/>
      </dsp:nvSpPr>
      <dsp:spPr>
        <a:xfrm>
          <a:off x="581887" y="1299778"/>
          <a:ext cx="579975" cy="2414959"/>
        </a:xfrm>
        <a:custGeom>
          <a:avLst/>
          <a:gdLst/>
          <a:ahLst/>
          <a:cxnLst/>
          <a:rect l="0" t="0" r="0" b="0"/>
          <a:pathLst>
            <a:path>
              <a:moveTo>
                <a:pt x="0" y="0"/>
              </a:moveTo>
              <a:lnTo>
                <a:pt x="0" y="2414959"/>
              </a:lnTo>
              <a:lnTo>
                <a:pt x="579975" y="241495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417C05-4E26-484E-9D57-21909247610F}">
      <dsp:nvSpPr>
        <dsp:cNvPr id="0" name=""/>
        <dsp:cNvSpPr/>
      </dsp:nvSpPr>
      <dsp:spPr>
        <a:xfrm>
          <a:off x="1161862" y="2024747"/>
          <a:ext cx="6744278" cy="33799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Müslümanlar ilk zamanlar namaz için Kudüs’e </a:t>
          </a:r>
          <a:r>
            <a:rPr lang="tr-TR" sz="3200" kern="1200" dirty="0" err="1"/>
            <a:t>Mescid’i</a:t>
          </a:r>
          <a:r>
            <a:rPr lang="tr-TR" sz="3200" kern="1200" dirty="0"/>
            <a:t> </a:t>
          </a:r>
          <a:r>
            <a:rPr lang="tr-TR" sz="3200" kern="1200" dirty="0" err="1"/>
            <a:t>Aksa’ya</a:t>
          </a:r>
          <a:r>
            <a:rPr lang="tr-TR" sz="3200" kern="1200" dirty="0"/>
            <a:t> yöneliyorlardı. Daha sonra </a:t>
          </a:r>
          <a:r>
            <a:rPr lang="tr-TR" sz="3200" kern="1200" dirty="0" err="1"/>
            <a:t>Allahu</a:t>
          </a:r>
          <a:r>
            <a:rPr lang="tr-TR" sz="3200" kern="1200" dirty="0"/>
            <a:t> Teâlâ Kâbe’ye dönme emrini verdi. Ayet Yahudilerin bu değişimden duyduğu rahatsızlık üzerine nazil olmuştur. </a:t>
          </a:r>
        </a:p>
      </dsp:txBody>
      <dsp:txXfrm>
        <a:off x="1260858" y="2123743"/>
        <a:ext cx="6546286" cy="318198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19.01.2021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19.01.2021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19.01.2021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19.01.2021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19.01.2021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19.01.2021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JPNIVBegG3w?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Kp8FWF9GPks?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371789" y="1542224"/>
            <a:ext cx="13193486" cy="1475013"/>
          </a:xfrm>
        </p:spPr>
        <p:txBody>
          <a:bodyPr>
            <a:noAutofit/>
          </a:bodyPr>
          <a:lstStyle/>
          <a:p>
            <a:pPr algn="ctr"/>
            <a:r>
              <a:rPr lang="tr-TR" sz="8000" cap="none" dirty="0">
                <a:ln w="0"/>
                <a:solidFill>
                  <a:schemeClr val="accent1">
                    <a:lumMod val="90000"/>
                    <a:lumOff val="10000"/>
                  </a:schemeClr>
                </a:solidFill>
                <a:effectLst>
                  <a:outerShdw blurRad="38100" dist="19050" dir="2700000" algn="tl" rotWithShape="0">
                    <a:schemeClr val="dk1">
                      <a:alpha val="40000"/>
                    </a:schemeClr>
                  </a:outerShdw>
                </a:effectLst>
              </a:rPr>
              <a:t>Kur'an'dan Mesajlar </a:t>
            </a:r>
            <a:br>
              <a:rPr lang="tr-TR" sz="8000" cap="none" dirty="0">
                <a:ln w="0"/>
                <a:solidFill>
                  <a:schemeClr val="accent1">
                    <a:lumMod val="90000"/>
                    <a:lumOff val="10000"/>
                  </a:schemeClr>
                </a:solidFill>
                <a:effectLst>
                  <a:outerShdw blurRad="38100" dist="19050" dir="2700000" algn="tl" rotWithShape="0">
                    <a:schemeClr val="dk1">
                      <a:alpha val="40000"/>
                    </a:schemeClr>
                  </a:outerShdw>
                </a:effectLst>
              </a:rPr>
            </a:br>
            <a:r>
              <a:rPr lang="tr-TR" sz="8000" cap="none" dirty="0">
                <a:ln w="0"/>
                <a:solidFill>
                  <a:schemeClr val="accent1">
                    <a:lumMod val="90000"/>
                    <a:lumOff val="10000"/>
                  </a:schemeClr>
                </a:solidFill>
                <a:effectLst>
                  <a:outerShdw blurRad="38100" dist="19050" dir="2700000" algn="tl" rotWithShape="0">
                    <a:schemeClr val="dk1">
                      <a:alpha val="40000"/>
                    </a:schemeClr>
                  </a:outerShdw>
                </a:effectLst>
              </a:rPr>
              <a:t>Bakara Suresi 177. Ayet</a:t>
            </a:r>
            <a:endParaRPr lang="tr-TR" sz="115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766C374-5BF5-4B49-8228-10D0B9A45AC0}"/>
              </a:ext>
            </a:extLst>
          </p:cNvPr>
          <p:cNvPicPr>
            <a:picLocks noChangeAspect="1"/>
          </p:cNvPicPr>
          <p:nvPr/>
        </p:nvPicPr>
        <p:blipFill>
          <a:blip r:embed="rId2"/>
          <a:stretch>
            <a:fillRect/>
          </a:stretch>
        </p:blipFill>
        <p:spPr>
          <a:xfrm>
            <a:off x="-1" y="0"/>
            <a:ext cx="12192001" cy="6858000"/>
          </a:xfrm>
          <a:prstGeom prst="rect">
            <a:avLst/>
          </a:prstGeom>
        </p:spPr>
      </p:pic>
      <p:sp>
        <p:nvSpPr>
          <p:cNvPr id="2" name="Yuvarlatılmış Dikdörtgen 2">
            <a:extLst>
              <a:ext uri="{FF2B5EF4-FFF2-40B4-BE49-F238E27FC236}">
                <a16:creationId xmlns:a16="http://schemas.microsoft.com/office/drawing/2014/main" id="{99E46CBB-D832-42D1-8CA4-9352E29556C0}"/>
              </a:ext>
            </a:extLst>
          </p:cNvPr>
          <p:cNvSpPr/>
          <p:nvPr/>
        </p:nvSpPr>
        <p:spPr>
          <a:xfrm>
            <a:off x="5158152" y="944545"/>
            <a:ext cx="7033848" cy="186899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İman ve ibadet başta olmak üzere her türlü iyilik, ihsan, itaat, doğruluk, </a:t>
            </a:r>
            <a:r>
              <a:rPr lang="tr-TR" sz="3600" dirty="0" err="1"/>
              <a:t>günahsızlık</a:t>
            </a:r>
            <a:r>
              <a:rPr lang="tr-TR" sz="3600" dirty="0"/>
              <a:t>, lütuf gibi manalara gelir.</a:t>
            </a:r>
          </a:p>
        </p:txBody>
      </p:sp>
      <p:sp>
        <p:nvSpPr>
          <p:cNvPr id="3" name="Ok: Aşağı 2">
            <a:extLst>
              <a:ext uri="{FF2B5EF4-FFF2-40B4-BE49-F238E27FC236}">
                <a16:creationId xmlns:a16="http://schemas.microsoft.com/office/drawing/2014/main" id="{C46CF043-3352-4541-BEF1-04A89B220541}"/>
              </a:ext>
            </a:extLst>
          </p:cNvPr>
          <p:cNvSpPr/>
          <p:nvPr/>
        </p:nvSpPr>
        <p:spPr>
          <a:xfrm>
            <a:off x="6296129" y="135653"/>
            <a:ext cx="4757894" cy="673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err="1"/>
              <a:t>Birr</a:t>
            </a:r>
            <a:endParaRPr lang="tr-TR" sz="4800" dirty="0"/>
          </a:p>
        </p:txBody>
      </p:sp>
    </p:spTree>
    <p:extLst>
      <p:ext uri="{BB962C8B-B14F-4D97-AF65-F5344CB8AC3E}">
        <p14:creationId xmlns:p14="http://schemas.microsoft.com/office/powerpoint/2010/main" val="32257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CE133F3-21F7-4971-B7F6-A023286AE91A}"/>
              </a:ext>
            </a:extLst>
          </p:cNvPr>
          <p:cNvPicPr>
            <a:picLocks noChangeAspect="1"/>
          </p:cNvPicPr>
          <p:nvPr/>
        </p:nvPicPr>
        <p:blipFill>
          <a:blip r:embed="rId2"/>
          <a:stretch>
            <a:fillRect/>
          </a:stretch>
        </p:blipFill>
        <p:spPr>
          <a:xfrm>
            <a:off x="-71596" y="0"/>
            <a:ext cx="12263595" cy="6858000"/>
          </a:xfrm>
          <a:prstGeom prst="rect">
            <a:avLst/>
          </a:prstGeom>
        </p:spPr>
      </p:pic>
      <p:sp>
        <p:nvSpPr>
          <p:cNvPr id="3" name="Metin kutusu 2">
            <a:extLst>
              <a:ext uri="{FF2B5EF4-FFF2-40B4-BE49-F238E27FC236}">
                <a16:creationId xmlns:a16="http://schemas.microsoft.com/office/drawing/2014/main" id="{DA2DCC6E-7BDA-4814-84AE-6430A6BADF67}"/>
              </a:ext>
            </a:extLst>
          </p:cNvPr>
          <p:cNvSpPr txBox="1"/>
          <p:nvPr/>
        </p:nvSpPr>
        <p:spPr>
          <a:xfrm>
            <a:off x="1778558" y="1235947"/>
            <a:ext cx="7536264" cy="1723549"/>
          </a:xfrm>
          <a:prstGeom prst="rect">
            <a:avLst/>
          </a:prstGeom>
          <a:noFill/>
        </p:spPr>
        <p:txBody>
          <a:bodyPr wrap="square" rtlCol="0">
            <a:spAutoFit/>
          </a:bodyPr>
          <a:lstStyle/>
          <a:p>
            <a:pPr algn="ctr"/>
            <a:r>
              <a:rPr lang="tr-TR" sz="6600" dirty="0" err="1">
                <a:solidFill>
                  <a:schemeClr val="bg1"/>
                </a:solidFill>
              </a:rPr>
              <a:t>Birr</a:t>
            </a:r>
            <a:r>
              <a:rPr lang="tr-TR" sz="6600" dirty="0">
                <a:solidFill>
                  <a:schemeClr val="bg1"/>
                </a:solidFill>
              </a:rPr>
              <a:t>, ahlak güzelliğidir. </a:t>
            </a:r>
          </a:p>
          <a:p>
            <a:pPr algn="ctr"/>
            <a:r>
              <a:rPr lang="tr-TR" sz="4000" dirty="0">
                <a:solidFill>
                  <a:schemeClr val="bg1"/>
                </a:solidFill>
              </a:rPr>
              <a:t>Hadis-i Şerif</a:t>
            </a:r>
          </a:p>
        </p:txBody>
      </p:sp>
    </p:spTree>
    <p:extLst>
      <p:ext uri="{BB962C8B-B14F-4D97-AF65-F5344CB8AC3E}">
        <p14:creationId xmlns:p14="http://schemas.microsoft.com/office/powerpoint/2010/main" val="314825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863CEA0-84AE-435A-9DEF-386D632508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9511" y="0"/>
            <a:ext cx="7512978" cy="6858000"/>
          </a:xfrm>
          <a:prstGeom prst="rect">
            <a:avLst/>
          </a:prstGeom>
        </p:spPr>
      </p:pic>
    </p:spTree>
    <p:extLst>
      <p:ext uri="{BB962C8B-B14F-4D97-AF65-F5344CB8AC3E}">
        <p14:creationId xmlns:p14="http://schemas.microsoft.com/office/powerpoint/2010/main" val="238022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B373A62-E703-4E58-B629-95455BE3CFE6}"/>
              </a:ext>
            </a:extLst>
          </p:cNvPr>
          <p:cNvSpPr txBox="1"/>
          <p:nvPr/>
        </p:nvSpPr>
        <p:spPr>
          <a:xfrm>
            <a:off x="3921369" y="81615"/>
            <a:ext cx="6094324" cy="369332"/>
          </a:xfrm>
          <a:prstGeom prst="rect">
            <a:avLst/>
          </a:prstGeom>
          <a:noFill/>
        </p:spPr>
        <p:txBody>
          <a:bodyPr wrap="square">
            <a:spAutoFit/>
          </a:bodyPr>
          <a:lstStyle/>
          <a:p>
            <a:r>
              <a:rPr lang="tr-TR" dirty="0"/>
              <a:t>https://www.youtube.com/watch?v=JPNIVBegG3w</a:t>
            </a:r>
          </a:p>
        </p:txBody>
      </p:sp>
      <p:pic>
        <p:nvPicPr>
          <p:cNvPr id="2" name="Çevrimiçi Medya 1" title="' Birr ' iyilik kavramı">
            <a:hlinkClick r:id="" action="ppaction://media"/>
            <a:extLst>
              <a:ext uri="{FF2B5EF4-FFF2-40B4-BE49-F238E27FC236}">
                <a16:creationId xmlns:a16="http://schemas.microsoft.com/office/drawing/2014/main" id="{44E9059F-679E-4D2C-AD5F-738183F7B70E}"/>
              </a:ext>
            </a:extLst>
          </p:cNvPr>
          <p:cNvPicPr>
            <a:picLocks noRot="1" noChangeAspect="1"/>
          </p:cNvPicPr>
          <p:nvPr>
            <a:videoFile r:link="rId1"/>
          </p:nvPr>
        </p:nvPicPr>
        <p:blipFill>
          <a:blip r:embed="rId3"/>
          <a:stretch>
            <a:fillRect/>
          </a:stretch>
        </p:blipFill>
        <p:spPr>
          <a:xfrm>
            <a:off x="400842" y="450947"/>
            <a:ext cx="11390316" cy="6407053"/>
          </a:xfrm>
          <a:prstGeom prst="rect">
            <a:avLst/>
          </a:prstGeom>
        </p:spPr>
      </p:pic>
    </p:spTree>
    <p:extLst>
      <p:ext uri="{BB962C8B-B14F-4D97-AF65-F5344CB8AC3E}">
        <p14:creationId xmlns:p14="http://schemas.microsoft.com/office/powerpoint/2010/main" val="20888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aydırma: Dikey 1">
            <a:extLst>
              <a:ext uri="{FF2B5EF4-FFF2-40B4-BE49-F238E27FC236}">
                <a16:creationId xmlns:a16="http://schemas.microsoft.com/office/drawing/2014/main" id="{B19D6FCB-3D71-4ADF-8222-E653CB9EDC5C}"/>
              </a:ext>
            </a:extLst>
          </p:cNvPr>
          <p:cNvSpPr/>
          <p:nvPr/>
        </p:nvSpPr>
        <p:spPr>
          <a:xfrm>
            <a:off x="311499" y="773321"/>
            <a:ext cx="5993841" cy="562747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Özden yoksun, şekilde kalan ibadetin Allah katında hiçbir değeri yoktur. Şekle değer katan ona yüklenen ruhtur, manadır.</a:t>
            </a:r>
          </a:p>
        </p:txBody>
      </p:sp>
      <p:pic>
        <p:nvPicPr>
          <p:cNvPr id="4" name="Resim 3">
            <a:extLst>
              <a:ext uri="{FF2B5EF4-FFF2-40B4-BE49-F238E27FC236}">
                <a16:creationId xmlns:a16="http://schemas.microsoft.com/office/drawing/2014/main" id="{86201EE0-9CF4-4994-A009-7A73472517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9463" y="773321"/>
            <a:ext cx="5411038" cy="5627479"/>
          </a:xfrm>
          <a:prstGeom prst="rect">
            <a:avLst/>
          </a:prstGeom>
        </p:spPr>
      </p:pic>
    </p:spTree>
    <p:extLst>
      <p:ext uri="{BB962C8B-B14F-4D97-AF65-F5344CB8AC3E}">
        <p14:creationId xmlns:p14="http://schemas.microsoft.com/office/powerpoint/2010/main" val="61238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184220" y="140677"/>
            <a:ext cx="5673969" cy="496388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Zikri geçen ayete göre «iman-ibadet-ahlak» arasında sıkı bir ilişki vardır. Buna göre asıl iyilik iman etmek, ibadet etmek ve toplumsal ahlaka sahip olmaktır. </a:t>
            </a:r>
          </a:p>
        </p:txBody>
      </p:sp>
      <p:sp>
        <p:nvSpPr>
          <p:cNvPr id="3" name="Yuvarlatılmış Dikdörtgen 2">
            <a:extLst>
              <a:ext uri="{FF2B5EF4-FFF2-40B4-BE49-F238E27FC236}">
                <a16:creationId xmlns:a16="http://schemas.microsoft.com/office/drawing/2014/main" id="{3FC17EE2-4895-4883-A84B-935AE08A5503}"/>
              </a:ext>
            </a:extLst>
          </p:cNvPr>
          <p:cNvSpPr/>
          <p:nvPr/>
        </p:nvSpPr>
        <p:spPr>
          <a:xfrm>
            <a:off x="211019" y="5285432"/>
            <a:ext cx="11796761" cy="129252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Bu üçü bir bina gibidir. Temelinde iman, üstünde ibadet, en üstünde ise bunların çatısı/meyvesi olan güzel ahlak vardır.</a:t>
            </a:r>
          </a:p>
        </p:txBody>
      </p:sp>
      <p:pic>
        <p:nvPicPr>
          <p:cNvPr id="2" name="Resim 1">
            <a:extLst>
              <a:ext uri="{FF2B5EF4-FFF2-40B4-BE49-F238E27FC236}">
                <a16:creationId xmlns:a16="http://schemas.microsoft.com/office/drawing/2014/main" id="{603C0ABA-575D-464B-B21D-19B57E807F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6499" y="140677"/>
            <a:ext cx="6001281" cy="4833257"/>
          </a:xfrm>
          <a:prstGeom prst="rect">
            <a:avLst/>
          </a:prstGeom>
        </p:spPr>
      </p:pic>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E626801-436C-4860-B312-ADC98018DF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BC293CA0-6C32-4DFD-8916-9E9A4236E926}"/>
              </a:ext>
            </a:extLst>
          </p:cNvPr>
          <p:cNvSpPr/>
          <p:nvPr/>
        </p:nvSpPr>
        <p:spPr>
          <a:xfrm>
            <a:off x="599551" y="130628"/>
            <a:ext cx="10992897" cy="11756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dirty="0"/>
              <a:t>Bu ayeti kerimeye göre doğru ve muttaki olabilmenin yolu iman, ibadet ve ahlak sahibi olmaya bağlanmıştır. </a:t>
            </a:r>
          </a:p>
        </p:txBody>
      </p:sp>
    </p:spTree>
    <p:extLst>
      <p:ext uri="{BB962C8B-B14F-4D97-AF65-F5344CB8AC3E}">
        <p14:creationId xmlns:p14="http://schemas.microsoft.com/office/powerpoint/2010/main" val="13102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Gerçek iyilik sadece şekilsel olan değildir. gerçek iyilik, düşünce, duygu, eylem bütünlüğü ve davranış sistemidir. İyilik bireysel ve sosyal hayatta etkisini gösteren somut bir davranıştır.</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4749521" y="1055079"/>
            <a:ext cx="2692958"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Velhasıl…</a:t>
            </a:r>
          </a:p>
        </p:txBody>
      </p:sp>
    </p:spTree>
    <p:extLst>
      <p:ext uri="{BB962C8B-B14F-4D97-AF65-F5344CB8AC3E}">
        <p14:creationId xmlns:p14="http://schemas.microsoft.com/office/powerpoint/2010/main" val="3682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10.12.2020</a:t>
            </a:r>
          </a:p>
        </p:txBody>
      </p:sp>
    </p:spTree>
    <p:extLst>
      <p:ext uri="{BB962C8B-B14F-4D97-AF65-F5344CB8AC3E}">
        <p14:creationId xmlns:p14="http://schemas.microsoft.com/office/powerpoint/2010/main" val="4199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Bakara Suresi 177. ayette verilen mesajları değerlendirir.</a:t>
            </a:r>
          </a:p>
        </p:txBody>
      </p:sp>
    </p:spTree>
    <p:extLst>
      <p:ext uri="{BB962C8B-B14F-4D97-AF65-F5344CB8AC3E}">
        <p14:creationId xmlns:p14="http://schemas.microsoft.com/office/powerpoint/2010/main" val="404400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Sizce iyilik nedir?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A5B9BD48-64CC-485A-9297-387568C0595B}"/>
              </a:ext>
            </a:extLst>
          </p:cNvPr>
          <p:cNvGraphicFramePr/>
          <p:nvPr>
            <p:extLst>
              <p:ext uri="{D42A27DB-BD31-4B8C-83A1-F6EECF244321}">
                <p14:modId xmlns:p14="http://schemas.microsoft.com/office/powerpoint/2010/main" val="248729875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82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A3AD178-4371-4B1E-9E57-68A6621B0688}"/>
                                            </p:graphicEl>
                                          </p:spTgt>
                                        </p:tgtEl>
                                        <p:attrNameLst>
                                          <p:attrName>style.visibility</p:attrName>
                                        </p:attrNameLst>
                                      </p:cBhvr>
                                      <p:to>
                                        <p:strVal val="visible"/>
                                      </p:to>
                                    </p:set>
                                    <p:anim calcmode="lin" valueType="num">
                                      <p:cBhvr additive="base">
                                        <p:cTn id="7" dur="500" fill="hold"/>
                                        <p:tgtEl>
                                          <p:spTgt spid="2">
                                            <p:graphicEl>
                                              <a:dgm id="{5A3AD178-4371-4B1E-9E57-68A6621B068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A3AD178-4371-4B1E-9E57-68A6621B068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B37DED72-57A2-463A-8D67-34B024A239D3}"/>
                                            </p:graphicEl>
                                          </p:spTgt>
                                        </p:tgtEl>
                                        <p:attrNameLst>
                                          <p:attrName>style.visibility</p:attrName>
                                        </p:attrNameLst>
                                      </p:cBhvr>
                                      <p:to>
                                        <p:strVal val="visible"/>
                                      </p:to>
                                    </p:set>
                                    <p:anim calcmode="lin" valueType="num">
                                      <p:cBhvr additive="base">
                                        <p:cTn id="13" dur="500" fill="hold"/>
                                        <p:tgtEl>
                                          <p:spTgt spid="2">
                                            <p:graphicEl>
                                              <a:dgm id="{B37DED72-57A2-463A-8D67-34B024A239D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B37DED72-57A2-463A-8D67-34B024A239D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B5498621-5FC9-4F7A-B188-245FA832AC63}"/>
                                            </p:graphicEl>
                                          </p:spTgt>
                                        </p:tgtEl>
                                        <p:attrNameLst>
                                          <p:attrName>style.visibility</p:attrName>
                                        </p:attrNameLst>
                                      </p:cBhvr>
                                      <p:to>
                                        <p:strVal val="visible"/>
                                      </p:to>
                                    </p:set>
                                    <p:anim calcmode="lin" valueType="num">
                                      <p:cBhvr additive="base">
                                        <p:cTn id="17" dur="500" fill="hold"/>
                                        <p:tgtEl>
                                          <p:spTgt spid="2">
                                            <p:graphicEl>
                                              <a:dgm id="{B5498621-5FC9-4F7A-B188-245FA832AC6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B5498621-5FC9-4F7A-B188-245FA832AC6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0C1BB0AD-E721-4DB8-BA68-37B139970F01}"/>
                                            </p:graphicEl>
                                          </p:spTgt>
                                        </p:tgtEl>
                                        <p:attrNameLst>
                                          <p:attrName>style.visibility</p:attrName>
                                        </p:attrNameLst>
                                      </p:cBhvr>
                                      <p:to>
                                        <p:strVal val="visible"/>
                                      </p:to>
                                    </p:set>
                                    <p:anim calcmode="lin" valueType="num">
                                      <p:cBhvr additive="base">
                                        <p:cTn id="23" dur="500" fill="hold"/>
                                        <p:tgtEl>
                                          <p:spTgt spid="2">
                                            <p:graphicEl>
                                              <a:dgm id="{0C1BB0AD-E721-4DB8-BA68-37B139970F0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0C1BB0AD-E721-4DB8-BA68-37B139970F0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953077B4-F064-438C-8474-7AC2494AA516}"/>
                                            </p:graphicEl>
                                          </p:spTgt>
                                        </p:tgtEl>
                                        <p:attrNameLst>
                                          <p:attrName>style.visibility</p:attrName>
                                        </p:attrNameLst>
                                      </p:cBhvr>
                                      <p:to>
                                        <p:strVal val="visible"/>
                                      </p:to>
                                    </p:set>
                                    <p:anim calcmode="lin" valueType="num">
                                      <p:cBhvr additive="base">
                                        <p:cTn id="27" dur="500" fill="hold"/>
                                        <p:tgtEl>
                                          <p:spTgt spid="2">
                                            <p:graphicEl>
                                              <a:dgm id="{953077B4-F064-438C-8474-7AC2494AA51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953077B4-F064-438C-8474-7AC2494AA51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2206721A-8304-4600-9021-F6E2667315E4}"/>
                                            </p:graphicEl>
                                          </p:spTgt>
                                        </p:tgtEl>
                                        <p:attrNameLst>
                                          <p:attrName>style.visibility</p:attrName>
                                        </p:attrNameLst>
                                      </p:cBhvr>
                                      <p:to>
                                        <p:strVal val="visible"/>
                                      </p:to>
                                    </p:set>
                                    <p:anim calcmode="lin" valueType="num">
                                      <p:cBhvr additive="base">
                                        <p:cTn id="33" dur="500" fill="hold"/>
                                        <p:tgtEl>
                                          <p:spTgt spid="2">
                                            <p:graphicEl>
                                              <a:dgm id="{2206721A-8304-4600-9021-F6E2667315E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2206721A-8304-4600-9021-F6E2667315E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F4BDBA50-8B06-41A2-B3AB-9407681E0F7B}"/>
                                            </p:graphicEl>
                                          </p:spTgt>
                                        </p:tgtEl>
                                        <p:attrNameLst>
                                          <p:attrName>style.visibility</p:attrName>
                                        </p:attrNameLst>
                                      </p:cBhvr>
                                      <p:to>
                                        <p:strVal val="visible"/>
                                      </p:to>
                                    </p:set>
                                    <p:anim calcmode="lin" valueType="num">
                                      <p:cBhvr additive="base">
                                        <p:cTn id="37" dur="500" fill="hold"/>
                                        <p:tgtEl>
                                          <p:spTgt spid="2">
                                            <p:graphicEl>
                                              <a:dgm id="{F4BDBA50-8B06-41A2-B3AB-9407681E0F7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F4BDBA50-8B06-41A2-B3AB-9407681E0F7B}"/>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D5E440BF-A4AB-4B53-AD1C-7FA401B8F335}"/>
                                            </p:graphicEl>
                                          </p:spTgt>
                                        </p:tgtEl>
                                        <p:attrNameLst>
                                          <p:attrName>style.visibility</p:attrName>
                                        </p:attrNameLst>
                                      </p:cBhvr>
                                      <p:to>
                                        <p:strVal val="visible"/>
                                      </p:to>
                                    </p:set>
                                    <p:anim calcmode="lin" valueType="num">
                                      <p:cBhvr additive="base">
                                        <p:cTn id="43" dur="500" fill="hold"/>
                                        <p:tgtEl>
                                          <p:spTgt spid="2">
                                            <p:graphicEl>
                                              <a:dgm id="{D5E440BF-A4AB-4B53-AD1C-7FA401B8F33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D5E440BF-A4AB-4B53-AD1C-7FA401B8F33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75D0E44F-0D7D-49B3-823C-D9F8BCEE2419}"/>
                                            </p:graphicEl>
                                          </p:spTgt>
                                        </p:tgtEl>
                                        <p:attrNameLst>
                                          <p:attrName>style.visibility</p:attrName>
                                        </p:attrNameLst>
                                      </p:cBhvr>
                                      <p:to>
                                        <p:strVal val="visible"/>
                                      </p:to>
                                    </p:set>
                                    <p:anim calcmode="lin" valueType="num">
                                      <p:cBhvr additive="base">
                                        <p:cTn id="47" dur="500" fill="hold"/>
                                        <p:tgtEl>
                                          <p:spTgt spid="2">
                                            <p:graphicEl>
                                              <a:dgm id="{75D0E44F-0D7D-49B3-823C-D9F8BCEE241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75D0E44F-0D7D-49B3-823C-D9F8BCEE241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F62C95A5-58A5-4424-B9B5-9CD29E4AB676}"/>
              </a:ext>
            </a:extLst>
          </p:cNvPr>
          <p:cNvGraphicFramePr/>
          <p:nvPr>
            <p:extLst>
              <p:ext uri="{D42A27DB-BD31-4B8C-83A1-F6EECF244321}">
                <p14:modId xmlns:p14="http://schemas.microsoft.com/office/powerpoint/2010/main" val="338840862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3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C6402010-36C3-4E4A-A090-1FE4337D3E34}"/>
                                            </p:graphicEl>
                                          </p:spTgt>
                                        </p:tgtEl>
                                        <p:attrNameLst>
                                          <p:attrName>style.visibility</p:attrName>
                                        </p:attrNameLst>
                                      </p:cBhvr>
                                      <p:to>
                                        <p:strVal val="visible"/>
                                      </p:to>
                                    </p:set>
                                    <p:animEffect transition="in" filter="fade">
                                      <p:cBhvr>
                                        <p:cTn id="7" dur="1000"/>
                                        <p:tgtEl>
                                          <p:spTgt spid="2">
                                            <p:graphicEl>
                                              <a:dgm id="{C6402010-36C3-4E4A-A090-1FE4337D3E34}"/>
                                            </p:graphicEl>
                                          </p:spTgt>
                                        </p:tgtEl>
                                      </p:cBhvr>
                                    </p:animEffect>
                                    <p:anim calcmode="lin" valueType="num">
                                      <p:cBhvr>
                                        <p:cTn id="8" dur="1000" fill="hold"/>
                                        <p:tgtEl>
                                          <p:spTgt spid="2">
                                            <p:graphicEl>
                                              <a:dgm id="{C6402010-36C3-4E4A-A090-1FE4337D3E34}"/>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C6402010-36C3-4E4A-A090-1FE4337D3E3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651BC3F1-D110-48E6-8C4E-32926B70AA46}"/>
                                            </p:graphicEl>
                                          </p:spTgt>
                                        </p:tgtEl>
                                        <p:attrNameLst>
                                          <p:attrName>style.visibility</p:attrName>
                                        </p:attrNameLst>
                                      </p:cBhvr>
                                      <p:to>
                                        <p:strVal val="visible"/>
                                      </p:to>
                                    </p:set>
                                    <p:animEffect transition="in" filter="fade">
                                      <p:cBhvr>
                                        <p:cTn id="14" dur="1000"/>
                                        <p:tgtEl>
                                          <p:spTgt spid="2">
                                            <p:graphicEl>
                                              <a:dgm id="{651BC3F1-D110-48E6-8C4E-32926B70AA46}"/>
                                            </p:graphicEl>
                                          </p:spTgt>
                                        </p:tgtEl>
                                      </p:cBhvr>
                                    </p:animEffect>
                                    <p:anim calcmode="lin" valueType="num">
                                      <p:cBhvr>
                                        <p:cTn id="15" dur="1000" fill="hold"/>
                                        <p:tgtEl>
                                          <p:spTgt spid="2">
                                            <p:graphicEl>
                                              <a:dgm id="{651BC3F1-D110-48E6-8C4E-32926B70AA46}"/>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651BC3F1-D110-48E6-8C4E-32926B70AA4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913DF4BD-76F0-49A7-9A8F-C7479B7C6EFD}"/>
                                            </p:graphicEl>
                                          </p:spTgt>
                                        </p:tgtEl>
                                        <p:attrNameLst>
                                          <p:attrName>style.visibility</p:attrName>
                                        </p:attrNameLst>
                                      </p:cBhvr>
                                      <p:to>
                                        <p:strVal val="visible"/>
                                      </p:to>
                                    </p:set>
                                    <p:animEffect transition="in" filter="fade">
                                      <p:cBhvr>
                                        <p:cTn id="19" dur="1000"/>
                                        <p:tgtEl>
                                          <p:spTgt spid="2">
                                            <p:graphicEl>
                                              <a:dgm id="{913DF4BD-76F0-49A7-9A8F-C7479B7C6EFD}"/>
                                            </p:graphicEl>
                                          </p:spTgt>
                                        </p:tgtEl>
                                      </p:cBhvr>
                                    </p:animEffect>
                                    <p:anim calcmode="lin" valueType="num">
                                      <p:cBhvr>
                                        <p:cTn id="20" dur="1000" fill="hold"/>
                                        <p:tgtEl>
                                          <p:spTgt spid="2">
                                            <p:graphicEl>
                                              <a:dgm id="{913DF4BD-76F0-49A7-9A8F-C7479B7C6EFD}"/>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913DF4BD-76F0-49A7-9A8F-C7479B7C6EF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1E4650A-68F8-4FF0-B169-11DBABFD8001}"/>
                                            </p:graphicEl>
                                          </p:spTgt>
                                        </p:tgtEl>
                                        <p:attrNameLst>
                                          <p:attrName>style.visibility</p:attrName>
                                        </p:attrNameLst>
                                      </p:cBhvr>
                                      <p:to>
                                        <p:strVal val="visible"/>
                                      </p:to>
                                    </p:set>
                                    <p:animEffect transition="in" filter="fade">
                                      <p:cBhvr>
                                        <p:cTn id="26" dur="1000"/>
                                        <p:tgtEl>
                                          <p:spTgt spid="2">
                                            <p:graphicEl>
                                              <a:dgm id="{81E4650A-68F8-4FF0-B169-11DBABFD8001}"/>
                                            </p:graphicEl>
                                          </p:spTgt>
                                        </p:tgtEl>
                                      </p:cBhvr>
                                    </p:animEffect>
                                    <p:anim calcmode="lin" valueType="num">
                                      <p:cBhvr>
                                        <p:cTn id="27" dur="1000" fill="hold"/>
                                        <p:tgtEl>
                                          <p:spTgt spid="2">
                                            <p:graphicEl>
                                              <a:dgm id="{81E4650A-68F8-4FF0-B169-11DBABFD8001}"/>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1E4650A-68F8-4FF0-B169-11DBABFD800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065C05FC-D044-45D5-B95B-0697C2943EEB}"/>
                                            </p:graphicEl>
                                          </p:spTgt>
                                        </p:tgtEl>
                                        <p:attrNameLst>
                                          <p:attrName>style.visibility</p:attrName>
                                        </p:attrNameLst>
                                      </p:cBhvr>
                                      <p:to>
                                        <p:strVal val="visible"/>
                                      </p:to>
                                    </p:set>
                                    <p:animEffect transition="in" filter="fade">
                                      <p:cBhvr>
                                        <p:cTn id="31" dur="1000"/>
                                        <p:tgtEl>
                                          <p:spTgt spid="2">
                                            <p:graphicEl>
                                              <a:dgm id="{065C05FC-D044-45D5-B95B-0697C2943EEB}"/>
                                            </p:graphicEl>
                                          </p:spTgt>
                                        </p:tgtEl>
                                      </p:cBhvr>
                                    </p:animEffect>
                                    <p:anim calcmode="lin" valueType="num">
                                      <p:cBhvr>
                                        <p:cTn id="32" dur="1000" fill="hold"/>
                                        <p:tgtEl>
                                          <p:spTgt spid="2">
                                            <p:graphicEl>
                                              <a:dgm id="{065C05FC-D044-45D5-B95B-0697C2943EEB}"/>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65C05FC-D044-45D5-B95B-0697C2943EE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AC527E8A-48B3-45D4-B948-85CE3F4D2519}"/>
                                            </p:graphicEl>
                                          </p:spTgt>
                                        </p:tgtEl>
                                        <p:attrNameLst>
                                          <p:attrName>style.visibility</p:attrName>
                                        </p:attrNameLst>
                                      </p:cBhvr>
                                      <p:to>
                                        <p:strVal val="visible"/>
                                      </p:to>
                                    </p:set>
                                    <p:animEffect transition="in" filter="fade">
                                      <p:cBhvr>
                                        <p:cTn id="38" dur="1000"/>
                                        <p:tgtEl>
                                          <p:spTgt spid="2">
                                            <p:graphicEl>
                                              <a:dgm id="{AC527E8A-48B3-45D4-B948-85CE3F4D2519}"/>
                                            </p:graphicEl>
                                          </p:spTgt>
                                        </p:tgtEl>
                                      </p:cBhvr>
                                    </p:animEffect>
                                    <p:anim calcmode="lin" valueType="num">
                                      <p:cBhvr>
                                        <p:cTn id="39" dur="1000" fill="hold"/>
                                        <p:tgtEl>
                                          <p:spTgt spid="2">
                                            <p:graphicEl>
                                              <a:dgm id="{AC527E8A-48B3-45D4-B948-85CE3F4D2519}"/>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AC527E8A-48B3-45D4-B948-85CE3F4D2519}"/>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45F17289-98AE-43EB-A8FE-CF7491734C47}"/>
                                            </p:graphicEl>
                                          </p:spTgt>
                                        </p:tgtEl>
                                        <p:attrNameLst>
                                          <p:attrName>style.visibility</p:attrName>
                                        </p:attrNameLst>
                                      </p:cBhvr>
                                      <p:to>
                                        <p:strVal val="visible"/>
                                      </p:to>
                                    </p:set>
                                    <p:animEffect transition="in" filter="fade">
                                      <p:cBhvr>
                                        <p:cTn id="43" dur="1000"/>
                                        <p:tgtEl>
                                          <p:spTgt spid="2">
                                            <p:graphicEl>
                                              <a:dgm id="{45F17289-98AE-43EB-A8FE-CF7491734C47}"/>
                                            </p:graphicEl>
                                          </p:spTgt>
                                        </p:tgtEl>
                                      </p:cBhvr>
                                    </p:animEffect>
                                    <p:anim calcmode="lin" valueType="num">
                                      <p:cBhvr>
                                        <p:cTn id="44" dur="1000" fill="hold"/>
                                        <p:tgtEl>
                                          <p:spTgt spid="2">
                                            <p:graphicEl>
                                              <a:dgm id="{45F17289-98AE-43EB-A8FE-CF7491734C4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45F17289-98AE-43EB-A8FE-CF7491734C4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79B451A1-163D-4680-B754-A6C43C796C35}"/>
                                            </p:graphicEl>
                                          </p:spTgt>
                                        </p:tgtEl>
                                        <p:attrNameLst>
                                          <p:attrName>style.visibility</p:attrName>
                                        </p:attrNameLst>
                                      </p:cBhvr>
                                      <p:to>
                                        <p:strVal val="visible"/>
                                      </p:to>
                                    </p:set>
                                    <p:animEffect transition="in" filter="fade">
                                      <p:cBhvr>
                                        <p:cTn id="50" dur="1000"/>
                                        <p:tgtEl>
                                          <p:spTgt spid="2">
                                            <p:graphicEl>
                                              <a:dgm id="{79B451A1-163D-4680-B754-A6C43C796C35}"/>
                                            </p:graphicEl>
                                          </p:spTgt>
                                        </p:tgtEl>
                                      </p:cBhvr>
                                    </p:animEffect>
                                    <p:anim calcmode="lin" valueType="num">
                                      <p:cBhvr>
                                        <p:cTn id="51" dur="1000" fill="hold"/>
                                        <p:tgtEl>
                                          <p:spTgt spid="2">
                                            <p:graphicEl>
                                              <a:dgm id="{79B451A1-163D-4680-B754-A6C43C796C35}"/>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79B451A1-163D-4680-B754-A6C43C796C3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948CDF00-750B-4A3A-822E-4A5E822E37E7}"/>
                                            </p:graphicEl>
                                          </p:spTgt>
                                        </p:tgtEl>
                                        <p:attrNameLst>
                                          <p:attrName>style.visibility</p:attrName>
                                        </p:attrNameLst>
                                      </p:cBhvr>
                                      <p:to>
                                        <p:strVal val="visible"/>
                                      </p:to>
                                    </p:set>
                                    <p:animEffect transition="in" filter="fade">
                                      <p:cBhvr>
                                        <p:cTn id="55" dur="1000"/>
                                        <p:tgtEl>
                                          <p:spTgt spid="2">
                                            <p:graphicEl>
                                              <a:dgm id="{948CDF00-750B-4A3A-822E-4A5E822E37E7}"/>
                                            </p:graphicEl>
                                          </p:spTgt>
                                        </p:tgtEl>
                                      </p:cBhvr>
                                    </p:animEffect>
                                    <p:anim calcmode="lin" valueType="num">
                                      <p:cBhvr>
                                        <p:cTn id="56" dur="1000" fill="hold"/>
                                        <p:tgtEl>
                                          <p:spTgt spid="2">
                                            <p:graphicEl>
                                              <a:dgm id="{948CDF00-750B-4A3A-822E-4A5E822E37E7}"/>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948CDF00-750B-4A3A-822E-4A5E822E37E7}"/>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B6D7197E-ECF0-48C4-8B4E-A6913378AA57}"/>
                                            </p:graphicEl>
                                          </p:spTgt>
                                        </p:tgtEl>
                                        <p:attrNameLst>
                                          <p:attrName>style.visibility</p:attrName>
                                        </p:attrNameLst>
                                      </p:cBhvr>
                                      <p:to>
                                        <p:strVal val="visible"/>
                                      </p:to>
                                    </p:set>
                                    <p:animEffect transition="in" filter="fade">
                                      <p:cBhvr>
                                        <p:cTn id="62" dur="1000"/>
                                        <p:tgtEl>
                                          <p:spTgt spid="2">
                                            <p:graphicEl>
                                              <a:dgm id="{B6D7197E-ECF0-48C4-8B4E-A6913378AA57}"/>
                                            </p:graphicEl>
                                          </p:spTgt>
                                        </p:tgtEl>
                                      </p:cBhvr>
                                    </p:animEffect>
                                    <p:anim calcmode="lin" valueType="num">
                                      <p:cBhvr>
                                        <p:cTn id="63" dur="1000" fill="hold"/>
                                        <p:tgtEl>
                                          <p:spTgt spid="2">
                                            <p:graphicEl>
                                              <a:dgm id="{B6D7197E-ECF0-48C4-8B4E-A6913378AA57}"/>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B6D7197E-ECF0-48C4-8B4E-A6913378AA57}"/>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59B9F8C0-40FB-4094-A085-A8B1F525ACDE}"/>
                                            </p:graphicEl>
                                          </p:spTgt>
                                        </p:tgtEl>
                                        <p:attrNameLst>
                                          <p:attrName>style.visibility</p:attrName>
                                        </p:attrNameLst>
                                      </p:cBhvr>
                                      <p:to>
                                        <p:strVal val="visible"/>
                                      </p:to>
                                    </p:set>
                                    <p:animEffect transition="in" filter="fade">
                                      <p:cBhvr>
                                        <p:cTn id="67" dur="1000"/>
                                        <p:tgtEl>
                                          <p:spTgt spid="2">
                                            <p:graphicEl>
                                              <a:dgm id="{59B9F8C0-40FB-4094-A085-A8B1F525ACDE}"/>
                                            </p:graphicEl>
                                          </p:spTgt>
                                        </p:tgtEl>
                                      </p:cBhvr>
                                    </p:animEffect>
                                    <p:anim calcmode="lin" valueType="num">
                                      <p:cBhvr>
                                        <p:cTn id="68" dur="1000" fill="hold"/>
                                        <p:tgtEl>
                                          <p:spTgt spid="2">
                                            <p:graphicEl>
                                              <a:dgm id="{59B9F8C0-40FB-4094-A085-A8B1F525ACDE}"/>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59B9F8C0-40FB-4094-A085-A8B1F525ACDE}"/>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2BD488DD-FE58-48B4-AB97-30C83CDDF717}"/>
                                            </p:graphicEl>
                                          </p:spTgt>
                                        </p:tgtEl>
                                        <p:attrNameLst>
                                          <p:attrName>style.visibility</p:attrName>
                                        </p:attrNameLst>
                                      </p:cBhvr>
                                      <p:to>
                                        <p:strVal val="visible"/>
                                      </p:to>
                                    </p:set>
                                    <p:animEffect transition="in" filter="fade">
                                      <p:cBhvr>
                                        <p:cTn id="74" dur="1000"/>
                                        <p:tgtEl>
                                          <p:spTgt spid="2">
                                            <p:graphicEl>
                                              <a:dgm id="{2BD488DD-FE58-48B4-AB97-30C83CDDF717}"/>
                                            </p:graphicEl>
                                          </p:spTgt>
                                        </p:tgtEl>
                                      </p:cBhvr>
                                    </p:animEffect>
                                    <p:anim calcmode="lin" valueType="num">
                                      <p:cBhvr>
                                        <p:cTn id="75" dur="1000" fill="hold"/>
                                        <p:tgtEl>
                                          <p:spTgt spid="2">
                                            <p:graphicEl>
                                              <a:dgm id="{2BD488DD-FE58-48B4-AB97-30C83CDDF717}"/>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2BD488DD-FE58-48B4-AB97-30C83CDDF717}"/>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08047000-FAD8-46D0-AE46-076AB780C2B3}"/>
                                            </p:graphicEl>
                                          </p:spTgt>
                                        </p:tgtEl>
                                        <p:attrNameLst>
                                          <p:attrName>style.visibility</p:attrName>
                                        </p:attrNameLst>
                                      </p:cBhvr>
                                      <p:to>
                                        <p:strVal val="visible"/>
                                      </p:to>
                                    </p:set>
                                    <p:animEffect transition="in" filter="fade">
                                      <p:cBhvr>
                                        <p:cTn id="79" dur="1000"/>
                                        <p:tgtEl>
                                          <p:spTgt spid="2">
                                            <p:graphicEl>
                                              <a:dgm id="{08047000-FAD8-46D0-AE46-076AB780C2B3}"/>
                                            </p:graphicEl>
                                          </p:spTgt>
                                        </p:tgtEl>
                                      </p:cBhvr>
                                    </p:animEffect>
                                    <p:anim calcmode="lin" valueType="num">
                                      <p:cBhvr>
                                        <p:cTn id="80" dur="1000" fill="hold"/>
                                        <p:tgtEl>
                                          <p:spTgt spid="2">
                                            <p:graphicEl>
                                              <a:dgm id="{08047000-FAD8-46D0-AE46-076AB780C2B3}"/>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08047000-FAD8-46D0-AE46-076AB780C2B3}"/>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EB67C4B9-7D3F-44DA-AAA1-EF52459BFC19}"/>
                                            </p:graphicEl>
                                          </p:spTgt>
                                        </p:tgtEl>
                                        <p:attrNameLst>
                                          <p:attrName>style.visibility</p:attrName>
                                        </p:attrNameLst>
                                      </p:cBhvr>
                                      <p:to>
                                        <p:strVal val="visible"/>
                                      </p:to>
                                    </p:set>
                                    <p:animEffect transition="in" filter="fade">
                                      <p:cBhvr>
                                        <p:cTn id="86" dur="1000"/>
                                        <p:tgtEl>
                                          <p:spTgt spid="2">
                                            <p:graphicEl>
                                              <a:dgm id="{EB67C4B9-7D3F-44DA-AAA1-EF52459BFC19}"/>
                                            </p:graphicEl>
                                          </p:spTgt>
                                        </p:tgtEl>
                                      </p:cBhvr>
                                    </p:animEffect>
                                    <p:anim calcmode="lin" valueType="num">
                                      <p:cBhvr>
                                        <p:cTn id="87" dur="1000" fill="hold"/>
                                        <p:tgtEl>
                                          <p:spTgt spid="2">
                                            <p:graphicEl>
                                              <a:dgm id="{EB67C4B9-7D3F-44DA-AAA1-EF52459BFC19}"/>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EB67C4B9-7D3F-44DA-AAA1-EF52459BFC19}"/>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3DDF0AB4-022F-40A7-98AD-9CC22D9D81D1}"/>
                                            </p:graphicEl>
                                          </p:spTgt>
                                        </p:tgtEl>
                                        <p:attrNameLst>
                                          <p:attrName>style.visibility</p:attrName>
                                        </p:attrNameLst>
                                      </p:cBhvr>
                                      <p:to>
                                        <p:strVal val="visible"/>
                                      </p:to>
                                    </p:set>
                                    <p:animEffect transition="in" filter="fade">
                                      <p:cBhvr>
                                        <p:cTn id="91" dur="1000"/>
                                        <p:tgtEl>
                                          <p:spTgt spid="2">
                                            <p:graphicEl>
                                              <a:dgm id="{3DDF0AB4-022F-40A7-98AD-9CC22D9D81D1}"/>
                                            </p:graphicEl>
                                          </p:spTgt>
                                        </p:tgtEl>
                                      </p:cBhvr>
                                    </p:animEffect>
                                    <p:anim calcmode="lin" valueType="num">
                                      <p:cBhvr>
                                        <p:cTn id="92" dur="1000" fill="hold"/>
                                        <p:tgtEl>
                                          <p:spTgt spid="2">
                                            <p:graphicEl>
                                              <a:dgm id="{3DDF0AB4-022F-40A7-98AD-9CC22D9D81D1}"/>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3DDF0AB4-022F-40A7-98AD-9CC22D9D81D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A2D5DE9-4989-4A19-B868-F51704769A90}"/>
              </a:ext>
            </a:extLst>
          </p:cNvPr>
          <p:cNvSpPr txBox="1"/>
          <p:nvPr/>
        </p:nvSpPr>
        <p:spPr>
          <a:xfrm>
            <a:off x="2976824" y="0"/>
            <a:ext cx="6094324" cy="369332"/>
          </a:xfrm>
          <a:prstGeom prst="rect">
            <a:avLst/>
          </a:prstGeom>
          <a:noFill/>
        </p:spPr>
        <p:txBody>
          <a:bodyPr wrap="square">
            <a:spAutoFit/>
          </a:bodyPr>
          <a:lstStyle/>
          <a:p>
            <a:pPr algn="ctr"/>
            <a:r>
              <a:rPr lang="tr-TR" dirty="0"/>
              <a:t>https://www.youtube.com/watch?v=Kp8FWF9GPks</a:t>
            </a:r>
          </a:p>
        </p:txBody>
      </p:sp>
      <p:pic>
        <p:nvPicPr>
          <p:cNvPr id="2" name="Çevrimiçi Medya 1" title="İyilik nedir? | Bakara Suresi 177 - Ebubekir Şatıri">
            <a:hlinkClick r:id="" action="ppaction://media"/>
            <a:extLst>
              <a:ext uri="{FF2B5EF4-FFF2-40B4-BE49-F238E27FC236}">
                <a16:creationId xmlns:a16="http://schemas.microsoft.com/office/drawing/2014/main" id="{69AF0D2C-8AC1-4074-A951-7467EB34F638}"/>
              </a:ext>
            </a:extLst>
          </p:cNvPr>
          <p:cNvPicPr>
            <a:picLocks noRot="1" noChangeAspect="1"/>
          </p:cNvPicPr>
          <p:nvPr>
            <a:videoFile r:link="rId1"/>
          </p:nvPr>
        </p:nvPicPr>
        <p:blipFill>
          <a:blip r:embed="rId3"/>
          <a:stretch>
            <a:fillRect/>
          </a:stretch>
        </p:blipFill>
        <p:spPr>
          <a:xfrm>
            <a:off x="468364" y="528795"/>
            <a:ext cx="11251920" cy="6329205"/>
          </a:xfrm>
          <a:prstGeom prst="rect">
            <a:avLst/>
          </a:prstGeom>
        </p:spPr>
      </p:pic>
    </p:spTree>
    <p:extLst>
      <p:ext uri="{BB962C8B-B14F-4D97-AF65-F5344CB8AC3E}">
        <p14:creationId xmlns:p14="http://schemas.microsoft.com/office/powerpoint/2010/main" val="2112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9E04200-AA13-4CF1-83EB-F01CB9A0A574}"/>
              </a:ext>
            </a:extLst>
          </p:cNvPr>
          <p:cNvPicPr>
            <a:picLocks noChangeAspect="1"/>
          </p:cNvPicPr>
          <p:nvPr/>
        </p:nvPicPr>
        <p:blipFill>
          <a:blip r:embed="rId2"/>
          <a:stretch>
            <a:fillRect/>
          </a:stretch>
        </p:blipFill>
        <p:spPr>
          <a:xfrm>
            <a:off x="0" y="0"/>
            <a:ext cx="12192000" cy="6858000"/>
          </a:xfrm>
          <a:prstGeom prst="rect">
            <a:avLst/>
          </a:prstGeom>
        </p:spPr>
      </p:pic>
      <p:sp>
        <p:nvSpPr>
          <p:cNvPr id="2" name="Yuvarlatılmış Dikdörtgen 2">
            <a:extLst>
              <a:ext uri="{FF2B5EF4-FFF2-40B4-BE49-F238E27FC236}">
                <a16:creationId xmlns:a16="http://schemas.microsoft.com/office/drawing/2014/main" id="{92889D55-29DC-4E43-902E-69E0CEE89899}"/>
              </a:ext>
            </a:extLst>
          </p:cNvPr>
          <p:cNvSpPr/>
          <p:nvPr/>
        </p:nvSpPr>
        <p:spPr>
          <a:xfrm>
            <a:off x="139003" y="1128202"/>
            <a:ext cx="11913996" cy="24618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32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لَيْسَ الْبِرَّ اَنْ تُوَلُّوا وُجُوهَكُمْ قِبَلَ الْمَشْرِقِ وَالْمَغْرِبِ وَلٰكِنَّ الْبِرَّ مَنْ اٰمَنَ بِاللّٰهِ وَالْيَوْمِ الْاٰخِرِ وَالْمَلٰٓئِكَةِ وَالْكِتَابِ وَالنَّبِيّ۪نَۚ وَاٰتَى الْمَالَ عَلٰى حُبِّه۪ ذَوِي الْقُرْبٰى وَالْيَتَامٰى وَالْمَسَاك۪ينَ وَابْنَ السَّب۪يلِ وَالسَّٓائِل۪ينَ وَفِي الرِّقَابِۚ وَاَقَامَ الصَّلٰوةَ وَاٰتَى الزَّكٰوةَۚ وَالْمُوفُونَ بِعَهْدِهِمْ اِذَا عَاهَدُواۚ وَالصَّابِر۪ينَ فِي الْبَأْسَٓاءِ وَالضَّرَّٓاءِ وَح۪ينَ الْبَأْسِۜ اُو۬لٰٓئِكَ الَّذ۪ينَ صَدَقُواۜ وَاُو۬لٰٓئِكَ هُمُ الْمُتَّقُونَ ﴿١٧٧﴾</a:t>
            </a:r>
            <a:endParaRPr lang="tr-TR" sz="32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3" name="Dikdörtgen: Köşeleri Yuvarlatılmış 2">
            <a:extLst>
              <a:ext uri="{FF2B5EF4-FFF2-40B4-BE49-F238E27FC236}">
                <a16:creationId xmlns:a16="http://schemas.microsoft.com/office/drawing/2014/main" id="{673B619C-C8D6-4851-BB77-376806DF7EF6}"/>
              </a:ext>
            </a:extLst>
          </p:cNvPr>
          <p:cNvSpPr/>
          <p:nvPr/>
        </p:nvSpPr>
        <p:spPr>
          <a:xfrm>
            <a:off x="139003" y="3936580"/>
            <a:ext cx="11913995" cy="2582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Yüzlerinizi doğuya ve batıya çevirmeniz erdemlilik değildir. Asıl erdemli kişi Allah’a, </a:t>
            </a:r>
            <a:r>
              <a:rPr lang="tr-TR" sz="2400" dirty="0" err="1"/>
              <a:t>âhiret</a:t>
            </a:r>
            <a:r>
              <a:rPr lang="tr-TR" sz="2400" dirty="0"/>
              <a:t> gününe, meleklere, kitaba ve peygamberlere iman eden; sevdiği maldan yakınlara, yetimlere, yoksullara, yolda kalmışlara, yardım isteyenlere ve özgürlüğünü kaybetmiş olanlara harcayan; namazı kılıp zekâtı verendir. Böyleleri anlaşma yaptıklarında sözlerini tutarlar; darlıkta, hastalıkta ve savaş zamanında sabrederler. İşte doğru olanlar bunlardır ve işte </a:t>
            </a:r>
            <a:r>
              <a:rPr lang="tr-TR" sz="2400" dirty="0" err="1"/>
              <a:t>takvâ</a:t>
            </a:r>
            <a:r>
              <a:rPr lang="tr-TR" sz="2400" dirty="0"/>
              <a:t> sahipleri bunlardır. (Bakara, 177)</a:t>
            </a:r>
          </a:p>
        </p:txBody>
      </p:sp>
      <p:sp>
        <p:nvSpPr>
          <p:cNvPr id="5" name="Dikdörtgen: Köşeleri Yuvarlatılmış 4">
            <a:extLst>
              <a:ext uri="{FF2B5EF4-FFF2-40B4-BE49-F238E27FC236}">
                <a16:creationId xmlns:a16="http://schemas.microsoft.com/office/drawing/2014/main" id="{CF0A51DA-9DB2-4378-96D9-A6BDE407D712}"/>
              </a:ext>
            </a:extLst>
          </p:cNvPr>
          <p:cNvSpPr/>
          <p:nvPr/>
        </p:nvSpPr>
        <p:spPr>
          <a:xfrm>
            <a:off x="3063072" y="204804"/>
            <a:ext cx="6713974" cy="718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ln w="0"/>
                <a:solidFill>
                  <a:schemeClr val="bg1"/>
                </a:solidFill>
                <a:effectLst>
                  <a:outerShdw blurRad="38100" dist="19050" dir="2700000" algn="tl" rotWithShape="0">
                    <a:schemeClr val="dk1">
                      <a:alpha val="40000"/>
                    </a:schemeClr>
                  </a:outerShdw>
                </a:effectLst>
              </a:rPr>
              <a:t>Bakara </a:t>
            </a:r>
            <a:r>
              <a:rPr lang="fi-FI" sz="5400" dirty="0">
                <a:ln w="0"/>
                <a:solidFill>
                  <a:schemeClr val="bg1"/>
                </a:solidFill>
                <a:effectLst>
                  <a:outerShdw blurRad="38100" dist="19050" dir="2700000" algn="tl" rotWithShape="0">
                    <a:schemeClr val="dk1">
                      <a:alpha val="40000"/>
                    </a:schemeClr>
                  </a:outerShdw>
                </a:effectLst>
              </a:rPr>
              <a:t>S</a:t>
            </a:r>
            <a:r>
              <a:rPr lang="tr-TR" sz="5400" dirty="0">
                <a:ln w="0"/>
                <a:solidFill>
                  <a:schemeClr val="bg1"/>
                </a:solidFill>
                <a:effectLst>
                  <a:outerShdw blurRad="38100" dist="19050" dir="2700000" algn="tl" rotWithShape="0">
                    <a:schemeClr val="dk1">
                      <a:alpha val="40000"/>
                    </a:schemeClr>
                  </a:outerShdw>
                </a:effectLst>
              </a:rPr>
              <a:t>û</a:t>
            </a:r>
            <a:r>
              <a:rPr lang="fi-FI" sz="5400" dirty="0">
                <a:ln w="0"/>
                <a:solidFill>
                  <a:schemeClr val="bg1"/>
                </a:solidFill>
                <a:effectLst>
                  <a:outerShdw blurRad="38100" dist="19050" dir="2700000" algn="tl" rotWithShape="0">
                    <a:schemeClr val="dk1">
                      <a:alpha val="40000"/>
                    </a:schemeClr>
                  </a:outerShdw>
                </a:effectLst>
              </a:rPr>
              <a:t>resi </a:t>
            </a:r>
            <a:r>
              <a:rPr lang="tr-TR" sz="5400" dirty="0">
                <a:ln w="0"/>
                <a:solidFill>
                  <a:schemeClr val="bg1"/>
                </a:solidFill>
                <a:effectLst>
                  <a:outerShdw blurRad="38100" dist="19050" dir="2700000" algn="tl" rotWithShape="0">
                    <a:schemeClr val="dk1">
                      <a:alpha val="40000"/>
                    </a:schemeClr>
                  </a:outerShdw>
                </a:effectLst>
              </a:rPr>
              <a:t>177</a:t>
            </a:r>
            <a:r>
              <a:rPr lang="fi-FI" sz="5400" dirty="0">
                <a:ln w="0"/>
                <a:solidFill>
                  <a:schemeClr val="bg1"/>
                </a:solidFill>
                <a:effectLst>
                  <a:outerShdw blurRad="38100" dist="19050" dir="2700000" algn="tl" rotWithShape="0">
                    <a:schemeClr val="dk1">
                      <a:alpha val="40000"/>
                    </a:schemeClr>
                  </a:outerShdw>
                </a:effectLst>
              </a:rPr>
              <a:t>.</a:t>
            </a:r>
            <a:r>
              <a:rPr lang="tr-TR" sz="5400" dirty="0">
                <a:ln w="0"/>
                <a:solidFill>
                  <a:schemeClr val="bg1"/>
                </a:solidFill>
                <a:effectLst>
                  <a:outerShdw blurRad="38100" dist="19050" dir="2700000" algn="tl" rotWithShape="0">
                    <a:schemeClr val="dk1">
                      <a:alpha val="40000"/>
                    </a:schemeClr>
                  </a:outerShdw>
                </a:effectLst>
              </a:rPr>
              <a:t> Ayet</a:t>
            </a:r>
            <a:endParaRPr lang="tr-TR" sz="5400" dirty="0">
              <a:solidFill>
                <a:schemeClr val="bg1"/>
              </a:solidFill>
            </a:endParaRPr>
          </a:p>
        </p:txBody>
      </p:sp>
    </p:spTree>
    <p:extLst>
      <p:ext uri="{BB962C8B-B14F-4D97-AF65-F5344CB8AC3E}">
        <p14:creationId xmlns:p14="http://schemas.microsoft.com/office/powerpoint/2010/main" val="9271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68EB1F1-98BD-4A13-96A1-7E962D994A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3" name="Diyagram 2">
            <a:extLst>
              <a:ext uri="{FF2B5EF4-FFF2-40B4-BE49-F238E27FC236}">
                <a16:creationId xmlns:a16="http://schemas.microsoft.com/office/drawing/2014/main" id="{C989BDF3-256A-4066-AEAE-00A983558597}"/>
              </a:ext>
            </a:extLst>
          </p:cNvPr>
          <p:cNvGraphicFramePr/>
          <p:nvPr>
            <p:extLst>
              <p:ext uri="{D42A27DB-BD31-4B8C-83A1-F6EECF244321}">
                <p14:modId xmlns:p14="http://schemas.microsoft.com/office/powerpoint/2010/main" val="3411759679"/>
              </p:ext>
            </p:extLst>
          </p:nvPr>
        </p:nvGraphicFramePr>
        <p:xfrm>
          <a:off x="1768510" y="904351"/>
          <a:ext cx="7908053" cy="5436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32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graphicEl>
                                              <a:dgm id="{0B87E67E-DC43-46C3-9084-B8640B5A87AB}"/>
                                            </p:graphicEl>
                                          </p:spTgt>
                                        </p:tgtEl>
                                        <p:attrNameLst>
                                          <p:attrName>style.visibility</p:attrName>
                                        </p:attrNameLst>
                                      </p:cBhvr>
                                      <p:to>
                                        <p:strVal val="visible"/>
                                      </p:to>
                                    </p:set>
                                    <p:animEffect transition="in" filter="fade">
                                      <p:cBhvr>
                                        <p:cTn id="12" dur="1000"/>
                                        <p:tgtEl>
                                          <p:spTgt spid="3">
                                            <p:graphicEl>
                                              <a:dgm id="{0B87E67E-DC43-46C3-9084-B8640B5A87AB}"/>
                                            </p:graphicEl>
                                          </p:spTgt>
                                        </p:tgtEl>
                                      </p:cBhvr>
                                    </p:animEffect>
                                    <p:anim calcmode="lin" valueType="num">
                                      <p:cBhvr>
                                        <p:cTn id="13" dur="1000" fill="hold"/>
                                        <p:tgtEl>
                                          <p:spTgt spid="3">
                                            <p:graphicEl>
                                              <a:dgm id="{0B87E67E-DC43-46C3-9084-B8640B5A87AB}"/>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0B87E67E-DC43-46C3-9084-B8640B5A87AB}"/>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graphicEl>
                                              <a:dgm id="{1EC9DC96-D68A-4912-8DB0-8D406A3F8214}"/>
                                            </p:graphicEl>
                                          </p:spTgt>
                                        </p:tgtEl>
                                        <p:attrNameLst>
                                          <p:attrName>style.visibility</p:attrName>
                                        </p:attrNameLst>
                                      </p:cBhvr>
                                      <p:to>
                                        <p:strVal val="visible"/>
                                      </p:to>
                                    </p:set>
                                    <p:animEffect transition="in" filter="fade">
                                      <p:cBhvr>
                                        <p:cTn id="17" dur="1000"/>
                                        <p:tgtEl>
                                          <p:spTgt spid="3">
                                            <p:graphicEl>
                                              <a:dgm id="{1EC9DC96-D68A-4912-8DB0-8D406A3F8214}"/>
                                            </p:graphicEl>
                                          </p:spTgt>
                                        </p:tgtEl>
                                      </p:cBhvr>
                                    </p:animEffect>
                                    <p:anim calcmode="lin" valueType="num">
                                      <p:cBhvr>
                                        <p:cTn id="18" dur="1000" fill="hold"/>
                                        <p:tgtEl>
                                          <p:spTgt spid="3">
                                            <p:graphicEl>
                                              <a:dgm id="{1EC9DC96-D68A-4912-8DB0-8D406A3F8214}"/>
                                            </p:graphicEl>
                                          </p:spTgt>
                                        </p:tgtEl>
                                        <p:attrNameLst>
                                          <p:attrName>ppt_x</p:attrName>
                                        </p:attrNameLst>
                                      </p:cBhvr>
                                      <p:tavLst>
                                        <p:tav tm="0">
                                          <p:val>
                                            <p:strVal val="#ppt_x"/>
                                          </p:val>
                                        </p:tav>
                                        <p:tav tm="100000">
                                          <p:val>
                                            <p:strVal val="#ppt_x"/>
                                          </p:val>
                                        </p:tav>
                                      </p:tavLst>
                                    </p:anim>
                                    <p:anim calcmode="lin" valueType="num">
                                      <p:cBhvr>
                                        <p:cTn id="19" dur="1000" fill="hold"/>
                                        <p:tgtEl>
                                          <p:spTgt spid="3">
                                            <p:graphicEl>
                                              <a:dgm id="{1EC9DC96-D68A-4912-8DB0-8D406A3F8214}"/>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graphicEl>
                                              <a:dgm id="{A3417C05-4E26-484E-9D57-21909247610F}"/>
                                            </p:graphicEl>
                                          </p:spTgt>
                                        </p:tgtEl>
                                        <p:attrNameLst>
                                          <p:attrName>style.visibility</p:attrName>
                                        </p:attrNameLst>
                                      </p:cBhvr>
                                      <p:to>
                                        <p:strVal val="visible"/>
                                      </p:to>
                                    </p:set>
                                    <p:animEffect transition="in" filter="fade">
                                      <p:cBhvr>
                                        <p:cTn id="22" dur="1000"/>
                                        <p:tgtEl>
                                          <p:spTgt spid="3">
                                            <p:graphicEl>
                                              <a:dgm id="{A3417C05-4E26-484E-9D57-21909247610F}"/>
                                            </p:graphicEl>
                                          </p:spTgt>
                                        </p:tgtEl>
                                      </p:cBhvr>
                                    </p:animEffect>
                                    <p:anim calcmode="lin" valueType="num">
                                      <p:cBhvr>
                                        <p:cTn id="23" dur="1000" fill="hold"/>
                                        <p:tgtEl>
                                          <p:spTgt spid="3">
                                            <p:graphicEl>
                                              <a:dgm id="{A3417C05-4E26-484E-9D57-21909247610F}"/>
                                            </p:graphicEl>
                                          </p:spTgt>
                                        </p:tgtEl>
                                        <p:attrNameLst>
                                          <p:attrName>ppt_x</p:attrName>
                                        </p:attrNameLst>
                                      </p:cBhvr>
                                      <p:tavLst>
                                        <p:tav tm="0">
                                          <p:val>
                                            <p:strVal val="#ppt_x"/>
                                          </p:val>
                                        </p:tav>
                                        <p:tav tm="100000">
                                          <p:val>
                                            <p:strVal val="#ppt_x"/>
                                          </p:val>
                                        </p:tav>
                                      </p:tavLst>
                                    </p:anim>
                                    <p:anim calcmode="lin" valueType="num">
                                      <p:cBhvr>
                                        <p:cTn id="24" dur="1000" fill="hold"/>
                                        <p:tgtEl>
                                          <p:spTgt spid="3">
                                            <p:graphicEl>
                                              <a:dgm id="{A3417C05-4E26-484E-9D57-21909247610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425ADFA-305D-42AE-BB30-02916B3B9F43}"/>
              </a:ext>
            </a:extLst>
          </p:cNvPr>
          <p:cNvSpPr txBox="1"/>
          <p:nvPr/>
        </p:nvSpPr>
        <p:spPr>
          <a:xfrm>
            <a:off x="1286188" y="1659285"/>
            <a:ext cx="9927771" cy="3539430"/>
          </a:xfrm>
          <a:prstGeom prst="rect">
            <a:avLst/>
          </a:prstGeom>
          <a:noFill/>
        </p:spPr>
        <p:txBody>
          <a:bodyPr wrap="square">
            <a:spAutoFit/>
          </a:bodyPr>
          <a:lstStyle/>
          <a:p>
            <a:pPr algn="ctr"/>
            <a:r>
              <a:rPr lang="tr-TR" sz="2800" b="0" i="0" dirty="0" err="1">
                <a:solidFill>
                  <a:srgbClr val="000000"/>
                </a:solidFill>
                <a:effectLst/>
                <a:latin typeface="ubunturegular"/>
              </a:rPr>
              <a:t>Âyet</a:t>
            </a:r>
            <a:r>
              <a:rPr lang="tr-TR" sz="2800" b="0" i="0" dirty="0">
                <a:solidFill>
                  <a:srgbClr val="000000"/>
                </a:solidFill>
                <a:effectLst/>
                <a:latin typeface="ubunturegular"/>
              </a:rPr>
              <a:t>-i </a:t>
            </a:r>
            <a:r>
              <a:rPr lang="tr-TR" sz="2800" b="0" i="0" dirty="0" err="1">
                <a:solidFill>
                  <a:srgbClr val="000000"/>
                </a:solidFill>
                <a:effectLst/>
                <a:latin typeface="ubunturegular"/>
              </a:rPr>
              <a:t>kerîme</a:t>
            </a:r>
            <a:r>
              <a:rPr lang="tr-TR" sz="2800" b="0" i="0" dirty="0">
                <a:solidFill>
                  <a:srgbClr val="000000"/>
                </a:solidFill>
                <a:effectLst/>
                <a:latin typeface="ubunturegular"/>
              </a:rPr>
              <a:t>, bütün insanlara hitap etmektedir. Bu </a:t>
            </a:r>
            <a:r>
              <a:rPr lang="tr-TR" sz="2800" b="0" i="0" dirty="0" err="1">
                <a:solidFill>
                  <a:srgbClr val="000000"/>
                </a:solidFill>
                <a:effectLst/>
                <a:latin typeface="ubunturegular"/>
              </a:rPr>
              <a:t>beyânıyla</a:t>
            </a:r>
            <a:r>
              <a:rPr lang="tr-TR" sz="2800" b="0" i="0" dirty="0">
                <a:solidFill>
                  <a:srgbClr val="000000"/>
                </a:solidFill>
                <a:effectLst/>
                <a:latin typeface="ubunturegular"/>
              </a:rPr>
              <a:t>, en faziletli amelin kendi kıblelerine yönelmek olduğunu düşünen ve Kâbe’nin kıble olmasına şiddetle karşı çıkan Ehl-i </a:t>
            </a:r>
            <a:r>
              <a:rPr lang="tr-TR" sz="2800" b="0" i="0" dirty="0" err="1">
                <a:solidFill>
                  <a:srgbClr val="000000"/>
                </a:solidFill>
                <a:effectLst/>
                <a:latin typeface="ubunturegular"/>
              </a:rPr>
              <a:t>kitab’ın</a:t>
            </a:r>
            <a:r>
              <a:rPr lang="tr-TR" sz="2800" b="0" i="0" dirty="0">
                <a:solidFill>
                  <a:srgbClr val="000000"/>
                </a:solidFill>
                <a:effectLst/>
                <a:latin typeface="ubunturegular"/>
              </a:rPr>
              <a:t> iddialarını çürüttüğü gibi, Kâ­be’ye yönelmekle gayelerine ulaşmış olduklarını zanneden </a:t>
            </a:r>
            <a:r>
              <a:rPr lang="tr-TR" sz="2800" b="0" i="0" dirty="0" err="1">
                <a:solidFill>
                  <a:srgbClr val="000000"/>
                </a:solidFill>
                <a:effectLst/>
                <a:latin typeface="ubunturegular"/>
              </a:rPr>
              <a:t>mü’minlere</a:t>
            </a:r>
            <a:r>
              <a:rPr lang="tr-TR" sz="2800" b="0" i="0" dirty="0">
                <a:solidFill>
                  <a:srgbClr val="000000"/>
                </a:solidFill>
                <a:effectLst/>
                <a:latin typeface="ubunturegular"/>
              </a:rPr>
              <a:t> de gerçek iyiliğin yollarını göstermektedir. Allah Teâlâ’nın muradı ise, sadece kıbleye dönülmesi değil, sayılan bu iyilikleri yapmak ve bu güzel ahlâkî vasıflara sahip olmaktır.  (Fahreddin er-</a:t>
            </a:r>
            <a:r>
              <a:rPr lang="tr-TR" sz="2800" b="0" i="0" dirty="0" err="1">
                <a:solidFill>
                  <a:srgbClr val="000000"/>
                </a:solidFill>
                <a:effectLst/>
                <a:latin typeface="ubunturegular"/>
              </a:rPr>
              <a:t>Râzî</a:t>
            </a:r>
            <a:r>
              <a:rPr lang="tr-TR" sz="2800" b="0" i="0" dirty="0">
                <a:solidFill>
                  <a:srgbClr val="000000"/>
                </a:solidFill>
                <a:effectLst/>
                <a:latin typeface="ubunturegular"/>
              </a:rPr>
              <a:t>, </a:t>
            </a:r>
            <a:r>
              <a:rPr lang="tr-TR" sz="2800" b="0" i="0" dirty="0" err="1">
                <a:solidFill>
                  <a:srgbClr val="000000"/>
                </a:solidFill>
                <a:effectLst/>
                <a:latin typeface="ubunturegular"/>
              </a:rPr>
              <a:t>Mefâtîhu’l-gayb</a:t>
            </a:r>
            <a:r>
              <a:rPr lang="tr-TR" sz="2800" b="0" i="0" dirty="0">
                <a:solidFill>
                  <a:srgbClr val="000000"/>
                </a:solidFill>
                <a:effectLst/>
                <a:latin typeface="ubunturegular"/>
              </a:rPr>
              <a:t>, V, 30-31)</a:t>
            </a:r>
            <a:endParaRPr lang="tr-TR" sz="2800" dirty="0"/>
          </a:p>
        </p:txBody>
      </p:sp>
    </p:spTree>
    <p:extLst>
      <p:ext uri="{BB962C8B-B14F-4D97-AF65-F5344CB8AC3E}">
        <p14:creationId xmlns:p14="http://schemas.microsoft.com/office/powerpoint/2010/main" val="2669578174"/>
      </p:ext>
    </p:extLst>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9466</TotalTime>
  <Words>536</Words>
  <Application>Microsoft Office PowerPoint</Application>
  <PresentationFormat>Geniş ekran</PresentationFormat>
  <Paragraphs>37</Paragraphs>
  <Slides>18</Slides>
  <Notes>0</Notes>
  <HiddenSlides>1</HiddenSlides>
  <MMClips>2</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Calibri</vt:lpstr>
      <vt:lpstr>Gill Sans MT</vt:lpstr>
      <vt:lpstr>Shaikh Hamdullah Mushaf</vt:lpstr>
      <vt:lpstr>ubunturegular</vt:lpstr>
      <vt:lpstr>Wingdings 2</vt:lpstr>
      <vt:lpstr>Kar Payı</vt:lpstr>
      <vt:lpstr>Kur'an'dan Mesajlar  Bakara Suresi 177. Ayet</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625</cp:revision>
  <dcterms:created xsi:type="dcterms:W3CDTF">2019-07-15T06:01:13Z</dcterms:created>
  <dcterms:modified xsi:type="dcterms:W3CDTF">2021-01-19T12:37:41Z</dcterms:modified>
</cp:coreProperties>
</file>