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08" r:id="rId2"/>
    <p:sldId id="315" r:id="rId3"/>
    <p:sldId id="766" r:id="rId4"/>
    <p:sldId id="776" r:id="rId5"/>
    <p:sldId id="777" r:id="rId6"/>
    <p:sldId id="778" r:id="rId7"/>
    <p:sldId id="779" r:id="rId8"/>
    <p:sldId id="765" r:id="rId9"/>
    <p:sldId id="780" r:id="rId10"/>
    <p:sldId id="781" r:id="rId11"/>
    <p:sldId id="782" r:id="rId12"/>
    <p:sldId id="783" r:id="rId13"/>
    <p:sldId id="801" r:id="rId14"/>
    <p:sldId id="784" r:id="rId15"/>
    <p:sldId id="785" r:id="rId16"/>
    <p:sldId id="767" r:id="rId17"/>
    <p:sldId id="786" r:id="rId18"/>
    <p:sldId id="803" r:id="rId19"/>
    <p:sldId id="787" r:id="rId20"/>
    <p:sldId id="788" r:id="rId21"/>
    <p:sldId id="789" r:id="rId22"/>
    <p:sldId id="790" r:id="rId23"/>
    <p:sldId id="791" r:id="rId24"/>
    <p:sldId id="792" r:id="rId25"/>
    <p:sldId id="793" r:id="rId26"/>
    <p:sldId id="794" r:id="rId27"/>
    <p:sldId id="795" r:id="rId28"/>
    <p:sldId id="796" r:id="rId29"/>
    <p:sldId id="797" r:id="rId30"/>
    <p:sldId id="798" r:id="rId31"/>
    <p:sldId id="799" r:id="rId32"/>
    <p:sldId id="800" r:id="rId33"/>
    <p:sldId id="802" r:id="rId34"/>
    <p:sldId id="260"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8000" autoAdjust="0"/>
  </p:normalViewPr>
  <p:slideViewPr>
    <p:cSldViewPr snapToGrid="0">
      <p:cViewPr varScale="1">
        <p:scale>
          <a:sx n="76" d="100"/>
          <a:sy n="76" d="100"/>
        </p:scale>
        <p:origin x="105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0B3BDD-B3F2-4EDF-B3E9-0CD4E3905BC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3F6342E6-A282-49D5-B3F9-C9E2C359F651}">
      <dgm:prSet phldrT="[Metin]" custT="1"/>
      <dgm:spPr/>
      <dgm:t>
        <a:bodyPr/>
        <a:lstStyle/>
        <a:p>
          <a:r>
            <a:rPr lang="tr-TR" sz="2400" dirty="0" err="1"/>
            <a:t>Kur’ân’da</a:t>
          </a:r>
          <a:r>
            <a:rPr lang="tr-TR" sz="2400" dirty="0"/>
            <a:t> Cehennemin 7 ismi/tabakası</a:t>
          </a:r>
        </a:p>
      </dgm:t>
    </dgm:pt>
    <dgm:pt modelId="{DE9ABF5E-A5BD-4E89-8CAE-B0BA1488B28B}" type="parTrans" cxnId="{3B61C84E-CE55-46D7-A1E4-E520FBB1DD3C}">
      <dgm:prSet/>
      <dgm:spPr/>
      <dgm:t>
        <a:bodyPr/>
        <a:lstStyle/>
        <a:p>
          <a:endParaRPr lang="tr-TR"/>
        </a:p>
      </dgm:t>
    </dgm:pt>
    <dgm:pt modelId="{E1AE03DD-A430-4E97-A1D3-17FF718E8B93}" type="sibTrans" cxnId="{3B61C84E-CE55-46D7-A1E4-E520FBB1DD3C}">
      <dgm:prSet/>
      <dgm:spPr/>
      <dgm:t>
        <a:bodyPr/>
        <a:lstStyle/>
        <a:p>
          <a:endParaRPr lang="tr-TR"/>
        </a:p>
      </dgm:t>
    </dgm:pt>
    <dgm:pt modelId="{E5984912-5A56-41A2-B841-22AFCAC592CA}">
      <dgm:prSet phldrT="[Metin]" custT="1"/>
      <dgm:spPr/>
      <dgm:t>
        <a:bodyPr/>
        <a:lstStyle/>
        <a:p>
          <a:r>
            <a:rPr lang="tr-TR" sz="2800" dirty="0" err="1"/>
            <a:t>Cahîm</a:t>
          </a:r>
          <a:endParaRPr lang="tr-TR" sz="2800" dirty="0"/>
        </a:p>
      </dgm:t>
    </dgm:pt>
    <dgm:pt modelId="{F236AA09-22E1-4357-868A-4FC6AF515DCB}" type="parTrans" cxnId="{23F50005-5EA1-4D7E-A116-6FA261508146}">
      <dgm:prSet custT="1"/>
      <dgm:spPr/>
      <dgm:t>
        <a:bodyPr/>
        <a:lstStyle/>
        <a:p>
          <a:endParaRPr lang="tr-TR" sz="2400"/>
        </a:p>
      </dgm:t>
    </dgm:pt>
    <dgm:pt modelId="{AB4A6920-682D-49FB-8CF9-9234B6715B61}" type="sibTrans" cxnId="{23F50005-5EA1-4D7E-A116-6FA261508146}">
      <dgm:prSet/>
      <dgm:spPr/>
      <dgm:t>
        <a:bodyPr/>
        <a:lstStyle/>
        <a:p>
          <a:endParaRPr lang="tr-TR"/>
        </a:p>
      </dgm:t>
    </dgm:pt>
    <dgm:pt modelId="{D93BC47F-CA0E-491E-84F2-8A49C7F06C9E}">
      <dgm:prSet phldrT="[Metin]" custT="1"/>
      <dgm:spPr/>
      <dgm:t>
        <a:bodyPr/>
        <a:lstStyle/>
        <a:p>
          <a:r>
            <a:rPr lang="tr-TR" sz="2800" dirty="0"/>
            <a:t>Haviye</a:t>
          </a:r>
        </a:p>
      </dgm:t>
    </dgm:pt>
    <dgm:pt modelId="{6EC91CC6-3E4C-444E-8938-5C5BB4FC628F}" type="parTrans" cxnId="{04C84FDC-91CB-4683-878F-A64FD2F3C47E}">
      <dgm:prSet custT="1"/>
      <dgm:spPr/>
      <dgm:t>
        <a:bodyPr/>
        <a:lstStyle/>
        <a:p>
          <a:endParaRPr lang="tr-TR" sz="2400"/>
        </a:p>
      </dgm:t>
    </dgm:pt>
    <dgm:pt modelId="{415A2E9B-E0E3-45FD-8777-C4FC7E0008DD}" type="sibTrans" cxnId="{04C84FDC-91CB-4683-878F-A64FD2F3C47E}">
      <dgm:prSet/>
      <dgm:spPr/>
      <dgm:t>
        <a:bodyPr/>
        <a:lstStyle/>
        <a:p>
          <a:endParaRPr lang="tr-TR"/>
        </a:p>
      </dgm:t>
    </dgm:pt>
    <dgm:pt modelId="{9EC4C251-CEBD-4B03-ADA6-E6C4C91AB1C1}">
      <dgm:prSet phldrT="[Metin]" custT="1"/>
      <dgm:spPr/>
      <dgm:t>
        <a:bodyPr/>
        <a:lstStyle/>
        <a:p>
          <a:r>
            <a:rPr lang="tr-TR" sz="2800" dirty="0" err="1"/>
            <a:t>Hutame</a:t>
          </a:r>
          <a:endParaRPr lang="tr-TR" sz="2800" dirty="0"/>
        </a:p>
      </dgm:t>
    </dgm:pt>
    <dgm:pt modelId="{81FAAB82-24BB-45D8-A56A-641CE84F9074}" type="parTrans" cxnId="{6EF82232-F73F-47F5-892E-DCE74541AFC0}">
      <dgm:prSet custT="1"/>
      <dgm:spPr/>
      <dgm:t>
        <a:bodyPr/>
        <a:lstStyle/>
        <a:p>
          <a:endParaRPr lang="tr-TR" sz="2400"/>
        </a:p>
      </dgm:t>
    </dgm:pt>
    <dgm:pt modelId="{FE8ABDDF-C7E3-443B-9668-A1F570B22D98}" type="sibTrans" cxnId="{6EF82232-F73F-47F5-892E-DCE74541AFC0}">
      <dgm:prSet/>
      <dgm:spPr/>
      <dgm:t>
        <a:bodyPr/>
        <a:lstStyle/>
        <a:p>
          <a:endParaRPr lang="tr-TR"/>
        </a:p>
      </dgm:t>
    </dgm:pt>
    <dgm:pt modelId="{B6A1CB18-13A8-4BCF-B438-FA9B8C7540CD}">
      <dgm:prSet phldrT="[Metin]" custT="1"/>
      <dgm:spPr/>
      <dgm:t>
        <a:bodyPr/>
        <a:lstStyle/>
        <a:p>
          <a:r>
            <a:rPr lang="tr-TR" sz="2800" dirty="0" err="1"/>
            <a:t>Saîr</a:t>
          </a:r>
          <a:endParaRPr lang="tr-TR" sz="2800" dirty="0"/>
        </a:p>
      </dgm:t>
    </dgm:pt>
    <dgm:pt modelId="{51D92B7D-B094-4BF3-8E56-7FE56E024513}" type="parTrans" cxnId="{11DF8683-5FA3-4B94-A55B-78FE2FF0945A}">
      <dgm:prSet custT="1"/>
      <dgm:spPr/>
      <dgm:t>
        <a:bodyPr/>
        <a:lstStyle/>
        <a:p>
          <a:endParaRPr lang="tr-TR" sz="2400"/>
        </a:p>
      </dgm:t>
    </dgm:pt>
    <dgm:pt modelId="{3177986E-E87C-4257-BA71-ACB9ECC0851C}" type="sibTrans" cxnId="{11DF8683-5FA3-4B94-A55B-78FE2FF0945A}">
      <dgm:prSet/>
      <dgm:spPr/>
      <dgm:t>
        <a:bodyPr/>
        <a:lstStyle/>
        <a:p>
          <a:endParaRPr lang="tr-TR"/>
        </a:p>
      </dgm:t>
    </dgm:pt>
    <dgm:pt modelId="{FD16B1AA-5679-49F4-9807-BCED896B2CB2}">
      <dgm:prSet custT="1"/>
      <dgm:spPr/>
      <dgm:t>
        <a:bodyPr/>
        <a:lstStyle/>
        <a:p>
          <a:r>
            <a:rPr lang="tr-TR" sz="2800" dirty="0"/>
            <a:t>Sakar</a:t>
          </a:r>
        </a:p>
      </dgm:t>
    </dgm:pt>
    <dgm:pt modelId="{EB8DC277-AE9B-4D2B-9C21-6E398DA7C46E}" type="parTrans" cxnId="{0BEECB90-A843-4493-8F07-449042B0E7C9}">
      <dgm:prSet custT="1"/>
      <dgm:spPr/>
      <dgm:t>
        <a:bodyPr/>
        <a:lstStyle/>
        <a:p>
          <a:endParaRPr lang="tr-TR" sz="2400"/>
        </a:p>
      </dgm:t>
    </dgm:pt>
    <dgm:pt modelId="{57835213-115B-4F09-B520-1BD0EE744921}" type="sibTrans" cxnId="{0BEECB90-A843-4493-8F07-449042B0E7C9}">
      <dgm:prSet/>
      <dgm:spPr/>
      <dgm:t>
        <a:bodyPr/>
        <a:lstStyle/>
        <a:p>
          <a:endParaRPr lang="tr-TR"/>
        </a:p>
      </dgm:t>
    </dgm:pt>
    <dgm:pt modelId="{59FDD541-6268-4891-A149-361A6D69FB4D}">
      <dgm:prSet custT="1"/>
      <dgm:spPr/>
      <dgm:t>
        <a:bodyPr/>
        <a:lstStyle/>
        <a:p>
          <a:r>
            <a:rPr lang="tr-TR" sz="2800" dirty="0" err="1"/>
            <a:t>Lezâ</a:t>
          </a:r>
          <a:endParaRPr lang="tr-TR" sz="2800" dirty="0"/>
        </a:p>
      </dgm:t>
    </dgm:pt>
    <dgm:pt modelId="{37C33212-3EC1-4CDB-9636-EB9779CF3DBC}" type="parTrans" cxnId="{37A724ED-DAE9-42FA-8379-ED06B1D42235}">
      <dgm:prSet custT="1"/>
      <dgm:spPr/>
      <dgm:t>
        <a:bodyPr/>
        <a:lstStyle/>
        <a:p>
          <a:endParaRPr lang="tr-TR" sz="2400"/>
        </a:p>
      </dgm:t>
    </dgm:pt>
    <dgm:pt modelId="{16E407FC-3EAD-46CE-99DE-F18E003ED3CF}" type="sibTrans" cxnId="{37A724ED-DAE9-42FA-8379-ED06B1D42235}">
      <dgm:prSet/>
      <dgm:spPr/>
      <dgm:t>
        <a:bodyPr/>
        <a:lstStyle/>
        <a:p>
          <a:endParaRPr lang="tr-TR"/>
        </a:p>
      </dgm:t>
    </dgm:pt>
    <dgm:pt modelId="{A76A6EC7-64E0-4CD9-9606-E5F910EBCF24}" type="pres">
      <dgm:prSet presAssocID="{460B3BDD-B3F2-4EDF-B3E9-0CD4E3905BCE}" presName="Name0" presStyleCnt="0">
        <dgm:presLayoutVars>
          <dgm:chMax val="1"/>
          <dgm:dir/>
          <dgm:animLvl val="ctr"/>
          <dgm:resizeHandles val="exact"/>
        </dgm:presLayoutVars>
      </dgm:prSet>
      <dgm:spPr/>
    </dgm:pt>
    <dgm:pt modelId="{F25E09E2-C218-44CD-9F48-658409E49A41}" type="pres">
      <dgm:prSet presAssocID="{3F6342E6-A282-49D5-B3F9-C9E2C359F651}" presName="centerShape" presStyleLbl="node0" presStyleIdx="0" presStyleCnt="1" custScaleX="177429"/>
      <dgm:spPr/>
    </dgm:pt>
    <dgm:pt modelId="{596CB8C1-EEA7-4251-8F11-0556FB1EC9C8}" type="pres">
      <dgm:prSet presAssocID="{F236AA09-22E1-4357-868A-4FC6AF515DCB}" presName="parTrans" presStyleLbl="sibTrans2D1" presStyleIdx="0" presStyleCnt="6"/>
      <dgm:spPr/>
    </dgm:pt>
    <dgm:pt modelId="{6D1F11B9-4D55-4FF2-ACB7-5BB544FB8B11}" type="pres">
      <dgm:prSet presAssocID="{F236AA09-22E1-4357-868A-4FC6AF515DCB}" presName="connectorText" presStyleLbl="sibTrans2D1" presStyleIdx="0" presStyleCnt="6"/>
      <dgm:spPr/>
    </dgm:pt>
    <dgm:pt modelId="{282256EF-EFE8-434F-A6FA-51A2316DE801}" type="pres">
      <dgm:prSet presAssocID="{E5984912-5A56-41A2-B841-22AFCAC592CA}" presName="node" presStyleLbl="node1" presStyleIdx="0" presStyleCnt="6">
        <dgm:presLayoutVars>
          <dgm:bulletEnabled val="1"/>
        </dgm:presLayoutVars>
      </dgm:prSet>
      <dgm:spPr/>
    </dgm:pt>
    <dgm:pt modelId="{2E4236F3-4F70-477D-9E20-D6794BED1079}" type="pres">
      <dgm:prSet presAssocID="{6EC91CC6-3E4C-444E-8938-5C5BB4FC628F}" presName="parTrans" presStyleLbl="sibTrans2D1" presStyleIdx="1" presStyleCnt="6"/>
      <dgm:spPr/>
    </dgm:pt>
    <dgm:pt modelId="{D7918503-E491-4882-8611-D25BA881894B}" type="pres">
      <dgm:prSet presAssocID="{6EC91CC6-3E4C-444E-8938-5C5BB4FC628F}" presName="connectorText" presStyleLbl="sibTrans2D1" presStyleIdx="1" presStyleCnt="6"/>
      <dgm:spPr/>
    </dgm:pt>
    <dgm:pt modelId="{AB85BA7F-9F22-47EB-9255-3FAB69B33D57}" type="pres">
      <dgm:prSet presAssocID="{D93BC47F-CA0E-491E-84F2-8A49C7F06C9E}" presName="node" presStyleLbl="node1" presStyleIdx="1" presStyleCnt="6" custRadScaleRad="121400" custRadScaleInc="-3439">
        <dgm:presLayoutVars>
          <dgm:bulletEnabled val="1"/>
        </dgm:presLayoutVars>
      </dgm:prSet>
      <dgm:spPr/>
    </dgm:pt>
    <dgm:pt modelId="{0623EAE6-4DE8-4D9E-BEC2-1740EB8340A5}" type="pres">
      <dgm:prSet presAssocID="{37C33212-3EC1-4CDB-9636-EB9779CF3DBC}" presName="parTrans" presStyleLbl="sibTrans2D1" presStyleIdx="2" presStyleCnt="6"/>
      <dgm:spPr/>
    </dgm:pt>
    <dgm:pt modelId="{D784FF30-0762-453F-AEEE-D6A5C20227BB}" type="pres">
      <dgm:prSet presAssocID="{37C33212-3EC1-4CDB-9636-EB9779CF3DBC}" presName="connectorText" presStyleLbl="sibTrans2D1" presStyleIdx="2" presStyleCnt="6"/>
      <dgm:spPr/>
    </dgm:pt>
    <dgm:pt modelId="{75014E30-8A34-4DBA-82F9-C959998EA0ED}" type="pres">
      <dgm:prSet presAssocID="{59FDD541-6268-4891-A149-361A6D69FB4D}" presName="node" presStyleLbl="node1" presStyleIdx="2" presStyleCnt="6" custRadScaleRad="120904" custRadScaleInc="2129">
        <dgm:presLayoutVars>
          <dgm:bulletEnabled val="1"/>
        </dgm:presLayoutVars>
      </dgm:prSet>
      <dgm:spPr/>
    </dgm:pt>
    <dgm:pt modelId="{26834089-BB6B-4285-92F1-8B31EFE51ED6}" type="pres">
      <dgm:prSet presAssocID="{EB8DC277-AE9B-4D2B-9C21-6E398DA7C46E}" presName="parTrans" presStyleLbl="sibTrans2D1" presStyleIdx="3" presStyleCnt="6"/>
      <dgm:spPr/>
    </dgm:pt>
    <dgm:pt modelId="{50DBB427-D89B-4F79-8560-E89FD23DB6F1}" type="pres">
      <dgm:prSet presAssocID="{EB8DC277-AE9B-4D2B-9C21-6E398DA7C46E}" presName="connectorText" presStyleLbl="sibTrans2D1" presStyleIdx="3" presStyleCnt="6"/>
      <dgm:spPr/>
    </dgm:pt>
    <dgm:pt modelId="{F2EE3D86-083E-49DA-8F11-A3596D7762A1}" type="pres">
      <dgm:prSet presAssocID="{FD16B1AA-5679-49F4-9807-BCED896B2CB2}" presName="node" presStyleLbl="node1" presStyleIdx="3" presStyleCnt="6">
        <dgm:presLayoutVars>
          <dgm:bulletEnabled val="1"/>
        </dgm:presLayoutVars>
      </dgm:prSet>
      <dgm:spPr/>
    </dgm:pt>
    <dgm:pt modelId="{25DC28A0-7F40-4F09-90E5-332FEAFA6DE9}" type="pres">
      <dgm:prSet presAssocID="{81FAAB82-24BB-45D8-A56A-641CE84F9074}" presName="parTrans" presStyleLbl="sibTrans2D1" presStyleIdx="4" presStyleCnt="6"/>
      <dgm:spPr/>
    </dgm:pt>
    <dgm:pt modelId="{04BE8453-90B5-44B8-BA2C-25B4B60B691D}" type="pres">
      <dgm:prSet presAssocID="{81FAAB82-24BB-45D8-A56A-641CE84F9074}" presName="connectorText" presStyleLbl="sibTrans2D1" presStyleIdx="4" presStyleCnt="6"/>
      <dgm:spPr/>
    </dgm:pt>
    <dgm:pt modelId="{40943D1D-2BB0-4648-B0F2-A2CC37EAED31}" type="pres">
      <dgm:prSet presAssocID="{9EC4C251-CEBD-4B03-ADA6-E6C4C91AB1C1}" presName="node" presStyleLbl="node1" presStyleIdx="4" presStyleCnt="6" custRadScaleRad="120059" custRadScaleInc="3293">
        <dgm:presLayoutVars>
          <dgm:bulletEnabled val="1"/>
        </dgm:presLayoutVars>
      </dgm:prSet>
      <dgm:spPr/>
    </dgm:pt>
    <dgm:pt modelId="{1A675508-A51D-4030-9B0A-0EE8D320CABB}" type="pres">
      <dgm:prSet presAssocID="{51D92B7D-B094-4BF3-8E56-7FE56E024513}" presName="parTrans" presStyleLbl="sibTrans2D1" presStyleIdx="5" presStyleCnt="6"/>
      <dgm:spPr/>
    </dgm:pt>
    <dgm:pt modelId="{A02AFDB8-31F3-450C-B50C-C85895AD451E}" type="pres">
      <dgm:prSet presAssocID="{51D92B7D-B094-4BF3-8E56-7FE56E024513}" presName="connectorText" presStyleLbl="sibTrans2D1" presStyleIdx="5" presStyleCnt="6"/>
      <dgm:spPr/>
    </dgm:pt>
    <dgm:pt modelId="{4E964027-527A-4545-B219-1EE8AF10A779}" type="pres">
      <dgm:prSet presAssocID="{B6A1CB18-13A8-4BCF-B438-FA9B8C7540CD}" presName="node" presStyleLbl="node1" presStyleIdx="5" presStyleCnt="6" custRadScaleRad="118828" custRadScaleInc="4111">
        <dgm:presLayoutVars>
          <dgm:bulletEnabled val="1"/>
        </dgm:presLayoutVars>
      </dgm:prSet>
      <dgm:spPr/>
    </dgm:pt>
  </dgm:ptLst>
  <dgm:cxnLst>
    <dgm:cxn modelId="{23437E01-9EE1-45EE-B9FD-373250C023D6}" type="presOf" srcId="{37C33212-3EC1-4CDB-9636-EB9779CF3DBC}" destId="{0623EAE6-4DE8-4D9E-BEC2-1740EB8340A5}" srcOrd="0" destOrd="0" presId="urn:microsoft.com/office/officeart/2005/8/layout/radial5"/>
    <dgm:cxn modelId="{23F50005-5EA1-4D7E-A116-6FA261508146}" srcId="{3F6342E6-A282-49D5-B3F9-C9E2C359F651}" destId="{E5984912-5A56-41A2-B841-22AFCAC592CA}" srcOrd="0" destOrd="0" parTransId="{F236AA09-22E1-4357-868A-4FC6AF515DCB}" sibTransId="{AB4A6920-682D-49FB-8CF9-9234B6715B61}"/>
    <dgm:cxn modelId="{B5BA490A-143C-490E-92C5-823DD5A94915}" type="presOf" srcId="{B6A1CB18-13A8-4BCF-B438-FA9B8C7540CD}" destId="{4E964027-527A-4545-B219-1EE8AF10A779}" srcOrd="0" destOrd="0" presId="urn:microsoft.com/office/officeart/2005/8/layout/radial5"/>
    <dgm:cxn modelId="{7082F20C-3A73-49B5-8A34-16E9EFAD2225}" type="presOf" srcId="{81FAAB82-24BB-45D8-A56A-641CE84F9074}" destId="{04BE8453-90B5-44B8-BA2C-25B4B60B691D}" srcOrd="1" destOrd="0" presId="urn:microsoft.com/office/officeart/2005/8/layout/radial5"/>
    <dgm:cxn modelId="{8AF07F2C-0874-4BFA-A7B2-2AB629CBE368}" type="presOf" srcId="{D93BC47F-CA0E-491E-84F2-8A49C7F06C9E}" destId="{AB85BA7F-9F22-47EB-9255-3FAB69B33D57}" srcOrd="0" destOrd="0" presId="urn:microsoft.com/office/officeart/2005/8/layout/radial5"/>
    <dgm:cxn modelId="{6EF82232-F73F-47F5-892E-DCE74541AFC0}" srcId="{3F6342E6-A282-49D5-B3F9-C9E2C359F651}" destId="{9EC4C251-CEBD-4B03-ADA6-E6C4C91AB1C1}" srcOrd="4" destOrd="0" parTransId="{81FAAB82-24BB-45D8-A56A-641CE84F9074}" sibTransId="{FE8ABDDF-C7E3-443B-9668-A1F570B22D98}"/>
    <dgm:cxn modelId="{D74F3E37-9596-4E3C-AC2C-26DD9CE1EAB9}" type="presOf" srcId="{6EC91CC6-3E4C-444E-8938-5C5BB4FC628F}" destId="{2E4236F3-4F70-477D-9E20-D6794BED1079}" srcOrd="0" destOrd="0" presId="urn:microsoft.com/office/officeart/2005/8/layout/radial5"/>
    <dgm:cxn modelId="{0E4B603B-869B-4519-9A33-ADFE2773AD1A}" type="presOf" srcId="{460B3BDD-B3F2-4EDF-B3E9-0CD4E3905BCE}" destId="{A76A6EC7-64E0-4CD9-9606-E5F910EBCF24}" srcOrd="0" destOrd="0" presId="urn:microsoft.com/office/officeart/2005/8/layout/radial5"/>
    <dgm:cxn modelId="{C4B8D13B-5E3B-4C03-8FB3-88EF40FA1CB9}" type="presOf" srcId="{51D92B7D-B094-4BF3-8E56-7FE56E024513}" destId="{A02AFDB8-31F3-450C-B50C-C85895AD451E}" srcOrd="1" destOrd="0" presId="urn:microsoft.com/office/officeart/2005/8/layout/radial5"/>
    <dgm:cxn modelId="{9CAD853E-AFF5-4ADC-90E0-A3B5283F8091}" type="presOf" srcId="{59FDD541-6268-4891-A149-361A6D69FB4D}" destId="{75014E30-8A34-4DBA-82F9-C959998EA0ED}" srcOrd="0" destOrd="0" presId="urn:microsoft.com/office/officeart/2005/8/layout/radial5"/>
    <dgm:cxn modelId="{85E3DB6D-23C1-477B-876A-BF20CE5FA7A9}" type="presOf" srcId="{EB8DC277-AE9B-4D2B-9C21-6E398DA7C46E}" destId="{26834089-BB6B-4285-92F1-8B31EFE51ED6}" srcOrd="0" destOrd="0" presId="urn:microsoft.com/office/officeart/2005/8/layout/radial5"/>
    <dgm:cxn modelId="{3B61C84E-CE55-46D7-A1E4-E520FBB1DD3C}" srcId="{460B3BDD-B3F2-4EDF-B3E9-0CD4E3905BCE}" destId="{3F6342E6-A282-49D5-B3F9-C9E2C359F651}" srcOrd="0" destOrd="0" parTransId="{DE9ABF5E-A5BD-4E89-8CAE-B0BA1488B28B}" sibTransId="{E1AE03DD-A430-4E97-A1D3-17FF718E8B93}"/>
    <dgm:cxn modelId="{11DF8683-5FA3-4B94-A55B-78FE2FF0945A}" srcId="{3F6342E6-A282-49D5-B3F9-C9E2C359F651}" destId="{B6A1CB18-13A8-4BCF-B438-FA9B8C7540CD}" srcOrd="5" destOrd="0" parTransId="{51D92B7D-B094-4BF3-8E56-7FE56E024513}" sibTransId="{3177986E-E87C-4257-BA71-ACB9ECC0851C}"/>
    <dgm:cxn modelId="{0BEECB90-A843-4493-8F07-449042B0E7C9}" srcId="{3F6342E6-A282-49D5-B3F9-C9E2C359F651}" destId="{FD16B1AA-5679-49F4-9807-BCED896B2CB2}" srcOrd="3" destOrd="0" parTransId="{EB8DC277-AE9B-4D2B-9C21-6E398DA7C46E}" sibTransId="{57835213-115B-4F09-B520-1BD0EE744921}"/>
    <dgm:cxn modelId="{359DA096-C318-403A-9AA9-BD1C38545897}" type="presOf" srcId="{F236AA09-22E1-4357-868A-4FC6AF515DCB}" destId="{596CB8C1-EEA7-4251-8F11-0556FB1EC9C8}" srcOrd="0" destOrd="0" presId="urn:microsoft.com/office/officeart/2005/8/layout/radial5"/>
    <dgm:cxn modelId="{8047B9BA-C1D0-443E-9F7E-8F759A40DB7C}" type="presOf" srcId="{F236AA09-22E1-4357-868A-4FC6AF515DCB}" destId="{6D1F11B9-4D55-4FF2-ACB7-5BB544FB8B11}" srcOrd="1" destOrd="0" presId="urn:microsoft.com/office/officeart/2005/8/layout/radial5"/>
    <dgm:cxn modelId="{E2C7EDBA-4CBC-4293-A584-53F807068D9E}" type="presOf" srcId="{81FAAB82-24BB-45D8-A56A-641CE84F9074}" destId="{25DC28A0-7F40-4F09-90E5-332FEAFA6DE9}" srcOrd="0" destOrd="0" presId="urn:microsoft.com/office/officeart/2005/8/layout/radial5"/>
    <dgm:cxn modelId="{72286FC3-83C0-42A1-AB8B-17582DF82E61}" type="presOf" srcId="{6EC91CC6-3E4C-444E-8938-5C5BB4FC628F}" destId="{D7918503-E491-4882-8611-D25BA881894B}" srcOrd="1" destOrd="0" presId="urn:microsoft.com/office/officeart/2005/8/layout/radial5"/>
    <dgm:cxn modelId="{9EDD76D4-FAD6-4F9B-832C-E0CFDB3FE8C0}" type="presOf" srcId="{EB8DC277-AE9B-4D2B-9C21-6E398DA7C46E}" destId="{50DBB427-D89B-4F79-8560-E89FD23DB6F1}" srcOrd="1" destOrd="0" presId="urn:microsoft.com/office/officeart/2005/8/layout/radial5"/>
    <dgm:cxn modelId="{F0CCDAD6-37F2-4762-9CAD-DB79AC9DDDD6}" type="presOf" srcId="{FD16B1AA-5679-49F4-9807-BCED896B2CB2}" destId="{F2EE3D86-083E-49DA-8F11-A3596D7762A1}" srcOrd="0" destOrd="0" presId="urn:microsoft.com/office/officeart/2005/8/layout/radial5"/>
    <dgm:cxn modelId="{04C84FDC-91CB-4683-878F-A64FD2F3C47E}" srcId="{3F6342E6-A282-49D5-B3F9-C9E2C359F651}" destId="{D93BC47F-CA0E-491E-84F2-8A49C7F06C9E}" srcOrd="1" destOrd="0" parTransId="{6EC91CC6-3E4C-444E-8938-5C5BB4FC628F}" sibTransId="{415A2E9B-E0E3-45FD-8777-C4FC7E0008DD}"/>
    <dgm:cxn modelId="{729F62DD-AE55-4F48-9B19-C5964F28D295}" type="presOf" srcId="{3F6342E6-A282-49D5-B3F9-C9E2C359F651}" destId="{F25E09E2-C218-44CD-9F48-658409E49A41}" srcOrd="0" destOrd="0" presId="urn:microsoft.com/office/officeart/2005/8/layout/radial5"/>
    <dgm:cxn modelId="{F82377E2-FECD-4D65-B84A-59BCF3DB75C9}" type="presOf" srcId="{37C33212-3EC1-4CDB-9636-EB9779CF3DBC}" destId="{D784FF30-0762-453F-AEEE-D6A5C20227BB}" srcOrd="1" destOrd="0" presId="urn:microsoft.com/office/officeart/2005/8/layout/radial5"/>
    <dgm:cxn modelId="{857476E6-47B9-4925-82E4-71C0F48A7E0E}" type="presOf" srcId="{9EC4C251-CEBD-4B03-ADA6-E6C4C91AB1C1}" destId="{40943D1D-2BB0-4648-B0F2-A2CC37EAED31}" srcOrd="0" destOrd="0" presId="urn:microsoft.com/office/officeart/2005/8/layout/radial5"/>
    <dgm:cxn modelId="{37A724ED-DAE9-42FA-8379-ED06B1D42235}" srcId="{3F6342E6-A282-49D5-B3F9-C9E2C359F651}" destId="{59FDD541-6268-4891-A149-361A6D69FB4D}" srcOrd="2" destOrd="0" parTransId="{37C33212-3EC1-4CDB-9636-EB9779CF3DBC}" sibTransId="{16E407FC-3EAD-46CE-99DE-F18E003ED3CF}"/>
    <dgm:cxn modelId="{8C284AEE-8AA4-46B6-A615-35D0B001EF68}" type="presOf" srcId="{51D92B7D-B094-4BF3-8E56-7FE56E024513}" destId="{1A675508-A51D-4030-9B0A-0EE8D320CABB}" srcOrd="0" destOrd="0" presId="urn:microsoft.com/office/officeart/2005/8/layout/radial5"/>
    <dgm:cxn modelId="{5E1077F0-69E4-45A4-9398-5F5D9908F0AE}" type="presOf" srcId="{E5984912-5A56-41A2-B841-22AFCAC592CA}" destId="{282256EF-EFE8-434F-A6FA-51A2316DE801}" srcOrd="0" destOrd="0" presId="urn:microsoft.com/office/officeart/2005/8/layout/radial5"/>
    <dgm:cxn modelId="{777C6E4C-CFAF-4614-BDF1-74269D483910}" type="presParOf" srcId="{A76A6EC7-64E0-4CD9-9606-E5F910EBCF24}" destId="{F25E09E2-C218-44CD-9F48-658409E49A41}" srcOrd="0" destOrd="0" presId="urn:microsoft.com/office/officeart/2005/8/layout/radial5"/>
    <dgm:cxn modelId="{336643B5-C891-4055-BFB2-87D3163455C0}" type="presParOf" srcId="{A76A6EC7-64E0-4CD9-9606-E5F910EBCF24}" destId="{596CB8C1-EEA7-4251-8F11-0556FB1EC9C8}" srcOrd="1" destOrd="0" presId="urn:microsoft.com/office/officeart/2005/8/layout/radial5"/>
    <dgm:cxn modelId="{59ADDE3A-2101-4B78-AD29-3FC17D93BD3A}" type="presParOf" srcId="{596CB8C1-EEA7-4251-8F11-0556FB1EC9C8}" destId="{6D1F11B9-4D55-4FF2-ACB7-5BB544FB8B11}" srcOrd="0" destOrd="0" presId="urn:microsoft.com/office/officeart/2005/8/layout/radial5"/>
    <dgm:cxn modelId="{5B5BEDA4-659E-4D13-8DFA-8F0EEDE74659}" type="presParOf" srcId="{A76A6EC7-64E0-4CD9-9606-E5F910EBCF24}" destId="{282256EF-EFE8-434F-A6FA-51A2316DE801}" srcOrd="2" destOrd="0" presId="urn:microsoft.com/office/officeart/2005/8/layout/radial5"/>
    <dgm:cxn modelId="{A7588970-46CC-4D70-AA08-7624705C0635}" type="presParOf" srcId="{A76A6EC7-64E0-4CD9-9606-E5F910EBCF24}" destId="{2E4236F3-4F70-477D-9E20-D6794BED1079}" srcOrd="3" destOrd="0" presId="urn:microsoft.com/office/officeart/2005/8/layout/radial5"/>
    <dgm:cxn modelId="{F03E317C-4CE3-4044-A8AA-BFCC326899E7}" type="presParOf" srcId="{2E4236F3-4F70-477D-9E20-D6794BED1079}" destId="{D7918503-E491-4882-8611-D25BA881894B}" srcOrd="0" destOrd="0" presId="urn:microsoft.com/office/officeart/2005/8/layout/radial5"/>
    <dgm:cxn modelId="{52360E3E-E5FC-4689-9231-6C71F48907E9}" type="presParOf" srcId="{A76A6EC7-64E0-4CD9-9606-E5F910EBCF24}" destId="{AB85BA7F-9F22-47EB-9255-3FAB69B33D57}" srcOrd="4" destOrd="0" presId="urn:microsoft.com/office/officeart/2005/8/layout/radial5"/>
    <dgm:cxn modelId="{61D51F13-8A18-4B6B-9134-CA5FA5313CF1}" type="presParOf" srcId="{A76A6EC7-64E0-4CD9-9606-E5F910EBCF24}" destId="{0623EAE6-4DE8-4D9E-BEC2-1740EB8340A5}" srcOrd="5" destOrd="0" presId="urn:microsoft.com/office/officeart/2005/8/layout/radial5"/>
    <dgm:cxn modelId="{CEEE602E-E013-41EE-8C2B-C35B22669E55}" type="presParOf" srcId="{0623EAE6-4DE8-4D9E-BEC2-1740EB8340A5}" destId="{D784FF30-0762-453F-AEEE-D6A5C20227BB}" srcOrd="0" destOrd="0" presId="urn:microsoft.com/office/officeart/2005/8/layout/radial5"/>
    <dgm:cxn modelId="{FA784B2A-D977-48A6-9F97-0EDF7F581449}" type="presParOf" srcId="{A76A6EC7-64E0-4CD9-9606-E5F910EBCF24}" destId="{75014E30-8A34-4DBA-82F9-C959998EA0ED}" srcOrd="6" destOrd="0" presId="urn:microsoft.com/office/officeart/2005/8/layout/radial5"/>
    <dgm:cxn modelId="{614A6D95-9E81-435E-87BF-CD77E2A832D6}" type="presParOf" srcId="{A76A6EC7-64E0-4CD9-9606-E5F910EBCF24}" destId="{26834089-BB6B-4285-92F1-8B31EFE51ED6}" srcOrd="7" destOrd="0" presId="urn:microsoft.com/office/officeart/2005/8/layout/radial5"/>
    <dgm:cxn modelId="{06850CC9-186B-48F0-841A-9B3F34A1DE44}" type="presParOf" srcId="{26834089-BB6B-4285-92F1-8B31EFE51ED6}" destId="{50DBB427-D89B-4F79-8560-E89FD23DB6F1}" srcOrd="0" destOrd="0" presId="urn:microsoft.com/office/officeart/2005/8/layout/radial5"/>
    <dgm:cxn modelId="{79573B35-4644-470A-B85C-F324398D52DB}" type="presParOf" srcId="{A76A6EC7-64E0-4CD9-9606-E5F910EBCF24}" destId="{F2EE3D86-083E-49DA-8F11-A3596D7762A1}" srcOrd="8" destOrd="0" presId="urn:microsoft.com/office/officeart/2005/8/layout/radial5"/>
    <dgm:cxn modelId="{4A1609D4-DC98-4915-8C34-5A2BBE24446C}" type="presParOf" srcId="{A76A6EC7-64E0-4CD9-9606-E5F910EBCF24}" destId="{25DC28A0-7F40-4F09-90E5-332FEAFA6DE9}" srcOrd="9" destOrd="0" presId="urn:microsoft.com/office/officeart/2005/8/layout/radial5"/>
    <dgm:cxn modelId="{AD97515C-5BE2-4811-A903-10027B41AD1B}" type="presParOf" srcId="{25DC28A0-7F40-4F09-90E5-332FEAFA6DE9}" destId="{04BE8453-90B5-44B8-BA2C-25B4B60B691D}" srcOrd="0" destOrd="0" presId="urn:microsoft.com/office/officeart/2005/8/layout/radial5"/>
    <dgm:cxn modelId="{9652F782-C3CF-444A-97D2-80CE06086EF7}" type="presParOf" srcId="{A76A6EC7-64E0-4CD9-9606-E5F910EBCF24}" destId="{40943D1D-2BB0-4648-B0F2-A2CC37EAED31}" srcOrd="10" destOrd="0" presId="urn:microsoft.com/office/officeart/2005/8/layout/radial5"/>
    <dgm:cxn modelId="{18266F9F-A87D-4BB3-AE27-3AF61D7B8970}" type="presParOf" srcId="{A76A6EC7-64E0-4CD9-9606-E5F910EBCF24}" destId="{1A675508-A51D-4030-9B0A-0EE8D320CABB}" srcOrd="11" destOrd="0" presId="urn:microsoft.com/office/officeart/2005/8/layout/radial5"/>
    <dgm:cxn modelId="{DCE5771E-C6BD-404A-B3C6-EAB347F7FBF5}" type="presParOf" srcId="{1A675508-A51D-4030-9B0A-0EE8D320CABB}" destId="{A02AFDB8-31F3-450C-B50C-C85895AD451E}" srcOrd="0" destOrd="0" presId="urn:microsoft.com/office/officeart/2005/8/layout/radial5"/>
    <dgm:cxn modelId="{F101A526-B45C-4EED-80A7-58F975646548}" type="presParOf" srcId="{A76A6EC7-64E0-4CD9-9606-E5F910EBCF24}" destId="{4E964027-527A-4545-B219-1EE8AF10A779}"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E09E2-C218-44CD-9F48-658409E49A41}">
      <dsp:nvSpPr>
        <dsp:cNvPr id="0" name=""/>
        <dsp:cNvSpPr/>
      </dsp:nvSpPr>
      <dsp:spPr>
        <a:xfrm>
          <a:off x="3476726" y="2079179"/>
          <a:ext cx="2632674" cy="1483790"/>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err="1"/>
            <a:t>Kur’ân’da</a:t>
          </a:r>
          <a:r>
            <a:rPr lang="tr-TR" sz="2400" kern="1200" dirty="0"/>
            <a:t> Cehennemin 7 ismi/tabakası</a:t>
          </a:r>
        </a:p>
      </dsp:txBody>
      <dsp:txXfrm>
        <a:off x="3862272" y="2296475"/>
        <a:ext cx="1861582" cy="1049198"/>
      </dsp:txXfrm>
    </dsp:sp>
    <dsp:sp modelId="{596CB8C1-EEA7-4251-8F11-0556FB1EC9C8}">
      <dsp:nvSpPr>
        <dsp:cNvPr id="0" name=""/>
        <dsp:cNvSpPr/>
      </dsp:nvSpPr>
      <dsp:spPr>
        <a:xfrm rot="16200000">
          <a:off x="4636068" y="1539603"/>
          <a:ext cx="313990" cy="504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a:off x="4683167" y="1687600"/>
        <a:ext cx="219793" cy="302692"/>
      </dsp:txXfrm>
    </dsp:sp>
    <dsp:sp modelId="{282256EF-EFE8-434F-A6FA-51A2316DE801}">
      <dsp:nvSpPr>
        <dsp:cNvPr id="0" name=""/>
        <dsp:cNvSpPr/>
      </dsp:nvSpPr>
      <dsp:spPr>
        <a:xfrm>
          <a:off x="4051168" y="2953"/>
          <a:ext cx="1483790" cy="1483790"/>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err="1"/>
            <a:t>Cahîm</a:t>
          </a:r>
          <a:endParaRPr lang="tr-TR" sz="2800" kern="1200" dirty="0"/>
        </a:p>
      </dsp:txBody>
      <dsp:txXfrm>
        <a:off x="4268464" y="220249"/>
        <a:ext cx="1049198" cy="1049198"/>
      </dsp:txXfrm>
    </dsp:sp>
    <dsp:sp modelId="{2E4236F3-4F70-477D-9E20-D6794BED1079}">
      <dsp:nvSpPr>
        <dsp:cNvPr id="0" name=""/>
        <dsp:cNvSpPr/>
      </dsp:nvSpPr>
      <dsp:spPr>
        <a:xfrm rot="19738098">
          <a:off x="5802700" y="1845294"/>
          <a:ext cx="386041" cy="504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a:off x="5810987" y="1976043"/>
        <a:ext cx="270229" cy="302692"/>
      </dsp:txXfrm>
    </dsp:sp>
    <dsp:sp modelId="{AB85BA7F-9F22-47EB-9255-3FAB69B33D57}">
      <dsp:nvSpPr>
        <dsp:cNvPr id="0" name=""/>
        <dsp:cNvSpPr/>
      </dsp:nvSpPr>
      <dsp:spPr>
        <a:xfrm>
          <a:off x="6210973" y="779811"/>
          <a:ext cx="1483790" cy="1483790"/>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Haviye</a:t>
          </a:r>
        </a:p>
      </dsp:txBody>
      <dsp:txXfrm>
        <a:off x="6428269" y="997107"/>
        <a:ext cx="1049198" cy="1049198"/>
      </dsp:txXfrm>
    </dsp:sp>
    <dsp:sp modelId="{0623EAE6-4DE8-4D9E-BEC2-1740EB8340A5}">
      <dsp:nvSpPr>
        <dsp:cNvPr id="0" name=""/>
        <dsp:cNvSpPr/>
      </dsp:nvSpPr>
      <dsp:spPr>
        <a:xfrm rot="1838322">
          <a:off x="5809155" y="3282698"/>
          <a:ext cx="378271" cy="504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a:off x="5817076" y="3354680"/>
        <a:ext cx="264790" cy="302692"/>
      </dsp:txXfrm>
    </dsp:sp>
    <dsp:sp modelId="{75014E30-8A34-4DBA-82F9-C959998EA0ED}">
      <dsp:nvSpPr>
        <dsp:cNvPr id="0" name=""/>
        <dsp:cNvSpPr/>
      </dsp:nvSpPr>
      <dsp:spPr>
        <a:xfrm>
          <a:off x="6210974" y="3358454"/>
          <a:ext cx="1483790" cy="1483790"/>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err="1"/>
            <a:t>Lezâ</a:t>
          </a:r>
          <a:endParaRPr lang="tr-TR" sz="2800" kern="1200" dirty="0"/>
        </a:p>
      </dsp:txBody>
      <dsp:txXfrm>
        <a:off x="6428270" y="3575750"/>
        <a:ext cx="1049198" cy="1049198"/>
      </dsp:txXfrm>
    </dsp:sp>
    <dsp:sp modelId="{26834089-BB6B-4285-92F1-8B31EFE51ED6}">
      <dsp:nvSpPr>
        <dsp:cNvPr id="0" name=""/>
        <dsp:cNvSpPr/>
      </dsp:nvSpPr>
      <dsp:spPr>
        <a:xfrm rot="5400000">
          <a:off x="4636068" y="3598056"/>
          <a:ext cx="313990" cy="504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a:off x="4683167" y="3651856"/>
        <a:ext cx="219793" cy="302692"/>
      </dsp:txXfrm>
    </dsp:sp>
    <dsp:sp modelId="{F2EE3D86-083E-49DA-8F11-A3596D7762A1}">
      <dsp:nvSpPr>
        <dsp:cNvPr id="0" name=""/>
        <dsp:cNvSpPr/>
      </dsp:nvSpPr>
      <dsp:spPr>
        <a:xfrm>
          <a:off x="4051168" y="4155405"/>
          <a:ext cx="1483790" cy="1483790"/>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Sakar</a:t>
          </a:r>
        </a:p>
      </dsp:txBody>
      <dsp:txXfrm>
        <a:off x="4268464" y="4372701"/>
        <a:ext cx="1049198" cy="1049198"/>
      </dsp:txXfrm>
    </dsp:sp>
    <dsp:sp modelId="{25DC28A0-7F40-4F09-90E5-332FEAFA6DE9}">
      <dsp:nvSpPr>
        <dsp:cNvPr id="0" name=""/>
        <dsp:cNvSpPr/>
      </dsp:nvSpPr>
      <dsp:spPr>
        <a:xfrm rot="9059274">
          <a:off x="3387625" y="3248637"/>
          <a:ext cx="359287" cy="504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rot="10800000">
        <a:off x="3488648" y="3323397"/>
        <a:ext cx="251501" cy="302692"/>
      </dsp:txXfrm>
    </dsp:sp>
    <dsp:sp modelId="{40943D1D-2BB0-4648-B0F2-A2CC37EAED31}">
      <dsp:nvSpPr>
        <dsp:cNvPr id="0" name=""/>
        <dsp:cNvSpPr/>
      </dsp:nvSpPr>
      <dsp:spPr>
        <a:xfrm>
          <a:off x="1871263" y="3288122"/>
          <a:ext cx="1483790" cy="1483790"/>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err="1"/>
            <a:t>Hutame</a:t>
          </a:r>
          <a:endParaRPr lang="tr-TR" sz="2800" kern="1200" dirty="0"/>
        </a:p>
      </dsp:txBody>
      <dsp:txXfrm>
        <a:off x="2088559" y="3505418"/>
        <a:ext cx="1049198" cy="1049198"/>
      </dsp:txXfrm>
    </dsp:sp>
    <dsp:sp modelId="{1A675508-A51D-4030-9B0A-0EE8D320CABB}">
      <dsp:nvSpPr>
        <dsp:cNvPr id="0" name=""/>
        <dsp:cNvSpPr/>
      </dsp:nvSpPr>
      <dsp:spPr>
        <a:xfrm rot="12673998">
          <a:off x="3436626" y="1855092"/>
          <a:ext cx="358921" cy="504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rot="10800000">
        <a:off x="3536499" y="1983906"/>
        <a:ext cx="251245" cy="302692"/>
      </dsp:txXfrm>
    </dsp:sp>
    <dsp:sp modelId="{4E964027-527A-4545-B219-1EE8AF10A779}">
      <dsp:nvSpPr>
        <dsp:cNvPr id="0" name=""/>
        <dsp:cNvSpPr/>
      </dsp:nvSpPr>
      <dsp:spPr>
        <a:xfrm>
          <a:off x="1941610" y="799909"/>
          <a:ext cx="1483790" cy="1483790"/>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err="1"/>
            <a:t>Saîr</a:t>
          </a:r>
          <a:endParaRPr lang="tr-TR" sz="2800" kern="1200" dirty="0"/>
        </a:p>
      </dsp:txBody>
      <dsp:txXfrm>
        <a:off x="2158906" y="1017205"/>
        <a:ext cx="1049198" cy="104919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20.08.2021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20.08.2021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20.08.2021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20.08.2021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20.08.2021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20.08.2021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20.08.2021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20.08.2021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20.08.2021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20.08.2021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20.08.2021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20.08.2021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20.08.2021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jxr5qOpsTfk?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r7yudZ4e9Es?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kAVZgExL6F8?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N4WeKFMNqg0?feature=oembed"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ideo" Target="https://www.youtube.com/embed/Blg-Y7t0pLk?feature=oembed"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ideo" Target="https://www.youtube.com/embed/gWucZ0GkIzo?feature=oembed"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009662"/>
            <a:ext cx="12191999" cy="1475013"/>
          </a:xfrm>
        </p:spPr>
        <p:txBody>
          <a:bodyPr>
            <a:noAutofit/>
          </a:bodyPr>
          <a:lstStyle/>
          <a:p>
            <a:pPr algn="ctr"/>
            <a:r>
              <a:rPr lang="tr-TR" sz="9600" cap="none" dirty="0">
                <a:ln w="0"/>
                <a:solidFill>
                  <a:schemeClr val="accent1">
                    <a:lumMod val="90000"/>
                    <a:lumOff val="10000"/>
                  </a:schemeClr>
                </a:solidFill>
                <a:effectLst>
                  <a:outerShdw blurRad="38100" dist="19050" dir="2700000" algn="tl" rotWithShape="0">
                    <a:schemeClr val="dk1">
                      <a:alpha val="40000"/>
                    </a:schemeClr>
                  </a:outerShdw>
                </a:effectLst>
              </a:rPr>
              <a:t>Ahiret Alemi</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837B45E-A95A-471D-BA73-5F472D065DD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63143" y="0"/>
            <a:ext cx="6665714" cy="6858000"/>
          </a:xfrm>
          <a:prstGeom prst="rect">
            <a:avLst/>
          </a:prstGeom>
        </p:spPr>
      </p:pic>
    </p:spTree>
    <p:extLst>
      <p:ext uri="{BB962C8B-B14F-4D97-AF65-F5344CB8AC3E}">
        <p14:creationId xmlns:p14="http://schemas.microsoft.com/office/powerpoint/2010/main" val="379541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E0DC6EF-1D55-4232-A7A2-3AE4D70C11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38690"/>
            <a:ext cx="12192000" cy="2980619"/>
          </a:xfrm>
          <a:prstGeom prst="rect">
            <a:avLst/>
          </a:prstGeom>
        </p:spPr>
      </p:pic>
    </p:spTree>
    <p:extLst>
      <p:ext uri="{BB962C8B-B14F-4D97-AF65-F5344CB8AC3E}">
        <p14:creationId xmlns:p14="http://schemas.microsoft.com/office/powerpoint/2010/main" val="417963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2D3EE5D-9AB7-4DDE-97F5-42933957F67F}"/>
              </a:ext>
            </a:extLst>
          </p:cNvPr>
          <p:cNvPicPr>
            <a:picLocks noChangeAspect="1"/>
          </p:cNvPicPr>
          <p:nvPr/>
        </p:nvPicPr>
        <p:blipFill>
          <a:blip r:embed="rId2"/>
          <a:stretch>
            <a:fillRect/>
          </a:stretch>
        </p:blipFill>
        <p:spPr>
          <a:xfrm>
            <a:off x="1309116" y="0"/>
            <a:ext cx="9573768" cy="6858000"/>
          </a:xfrm>
          <a:prstGeom prst="rect">
            <a:avLst/>
          </a:prstGeom>
        </p:spPr>
      </p:pic>
    </p:spTree>
    <p:extLst>
      <p:ext uri="{BB962C8B-B14F-4D97-AF65-F5344CB8AC3E}">
        <p14:creationId xmlns:p14="http://schemas.microsoft.com/office/powerpoint/2010/main" val="108017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B7E108D-4844-4D5E-8ABA-ECE3F588D312}"/>
              </a:ext>
            </a:extLst>
          </p:cNvPr>
          <p:cNvSpPr txBox="1"/>
          <p:nvPr/>
        </p:nvSpPr>
        <p:spPr>
          <a:xfrm>
            <a:off x="3318469" y="71567"/>
            <a:ext cx="6094324" cy="369332"/>
          </a:xfrm>
          <a:prstGeom prst="rect">
            <a:avLst/>
          </a:prstGeom>
          <a:noFill/>
        </p:spPr>
        <p:txBody>
          <a:bodyPr wrap="square">
            <a:spAutoFit/>
          </a:bodyPr>
          <a:lstStyle/>
          <a:p>
            <a:r>
              <a:rPr lang="tr-TR" dirty="0"/>
              <a:t>https://www.youtube.com/watch?v=jxr5qOpsTfk</a:t>
            </a:r>
          </a:p>
        </p:txBody>
      </p:sp>
      <p:pic>
        <p:nvPicPr>
          <p:cNvPr id="2" name="Çevrimiçi Medya 1" title="Az amelle sonsuz cennet Allah'ın ikramıdır">
            <a:hlinkClick r:id="" action="ppaction://media"/>
            <a:extLst>
              <a:ext uri="{FF2B5EF4-FFF2-40B4-BE49-F238E27FC236}">
                <a16:creationId xmlns:a16="http://schemas.microsoft.com/office/drawing/2014/main" id="{3936D0A2-6A9B-4FD5-9506-39A9E440CDC1}"/>
              </a:ext>
            </a:extLst>
          </p:cNvPr>
          <p:cNvPicPr>
            <a:picLocks noRot="1" noChangeAspect="1"/>
          </p:cNvPicPr>
          <p:nvPr>
            <a:videoFile r:link="rId1"/>
          </p:nvPr>
        </p:nvPicPr>
        <p:blipFill>
          <a:blip r:embed="rId3"/>
          <a:stretch>
            <a:fillRect/>
          </a:stretch>
        </p:blipFill>
        <p:spPr>
          <a:xfrm>
            <a:off x="417149" y="440899"/>
            <a:ext cx="11357701" cy="6417101"/>
          </a:xfrm>
          <a:prstGeom prst="rect">
            <a:avLst/>
          </a:prstGeom>
        </p:spPr>
      </p:pic>
    </p:spTree>
    <p:extLst>
      <p:ext uri="{BB962C8B-B14F-4D97-AF65-F5344CB8AC3E}">
        <p14:creationId xmlns:p14="http://schemas.microsoft.com/office/powerpoint/2010/main" val="224012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C9D8863-D667-494F-94CB-D56128821B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33472" y="0"/>
            <a:ext cx="7525056" cy="6858000"/>
          </a:xfrm>
          <a:prstGeom prst="rect">
            <a:avLst/>
          </a:prstGeom>
        </p:spPr>
      </p:pic>
    </p:spTree>
    <p:extLst>
      <p:ext uri="{BB962C8B-B14F-4D97-AF65-F5344CB8AC3E}">
        <p14:creationId xmlns:p14="http://schemas.microsoft.com/office/powerpoint/2010/main" val="409209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8A277E9-148A-4065-AB64-5C044E7D24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22639" y="0"/>
            <a:ext cx="6746721" cy="6858000"/>
          </a:xfrm>
          <a:prstGeom prst="rect">
            <a:avLst/>
          </a:prstGeom>
        </p:spPr>
      </p:pic>
      <p:sp>
        <p:nvSpPr>
          <p:cNvPr id="3" name="Dikdörtgen: Köşeleri Yuvarlatılmış 2">
            <a:extLst>
              <a:ext uri="{FF2B5EF4-FFF2-40B4-BE49-F238E27FC236}">
                <a16:creationId xmlns:a16="http://schemas.microsoft.com/office/drawing/2014/main" id="{8065274C-7E2D-4657-8244-06C214A3B07B}"/>
              </a:ext>
            </a:extLst>
          </p:cNvPr>
          <p:cNvSpPr/>
          <p:nvPr/>
        </p:nvSpPr>
        <p:spPr>
          <a:xfrm>
            <a:off x="3526133" y="0"/>
            <a:ext cx="5139732" cy="87420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3600" dirty="0"/>
              <a:t>Ayet Yorumlayalım…</a:t>
            </a:r>
          </a:p>
        </p:txBody>
      </p:sp>
    </p:spTree>
    <p:extLst>
      <p:ext uri="{BB962C8B-B14F-4D97-AF65-F5344CB8AC3E}">
        <p14:creationId xmlns:p14="http://schemas.microsoft.com/office/powerpoint/2010/main" val="289219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B9560E4-78C4-4979-B889-9E6EE6706F0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318880" cy="6858000"/>
          </a:xfrm>
          <a:prstGeom prst="rect">
            <a:avLst/>
          </a:prstGeom>
        </p:spPr>
      </p:pic>
      <p:sp>
        <p:nvSpPr>
          <p:cNvPr id="4" name="Bulut Belirtme Çizgisi 5">
            <a:extLst>
              <a:ext uri="{FF2B5EF4-FFF2-40B4-BE49-F238E27FC236}">
                <a16:creationId xmlns:a16="http://schemas.microsoft.com/office/drawing/2014/main" id="{460A5CB8-1FF6-4C38-BA49-32AB74A7D78F}"/>
              </a:ext>
            </a:extLst>
          </p:cNvPr>
          <p:cNvSpPr/>
          <p:nvPr/>
        </p:nvSpPr>
        <p:spPr>
          <a:xfrm>
            <a:off x="6734978" y="0"/>
            <a:ext cx="5457022" cy="2415289"/>
          </a:xfrm>
          <a:prstGeom prst="cloudCallout">
            <a:avLst>
              <a:gd name="adj1" fmla="val -18923"/>
              <a:gd name="adj2" fmla="val 116988"/>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Cennet nasıl bir yer?</a:t>
            </a:r>
          </a:p>
        </p:txBody>
      </p:sp>
      <p:pic>
        <p:nvPicPr>
          <p:cNvPr id="5" name="Resim 4">
            <a:extLst>
              <a:ext uri="{FF2B5EF4-FFF2-40B4-BE49-F238E27FC236}">
                <a16:creationId xmlns:a16="http://schemas.microsoft.com/office/drawing/2014/main" id="{6E0C924C-6C0B-4889-B0CB-0EDB2D381A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8428" y="4442712"/>
            <a:ext cx="2256620" cy="2023436"/>
          </a:xfrm>
          <a:prstGeom prst="rect">
            <a:avLst/>
          </a:prstGeom>
        </p:spPr>
      </p:pic>
    </p:spTree>
    <p:extLst>
      <p:ext uri="{BB962C8B-B14F-4D97-AF65-F5344CB8AC3E}">
        <p14:creationId xmlns:p14="http://schemas.microsoft.com/office/powerpoint/2010/main" val="69018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ECB8D28-8AF8-4E8F-8402-294513236B1C}"/>
              </a:ext>
            </a:extLst>
          </p:cNvPr>
          <p:cNvSpPr txBox="1"/>
          <p:nvPr/>
        </p:nvSpPr>
        <p:spPr>
          <a:xfrm>
            <a:off x="3459145" y="0"/>
            <a:ext cx="6094324" cy="369332"/>
          </a:xfrm>
          <a:prstGeom prst="rect">
            <a:avLst/>
          </a:prstGeom>
          <a:noFill/>
        </p:spPr>
        <p:txBody>
          <a:bodyPr wrap="square">
            <a:spAutoFit/>
          </a:bodyPr>
          <a:lstStyle/>
          <a:p>
            <a:r>
              <a:rPr lang="tr-TR" dirty="0"/>
              <a:t>https://www.youtube.com/watch?v=r7yudZ4e9Es</a:t>
            </a:r>
          </a:p>
        </p:txBody>
      </p:sp>
      <p:pic>
        <p:nvPicPr>
          <p:cNvPr id="2" name="Çevrimiçi Medya 1" title="Bakara suresi 25. Ayet">
            <a:hlinkClick r:id="" action="ppaction://media"/>
            <a:extLst>
              <a:ext uri="{FF2B5EF4-FFF2-40B4-BE49-F238E27FC236}">
                <a16:creationId xmlns:a16="http://schemas.microsoft.com/office/drawing/2014/main" id="{A7E67CC0-9F0C-4E77-AD2C-4ABD3F893F7B}"/>
              </a:ext>
            </a:extLst>
          </p:cNvPr>
          <p:cNvPicPr>
            <a:picLocks noRot="1" noChangeAspect="1"/>
          </p:cNvPicPr>
          <p:nvPr>
            <a:videoFile r:link="rId1"/>
          </p:nvPr>
        </p:nvPicPr>
        <p:blipFill>
          <a:blip r:embed="rId3"/>
          <a:stretch>
            <a:fillRect/>
          </a:stretch>
        </p:blipFill>
        <p:spPr>
          <a:xfrm>
            <a:off x="346667" y="363148"/>
            <a:ext cx="11495314" cy="6494852"/>
          </a:xfrm>
          <a:prstGeom prst="rect">
            <a:avLst/>
          </a:prstGeom>
        </p:spPr>
      </p:pic>
    </p:spTree>
    <p:extLst>
      <p:ext uri="{BB962C8B-B14F-4D97-AF65-F5344CB8AC3E}">
        <p14:creationId xmlns:p14="http://schemas.microsoft.com/office/powerpoint/2010/main" val="222310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5E04F14-DC5D-47C3-9E9C-78D4A4F39926}"/>
              </a:ext>
            </a:extLst>
          </p:cNvPr>
          <p:cNvSpPr txBox="1"/>
          <p:nvPr/>
        </p:nvSpPr>
        <p:spPr>
          <a:xfrm>
            <a:off x="3589774" y="101712"/>
            <a:ext cx="6094324" cy="369332"/>
          </a:xfrm>
          <a:prstGeom prst="rect">
            <a:avLst/>
          </a:prstGeom>
          <a:noFill/>
        </p:spPr>
        <p:txBody>
          <a:bodyPr wrap="square">
            <a:spAutoFit/>
          </a:bodyPr>
          <a:lstStyle/>
          <a:p>
            <a:r>
              <a:rPr lang="tr-TR" dirty="0"/>
              <a:t>https://www.youtube.com/watch?v=kAVZgExL6F8</a:t>
            </a:r>
          </a:p>
        </p:txBody>
      </p:sp>
      <p:pic>
        <p:nvPicPr>
          <p:cNvPr id="2" name="Çevrimiçi Medya 1" title="ÖMER KARAOĞLU - AH iNSAN">
            <a:hlinkClick r:id="" action="ppaction://media"/>
            <a:extLst>
              <a:ext uri="{FF2B5EF4-FFF2-40B4-BE49-F238E27FC236}">
                <a16:creationId xmlns:a16="http://schemas.microsoft.com/office/drawing/2014/main" id="{ADA82045-0966-41BB-B2E5-2A6F2B3D08E1}"/>
              </a:ext>
            </a:extLst>
          </p:cNvPr>
          <p:cNvPicPr>
            <a:picLocks noRot="1" noChangeAspect="1"/>
          </p:cNvPicPr>
          <p:nvPr>
            <a:videoFile r:link="rId1"/>
          </p:nvPr>
        </p:nvPicPr>
        <p:blipFill>
          <a:blip r:embed="rId3"/>
          <a:stretch>
            <a:fillRect/>
          </a:stretch>
        </p:blipFill>
        <p:spPr>
          <a:xfrm>
            <a:off x="442150" y="471044"/>
            <a:ext cx="11304347" cy="6386956"/>
          </a:xfrm>
          <a:prstGeom prst="rect">
            <a:avLst/>
          </a:prstGeom>
        </p:spPr>
      </p:pic>
    </p:spTree>
    <p:extLst>
      <p:ext uri="{BB962C8B-B14F-4D97-AF65-F5344CB8AC3E}">
        <p14:creationId xmlns:p14="http://schemas.microsoft.com/office/powerpoint/2010/main" val="363626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A23EBC9-8A0B-44E2-B5AE-83B88A90B3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20121"/>
            <a:ext cx="12192000" cy="3617757"/>
          </a:xfrm>
          <a:prstGeom prst="rect">
            <a:avLst/>
          </a:prstGeom>
        </p:spPr>
      </p:pic>
    </p:spTree>
    <p:extLst>
      <p:ext uri="{BB962C8B-B14F-4D97-AF65-F5344CB8AC3E}">
        <p14:creationId xmlns:p14="http://schemas.microsoft.com/office/powerpoint/2010/main" val="216002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029615" cy="3678303"/>
          </a:xfrm>
        </p:spPr>
        <p:txBody>
          <a:bodyPr>
            <a:normAutofit/>
          </a:bodyPr>
          <a:lstStyle/>
          <a:p>
            <a:r>
              <a:rPr lang="tr-TR" sz="6000" dirty="0">
                <a:solidFill>
                  <a:schemeClr val="accent1">
                    <a:lumMod val="90000"/>
                    <a:lumOff val="10000"/>
                  </a:schemeClr>
                </a:solidFill>
              </a:rPr>
              <a:t>Ahiret hayatının aşamalarını ayet ve hadislerle temellendirir.</a:t>
            </a:r>
          </a:p>
        </p:txBody>
      </p:sp>
    </p:spTree>
    <p:extLst>
      <p:ext uri="{BB962C8B-B14F-4D97-AF65-F5344CB8AC3E}">
        <p14:creationId xmlns:p14="http://schemas.microsoft.com/office/powerpoint/2010/main" val="404400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1B5D59E-4B8F-4858-BAEA-EA691A57FC3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390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DBF21BA-5B6B-4F30-AA6D-883A7612C78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2640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Belirtme Çizgisi 5">
            <a:extLst>
              <a:ext uri="{FF2B5EF4-FFF2-40B4-BE49-F238E27FC236}">
                <a16:creationId xmlns:a16="http://schemas.microsoft.com/office/drawing/2014/main" id="{AEF25D99-B305-40C5-81F3-5460EAB24B25}"/>
              </a:ext>
            </a:extLst>
          </p:cNvPr>
          <p:cNvSpPr/>
          <p:nvPr/>
        </p:nvSpPr>
        <p:spPr>
          <a:xfrm>
            <a:off x="813917" y="472274"/>
            <a:ext cx="6440994" cy="3125036"/>
          </a:xfrm>
          <a:prstGeom prst="cloudCallout">
            <a:avLst>
              <a:gd name="adj1" fmla="val 53348"/>
              <a:gd name="adj2" fmla="val 77345"/>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Cennete gitmek isteyen var mı?</a:t>
            </a:r>
          </a:p>
        </p:txBody>
      </p:sp>
      <p:pic>
        <p:nvPicPr>
          <p:cNvPr id="3" name="Resim 2">
            <a:extLst>
              <a:ext uri="{FF2B5EF4-FFF2-40B4-BE49-F238E27FC236}">
                <a16:creationId xmlns:a16="http://schemas.microsoft.com/office/drawing/2014/main" id="{F39547C5-7A37-41BC-938E-821141D9B8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2200" y="4462809"/>
            <a:ext cx="2256620" cy="2023436"/>
          </a:xfrm>
          <a:prstGeom prst="rect">
            <a:avLst/>
          </a:prstGeom>
        </p:spPr>
      </p:pic>
    </p:spTree>
    <p:extLst>
      <p:ext uri="{BB962C8B-B14F-4D97-AF65-F5344CB8AC3E}">
        <p14:creationId xmlns:p14="http://schemas.microsoft.com/office/powerpoint/2010/main" val="373055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B7F9658-C0D3-4DE1-989F-64E20387E4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8397"/>
            <a:ext cx="12192000" cy="5141205"/>
          </a:xfrm>
          <a:prstGeom prst="rect">
            <a:avLst/>
          </a:prstGeom>
        </p:spPr>
      </p:pic>
    </p:spTree>
    <p:extLst>
      <p:ext uri="{BB962C8B-B14F-4D97-AF65-F5344CB8AC3E}">
        <p14:creationId xmlns:p14="http://schemas.microsoft.com/office/powerpoint/2010/main" val="260696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88C4D485-56AC-4A3C-965A-84F9D3546F6F}"/>
              </a:ext>
            </a:extLst>
          </p:cNvPr>
          <p:cNvSpPr/>
          <p:nvPr/>
        </p:nvSpPr>
        <p:spPr>
          <a:xfrm>
            <a:off x="97134" y="0"/>
            <a:ext cx="11997731" cy="87420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3600" dirty="0"/>
              <a:t>Şimdi de Kur’ân-ı Kerîm’den cehenneme dair bilgilere bakalım</a:t>
            </a:r>
          </a:p>
        </p:txBody>
      </p:sp>
      <p:graphicFrame>
        <p:nvGraphicFramePr>
          <p:cNvPr id="3" name="Diyagram 2">
            <a:extLst>
              <a:ext uri="{FF2B5EF4-FFF2-40B4-BE49-F238E27FC236}">
                <a16:creationId xmlns:a16="http://schemas.microsoft.com/office/drawing/2014/main" id="{34AC8291-A2F5-4C9D-964F-E5DE0072D98F}"/>
              </a:ext>
            </a:extLst>
          </p:cNvPr>
          <p:cNvGraphicFramePr/>
          <p:nvPr>
            <p:extLst>
              <p:ext uri="{D42A27DB-BD31-4B8C-83A1-F6EECF244321}">
                <p14:modId xmlns:p14="http://schemas.microsoft.com/office/powerpoint/2010/main" val="2400374320"/>
              </p:ext>
            </p:extLst>
          </p:nvPr>
        </p:nvGraphicFramePr>
        <p:xfrm>
          <a:off x="1302936" y="994787"/>
          <a:ext cx="9586128" cy="5642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414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F25E09E2-C218-44CD-9F48-658409E49A41}"/>
                                            </p:graphicEl>
                                          </p:spTgt>
                                        </p:tgtEl>
                                        <p:attrNameLst>
                                          <p:attrName>style.visibility</p:attrName>
                                        </p:attrNameLst>
                                      </p:cBhvr>
                                      <p:to>
                                        <p:strVal val="visible"/>
                                      </p:to>
                                    </p:set>
                                    <p:animEffect transition="in" filter="fade">
                                      <p:cBhvr>
                                        <p:cTn id="14" dur="1000"/>
                                        <p:tgtEl>
                                          <p:spTgt spid="3">
                                            <p:graphicEl>
                                              <a:dgm id="{F25E09E2-C218-44CD-9F48-658409E49A41}"/>
                                            </p:graphicEl>
                                          </p:spTgt>
                                        </p:tgtEl>
                                      </p:cBhvr>
                                    </p:animEffect>
                                    <p:anim calcmode="lin" valueType="num">
                                      <p:cBhvr>
                                        <p:cTn id="15" dur="1000" fill="hold"/>
                                        <p:tgtEl>
                                          <p:spTgt spid="3">
                                            <p:graphicEl>
                                              <a:dgm id="{F25E09E2-C218-44CD-9F48-658409E49A41}"/>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F25E09E2-C218-44CD-9F48-658409E49A41}"/>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graphicEl>
                                              <a:dgm id="{596CB8C1-EEA7-4251-8F11-0556FB1EC9C8}"/>
                                            </p:graphicEl>
                                          </p:spTgt>
                                        </p:tgtEl>
                                        <p:attrNameLst>
                                          <p:attrName>style.visibility</p:attrName>
                                        </p:attrNameLst>
                                      </p:cBhvr>
                                      <p:to>
                                        <p:strVal val="visible"/>
                                      </p:to>
                                    </p:set>
                                    <p:animEffect transition="in" filter="fade">
                                      <p:cBhvr>
                                        <p:cTn id="21" dur="1000"/>
                                        <p:tgtEl>
                                          <p:spTgt spid="3">
                                            <p:graphicEl>
                                              <a:dgm id="{596CB8C1-EEA7-4251-8F11-0556FB1EC9C8}"/>
                                            </p:graphicEl>
                                          </p:spTgt>
                                        </p:tgtEl>
                                      </p:cBhvr>
                                    </p:animEffect>
                                    <p:anim calcmode="lin" valueType="num">
                                      <p:cBhvr>
                                        <p:cTn id="22" dur="1000" fill="hold"/>
                                        <p:tgtEl>
                                          <p:spTgt spid="3">
                                            <p:graphicEl>
                                              <a:dgm id="{596CB8C1-EEA7-4251-8F11-0556FB1EC9C8}"/>
                                            </p:graphicEl>
                                          </p:spTgt>
                                        </p:tgtEl>
                                        <p:attrNameLst>
                                          <p:attrName>ppt_x</p:attrName>
                                        </p:attrNameLst>
                                      </p:cBhvr>
                                      <p:tavLst>
                                        <p:tav tm="0">
                                          <p:val>
                                            <p:strVal val="#ppt_x"/>
                                          </p:val>
                                        </p:tav>
                                        <p:tav tm="100000">
                                          <p:val>
                                            <p:strVal val="#ppt_x"/>
                                          </p:val>
                                        </p:tav>
                                      </p:tavLst>
                                    </p:anim>
                                    <p:anim calcmode="lin" valueType="num">
                                      <p:cBhvr>
                                        <p:cTn id="23" dur="1000" fill="hold"/>
                                        <p:tgtEl>
                                          <p:spTgt spid="3">
                                            <p:graphicEl>
                                              <a:dgm id="{596CB8C1-EEA7-4251-8F11-0556FB1EC9C8}"/>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graphicEl>
                                              <a:dgm id="{282256EF-EFE8-434F-A6FA-51A2316DE801}"/>
                                            </p:graphicEl>
                                          </p:spTgt>
                                        </p:tgtEl>
                                        <p:attrNameLst>
                                          <p:attrName>style.visibility</p:attrName>
                                        </p:attrNameLst>
                                      </p:cBhvr>
                                      <p:to>
                                        <p:strVal val="visible"/>
                                      </p:to>
                                    </p:set>
                                    <p:animEffect transition="in" filter="fade">
                                      <p:cBhvr>
                                        <p:cTn id="26" dur="1000"/>
                                        <p:tgtEl>
                                          <p:spTgt spid="3">
                                            <p:graphicEl>
                                              <a:dgm id="{282256EF-EFE8-434F-A6FA-51A2316DE801}"/>
                                            </p:graphicEl>
                                          </p:spTgt>
                                        </p:tgtEl>
                                      </p:cBhvr>
                                    </p:animEffect>
                                    <p:anim calcmode="lin" valueType="num">
                                      <p:cBhvr>
                                        <p:cTn id="27" dur="1000" fill="hold"/>
                                        <p:tgtEl>
                                          <p:spTgt spid="3">
                                            <p:graphicEl>
                                              <a:dgm id="{282256EF-EFE8-434F-A6FA-51A2316DE801}"/>
                                            </p:graphicEl>
                                          </p:spTgt>
                                        </p:tgtEl>
                                        <p:attrNameLst>
                                          <p:attrName>ppt_x</p:attrName>
                                        </p:attrNameLst>
                                      </p:cBhvr>
                                      <p:tavLst>
                                        <p:tav tm="0">
                                          <p:val>
                                            <p:strVal val="#ppt_x"/>
                                          </p:val>
                                        </p:tav>
                                        <p:tav tm="100000">
                                          <p:val>
                                            <p:strVal val="#ppt_x"/>
                                          </p:val>
                                        </p:tav>
                                      </p:tavLst>
                                    </p:anim>
                                    <p:anim calcmode="lin" valueType="num">
                                      <p:cBhvr>
                                        <p:cTn id="28" dur="1000" fill="hold"/>
                                        <p:tgtEl>
                                          <p:spTgt spid="3">
                                            <p:graphicEl>
                                              <a:dgm id="{282256EF-EFE8-434F-A6FA-51A2316DE801}"/>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graphicEl>
                                              <a:dgm id="{2E4236F3-4F70-477D-9E20-D6794BED1079}"/>
                                            </p:graphicEl>
                                          </p:spTgt>
                                        </p:tgtEl>
                                        <p:attrNameLst>
                                          <p:attrName>style.visibility</p:attrName>
                                        </p:attrNameLst>
                                      </p:cBhvr>
                                      <p:to>
                                        <p:strVal val="visible"/>
                                      </p:to>
                                    </p:set>
                                    <p:animEffect transition="in" filter="fade">
                                      <p:cBhvr>
                                        <p:cTn id="33" dur="1000"/>
                                        <p:tgtEl>
                                          <p:spTgt spid="3">
                                            <p:graphicEl>
                                              <a:dgm id="{2E4236F3-4F70-477D-9E20-D6794BED1079}"/>
                                            </p:graphicEl>
                                          </p:spTgt>
                                        </p:tgtEl>
                                      </p:cBhvr>
                                    </p:animEffect>
                                    <p:anim calcmode="lin" valueType="num">
                                      <p:cBhvr>
                                        <p:cTn id="34" dur="1000" fill="hold"/>
                                        <p:tgtEl>
                                          <p:spTgt spid="3">
                                            <p:graphicEl>
                                              <a:dgm id="{2E4236F3-4F70-477D-9E20-D6794BED1079}"/>
                                            </p:graphicEl>
                                          </p:spTgt>
                                        </p:tgtEl>
                                        <p:attrNameLst>
                                          <p:attrName>ppt_x</p:attrName>
                                        </p:attrNameLst>
                                      </p:cBhvr>
                                      <p:tavLst>
                                        <p:tav tm="0">
                                          <p:val>
                                            <p:strVal val="#ppt_x"/>
                                          </p:val>
                                        </p:tav>
                                        <p:tav tm="100000">
                                          <p:val>
                                            <p:strVal val="#ppt_x"/>
                                          </p:val>
                                        </p:tav>
                                      </p:tavLst>
                                    </p:anim>
                                    <p:anim calcmode="lin" valueType="num">
                                      <p:cBhvr>
                                        <p:cTn id="35" dur="1000" fill="hold"/>
                                        <p:tgtEl>
                                          <p:spTgt spid="3">
                                            <p:graphicEl>
                                              <a:dgm id="{2E4236F3-4F70-477D-9E20-D6794BED1079}"/>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graphicEl>
                                              <a:dgm id="{AB85BA7F-9F22-47EB-9255-3FAB69B33D57}"/>
                                            </p:graphicEl>
                                          </p:spTgt>
                                        </p:tgtEl>
                                        <p:attrNameLst>
                                          <p:attrName>style.visibility</p:attrName>
                                        </p:attrNameLst>
                                      </p:cBhvr>
                                      <p:to>
                                        <p:strVal val="visible"/>
                                      </p:to>
                                    </p:set>
                                    <p:animEffect transition="in" filter="fade">
                                      <p:cBhvr>
                                        <p:cTn id="38" dur="1000"/>
                                        <p:tgtEl>
                                          <p:spTgt spid="3">
                                            <p:graphicEl>
                                              <a:dgm id="{AB85BA7F-9F22-47EB-9255-3FAB69B33D57}"/>
                                            </p:graphicEl>
                                          </p:spTgt>
                                        </p:tgtEl>
                                      </p:cBhvr>
                                    </p:animEffect>
                                    <p:anim calcmode="lin" valueType="num">
                                      <p:cBhvr>
                                        <p:cTn id="39" dur="1000" fill="hold"/>
                                        <p:tgtEl>
                                          <p:spTgt spid="3">
                                            <p:graphicEl>
                                              <a:dgm id="{AB85BA7F-9F22-47EB-9255-3FAB69B33D57}"/>
                                            </p:graphicEl>
                                          </p:spTgt>
                                        </p:tgtEl>
                                        <p:attrNameLst>
                                          <p:attrName>ppt_x</p:attrName>
                                        </p:attrNameLst>
                                      </p:cBhvr>
                                      <p:tavLst>
                                        <p:tav tm="0">
                                          <p:val>
                                            <p:strVal val="#ppt_x"/>
                                          </p:val>
                                        </p:tav>
                                        <p:tav tm="100000">
                                          <p:val>
                                            <p:strVal val="#ppt_x"/>
                                          </p:val>
                                        </p:tav>
                                      </p:tavLst>
                                    </p:anim>
                                    <p:anim calcmode="lin" valueType="num">
                                      <p:cBhvr>
                                        <p:cTn id="40" dur="1000" fill="hold"/>
                                        <p:tgtEl>
                                          <p:spTgt spid="3">
                                            <p:graphicEl>
                                              <a:dgm id="{AB85BA7F-9F22-47EB-9255-3FAB69B33D57}"/>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graphicEl>
                                              <a:dgm id="{0623EAE6-4DE8-4D9E-BEC2-1740EB8340A5}"/>
                                            </p:graphicEl>
                                          </p:spTgt>
                                        </p:tgtEl>
                                        <p:attrNameLst>
                                          <p:attrName>style.visibility</p:attrName>
                                        </p:attrNameLst>
                                      </p:cBhvr>
                                      <p:to>
                                        <p:strVal val="visible"/>
                                      </p:to>
                                    </p:set>
                                    <p:animEffect transition="in" filter="fade">
                                      <p:cBhvr>
                                        <p:cTn id="45" dur="1000"/>
                                        <p:tgtEl>
                                          <p:spTgt spid="3">
                                            <p:graphicEl>
                                              <a:dgm id="{0623EAE6-4DE8-4D9E-BEC2-1740EB8340A5}"/>
                                            </p:graphicEl>
                                          </p:spTgt>
                                        </p:tgtEl>
                                      </p:cBhvr>
                                    </p:animEffect>
                                    <p:anim calcmode="lin" valueType="num">
                                      <p:cBhvr>
                                        <p:cTn id="46" dur="1000" fill="hold"/>
                                        <p:tgtEl>
                                          <p:spTgt spid="3">
                                            <p:graphicEl>
                                              <a:dgm id="{0623EAE6-4DE8-4D9E-BEC2-1740EB8340A5}"/>
                                            </p:graphicEl>
                                          </p:spTgt>
                                        </p:tgtEl>
                                        <p:attrNameLst>
                                          <p:attrName>ppt_x</p:attrName>
                                        </p:attrNameLst>
                                      </p:cBhvr>
                                      <p:tavLst>
                                        <p:tav tm="0">
                                          <p:val>
                                            <p:strVal val="#ppt_x"/>
                                          </p:val>
                                        </p:tav>
                                        <p:tav tm="100000">
                                          <p:val>
                                            <p:strVal val="#ppt_x"/>
                                          </p:val>
                                        </p:tav>
                                      </p:tavLst>
                                    </p:anim>
                                    <p:anim calcmode="lin" valueType="num">
                                      <p:cBhvr>
                                        <p:cTn id="47" dur="1000" fill="hold"/>
                                        <p:tgtEl>
                                          <p:spTgt spid="3">
                                            <p:graphicEl>
                                              <a:dgm id="{0623EAE6-4DE8-4D9E-BEC2-1740EB8340A5}"/>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graphicEl>
                                              <a:dgm id="{75014E30-8A34-4DBA-82F9-C959998EA0ED}"/>
                                            </p:graphicEl>
                                          </p:spTgt>
                                        </p:tgtEl>
                                        <p:attrNameLst>
                                          <p:attrName>style.visibility</p:attrName>
                                        </p:attrNameLst>
                                      </p:cBhvr>
                                      <p:to>
                                        <p:strVal val="visible"/>
                                      </p:to>
                                    </p:set>
                                    <p:animEffect transition="in" filter="fade">
                                      <p:cBhvr>
                                        <p:cTn id="50" dur="1000"/>
                                        <p:tgtEl>
                                          <p:spTgt spid="3">
                                            <p:graphicEl>
                                              <a:dgm id="{75014E30-8A34-4DBA-82F9-C959998EA0ED}"/>
                                            </p:graphicEl>
                                          </p:spTgt>
                                        </p:tgtEl>
                                      </p:cBhvr>
                                    </p:animEffect>
                                    <p:anim calcmode="lin" valueType="num">
                                      <p:cBhvr>
                                        <p:cTn id="51" dur="1000" fill="hold"/>
                                        <p:tgtEl>
                                          <p:spTgt spid="3">
                                            <p:graphicEl>
                                              <a:dgm id="{75014E30-8A34-4DBA-82F9-C959998EA0ED}"/>
                                            </p:graphicEl>
                                          </p:spTgt>
                                        </p:tgtEl>
                                        <p:attrNameLst>
                                          <p:attrName>ppt_x</p:attrName>
                                        </p:attrNameLst>
                                      </p:cBhvr>
                                      <p:tavLst>
                                        <p:tav tm="0">
                                          <p:val>
                                            <p:strVal val="#ppt_x"/>
                                          </p:val>
                                        </p:tav>
                                        <p:tav tm="100000">
                                          <p:val>
                                            <p:strVal val="#ppt_x"/>
                                          </p:val>
                                        </p:tav>
                                      </p:tavLst>
                                    </p:anim>
                                    <p:anim calcmode="lin" valueType="num">
                                      <p:cBhvr>
                                        <p:cTn id="52" dur="1000" fill="hold"/>
                                        <p:tgtEl>
                                          <p:spTgt spid="3">
                                            <p:graphicEl>
                                              <a:dgm id="{75014E30-8A34-4DBA-82F9-C959998EA0ED}"/>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graphicEl>
                                              <a:dgm id="{26834089-BB6B-4285-92F1-8B31EFE51ED6}"/>
                                            </p:graphicEl>
                                          </p:spTgt>
                                        </p:tgtEl>
                                        <p:attrNameLst>
                                          <p:attrName>style.visibility</p:attrName>
                                        </p:attrNameLst>
                                      </p:cBhvr>
                                      <p:to>
                                        <p:strVal val="visible"/>
                                      </p:to>
                                    </p:set>
                                    <p:animEffect transition="in" filter="fade">
                                      <p:cBhvr>
                                        <p:cTn id="57" dur="1000"/>
                                        <p:tgtEl>
                                          <p:spTgt spid="3">
                                            <p:graphicEl>
                                              <a:dgm id="{26834089-BB6B-4285-92F1-8B31EFE51ED6}"/>
                                            </p:graphicEl>
                                          </p:spTgt>
                                        </p:tgtEl>
                                      </p:cBhvr>
                                    </p:animEffect>
                                    <p:anim calcmode="lin" valueType="num">
                                      <p:cBhvr>
                                        <p:cTn id="58" dur="1000" fill="hold"/>
                                        <p:tgtEl>
                                          <p:spTgt spid="3">
                                            <p:graphicEl>
                                              <a:dgm id="{26834089-BB6B-4285-92F1-8B31EFE51ED6}"/>
                                            </p:graphicEl>
                                          </p:spTgt>
                                        </p:tgtEl>
                                        <p:attrNameLst>
                                          <p:attrName>ppt_x</p:attrName>
                                        </p:attrNameLst>
                                      </p:cBhvr>
                                      <p:tavLst>
                                        <p:tav tm="0">
                                          <p:val>
                                            <p:strVal val="#ppt_x"/>
                                          </p:val>
                                        </p:tav>
                                        <p:tav tm="100000">
                                          <p:val>
                                            <p:strVal val="#ppt_x"/>
                                          </p:val>
                                        </p:tav>
                                      </p:tavLst>
                                    </p:anim>
                                    <p:anim calcmode="lin" valueType="num">
                                      <p:cBhvr>
                                        <p:cTn id="59" dur="1000" fill="hold"/>
                                        <p:tgtEl>
                                          <p:spTgt spid="3">
                                            <p:graphicEl>
                                              <a:dgm id="{26834089-BB6B-4285-92F1-8B31EFE51ED6}"/>
                                            </p:graphic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
                                            <p:graphicEl>
                                              <a:dgm id="{F2EE3D86-083E-49DA-8F11-A3596D7762A1}"/>
                                            </p:graphicEl>
                                          </p:spTgt>
                                        </p:tgtEl>
                                        <p:attrNameLst>
                                          <p:attrName>style.visibility</p:attrName>
                                        </p:attrNameLst>
                                      </p:cBhvr>
                                      <p:to>
                                        <p:strVal val="visible"/>
                                      </p:to>
                                    </p:set>
                                    <p:animEffect transition="in" filter="fade">
                                      <p:cBhvr>
                                        <p:cTn id="62" dur="1000"/>
                                        <p:tgtEl>
                                          <p:spTgt spid="3">
                                            <p:graphicEl>
                                              <a:dgm id="{F2EE3D86-083E-49DA-8F11-A3596D7762A1}"/>
                                            </p:graphicEl>
                                          </p:spTgt>
                                        </p:tgtEl>
                                      </p:cBhvr>
                                    </p:animEffect>
                                    <p:anim calcmode="lin" valueType="num">
                                      <p:cBhvr>
                                        <p:cTn id="63" dur="1000" fill="hold"/>
                                        <p:tgtEl>
                                          <p:spTgt spid="3">
                                            <p:graphicEl>
                                              <a:dgm id="{F2EE3D86-083E-49DA-8F11-A3596D7762A1}"/>
                                            </p:graphicEl>
                                          </p:spTgt>
                                        </p:tgtEl>
                                        <p:attrNameLst>
                                          <p:attrName>ppt_x</p:attrName>
                                        </p:attrNameLst>
                                      </p:cBhvr>
                                      <p:tavLst>
                                        <p:tav tm="0">
                                          <p:val>
                                            <p:strVal val="#ppt_x"/>
                                          </p:val>
                                        </p:tav>
                                        <p:tav tm="100000">
                                          <p:val>
                                            <p:strVal val="#ppt_x"/>
                                          </p:val>
                                        </p:tav>
                                      </p:tavLst>
                                    </p:anim>
                                    <p:anim calcmode="lin" valueType="num">
                                      <p:cBhvr>
                                        <p:cTn id="64" dur="1000" fill="hold"/>
                                        <p:tgtEl>
                                          <p:spTgt spid="3">
                                            <p:graphicEl>
                                              <a:dgm id="{F2EE3D86-083E-49DA-8F11-A3596D7762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graphicEl>
                                              <a:dgm id="{25DC28A0-7F40-4F09-90E5-332FEAFA6DE9}"/>
                                            </p:graphicEl>
                                          </p:spTgt>
                                        </p:tgtEl>
                                        <p:attrNameLst>
                                          <p:attrName>style.visibility</p:attrName>
                                        </p:attrNameLst>
                                      </p:cBhvr>
                                      <p:to>
                                        <p:strVal val="visible"/>
                                      </p:to>
                                    </p:set>
                                    <p:animEffect transition="in" filter="fade">
                                      <p:cBhvr>
                                        <p:cTn id="69" dur="1000"/>
                                        <p:tgtEl>
                                          <p:spTgt spid="3">
                                            <p:graphicEl>
                                              <a:dgm id="{25DC28A0-7F40-4F09-90E5-332FEAFA6DE9}"/>
                                            </p:graphicEl>
                                          </p:spTgt>
                                        </p:tgtEl>
                                      </p:cBhvr>
                                    </p:animEffect>
                                    <p:anim calcmode="lin" valueType="num">
                                      <p:cBhvr>
                                        <p:cTn id="70" dur="1000" fill="hold"/>
                                        <p:tgtEl>
                                          <p:spTgt spid="3">
                                            <p:graphicEl>
                                              <a:dgm id="{25DC28A0-7F40-4F09-90E5-332FEAFA6DE9}"/>
                                            </p:graphicEl>
                                          </p:spTgt>
                                        </p:tgtEl>
                                        <p:attrNameLst>
                                          <p:attrName>ppt_x</p:attrName>
                                        </p:attrNameLst>
                                      </p:cBhvr>
                                      <p:tavLst>
                                        <p:tav tm="0">
                                          <p:val>
                                            <p:strVal val="#ppt_x"/>
                                          </p:val>
                                        </p:tav>
                                        <p:tav tm="100000">
                                          <p:val>
                                            <p:strVal val="#ppt_x"/>
                                          </p:val>
                                        </p:tav>
                                      </p:tavLst>
                                    </p:anim>
                                    <p:anim calcmode="lin" valueType="num">
                                      <p:cBhvr>
                                        <p:cTn id="71" dur="1000" fill="hold"/>
                                        <p:tgtEl>
                                          <p:spTgt spid="3">
                                            <p:graphicEl>
                                              <a:dgm id="{25DC28A0-7F40-4F09-90E5-332FEAFA6DE9}"/>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
                                            <p:graphicEl>
                                              <a:dgm id="{40943D1D-2BB0-4648-B0F2-A2CC37EAED31}"/>
                                            </p:graphicEl>
                                          </p:spTgt>
                                        </p:tgtEl>
                                        <p:attrNameLst>
                                          <p:attrName>style.visibility</p:attrName>
                                        </p:attrNameLst>
                                      </p:cBhvr>
                                      <p:to>
                                        <p:strVal val="visible"/>
                                      </p:to>
                                    </p:set>
                                    <p:animEffect transition="in" filter="fade">
                                      <p:cBhvr>
                                        <p:cTn id="74" dur="1000"/>
                                        <p:tgtEl>
                                          <p:spTgt spid="3">
                                            <p:graphicEl>
                                              <a:dgm id="{40943D1D-2BB0-4648-B0F2-A2CC37EAED31}"/>
                                            </p:graphicEl>
                                          </p:spTgt>
                                        </p:tgtEl>
                                      </p:cBhvr>
                                    </p:animEffect>
                                    <p:anim calcmode="lin" valueType="num">
                                      <p:cBhvr>
                                        <p:cTn id="75" dur="1000" fill="hold"/>
                                        <p:tgtEl>
                                          <p:spTgt spid="3">
                                            <p:graphicEl>
                                              <a:dgm id="{40943D1D-2BB0-4648-B0F2-A2CC37EAED31}"/>
                                            </p:graphicEl>
                                          </p:spTgt>
                                        </p:tgtEl>
                                        <p:attrNameLst>
                                          <p:attrName>ppt_x</p:attrName>
                                        </p:attrNameLst>
                                      </p:cBhvr>
                                      <p:tavLst>
                                        <p:tav tm="0">
                                          <p:val>
                                            <p:strVal val="#ppt_x"/>
                                          </p:val>
                                        </p:tav>
                                        <p:tav tm="100000">
                                          <p:val>
                                            <p:strVal val="#ppt_x"/>
                                          </p:val>
                                        </p:tav>
                                      </p:tavLst>
                                    </p:anim>
                                    <p:anim calcmode="lin" valueType="num">
                                      <p:cBhvr>
                                        <p:cTn id="76" dur="1000" fill="hold"/>
                                        <p:tgtEl>
                                          <p:spTgt spid="3">
                                            <p:graphicEl>
                                              <a:dgm id="{40943D1D-2BB0-4648-B0F2-A2CC37EAED31}"/>
                                            </p:graphic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
                                            <p:graphicEl>
                                              <a:dgm id="{1A675508-A51D-4030-9B0A-0EE8D320CABB}"/>
                                            </p:graphicEl>
                                          </p:spTgt>
                                        </p:tgtEl>
                                        <p:attrNameLst>
                                          <p:attrName>style.visibility</p:attrName>
                                        </p:attrNameLst>
                                      </p:cBhvr>
                                      <p:to>
                                        <p:strVal val="visible"/>
                                      </p:to>
                                    </p:set>
                                    <p:animEffect transition="in" filter="fade">
                                      <p:cBhvr>
                                        <p:cTn id="81" dur="1000"/>
                                        <p:tgtEl>
                                          <p:spTgt spid="3">
                                            <p:graphicEl>
                                              <a:dgm id="{1A675508-A51D-4030-9B0A-0EE8D320CABB}"/>
                                            </p:graphicEl>
                                          </p:spTgt>
                                        </p:tgtEl>
                                      </p:cBhvr>
                                    </p:animEffect>
                                    <p:anim calcmode="lin" valueType="num">
                                      <p:cBhvr>
                                        <p:cTn id="82" dur="1000" fill="hold"/>
                                        <p:tgtEl>
                                          <p:spTgt spid="3">
                                            <p:graphicEl>
                                              <a:dgm id="{1A675508-A51D-4030-9B0A-0EE8D320CABB}"/>
                                            </p:graphicEl>
                                          </p:spTgt>
                                        </p:tgtEl>
                                        <p:attrNameLst>
                                          <p:attrName>ppt_x</p:attrName>
                                        </p:attrNameLst>
                                      </p:cBhvr>
                                      <p:tavLst>
                                        <p:tav tm="0">
                                          <p:val>
                                            <p:strVal val="#ppt_x"/>
                                          </p:val>
                                        </p:tav>
                                        <p:tav tm="100000">
                                          <p:val>
                                            <p:strVal val="#ppt_x"/>
                                          </p:val>
                                        </p:tav>
                                      </p:tavLst>
                                    </p:anim>
                                    <p:anim calcmode="lin" valueType="num">
                                      <p:cBhvr>
                                        <p:cTn id="83" dur="1000" fill="hold"/>
                                        <p:tgtEl>
                                          <p:spTgt spid="3">
                                            <p:graphicEl>
                                              <a:dgm id="{1A675508-A51D-4030-9B0A-0EE8D320CABB}"/>
                                            </p:graphic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
                                            <p:graphicEl>
                                              <a:dgm id="{4E964027-527A-4545-B219-1EE8AF10A779}"/>
                                            </p:graphicEl>
                                          </p:spTgt>
                                        </p:tgtEl>
                                        <p:attrNameLst>
                                          <p:attrName>style.visibility</p:attrName>
                                        </p:attrNameLst>
                                      </p:cBhvr>
                                      <p:to>
                                        <p:strVal val="visible"/>
                                      </p:to>
                                    </p:set>
                                    <p:animEffect transition="in" filter="fade">
                                      <p:cBhvr>
                                        <p:cTn id="86" dur="1000"/>
                                        <p:tgtEl>
                                          <p:spTgt spid="3">
                                            <p:graphicEl>
                                              <a:dgm id="{4E964027-527A-4545-B219-1EE8AF10A779}"/>
                                            </p:graphicEl>
                                          </p:spTgt>
                                        </p:tgtEl>
                                      </p:cBhvr>
                                    </p:animEffect>
                                    <p:anim calcmode="lin" valueType="num">
                                      <p:cBhvr>
                                        <p:cTn id="87" dur="1000" fill="hold"/>
                                        <p:tgtEl>
                                          <p:spTgt spid="3">
                                            <p:graphicEl>
                                              <a:dgm id="{4E964027-527A-4545-B219-1EE8AF10A779}"/>
                                            </p:graphicEl>
                                          </p:spTgt>
                                        </p:tgtEl>
                                        <p:attrNameLst>
                                          <p:attrName>ppt_x</p:attrName>
                                        </p:attrNameLst>
                                      </p:cBhvr>
                                      <p:tavLst>
                                        <p:tav tm="0">
                                          <p:val>
                                            <p:strVal val="#ppt_x"/>
                                          </p:val>
                                        </p:tav>
                                        <p:tav tm="100000">
                                          <p:val>
                                            <p:strVal val="#ppt_x"/>
                                          </p:val>
                                        </p:tav>
                                      </p:tavLst>
                                    </p:anim>
                                    <p:anim calcmode="lin" valueType="num">
                                      <p:cBhvr>
                                        <p:cTn id="88" dur="1000" fill="hold"/>
                                        <p:tgtEl>
                                          <p:spTgt spid="3">
                                            <p:graphicEl>
                                              <a:dgm id="{4E964027-527A-4545-B219-1EE8AF10A77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EBA699F-3A40-4278-8FD3-11D9AE4BD345}"/>
              </a:ext>
            </a:extLst>
          </p:cNvPr>
          <p:cNvPicPr>
            <a:picLocks noChangeAspect="1"/>
          </p:cNvPicPr>
          <p:nvPr/>
        </p:nvPicPr>
        <p:blipFill>
          <a:blip r:embed="rId2"/>
          <a:stretch>
            <a:fillRect/>
          </a:stretch>
        </p:blipFill>
        <p:spPr>
          <a:xfrm>
            <a:off x="1157410" y="0"/>
            <a:ext cx="9877180" cy="6858000"/>
          </a:xfrm>
          <a:prstGeom prst="rect">
            <a:avLst/>
          </a:prstGeom>
        </p:spPr>
      </p:pic>
    </p:spTree>
    <p:extLst>
      <p:ext uri="{BB962C8B-B14F-4D97-AF65-F5344CB8AC3E}">
        <p14:creationId xmlns:p14="http://schemas.microsoft.com/office/powerpoint/2010/main" val="224972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0DD9A37-366A-496C-A426-A3549EDE96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98321"/>
            <a:ext cx="12192000" cy="4261357"/>
          </a:xfrm>
          <a:prstGeom prst="rect">
            <a:avLst/>
          </a:prstGeom>
        </p:spPr>
      </p:pic>
    </p:spTree>
    <p:extLst>
      <p:ext uri="{BB962C8B-B14F-4D97-AF65-F5344CB8AC3E}">
        <p14:creationId xmlns:p14="http://schemas.microsoft.com/office/powerpoint/2010/main" val="301479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FDDC0DE-686E-4C58-BF8B-0626B4A365E4}"/>
              </a:ext>
            </a:extLst>
          </p:cNvPr>
          <p:cNvPicPr>
            <a:picLocks noChangeAspect="1"/>
          </p:cNvPicPr>
          <p:nvPr/>
        </p:nvPicPr>
        <p:blipFill>
          <a:blip r:embed="rId2"/>
          <a:stretch>
            <a:fillRect/>
          </a:stretch>
        </p:blipFill>
        <p:spPr>
          <a:xfrm>
            <a:off x="2017859" y="703672"/>
            <a:ext cx="8156281" cy="5450655"/>
          </a:xfrm>
          <a:prstGeom prst="rect">
            <a:avLst/>
          </a:prstGeom>
        </p:spPr>
      </p:pic>
    </p:spTree>
    <p:extLst>
      <p:ext uri="{BB962C8B-B14F-4D97-AF65-F5344CB8AC3E}">
        <p14:creationId xmlns:p14="http://schemas.microsoft.com/office/powerpoint/2010/main" val="1367442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B01A899B-5B27-4644-BEB3-18D12C24E60B}"/>
              </a:ext>
            </a:extLst>
          </p:cNvPr>
          <p:cNvSpPr txBox="1"/>
          <p:nvPr/>
        </p:nvSpPr>
        <p:spPr>
          <a:xfrm>
            <a:off x="3048838" y="111761"/>
            <a:ext cx="6094324" cy="369332"/>
          </a:xfrm>
          <a:prstGeom prst="rect">
            <a:avLst/>
          </a:prstGeom>
          <a:noFill/>
        </p:spPr>
        <p:txBody>
          <a:bodyPr wrap="square">
            <a:spAutoFit/>
          </a:bodyPr>
          <a:lstStyle/>
          <a:p>
            <a:r>
              <a:rPr lang="tr-TR" dirty="0"/>
              <a:t>https://www.youtube.com/watch?v=N4WeKFMNqg0</a:t>
            </a:r>
          </a:p>
        </p:txBody>
      </p:sp>
      <p:pic>
        <p:nvPicPr>
          <p:cNvPr id="2" name="Çevrimiçi Medya 1" title="Idris Abkar Kehf Suresi 29. Ayet ᴴᴰ  -  &quot;Biz zalimler için bir ateş hazırladık&quot;">
            <a:hlinkClick r:id="" action="ppaction://media"/>
            <a:extLst>
              <a:ext uri="{FF2B5EF4-FFF2-40B4-BE49-F238E27FC236}">
                <a16:creationId xmlns:a16="http://schemas.microsoft.com/office/drawing/2014/main" id="{99780FB3-EE11-4A7D-B212-2C9CF3B7F266}"/>
              </a:ext>
            </a:extLst>
          </p:cNvPr>
          <p:cNvPicPr>
            <a:picLocks noRot="1" noChangeAspect="1"/>
          </p:cNvPicPr>
          <p:nvPr>
            <a:videoFile r:link="rId1"/>
          </p:nvPr>
        </p:nvPicPr>
        <p:blipFill>
          <a:blip r:embed="rId3"/>
          <a:stretch>
            <a:fillRect/>
          </a:stretch>
        </p:blipFill>
        <p:spPr>
          <a:xfrm>
            <a:off x="447150" y="476694"/>
            <a:ext cx="11294347" cy="6381306"/>
          </a:xfrm>
          <a:prstGeom prst="rect">
            <a:avLst/>
          </a:prstGeom>
        </p:spPr>
      </p:pic>
    </p:spTree>
    <p:extLst>
      <p:ext uri="{BB962C8B-B14F-4D97-AF65-F5344CB8AC3E}">
        <p14:creationId xmlns:p14="http://schemas.microsoft.com/office/powerpoint/2010/main" val="24439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719BEE4-8DF0-4641-9AA3-AB9FD69F46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73383"/>
            <a:ext cx="12192000" cy="2511233"/>
          </a:xfrm>
          <a:prstGeom prst="rect">
            <a:avLst/>
          </a:prstGeom>
        </p:spPr>
      </p:pic>
    </p:spTree>
    <p:extLst>
      <p:ext uri="{BB962C8B-B14F-4D97-AF65-F5344CB8AC3E}">
        <p14:creationId xmlns:p14="http://schemas.microsoft.com/office/powerpoint/2010/main" val="365551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979517"/>
            <a:ext cx="12191999" cy="1475013"/>
          </a:xfrm>
        </p:spPr>
        <p:txBody>
          <a:bodyPr>
            <a:noAutofit/>
          </a:bodyPr>
          <a:lstStyle/>
          <a:p>
            <a:pPr algn="ctr"/>
            <a:r>
              <a:rPr lang="tr-TR" sz="9600" cap="none" dirty="0">
                <a:ln w="0"/>
                <a:solidFill>
                  <a:schemeClr val="accent1">
                    <a:lumMod val="90000"/>
                    <a:lumOff val="10000"/>
                  </a:schemeClr>
                </a:solidFill>
                <a:effectLst>
                  <a:outerShdw blurRad="38100" dist="19050" dir="2700000" algn="tl" rotWithShape="0">
                    <a:schemeClr val="dk1">
                      <a:alpha val="40000"/>
                    </a:schemeClr>
                  </a:outerShdw>
                </a:effectLst>
              </a:rPr>
              <a:t>Cennet ve Cehennem</a:t>
            </a:r>
          </a:p>
        </p:txBody>
      </p:sp>
    </p:spTree>
    <p:extLst>
      <p:ext uri="{BB962C8B-B14F-4D97-AF65-F5344CB8AC3E}">
        <p14:creationId xmlns:p14="http://schemas.microsoft.com/office/powerpoint/2010/main" val="388821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B2E8330-7630-444F-A473-E8588AF59FD0}"/>
              </a:ext>
            </a:extLst>
          </p:cNvPr>
          <p:cNvSpPr txBox="1"/>
          <p:nvPr/>
        </p:nvSpPr>
        <p:spPr>
          <a:xfrm>
            <a:off x="3770645" y="0"/>
            <a:ext cx="6094324" cy="369332"/>
          </a:xfrm>
          <a:prstGeom prst="rect">
            <a:avLst/>
          </a:prstGeom>
          <a:noFill/>
        </p:spPr>
        <p:txBody>
          <a:bodyPr wrap="square">
            <a:spAutoFit/>
          </a:bodyPr>
          <a:lstStyle/>
          <a:p>
            <a:r>
              <a:rPr lang="tr-TR" dirty="0"/>
              <a:t>https://www.youtube.com/watch?v=Blg-Y7t0pLk</a:t>
            </a:r>
          </a:p>
        </p:txBody>
      </p:sp>
      <p:pic>
        <p:nvPicPr>
          <p:cNvPr id="2" name="Çevrimiçi Medya 1" title="Beyyine suresi anlamı dinle Abdurrahman el Ussi (Beyyine suresi arapça yazılışı okunuşu ve meali)">
            <a:hlinkClick r:id="" action="ppaction://media"/>
            <a:extLst>
              <a:ext uri="{FF2B5EF4-FFF2-40B4-BE49-F238E27FC236}">
                <a16:creationId xmlns:a16="http://schemas.microsoft.com/office/drawing/2014/main" id="{2C864D41-D1E6-49E8-A5B4-621A448108F4}"/>
              </a:ext>
            </a:extLst>
          </p:cNvPr>
          <p:cNvPicPr>
            <a:picLocks noRot="1" noChangeAspect="1"/>
          </p:cNvPicPr>
          <p:nvPr>
            <a:videoFile r:link="rId1"/>
          </p:nvPr>
        </p:nvPicPr>
        <p:blipFill>
          <a:blip r:embed="rId3"/>
          <a:stretch>
            <a:fillRect/>
          </a:stretch>
        </p:blipFill>
        <p:spPr>
          <a:xfrm>
            <a:off x="486280" y="520910"/>
            <a:ext cx="11216088" cy="6337090"/>
          </a:xfrm>
          <a:prstGeom prst="rect">
            <a:avLst/>
          </a:prstGeom>
        </p:spPr>
      </p:pic>
    </p:spTree>
    <p:extLst>
      <p:ext uri="{BB962C8B-B14F-4D97-AF65-F5344CB8AC3E}">
        <p14:creationId xmlns:p14="http://schemas.microsoft.com/office/powerpoint/2010/main" val="421685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1F5DE7B-5698-486B-9E3E-C1F50512AC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54143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CF8205B-6ABE-4AC4-9E7A-634C9E19C5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154" y="0"/>
            <a:ext cx="10441692" cy="6858000"/>
          </a:xfrm>
          <a:prstGeom prst="rect">
            <a:avLst/>
          </a:prstGeom>
        </p:spPr>
      </p:pic>
    </p:spTree>
    <p:extLst>
      <p:ext uri="{BB962C8B-B14F-4D97-AF65-F5344CB8AC3E}">
        <p14:creationId xmlns:p14="http://schemas.microsoft.com/office/powerpoint/2010/main" val="2619018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97DB0C9-BAC5-4D3D-B892-0B3CFEFC2925}"/>
              </a:ext>
            </a:extLst>
          </p:cNvPr>
          <p:cNvSpPr txBox="1"/>
          <p:nvPr/>
        </p:nvSpPr>
        <p:spPr>
          <a:xfrm>
            <a:off x="3650065" y="0"/>
            <a:ext cx="6094324" cy="369332"/>
          </a:xfrm>
          <a:prstGeom prst="rect">
            <a:avLst/>
          </a:prstGeom>
          <a:noFill/>
        </p:spPr>
        <p:txBody>
          <a:bodyPr wrap="square">
            <a:spAutoFit/>
          </a:bodyPr>
          <a:lstStyle/>
          <a:p>
            <a:r>
              <a:rPr lang="tr-TR" dirty="0"/>
              <a:t>https://www.youtube.com/watch?v=gWucZ0GkIzo</a:t>
            </a:r>
          </a:p>
        </p:txBody>
      </p:sp>
      <p:pic>
        <p:nvPicPr>
          <p:cNvPr id="2" name="Çevrimiçi Medya 1" title="Cehennem Azabı Binlerce kişiyi namaza Başlatan VİDEO HD">
            <a:hlinkClick r:id="" action="ppaction://media"/>
            <a:extLst>
              <a:ext uri="{FF2B5EF4-FFF2-40B4-BE49-F238E27FC236}">
                <a16:creationId xmlns:a16="http://schemas.microsoft.com/office/drawing/2014/main" id="{1B04072D-88BF-4CAB-A458-5D6F5A8A5B45}"/>
              </a:ext>
            </a:extLst>
          </p:cNvPr>
          <p:cNvPicPr>
            <a:picLocks noRot="1" noChangeAspect="1"/>
          </p:cNvPicPr>
          <p:nvPr>
            <a:videoFile r:link="rId1"/>
          </p:nvPr>
        </p:nvPicPr>
        <p:blipFill>
          <a:blip r:embed="rId3"/>
          <a:stretch>
            <a:fillRect/>
          </a:stretch>
        </p:blipFill>
        <p:spPr>
          <a:xfrm>
            <a:off x="353816" y="369332"/>
            <a:ext cx="11484368" cy="6488668"/>
          </a:xfrm>
          <a:prstGeom prst="rect">
            <a:avLst/>
          </a:prstGeom>
        </p:spPr>
      </p:pic>
    </p:spTree>
    <p:extLst>
      <p:ext uri="{BB962C8B-B14F-4D97-AF65-F5344CB8AC3E}">
        <p14:creationId xmlns:p14="http://schemas.microsoft.com/office/powerpoint/2010/main" val="224772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20.08.2021</a:t>
            </a:r>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Köşeleri Yuvarlatılmış 2">
            <a:extLst>
              <a:ext uri="{FF2B5EF4-FFF2-40B4-BE49-F238E27FC236}">
                <a16:creationId xmlns:a16="http://schemas.microsoft.com/office/drawing/2014/main" id="{5B5A57D7-9425-48A3-BB69-864FE044DD20}"/>
              </a:ext>
            </a:extLst>
          </p:cNvPr>
          <p:cNvSpPr/>
          <p:nvPr/>
        </p:nvSpPr>
        <p:spPr>
          <a:xfrm>
            <a:off x="100484" y="245607"/>
            <a:ext cx="11957537" cy="849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Adalet herkese hak ettiğini vermektir.</a:t>
            </a:r>
          </a:p>
        </p:txBody>
      </p:sp>
      <p:sp>
        <p:nvSpPr>
          <p:cNvPr id="4" name="Dikdörtgen: Köşeleri Yuvarlatılmış 3">
            <a:extLst>
              <a:ext uri="{FF2B5EF4-FFF2-40B4-BE49-F238E27FC236}">
                <a16:creationId xmlns:a16="http://schemas.microsoft.com/office/drawing/2014/main" id="{D6B1E9DD-1BB2-4CD8-9187-B2CA2F1D5A57}"/>
              </a:ext>
            </a:extLst>
          </p:cNvPr>
          <p:cNvSpPr/>
          <p:nvPr/>
        </p:nvSpPr>
        <p:spPr>
          <a:xfrm>
            <a:off x="100483" y="1617785"/>
            <a:ext cx="5647173" cy="5084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Allah adaleti gereği iyi kullarını mükâfatlandıracak, kötü kullarını ise cezalandıracaktır. Nitekim Allah’ın adaletinin tecelli edeceği yer ahirettir. Bu iyilerin cennete, kötülerin ise cehenneme gitmesiyle neticelenecektir.</a:t>
            </a:r>
          </a:p>
        </p:txBody>
      </p:sp>
      <p:pic>
        <p:nvPicPr>
          <p:cNvPr id="6" name="Resim 5">
            <a:extLst>
              <a:ext uri="{FF2B5EF4-FFF2-40B4-BE49-F238E27FC236}">
                <a16:creationId xmlns:a16="http://schemas.microsoft.com/office/drawing/2014/main" id="{8E1CAE53-36DA-49E3-BE6A-5D9FAE3A9B26}"/>
              </a:ext>
            </a:extLst>
          </p:cNvPr>
          <p:cNvPicPr>
            <a:picLocks noChangeAspect="1"/>
          </p:cNvPicPr>
          <p:nvPr/>
        </p:nvPicPr>
        <p:blipFill>
          <a:blip r:embed="rId2"/>
          <a:stretch>
            <a:fillRect/>
          </a:stretch>
        </p:blipFill>
        <p:spPr>
          <a:xfrm>
            <a:off x="5938577" y="1617785"/>
            <a:ext cx="6119444" cy="5084466"/>
          </a:xfrm>
          <a:prstGeom prst="rect">
            <a:avLst/>
          </a:prstGeom>
        </p:spPr>
      </p:pic>
    </p:spTree>
    <p:extLst>
      <p:ext uri="{BB962C8B-B14F-4D97-AF65-F5344CB8AC3E}">
        <p14:creationId xmlns:p14="http://schemas.microsoft.com/office/powerpoint/2010/main" val="421106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ğ Ok 1">
            <a:extLst>
              <a:ext uri="{FF2B5EF4-FFF2-40B4-BE49-F238E27FC236}">
                <a16:creationId xmlns:a16="http://schemas.microsoft.com/office/drawing/2014/main" id="{F0351A46-42DF-473B-A66F-2B0C4DBB7459}"/>
              </a:ext>
            </a:extLst>
          </p:cNvPr>
          <p:cNvSpPr/>
          <p:nvPr/>
        </p:nvSpPr>
        <p:spPr>
          <a:xfrm rot="5400000">
            <a:off x="2069961" y="-1266092"/>
            <a:ext cx="1095271" cy="5235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200" dirty="0"/>
              <a:t>Cennet</a:t>
            </a:r>
          </a:p>
        </p:txBody>
      </p:sp>
      <p:sp>
        <p:nvSpPr>
          <p:cNvPr id="3" name="Dikdörtgen: Köşeleri Yuvarlatılmış 2">
            <a:extLst>
              <a:ext uri="{FF2B5EF4-FFF2-40B4-BE49-F238E27FC236}">
                <a16:creationId xmlns:a16="http://schemas.microsoft.com/office/drawing/2014/main" id="{5B5A57D7-9425-48A3-BB69-864FE044DD20}"/>
              </a:ext>
            </a:extLst>
          </p:cNvPr>
          <p:cNvSpPr/>
          <p:nvPr/>
        </p:nvSpPr>
        <p:spPr>
          <a:xfrm>
            <a:off x="90435" y="2120202"/>
            <a:ext cx="5235191" cy="415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Günahsız kişilerin, günahları affedilen ya da günahlarının cezasını cehennemde çekmiş olan müminlerin, içerisinde sonsuza dek kalacakları mutluluk yurdudur. </a:t>
            </a:r>
          </a:p>
        </p:txBody>
      </p:sp>
      <p:pic>
        <p:nvPicPr>
          <p:cNvPr id="4" name="Resim 3">
            <a:extLst>
              <a:ext uri="{FF2B5EF4-FFF2-40B4-BE49-F238E27FC236}">
                <a16:creationId xmlns:a16="http://schemas.microsoft.com/office/drawing/2014/main" id="{362BA67A-C20E-4ECB-9975-764AD9EB75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6591" y="803868"/>
            <a:ext cx="6825410" cy="5470750"/>
          </a:xfrm>
          <a:prstGeom prst="rect">
            <a:avLst/>
          </a:prstGeom>
        </p:spPr>
      </p:pic>
    </p:spTree>
    <p:extLst>
      <p:ext uri="{BB962C8B-B14F-4D97-AF65-F5344CB8AC3E}">
        <p14:creationId xmlns:p14="http://schemas.microsoft.com/office/powerpoint/2010/main" val="274098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997D5C5-0595-4907-B5F6-CA63CF1B78E2}"/>
              </a:ext>
            </a:extLst>
          </p:cNvPr>
          <p:cNvPicPr>
            <a:picLocks noChangeAspect="1"/>
          </p:cNvPicPr>
          <p:nvPr/>
        </p:nvPicPr>
        <p:blipFill>
          <a:blip r:embed="rId2"/>
          <a:stretch>
            <a:fillRect/>
          </a:stretch>
        </p:blipFill>
        <p:spPr>
          <a:xfrm>
            <a:off x="1571625" y="0"/>
            <a:ext cx="9048750" cy="4562475"/>
          </a:xfrm>
          <a:prstGeom prst="rect">
            <a:avLst/>
          </a:prstGeom>
        </p:spPr>
      </p:pic>
      <p:sp>
        <p:nvSpPr>
          <p:cNvPr id="2" name="Sağ Ok 1">
            <a:extLst>
              <a:ext uri="{FF2B5EF4-FFF2-40B4-BE49-F238E27FC236}">
                <a16:creationId xmlns:a16="http://schemas.microsoft.com/office/drawing/2014/main" id="{F0351A46-42DF-473B-A66F-2B0C4DBB7459}"/>
              </a:ext>
            </a:extLst>
          </p:cNvPr>
          <p:cNvSpPr/>
          <p:nvPr/>
        </p:nvSpPr>
        <p:spPr>
          <a:xfrm rot="5400000">
            <a:off x="5733608" y="-2365735"/>
            <a:ext cx="724785" cy="5456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200" dirty="0"/>
              <a:t>Cehennem</a:t>
            </a:r>
          </a:p>
        </p:txBody>
      </p:sp>
      <p:sp>
        <p:nvSpPr>
          <p:cNvPr id="3" name="Dikdörtgen: Köşeleri Yuvarlatılmış 2">
            <a:extLst>
              <a:ext uri="{FF2B5EF4-FFF2-40B4-BE49-F238E27FC236}">
                <a16:creationId xmlns:a16="http://schemas.microsoft.com/office/drawing/2014/main" id="{5B5A57D7-9425-48A3-BB69-864FE044DD20}"/>
              </a:ext>
            </a:extLst>
          </p:cNvPr>
          <p:cNvSpPr/>
          <p:nvPr/>
        </p:nvSpPr>
        <p:spPr>
          <a:xfrm>
            <a:off x="455525" y="4733351"/>
            <a:ext cx="11280950" cy="1994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İnanılması gereken şeylere inanmayan ya da inandığı halde inanmayanların hayatını sürdüren ve günahı affedilmeyen insanların ahiret aleminde cezalandırılacakları yerdir. </a:t>
            </a:r>
          </a:p>
        </p:txBody>
      </p:sp>
    </p:spTree>
    <p:extLst>
      <p:ext uri="{BB962C8B-B14F-4D97-AF65-F5344CB8AC3E}">
        <p14:creationId xmlns:p14="http://schemas.microsoft.com/office/powerpoint/2010/main" val="226294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F51A12F-AEED-46BD-BD4E-DEEF7F4A0691}"/>
              </a:ext>
            </a:extLst>
          </p:cNvPr>
          <p:cNvPicPr>
            <a:picLocks noChangeAspect="1"/>
          </p:cNvPicPr>
          <p:nvPr/>
        </p:nvPicPr>
        <p:blipFill>
          <a:blip r:embed="rId2"/>
          <a:stretch>
            <a:fillRect/>
          </a:stretch>
        </p:blipFill>
        <p:spPr>
          <a:xfrm>
            <a:off x="401934" y="-1"/>
            <a:ext cx="11424975" cy="6858001"/>
          </a:xfrm>
          <a:prstGeom prst="rect">
            <a:avLst/>
          </a:prstGeom>
        </p:spPr>
      </p:pic>
    </p:spTree>
    <p:extLst>
      <p:ext uri="{BB962C8B-B14F-4D97-AF65-F5344CB8AC3E}">
        <p14:creationId xmlns:p14="http://schemas.microsoft.com/office/powerpoint/2010/main" val="1746292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A4C2A7A-C08B-4598-B7EB-BE3004FB1E2F}"/>
              </a:ext>
            </a:extLst>
          </p:cNvPr>
          <p:cNvPicPr>
            <a:picLocks noChangeAspect="1"/>
          </p:cNvPicPr>
          <p:nvPr/>
        </p:nvPicPr>
        <p:blipFill>
          <a:blip r:embed="rId2"/>
          <a:stretch>
            <a:fillRect/>
          </a:stretch>
        </p:blipFill>
        <p:spPr>
          <a:xfrm>
            <a:off x="2524125" y="247650"/>
            <a:ext cx="7143750" cy="6610350"/>
          </a:xfrm>
          <a:prstGeom prst="rect">
            <a:avLst/>
          </a:prstGeom>
        </p:spPr>
      </p:pic>
      <p:sp>
        <p:nvSpPr>
          <p:cNvPr id="3" name="Dikdörtgen: Köşeleri Yuvarlatılmış 2">
            <a:extLst>
              <a:ext uri="{FF2B5EF4-FFF2-40B4-BE49-F238E27FC236}">
                <a16:creationId xmlns:a16="http://schemas.microsoft.com/office/drawing/2014/main" id="{19946DC0-2E9E-48AB-8F67-F5BC06B256E9}"/>
              </a:ext>
            </a:extLst>
          </p:cNvPr>
          <p:cNvSpPr/>
          <p:nvPr/>
        </p:nvSpPr>
        <p:spPr>
          <a:xfrm>
            <a:off x="2524125" y="0"/>
            <a:ext cx="7143750" cy="10651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200" dirty="0"/>
              <a:t>Kur’ân-ı Kerîm’in birçok yerinde cennet ve cehennem tasvirleri geçmektedir.</a:t>
            </a:r>
          </a:p>
        </p:txBody>
      </p:sp>
    </p:spTree>
    <p:extLst>
      <p:ext uri="{BB962C8B-B14F-4D97-AF65-F5344CB8AC3E}">
        <p14:creationId xmlns:p14="http://schemas.microsoft.com/office/powerpoint/2010/main" val="34927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a16="http://schemas.microsoft.com/office/drawing/2014/main" id="{74B6A709-2725-4984-ADD4-1C777519AF51}"/>
              </a:ext>
            </a:extLst>
          </p:cNvPr>
          <p:cNvSpPr/>
          <p:nvPr/>
        </p:nvSpPr>
        <p:spPr>
          <a:xfrm>
            <a:off x="6096001" y="771211"/>
            <a:ext cx="5995516" cy="53155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AE" sz="4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يُطَافُ عَلَيْهِمْ بِصِحَافٍ مِنْ ذَهَبٍ وَاَكْوَابٍۚ وَف۪يهَا مَا تَشْتَه۪يهِ الْاَنْفُسُ وَتَلَذُّ الْاَعْيُنُۚ وَاَنْتُمْ ف۪يهَا خَالِدُونَۚ ﴿٧١﴾  وَتِلْكَ الْجَنَّةُ الَّت۪ٓي اُو۫رِثْتُمُوهَا بِمَا كُنْتُمْ تَعْمَلُونَ ﴿٧٢﴾  لَكُمْ ف۪يهَا فَاكِهَةٌ  كَث۪يرَةٌ مِنْهَا تَأْكُلُونَ ﴿٧٣﴾ </a:t>
            </a:r>
            <a:endParaRPr lang="tr-TR" sz="4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5" name="Dikdörtgen: Köşeleri Yuvarlatılmış 4">
            <a:extLst>
              <a:ext uri="{FF2B5EF4-FFF2-40B4-BE49-F238E27FC236}">
                <a16:creationId xmlns:a16="http://schemas.microsoft.com/office/drawing/2014/main" id="{1621594A-319D-4471-A589-5146A41EB3E8}"/>
              </a:ext>
            </a:extLst>
          </p:cNvPr>
          <p:cNvSpPr/>
          <p:nvPr/>
        </p:nvSpPr>
        <p:spPr>
          <a:xfrm>
            <a:off x="100484" y="771211"/>
            <a:ext cx="5995516" cy="5315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Onlar için altın tepsiler ve kadehler dolaştırılır. Canlarının istediği ve gözlerinin hoşlandığı her şey oradadır. Siz orada ebedî olarak kalacaksınız. İşte, bu yapmakta olduklarınıza karşılık size </a:t>
            </a:r>
            <a:r>
              <a:rPr lang="tr-TR" sz="3200" dirty="0" err="1"/>
              <a:t>mîras</a:t>
            </a:r>
            <a:r>
              <a:rPr lang="tr-TR" sz="3200" dirty="0"/>
              <a:t> verilen cennettir. Orada sizin için bol bol meyve var, onlardan yersiniz. </a:t>
            </a:r>
            <a:r>
              <a:rPr lang="tr-TR" sz="2400" dirty="0"/>
              <a:t>(</a:t>
            </a:r>
            <a:r>
              <a:rPr lang="tr-TR" sz="2400" dirty="0" err="1"/>
              <a:t>Zuhruf</a:t>
            </a:r>
            <a:r>
              <a:rPr lang="tr-TR" sz="2400" dirty="0"/>
              <a:t>, 71-73) </a:t>
            </a:r>
            <a:endParaRPr lang="tr-TR" sz="3200" dirty="0"/>
          </a:p>
        </p:txBody>
      </p:sp>
    </p:spTree>
    <p:extLst>
      <p:ext uri="{BB962C8B-B14F-4D97-AF65-F5344CB8AC3E}">
        <p14:creationId xmlns:p14="http://schemas.microsoft.com/office/powerpoint/2010/main" val="94667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12185</TotalTime>
  <Words>308</Words>
  <Application>Microsoft Office PowerPoint</Application>
  <PresentationFormat>Geniş ekran</PresentationFormat>
  <Paragraphs>32</Paragraphs>
  <Slides>34</Slides>
  <Notes>0</Notes>
  <HiddenSlides>0</HiddenSlides>
  <MMClips>6</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34</vt:i4>
      </vt:variant>
    </vt:vector>
  </HeadingPairs>
  <TitlesOfParts>
    <vt:vector size="39" baseType="lpstr">
      <vt:lpstr>Calibri</vt:lpstr>
      <vt:lpstr>Gill Sans MT</vt:lpstr>
      <vt:lpstr>Shaikh Hamdullah Mushaf</vt:lpstr>
      <vt:lpstr>Wingdings 2</vt:lpstr>
      <vt:lpstr>Kar Payı</vt:lpstr>
      <vt:lpstr>Ahiret Alemi</vt:lpstr>
      <vt:lpstr>Neler öğreneceğiz?</vt:lpstr>
      <vt:lpstr>Cennet ve Cehennem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591</cp:revision>
  <dcterms:created xsi:type="dcterms:W3CDTF">2019-07-15T06:01:13Z</dcterms:created>
  <dcterms:modified xsi:type="dcterms:W3CDTF">2021-08-20T20:13:06Z</dcterms:modified>
</cp:coreProperties>
</file>