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08" r:id="rId2"/>
    <p:sldId id="315" r:id="rId3"/>
    <p:sldId id="766" r:id="rId4"/>
    <p:sldId id="765" r:id="rId5"/>
    <p:sldId id="767" r:id="rId6"/>
    <p:sldId id="768" r:id="rId7"/>
    <p:sldId id="764" r:id="rId8"/>
    <p:sldId id="770" r:id="rId9"/>
    <p:sldId id="769" r:id="rId10"/>
    <p:sldId id="771" r:id="rId11"/>
    <p:sldId id="773" r:id="rId12"/>
    <p:sldId id="774" r:id="rId13"/>
    <p:sldId id="772" r:id="rId14"/>
    <p:sldId id="775" r:id="rId15"/>
    <p:sldId id="671" r:id="rId16"/>
    <p:sldId id="776" r:id="rId17"/>
    <p:sldId id="777" r:id="rId18"/>
    <p:sldId id="780" r:id="rId19"/>
    <p:sldId id="778" r:id="rId20"/>
    <p:sldId id="781" r:id="rId21"/>
    <p:sldId id="779" r:id="rId22"/>
    <p:sldId id="782" r:id="rId23"/>
    <p:sldId id="783" r:id="rId24"/>
    <p:sldId id="672" r:id="rId25"/>
    <p:sldId id="784" r:id="rId26"/>
    <p:sldId id="788" r:id="rId27"/>
    <p:sldId id="789" r:id="rId28"/>
    <p:sldId id="785" r:id="rId29"/>
    <p:sldId id="260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 custT="1"/>
      <dgm:spPr/>
      <dgm:t>
        <a:bodyPr/>
        <a:lstStyle/>
        <a:p>
          <a:r>
            <a:rPr lang="tr-TR" sz="3600" dirty="0"/>
            <a:t>Ahirete giden yoldaki konaklama yerlerinden ilkidir. Kişi ondan sağ salim kurtulursa sonrası daha kolay olur. Eğer kurtulamazsa sonrası daha çetin geçer. </a:t>
          </a:r>
        </a:p>
        <a:p>
          <a:r>
            <a:rPr lang="tr-TR" sz="3600" dirty="0"/>
            <a:t>(</a:t>
          </a:r>
          <a:r>
            <a:rPr lang="tr-TR" sz="3600" dirty="0" err="1"/>
            <a:t>İbn</a:t>
          </a:r>
          <a:r>
            <a:rPr lang="tr-TR" sz="3600" dirty="0"/>
            <a:t> </a:t>
          </a:r>
          <a:r>
            <a:rPr lang="tr-TR" sz="3600" dirty="0" err="1"/>
            <a:t>Mace</a:t>
          </a:r>
          <a:r>
            <a:rPr lang="tr-TR" sz="3600" dirty="0"/>
            <a:t>, Sünen, </a:t>
          </a:r>
          <a:r>
            <a:rPr lang="tr-TR" sz="3600" dirty="0" err="1"/>
            <a:t>Zühd</a:t>
          </a:r>
          <a:r>
            <a:rPr lang="tr-TR" sz="3600" dirty="0"/>
            <a:t>, 32)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Kabir,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 custScaleX="85690" custScaleY="49766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 custScaleX="188433" custScaleY="74949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8548" y="530866"/>
          <a:ext cx="5632938" cy="1635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Kabir,</a:t>
          </a:r>
        </a:p>
      </dsp:txBody>
      <dsp:txXfrm>
        <a:off x="56456" y="578774"/>
        <a:ext cx="5537122" cy="1539898"/>
      </dsp:txXfrm>
    </dsp:sp>
    <dsp:sp modelId="{F39E3C6E-2695-47A2-9BD4-85C929E9EB8C}">
      <dsp:nvSpPr>
        <dsp:cNvPr id="0" name=""/>
        <dsp:cNvSpPr/>
      </dsp:nvSpPr>
      <dsp:spPr>
        <a:xfrm>
          <a:off x="571842" y="2166581"/>
          <a:ext cx="563293" cy="2053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419"/>
              </a:lnTo>
              <a:lnTo>
                <a:pt x="563293" y="205341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1135136" y="2988284"/>
          <a:ext cx="9909502" cy="246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Ahirete giden yoldaki konaklama yerlerinden ilkidir. Kişi ondan sağ salim kurtulursa sonrası daha kolay olur. Eğer kurtulamazsa sonrası daha çetin geçer.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(</a:t>
          </a:r>
          <a:r>
            <a:rPr lang="tr-TR" sz="3600" kern="1200" dirty="0" err="1"/>
            <a:t>İbn</a:t>
          </a:r>
          <a:r>
            <a:rPr lang="tr-TR" sz="3600" kern="1200" dirty="0"/>
            <a:t> </a:t>
          </a:r>
          <a:r>
            <a:rPr lang="tr-TR" sz="3600" kern="1200" dirty="0" err="1"/>
            <a:t>Mace</a:t>
          </a:r>
          <a:r>
            <a:rPr lang="tr-TR" sz="3600" kern="1200" dirty="0"/>
            <a:t>, Sünen, </a:t>
          </a:r>
          <a:r>
            <a:rPr lang="tr-TR" sz="3600" kern="1200" dirty="0" err="1"/>
            <a:t>Zühd</a:t>
          </a:r>
          <a:r>
            <a:rPr lang="tr-TR" sz="3600" kern="1200" dirty="0"/>
            <a:t>, 32)</a:t>
          </a:r>
        </a:p>
      </dsp:txBody>
      <dsp:txXfrm>
        <a:off x="1207287" y="3060435"/>
        <a:ext cx="9765200" cy="2319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64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"İnsanoğlu öldüğü zaman, bütün amellerinin sevabı da sona erer. Şu üç şey bundan müstesnadır: Sadaka-i </a:t>
            </a:r>
            <a:r>
              <a:rPr lang="tr-TR" dirty="0" err="1"/>
              <a:t>câriye</a:t>
            </a:r>
            <a:r>
              <a:rPr lang="tr-TR" dirty="0"/>
              <a:t>, istifade edilen ilim, kendisine dua eden hayırlı </a:t>
            </a:r>
            <a:r>
              <a:rPr lang="tr-TR" dirty="0" err="1"/>
              <a:t>evlat.«Müslim</a:t>
            </a:r>
            <a:r>
              <a:rPr lang="tr-TR" dirty="0"/>
              <a:t>, </a:t>
            </a:r>
            <a:r>
              <a:rPr lang="tr-TR" dirty="0" err="1"/>
              <a:t>Vasiyyet</a:t>
            </a:r>
            <a:r>
              <a:rPr lang="tr-TR" dirty="0"/>
              <a:t> 14. Ayrıca bk. </a:t>
            </a:r>
            <a:r>
              <a:rPr lang="tr-TR" dirty="0" err="1"/>
              <a:t>Ebû</a:t>
            </a:r>
            <a:r>
              <a:rPr lang="tr-TR" dirty="0"/>
              <a:t> </a:t>
            </a:r>
            <a:r>
              <a:rPr lang="tr-TR" dirty="0" err="1"/>
              <a:t>Dâvûd</a:t>
            </a:r>
            <a:r>
              <a:rPr lang="tr-TR" dirty="0"/>
              <a:t>, </a:t>
            </a:r>
            <a:r>
              <a:rPr lang="tr-TR" dirty="0" err="1"/>
              <a:t>Vasâya</a:t>
            </a:r>
            <a:r>
              <a:rPr lang="tr-TR" dirty="0"/>
              <a:t> 14; </a:t>
            </a:r>
            <a:r>
              <a:rPr lang="tr-TR" dirty="0" err="1"/>
              <a:t>Tirmizi</a:t>
            </a:r>
            <a:r>
              <a:rPr lang="tr-TR" dirty="0"/>
              <a:t>, Ahkâm 36; </a:t>
            </a:r>
            <a:r>
              <a:rPr lang="tr-TR" dirty="0" err="1"/>
              <a:t>Nesâî</a:t>
            </a:r>
            <a:r>
              <a:rPr lang="tr-TR" dirty="0"/>
              <a:t>, </a:t>
            </a:r>
            <a:r>
              <a:rPr lang="tr-TR" dirty="0" err="1"/>
              <a:t>Vasâyâ</a:t>
            </a:r>
            <a:r>
              <a:rPr lang="tr-TR" dirty="0"/>
              <a:t> 8.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85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9.08.2021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fPI4CLnzao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Qp6-UltJU4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xAFij7cf7Y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1yFJkIngqo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522128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Ahiret Alemi</a:t>
            </a:r>
            <a:b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Ölüm, Kabir ve Berzah</a:t>
            </a:r>
            <a:endParaRPr lang="tr-TR" sz="96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B04BE2A-E653-4F4E-9B0A-F7A21DC66556}"/>
              </a:ext>
            </a:extLst>
          </p:cNvPr>
          <p:cNvSpPr txBox="1"/>
          <p:nvPr/>
        </p:nvSpPr>
        <p:spPr>
          <a:xfrm>
            <a:off x="3459146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https://www.youtube.com/watch?v=5fPI4CLnzao</a:t>
            </a:r>
          </a:p>
        </p:txBody>
      </p:sp>
      <p:pic>
        <p:nvPicPr>
          <p:cNvPr id="2" name="Çevrimiçi Medya 1" title="ÖLÜM GÜZEL ŞEY - NECİP FAZIL KISAKÜREK">
            <a:hlinkClick r:id="" action="ppaction://media"/>
            <a:extLst>
              <a:ext uri="{FF2B5EF4-FFF2-40B4-BE49-F238E27FC236}">
                <a16:creationId xmlns:a16="http://schemas.microsoft.com/office/drawing/2014/main" id="{820D018C-831B-49DC-AFAC-4E4EF569E4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3816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E767699-D052-4601-B75A-32F53096E7A0}"/>
              </a:ext>
            </a:extLst>
          </p:cNvPr>
          <p:cNvSpPr/>
          <p:nvPr/>
        </p:nvSpPr>
        <p:spPr>
          <a:xfrm>
            <a:off x="132304" y="100484"/>
            <a:ext cx="11927392" cy="89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Her canlı gibi muhakkak insan da bir gün ölecektir.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E7A0063-6019-4874-9AC8-C973B1CD4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0826"/>
            <a:ext cx="5647174" cy="564717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25A5BCD-0D5B-4211-8021-946274A02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3251" y="1210826"/>
            <a:ext cx="6216445" cy="56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BC50319-BBDB-42EA-A98A-E2B2D9BB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99" y="747534"/>
            <a:ext cx="10349802" cy="53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076946B-1B10-4671-BD73-DB4A272A3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8015031-E324-4EBE-AB0D-9ACDCAA6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641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7D7F461-EC29-43EF-8C7A-E3EA6D71059A}"/>
              </a:ext>
            </a:extLst>
          </p:cNvPr>
          <p:cNvSpPr/>
          <p:nvPr/>
        </p:nvSpPr>
        <p:spPr>
          <a:xfrm>
            <a:off x="2924069" y="110533"/>
            <a:ext cx="9267931" cy="1607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Kıştan sonra nasıl ki ilk bahar ile doğa canlanıyorsa insan da muhakkak bir gün ölecek ve ahirette tekrar dirilecektir. Dolayısıyla insan bunun bilincinde bir hayat yaşamalıdır.  </a:t>
            </a:r>
          </a:p>
        </p:txBody>
      </p:sp>
    </p:spTree>
    <p:extLst>
      <p:ext uri="{BB962C8B-B14F-4D97-AF65-F5344CB8AC3E}">
        <p14:creationId xmlns:p14="http://schemas.microsoft.com/office/powerpoint/2010/main" val="17700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«Sadaka-i cariye» bırakmalı insan ölmeden…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D7B1567-3137-4E84-A8E8-78AA3B6346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282" y="4377366"/>
            <a:ext cx="2256620" cy="202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F1BFA5C-0B58-47CD-AAD2-9129FE06D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05" y="580292"/>
            <a:ext cx="11234590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A78D3A7-E6FD-40FC-9461-BC066CD3D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9293" y="0"/>
            <a:ext cx="7313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1FBADE3-EAF3-419A-B66D-E8C96081D733}"/>
              </a:ext>
            </a:extLst>
          </p:cNvPr>
          <p:cNvSpPr txBox="1"/>
          <p:nvPr/>
        </p:nvSpPr>
        <p:spPr>
          <a:xfrm>
            <a:off x="3489290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https://www.youtube.com/watch?v=MQp6-UltJU4</a:t>
            </a:r>
          </a:p>
        </p:txBody>
      </p:sp>
      <p:pic>
        <p:nvPicPr>
          <p:cNvPr id="2" name="Çevrimiçi Medya 1" title="Fikrimin İnce Gülü | Flüt Solo - Mustafa Tuna">
            <a:hlinkClick r:id="" action="ppaction://media"/>
            <a:extLst>
              <a:ext uri="{FF2B5EF4-FFF2-40B4-BE49-F238E27FC236}">
                <a16:creationId xmlns:a16="http://schemas.microsoft.com/office/drawing/2014/main" id="{7AFDE1F6-5815-4868-8851-F8FF76CE56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140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2D815DF-47C5-4BC0-973B-37018A014EB9}"/>
              </a:ext>
            </a:extLst>
          </p:cNvPr>
          <p:cNvSpPr txBox="1"/>
          <p:nvPr/>
        </p:nvSpPr>
        <p:spPr>
          <a:xfrm>
            <a:off x="3048838" y="7156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https://www.youtube.com/watch?v=4xAFij7cf7Y</a:t>
            </a:r>
          </a:p>
        </p:txBody>
      </p:sp>
      <p:pic>
        <p:nvPicPr>
          <p:cNvPr id="2" name="Çevrimiçi Medya 1" title="Geldi Geçti Ömrüm Benim - Yunus Emre hz. - Şiir">
            <a:hlinkClick r:id="" action="ppaction://media"/>
            <a:extLst>
              <a:ext uri="{FF2B5EF4-FFF2-40B4-BE49-F238E27FC236}">
                <a16:creationId xmlns:a16="http://schemas.microsoft.com/office/drawing/2014/main" id="{81E013DD-ABB1-4848-B7D0-A8E8AEAD47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473" y="440899"/>
            <a:ext cx="11357701" cy="64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Dünya hayatı ile ahiret hayatı arasında ilişki kurar.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19053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13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Kabir ve Berzah</a:t>
            </a:r>
          </a:p>
        </p:txBody>
      </p:sp>
    </p:spTree>
    <p:extLst>
      <p:ext uri="{BB962C8B-B14F-4D97-AF65-F5344CB8AC3E}">
        <p14:creationId xmlns:p14="http://schemas.microsoft.com/office/powerpoint/2010/main" val="13525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71BEB02-69E2-4259-81AF-BEBE7F8CD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3038"/>
            <a:ext cx="12192000" cy="41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334758-AFAA-4C54-9720-8EEC595F5D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8283"/>
            <a:ext cx="12192000" cy="42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1C59D29-D1B9-4685-937E-4E15F2DBBFE9}"/>
              </a:ext>
            </a:extLst>
          </p:cNvPr>
          <p:cNvSpPr txBox="1"/>
          <p:nvPr/>
        </p:nvSpPr>
        <p:spPr>
          <a:xfrm>
            <a:off x="3048838" y="8161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https://www.youtube.com/watch?v=Q1yFJkIngqo</a:t>
            </a:r>
          </a:p>
        </p:txBody>
      </p:sp>
      <p:pic>
        <p:nvPicPr>
          <p:cNvPr id="2" name="Çevrimiçi Medya 1" title="Mü'minûn Suresi 99-100 Ayet Tesfiri - Ömür Sermayesi">
            <a:hlinkClick r:id="" action="ppaction://media"/>
            <a:extLst>
              <a:ext uri="{FF2B5EF4-FFF2-40B4-BE49-F238E27FC236}">
                <a16:creationId xmlns:a16="http://schemas.microsoft.com/office/drawing/2014/main" id="{EC1C35EE-D392-43E5-AA48-C135A33F04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4366" y="450948"/>
            <a:ext cx="11339915" cy="64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714291"/>
              </p:ext>
            </p:extLst>
          </p:nvPr>
        </p:nvGraphicFramePr>
        <p:xfrm>
          <a:off x="381836" y="759860"/>
          <a:ext cx="11053188" cy="598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B27E9C-DDF8-435F-A801-4987E40DF4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4530"/>
            <a:ext cx="12192000" cy="42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A58ECC-7090-41CC-AEF5-FC170BCA7C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3398"/>
            <a:ext cx="12192000" cy="29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B37D633-32F0-4B72-8F91-F50E42916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4" y="3967"/>
            <a:ext cx="11394830" cy="6854033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5447C10-24B8-4840-8A72-05EA2D7A7AC8}"/>
              </a:ext>
            </a:extLst>
          </p:cNvPr>
          <p:cNvSpPr/>
          <p:nvPr/>
        </p:nvSpPr>
        <p:spPr>
          <a:xfrm>
            <a:off x="961290" y="5255286"/>
            <a:ext cx="10269417" cy="11607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Kabir hayatımız dünya hayatımıza göre şekillenecektir. </a:t>
            </a:r>
          </a:p>
          <a:p>
            <a:pPr algn="ctr"/>
            <a:r>
              <a:rPr lang="tr-TR" sz="3600" dirty="0"/>
              <a:t>Ya cennet bahçelerinden bir bahçe ya da ….</a:t>
            </a:r>
          </a:p>
        </p:txBody>
      </p:sp>
    </p:spTree>
    <p:extLst>
      <p:ext uri="{BB962C8B-B14F-4D97-AF65-F5344CB8AC3E}">
        <p14:creationId xmlns:p14="http://schemas.microsoft.com/office/powerpoint/2010/main" val="22794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EC796A0-D98C-4DDA-92C8-6BB81F27F4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911469"/>
            <a:ext cx="6096000" cy="50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09.08.2021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979517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Ahiret Alemi</a:t>
            </a:r>
          </a:p>
        </p:txBody>
      </p:sp>
    </p:spTree>
    <p:extLst>
      <p:ext uri="{BB962C8B-B14F-4D97-AF65-F5344CB8AC3E}">
        <p14:creationId xmlns:p14="http://schemas.microsoft.com/office/powerpoint/2010/main" val="38882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3C716EA-2633-4FA0-B239-8DD8479EDA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39521"/>
            <a:ext cx="12192001" cy="5918479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9946DC0-2E9E-48AB-8F67-F5BC06B256E9}"/>
              </a:ext>
            </a:extLst>
          </p:cNvPr>
          <p:cNvSpPr/>
          <p:nvPr/>
        </p:nvSpPr>
        <p:spPr>
          <a:xfrm>
            <a:off x="0" y="0"/>
            <a:ext cx="12192000" cy="93952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Mümin olabilmenin şartlarından bir tanesi de ahirete şüphesiz inanmaktır.</a:t>
            </a:r>
          </a:p>
        </p:txBody>
      </p:sp>
    </p:spTree>
    <p:extLst>
      <p:ext uri="{BB962C8B-B14F-4D97-AF65-F5344CB8AC3E}">
        <p14:creationId xmlns:p14="http://schemas.microsoft.com/office/powerpoint/2010/main" val="3492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AAF7873-31C3-456D-A028-176C3C009312}"/>
              </a:ext>
            </a:extLst>
          </p:cNvPr>
          <p:cNvSpPr/>
          <p:nvPr/>
        </p:nvSpPr>
        <p:spPr>
          <a:xfrm>
            <a:off x="956268" y="361740"/>
            <a:ext cx="10279463" cy="87420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Ahireti inkar etmek doğru yoldan çıkmak demektir.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160ACF-3C44-43B4-A3B8-D874D1BC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523"/>
            <a:ext cx="12192000" cy="46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>
            <a:extLst>
              <a:ext uri="{FF2B5EF4-FFF2-40B4-BE49-F238E27FC236}">
                <a16:creationId xmlns:a16="http://schemas.microsoft.com/office/drawing/2014/main" id="{1F32061D-39A0-4221-B9C8-7DE4CECACA92}"/>
              </a:ext>
            </a:extLst>
          </p:cNvPr>
          <p:cNvSpPr/>
          <p:nvPr/>
        </p:nvSpPr>
        <p:spPr>
          <a:xfrm rot="5400000">
            <a:off x="7145818" y="-1617182"/>
            <a:ext cx="2415423" cy="7676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3200" dirty="0"/>
              <a:t>Ahiret hayatı bir süreçtir ve belli aşamaları vardır.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E412F58-B169-4961-ADF0-59E78E36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6" y="2149222"/>
            <a:ext cx="4267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ACE462C-489B-4900-99EA-592A5D8A58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19053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13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Ölüm</a:t>
            </a:r>
          </a:p>
        </p:txBody>
      </p:sp>
    </p:spTree>
    <p:extLst>
      <p:ext uri="{BB962C8B-B14F-4D97-AF65-F5344CB8AC3E}">
        <p14:creationId xmlns:p14="http://schemas.microsoft.com/office/powerpoint/2010/main" val="25909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B9CCA4E-7CBE-4499-88B8-EEDE81AB477B}"/>
              </a:ext>
            </a:extLst>
          </p:cNvPr>
          <p:cNvSpPr/>
          <p:nvPr/>
        </p:nvSpPr>
        <p:spPr>
          <a:xfrm>
            <a:off x="80386" y="1672474"/>
            <a:ext cx="5275385" cy="3989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Bitkilerden hayvanlara kadar hayat sahibi bütün canlılar bir gün muhakkak ölecektir. Bu kaçınılmaz bir sondur. Nitekim ölüm, dünya hayatının en bariz bir gerçeğidir.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05F211-CE39-415D-A2B5-09BCB2A96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59" y="1672474"/>
            <a:ext cx="6675456" cy="39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11790</TotalTime>
  <Words>290</Words>
  <Application>Microsoft Office PowerPoint</Application>
  <PresentationFormat>Geniş ekran</PresentationFormat>
  <Paragraphs>27</Paragraphs>
  <Slides>29</Slides>
  <Notes>2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Calibri</vt:lpstr>
      <vt:lpstr>Gill Sans MT</vt:lpstr>
      <vt:lpstr>Wingdings 2</vt:lpstr>
      <vt:lpstr>Kar Payı</vt:lpstr>
      <vt:lpstr>Ahiret Alemi Ölüm, Kabir ve Berzah</vt:lpstr>
      <vt:lpstr>Neler öğreneceğiz?</vt:lpstr>
      <vt:lpstr>Ahiret Alemi</vt:lpstr>
      <vt:lpstr>PowerPoint Sunusu</vt:lpstr>
      <vt:lpstr>PowerPoint Sunusu</vt:lpstr>
      <vt:lpstr>PowerPoint Sunusu</vt:lpstr>
      <vt:lpstr>PowerPoint Sunusu</vt:lpstr>
      <vt:lpstr>Ölüm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Kabir ve Berzah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585</cp:revision>
  <dcterms:created xsi:type="dcterms:W3CDTF">2019-07-15T06:01:13Z</dcterms:created>
  <dcterms:modified xsi:type="dcterms:W3CDTF">2021-08-09T18:26:36Z</dcterms:modified>
</cp:coreProperties>
</file>