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8" r:id="rId2"/>
    <p:sldId id="720" r:id="rId3"/>
    <p:sldId id="315" r:id="rId4"/>
    <p:sldId id="760" r:id="rId5"/>
    <p:sldId id="764" r:id="rId6"/>
    <p:sldId id="765" r:id="rId7"/>
    <p:sldId id="766" r:id="rId8"/>
    <p:sldId id="767" r:id="rId9"/>
    <p:sldId id="787" r:id="rId10"/>
    <p:sldId id="769" r:id="rId11"/>
    <p:sldId id="710" r:id="rId12"/>
    <p:sldId id="768" r:id="rId13"/>
    <p:sldId id="770" r:id="rId14"/>
    <p:sldId id="779" r:id="rId15"/>
    <p:sldId id="772" r:id="rId16"/>
    <p:sldId id="788" r:id="rId17"/>
    <p:sldId id="773" r:id="rId18"/>
    <p:sldId id="774" r:id="rId19"/>
    <p:sldId id="786" r:id="rId20"/>
    <p:sldId id="771" r:id="rId21"/>
    <p:sldId id="776" r:id="rId22"/>
    <p:sldId id="777" r:id="rId23"/>
    <p:sldId id="775" r:id="rId24"/>
    <p:sldId id="778" r:id="rId25"/>
    <p:sldId id="789" r:id="rId26"/>
    <p:sldId id="781" r:id="rId27"/>
    <p:sldId id="780" r:id="rId28"/>
    <p:sldId id="782" r:id="rId29"/>
    <p:sldId id="784" r:id="rId30"/>
    <p:sldId id="783" r:id="rId31"/>
    <p:sldId id="785" r:id="rId32"/>
    <p:sldId id="730" r:id="rId33"/>
    <p:sldId id="260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98" d="100"/>
          <a:sy n="98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9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7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nxfd9tthIo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RZXnL1LA1E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CfAjngekbs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KJjObwOKs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009662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54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Ahirete Uğurlama</a:t>
            </a:r>
            <a:r>
              <a:rPr lang="tr-TR" sz="5400" cap="none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tr-TR" sz="5400" cap="none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4400" cap="none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Taziye</a:t>
            </a:r>
            <a:r>
              <a:rPr lang="tr-TR" sz="44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Kuran Okumak, Dua etmek, Hayır Yapmak</a:t>
            </a:r>
            <a:endParaRPr lang="tr-TR" sz="54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049855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KUR’ÂN OKUMAK</a:t>
            </a:r>
            <a:endParaRPr lang="tr-TR" sz="115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1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154076" y="1308798"/>
            <a:ext cx="6015612" cy="3856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Kur’ân okumak başlı başına bir ibadettir. Bununla birlikte bizler hem dinimizin ilkelerini anlayıp yaşamak hem de ölmüşlerimizi hayırla anmak için Kur’ân okuruz. Okuduğumuz </a:t>
            </a:r>
            <a:r>
              <a:rPr lang="tr-TR" sz="3200" dirty="0" err="1"/>
              <a:t>Kur’ân'ın</a:t>
            </a:r>
            <a:r>
              <a:rPr lang="tr-TR" sz="3200" dirty="0"/>
              <a:t> sevabını da yakınlarımıza bağışlarız.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A84051F-7DA9-4993-A2B4-BB82DAAED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23" y="1308797"/>
            <a:ext cx="5931878" cy="38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7885BBF-E1E3-4585-A6B0-8C5CBAB6A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513" y="0"/>
            <a:ext cx="7476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0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70788DF-EEBA-4B0A-B752-F00A5F63A7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532" y="0"/>
            <a:ext cx="7488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8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A136FD-8083-4C1B-A232-59EC28CF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934"/>
            <a:ext cx="12192000" cy="63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21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6EBEE57-FE7C-46A2-90E5-650970F755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0"/>
            <a:ext cx="7673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2E4AD98-1996-46CE-A64B-F2923F42096F}"/>
              </a:ext>
            </a:extLst>
          </p:cNvPr>
          <p:cNvSpPr txBox="1"/>
          <p:nvPr/>
        </p:nvSpPr>
        <p:spPr>
          <a:xfrm>
            <a:off x="3048838" y="121809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https://www.youtube.com/watch?v=Nnxfd9tthIo</a:t>
            </a:r>
          </a:p>
        </p:txBody>
      </p:sp>
      <p:pic>
        <p:nvPicPr>
          <p:cNvPr id="2" name="Çevrimiçi Medya 1" title="Mehmet Akif Ersoy / Kuran'a Hitap Şiiri / #KıyamŞiir">
            <a:hlinkClick r:id="" action="ppaction://media"/>
            <a:extLst>
              <a:ext uri="{FF2B5EF4-FFF2-40B4-BE49-F238E27FC236}">
                <a16:creationId xmlns:a16="http://schemas.microsoft.com/office/drawing/2014/main" id="{A9FC7E35-F1DA-4247-8E45-7EE7A2AA8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198" y="491141"/>
            <a:ext cx="11274251" cy="63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03980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DUA ETMEK</a:t>
            </a:r>
            <a:endParaRPr lang="tr-TR" sz="96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2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73688" y="261256"/>
            <a:ext cx="12034575" cy="1085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Dua, hem ibadettir, hem de Peygamberimizin sünnetidir. Dua, kul ile Rabbi arasındaki iletişim yoludur.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066571D-5021-409E-B91D-285514059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559" y="1578974"/>
            <a:ext cx="5817704" cy="501777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B952167-F288-4E3C-AC7B-944960578F91}"/>
              </a:ext>
            </a:extLst>
          </p:cNvPr>
          <p:cNvSpPr/>
          <p:nvPr/>
        </p:nvSpPr>
        <p:spPr>
          <a:xfrm>
            <a:off x="73688" y="1578973"/>
            <a:ext cx="6017287" cy="5017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Kişi hem kendisi hem de başkası için her zaman ve her yerde dua edebilir. Hatta ölmüş yakınlarımız için dahi dua edebiliriz. Onun için mağfiret dileyebiliriz.</a:t>
            </a:r>
          </a:p>
        </p:txBody>
      </p:sp>
    </p:spTree>
    <p:extLst>
      <p:ext uri="{BB962C8B-B14F-4D97-AF65-F5344CB8AC3E}">
        <p14:creationId xmlns:p14="http://schemas.microsoft.com/office/powerpoint/2010/main" val="7882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9855857-2CD9-4A48-9311-874C77A56960}"/>
              </a:ext>
            </a:extLst>
          </p:cNvPr>
          <p:cNvSpPr txBox="1"/>
          <p:nvPr/>
        </p:nvSpPr>
        <p:spPr>
          <a:xfrm>
            <a:off x="3048838" y="9166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https://www.youtube.com/watch?v=wRZXnL1LA1E</a:t>
            </a:r>
          </a:p>
        </p:txBody>
      </p:sp>
      <p:pic>
        <p:nvPicPr>
          <p:cNvPr id="2" name="Çevrimiçi Medya 1" title="Vefat eden kimse için okunan Kur'an kişinin azabını hafifletir mi?">
            <a:hlinkClick r:id="" action="ppaction://media"/>
            <a:extLst>
              <a:ext uri="{FF2B5EF4-FFF2-40B4-BE49-F238E27FC236}">
                <a16:creationId xmlns:a16="http://schemas.microsoft.com/office/drawing/2014/main" id="{3E9A00DB-52C0-4394-B959-14D91C62F5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2078" y="459662"/>
            <a:ext cx="11324492" cy="63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049855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TAZİYE</a:t>
            </a:r>
            <a:endParaRPr lang="tr-TR" sz="115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E45C35B-B623-49C0-9EC5-E2281D79C3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032" y="0"/>
            <a:ext cx="5693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152342" y="282038"/>
            <a:ext cx="12034575" cy="1775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Peygamber Efendimiz (</a:t>
            </a:r>
            <a:r>
              <a:rPr lang="tr-TR" sz="3200" dirty="0" err="1"/>
              <a:t>s.a.v</a:t>
            </a:r>
            <a:r>
              <a:rPr lang="tr-TR" sz="3200" dirty="0"/>
              <a:t>.) sık sık kabir ziyaretinde bulunmuş, ölen müminler için dua etmiştir. Onlar için Allah’tan mağfiret ve hayır dilemiştir.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0AEFF49-4910-4509-AD35-A95DBF0044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74" y="2696841"/>
            <a:ext cx="5334647" cy="26584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199374C-4F5F-44CE-9BDD-D52F8D46C0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913" y="2696840"/>
            <a:ext cx="5938633" cy="26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412FC1A-F986-4359-9309-5D5B1A0C5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192052"/>
            <a:ext cx="8248650" cy="3343275"/>
          </a:xfrm>
          <a:prstGeom prst="rect">
            <a:avLst/>
          </a:prstGeom>
        </p:spPr>
      </p:pic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D25893E7-2A48-4434-9FF3-72C9B883E087}"/>
              </a:ext>
            </a:extLst>
          </p:cNvPr>
          <p:cNvSpPr/>
          <p:nvPr/>
        </p:nvSpPr>
        <p:spPr>
          <a:xfrm>
            <a:off x="770374" y="4672483"/>
            <a:ext cx="10651252" cy="187119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“Selâm size, ey bu </a:t>
            </a:r>
            <a:r>
              <a:rPr lang="tr-TR" sz="3600" dirty="0" err="1"/>
              <a:t>diyârın</a:t>
            </a:r>
            <a:r>
              <a:rPr lang="tr-TR" sz="3600" dirty="0"/>
              <a:t> </a:t>
            </a:r>
            <a:r>
              <a:rPr lang="tr-TR" sz="3600" dirty="0" err="1"/>
              <a:t>mü’min</a:t>
            </a:r>
            <a:r>
              <a:rPr lang="tr-TR" sz="3600" dirty="0"/>
              <a:t> ve </a:t>
            </a:r>
            <a:r>
              <a:rPr lang="tr-TR" sz="3600" dirty="0" err="1"/>
              <a:t>müslim</a:t>
            </a:r>
            <a:r>
              <a:rPr lang="tr-TR" sz="3600" dirty="0"/>
              <a:t> halkı! İnşallah yakında biz de aranıza katılacağız. Allah’ın bizi de sizi de bağışlamasını dilerim.” </a:t>
            </a:r>
            <a:r>
              <a:rPr lang="tr-TR" sz="1600" dirty="0"/>
              <a:t>(Müslim, </a:t>
            </a:r>
            <a:r>
              <a:rPr lang="tr-TR" sz="1600" dirty="0" err="1"/>
              <a:t>Cenâiz</a:t>
            </a:r>
            <a:r>
              <a:rPr lang="tr-TR" sz="1600" dirty="0"/>
              <a:t> 104. </a:t>
            </a:r>
            <a:r>
              <a:rPr lang="tr-TR" sz="1600" dirty="0" err="1"/>
              <a:t>İbni</a:t>
            </a:r>
            <a:r>
              <a:rPr lang="tr-TR" sz="1600" dirty="0"/>
              <a:t> </a:t>
            </a:r>
            <a:r>
              <a:rPr lang="tr-TR" sz="1600" dirty="0" err="1"/>
              <a:t>Mâce</a:t>
            </a:r>
            <a:r>
              <a:rPr lang="tr-TR" sz="1600" dirty="0"/>
              <a:t>, </a:t>
            </a:r>
            <a:r>
              <a:rPr lang="tr-TR" sz="1600" dirty="0" err="1"/>
              <a:t>Cenâiz</a:t>
            </a:r>
            <a:r>
              <a:rPr lang="tr-TR" sz="1600" dirty="0"/>
              <a:t> 36.)</a:t>
            </a:r>
            <a:endParaRPr lang="tr-TR" sz="3600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CA3957A-CD32-4D08-9018-9BE0CB443271}"/>
              </a:ext>
            </a:extLst>
          </p:cNvPr>
          <p:cNvSpPr/>
          <p:nvPr/>
        </p:nvSpPr>
        <p:spPr>
          <a:xfrm>
            <a:off x="78712" y="207998"/>
            <a:ext cx="12034575" cy="863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 (</a:t>
            </a:r>
            <a:r>
              <a:rPr lang="tr-TR" sz="3600" dirty="0" err="1"/>
              <a:t>s.a.v</a:t>
            </a:r>
            <a:r>
              <a:rPr lang="tr-TR" sz="3600" dirty="0"/>
              <a:t>.)’in kabir ziyaretinde yaptığı dua:</a:t>
            </a:r>
          </a:p>
        </p:txBody>
      </p:sp>
    </p:spTree>
    <p:extLst>
      <p:ext uri="{BB962C8B-B14F-4D97-AF65-F5344CB8AC3E}">
        <p14:creationId xmlns:p14="http://schemas.microsoft.com/office/powerpoint/2010/main" val="13587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3B3C2B7-02D7-4640-9296-7C59C34A48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39" y="0"/>
            <a:ext cx="9494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17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6D79F51-FFA0-4654-A9E4-537671AA88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087"/>
            <a:ext cx="12192000" cy="39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01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84E30EC-8304-47BF-B95A-B9FB61BCC6CA}"/>
              </a:ext>
            </a:extLst>
          </p:cNvPr>
          <p:cNvSpPr txBox="1"/>
          <p:nvPr/>
        </p:nvSpPr>
        <p:spPr>
          <a:xfrm>
            <a:off x="3048838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https://www.youtube.com/watch?v=lCfAjngekbs</a:t>
            </a:r>
          </a:p>
        </p:txBody>
      </p:sp>
      <p:pic>
        <p:nvPicPr>
          <p:cNvPr id="2" name="Çevrimiçi Medya 1" title="En güzel Söz KURAN">
            <a:hlinkClick r:id="" action="ppaction://media"/>
            <a:extLst>
              <a:ext uri="{FF2B5EF4-FFF2-40B4-BE49-F238E27FC236}">
                <a16:creationId xmlns:a16="http://schemas.microsoft.com/office/drawing/2014/main" id="{F0E594E6-6075-482A-82D0-AF49EF3AD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0221" y="369332"/>
            <a:ext cx="8651557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91922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HAYIR YAPMAK</a:t>
            </a:r>
            <a:endParaRPr lang="tr-TR" sz="96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1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4418D08-59A1-4687-9BE0-E394D99F0C96}"/>
              </a:ext>
            </a:extLst>
          </p:cNvPr>
          <p:cNvSpPr/>
          <p:nvPr/>
        </p:nvSpPr>
        <p:spPr>
          <a:xfrm>
            <a:off x="154075" y="1026343"/>
            <a:ext cx="6079253" cy="5325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Ölmüşlerimiz için yapabileceğimiz güzel davranışlardan biri de onlar adına hayır yapmaktır. Kişi vefat ettikten sonra esasında amel defteri kapanır. Fakat Peygamber Efendimiz bunun bazı istisnalarının olduğunu belirtmiştir.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E98DE37-1F13-47C0-95F6-16CA06F521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596" y="1026343"/>
            <a:ext cx="5469653" cy="53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7607F76-B54F-4998-88B2-F3F2CED2B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10" y="514978"/>
            <a:ext cx="6927980" cy="331595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858E9A5-F368-4AAC-85A4-E6851CFBA7CF}"/>
              </a:ext>
            </a:extLst>
          </p:cNvPr>
          <p:cNvSpPr txBox="1"/>
          <p:nvPr/>
        </p:nvSpPr>
        <p:spPr>
          <a:xfrm>
            <a:off x="1554145" y="3911321"/>
            <a:ext cx="90837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800" dirty="0"/>
              <a:t>1. Sadaka-i </a:t>
            </a:r>
            <a:r>
              <a:rPr lang="tr-TR" sz="4800" dirty="0" err="1"/>
              <a:t>câriye</a:t>
            </a:r>
            <a:r>
              <a:rPr lang="tr-TR" sz="4800" dirty="0"/>
              <a:t>, </a:t>
            </a:r>
          </a:p>
          <a:p>
            <a:pPr algn="ctr"/>
            <a:r>
              <a:rPr lang="tr-TR" sz="4800" dirty="0"/>
              <a:t>2. İstifade edilen ilim, </a:t>
            </a:r>
          </a:p>
          <a:p>
            <a:pPr algn="ctr"/>
            <a:r>
              <a:rPr lang="tr-TR" sz="4800" dirty="0"/>
              <a:t>3. Kendisine dua eden hayırlı evlat.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4A51DB9-E1F3-4E5C-A740-6F16CA5E2B33}"/>
              </a:ext>
            </a:extLst>
          </p:cNvPr>
          <p:cNvSpPr txBox="1"/>
          <p:nvPr/>
        </p:nvSpPr>
        <p:spPr>
          <a:xfrm>
            <a:off x="2632010" y="-27074"/>
            <a:ext cx="6094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 err="1"/>
              <a:t>Rasûlüllah</a:t>
            </a:r>
            <a:r>
              <a:rPr lang="tr-TR" sz="2400" b="1" dirty="0"/>
              <a:t> (sav) şöyle buyurdu: </a:t>
            </a:r>
          </a:p>
        </p:txBody>
      </p:sp>
    </p:spTree>
    <p:extLst>
      <p:ext uri="{BB962C8B-B14F-4D97-AF65-F5344CB8AC3E}">
        <p14:creationId xmlns:p14="http://schemas.microsoft.com/office/powerpoint/2010/main" val="22549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E2C2B1B-F65D-4E8B-A174-83F2C5D14A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4261"/>
            <a:ext cx="12192000" cy="53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Cenaze uğurlama ile ilgili dinî uygulamaları örneklerle açıklar.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3A37749-EF08-4120-B2CF-409A15B9B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243" y="3654"/>
            <a:ext cx="7051513" cy="68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5053028-AAB5-4E1A-A83D-AE2C04E601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8355"/>
            <a:ext cx="12192000" cy="34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06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AD6C5F71-7A28-4EA8-89D5-8DAA28E26F0B}"/>
              </a:ext>
            </a:extLst>
          </p:cNvPr>
          <p:cNvSpPr/>
          <p:nvPr/>
        </p:nvSpPr>
        <p:spPr>
          <a:xfrm>
            <a:off x="534237" y="1343966"/>
            <a:ext cx="11123525" cy="417006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Sonuç olarak bir Müslüman ölmüş yakınlarının ruhu için insanların faydasına olacak eserler yapabilir. Böylece insanlar o eserlerden faydalandıkça ölmüş kişilere sevap yazılmaya devam eder. Bunun için ölen yakınlarımızı unutmamalıyız, onlar için hayır yapmalıyız.  </a:t>
            </a:r>
          </a:p>
        </p:txBody>
      </p:sp>
    </p:spTree>
    <p:extLst>
      <p:ext uri="{BB962C8B-B14F-4D97-AF65-F5344CB8AC3E}">
        <p14:creationId xmlns:p14="http://schemas.microsoft.com/office/powerpoint/2010/main" val="351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23.08.2020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>
            <a:extLst>
              <a:ext uri="{FF2B5EF4-FFF2-40B4-BE49-F238E27FC236}">
                <a16:creationId xmlns:a16="http://schemas.microsoft.com/office/drawing/2014/main" id="{0EDA4F76-248C-43BE-BFD7-CC192C509641}"/>
              </a:ext>
            </a:extLst>
          </p:cNvPr>
          <p:cNvSpPr/>
          <p:nvPr/>
        </p:nvSpPr>
        <p:spPr>
          <a:xfrm rot="5400000">
            <a:off x="2583867" y="-656724"/>
            <a:ext cx="1119184" cy="475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3200" dirty="0"/>
              <a:t>Taziye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E19A2F6D-95F6-4DFD-902C-ABBF09687657}"/>
              </a:ext>
            </a:extLst>
          </p:cNvPr>
          <p:cNvSpPr/>
          <p:nvPr/>
        </p:nvSpPr>
        <p:spPr>
          <a:xfrm>
            <a:off x="190919" y="2562330"/>
            <a:ext cx="6149591" cy="409972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Ölen kişinin yakınlarına başsağlığı ve sabır dilemek, onları teselli edici sözler söylemek, ölünün yakınlarının üzüntüsünü paylaşmak ve hafifletmeye çalışmaktır.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7296CD-28B4-41B2-BDF4-7A0D4203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234" y="2994408"/>
            <a:ext cx="5700765" cy="28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B31BF81-88EC-4E55-84FF-BC13A975F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455"/>
            <a:ext cx="12192000" cy="44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A1C32DC-B069-4B30-A868-425798575F65}"/>
              </a:ext>
            </a:extLst>
          </p:cNvPr>
          <p:cNvSpPr/>
          <p:nvPr/>
        </p:nvSpPr>
        <p:spPr>
          <a:xfrm>
            <a:off x="165798" y="984740"/>
            <a:ext cx="11860404" cy="151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Tıpkı cenaze namazında olduğu gibi ölenin yakınlarına taziyede bulunmak da hem dinî hem de insani bir görevdir.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28CB324-5EEC-4236-B0D2-5AA4D41C2351}"/>
              </a:ext>
            </a:extLst>
          </p:cNvPr>
          <p:cNvSpPr/>
          <p:nvPr/>
        </p:nvSpPr>
        <p:spPr>
          <a:xfrm>
            <a:off x="165798" y="2906689"/>
            <a:ext cx="5511520" cy="313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Taziye, yakınlarını kaybeden kişinin üzüntüsüne ortak olmak, üzüntüsünü paylaşmaktır. Böylece o kişinin üzüntü hafifletilmiş olur.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890965-F2E2-42B3-A498-3A4B04EC6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629" y="2906690"/>
            <a:ext cx="6180573" cy="31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12A7C79D-918B-4C92-8F70-8E55D574B433}"/>
              </a:ext>
            </a:extLst>
          </p:cNvPr>
          <p:cNvSpPr/>
          <p:nvPr/>
        </p:nvSpPr>
        <p:spPr>
          <a:xfrm>
            <a:off x="1384761" y="154248"/>
            <a:ext cx="9422475" cy="129121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Ölen kişinin yakınlarına taziye bulunmak Sevgili Peygamberimizin de uyguladığı güzel bir sünnettir.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100CB32-57DC-4842-8CFC-89FDCD4FF9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140" y="1445461"/>
            <a:ext cx="8059719" cy="54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64BB7DB-5E9E-441C-930C-BBA4ACFC2F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3237"/>
            <a:ext cx="12192000" cy="20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5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2B3826B-70F5-4CDD-80B1-76422AF69334}"/>
              </a:ext>
            </a:extLst>
          </p:cNvPr>
          <p:cNvSpPr txBox="1"/>
          <p:nvPr/>
        </p:nvSpPr>
        <p:spPr>
          <a:xfrm>
            <a:off x="3137598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https://www.youtube.com/watch?v=BKJjObwOKs8</a:t>
            </a:r>
          </a:p>
        </p:txBody>
      </p:sp>
      <p:pic>
        <p:nvPicPr>
          <p:cNvPr id="2" name="Çevrimiçi Medya 1" title="MİKAİL - ÖLÜM VAR">
            <a:hlinkClick r:id="" action="ppaction://media"/>
            <a:extLst>
              <a:ext uri="{FF2B5EF4-FFF2-40B4-BE49-F238E27FC236}">
                <a16:creationId xmlns:a16="http://schemas.microsoft.com/office/drawing/2014/main" id="{06C64CE6-D1B1-4D9F-A8D6-44E3140C36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667" y="369332"/>
            <a:ext cx="11495314" cy="6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9008</TotalTime>
  <Words>356</Words>
  <Application>Microsoft Office PowerPoint</Application>
  <PresentationFormat>Geniş ekran</PresentationFormat>
  <Paragraphs>32</Paragraphs>
  <Slides>33</Slides>
  <Notes>2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Calibri</vt:lpstr>
      <vt:lpstr>Gill Sans MT</vt:lpstr>
      <vt:lpstr>Shaikh Hamdullah Mushaf</vt:lpstr>
      <vt:lpstr>Wingdings 2</vt:lpstr>
      <vt:lpstr>Kar Payı</vt:lpstr>
      <vt:lpstr>Ahirete Uğurlama Taziye, Kuran Okumak, Dua etmek, Hayır Yapmak</vt:lpstr>
      <vt:lpstr>TAZİYE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KUR’ÂN OKUMAK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DUA ETMEK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HAYIR YAPMAK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MN_Dizgi-2</cp:lastModifiedBy>
  <cp:revision>583</cp:revision>
  <dcterms:created xsi:type="dcterms:W3CDTF">2019-07-15T06:01:13Z</dcterms:created>
  <dcterms:modified xsi:type="dcterms:W3CDTF">2021-10-08T11:07:54Z</dcterms:modified>
</cp:coreProperties>
</file>