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8" r:id="rId2"/>
    <p:sldId id="315" r:id="rId3"/>
    <p:sldId id="765" r:id="rId4"/>
    <p:sldId id="775" r:id="rId5"/>
    <p:sldId id="766" r:id="rId6"/>
    <p:sldId id="671" r:id="rId7"/>
    <p:sldId id="768" r:id="rId8"/>
    <p:sldId id="769" r:id="rId9"/>
    <p:sldId id="774" r:id="rId10"/>
    <p:sldId id="770" r:id="rId11"/>
    <p:sldId id="764" r:id="rId12"/>
    <p:sldId id="771" r:id="rId13"/>
    <p:sldId id="772" r:id="rId14"/>
    <p:sldId id="776" r:id="rId15"/>
    <p:sldId id="26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sQdtCXMnrQ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oXCtxFpeC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dA3OiyAmo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61256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Kur'an'dan Mesajlar Bakara 153-157. Ayetler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FB27D51-96CE-4C55-A36C-2DE4CCC626DD}"/>
              </a:ext>
            </a:extLst>
          </p:cNvPr>
          <p:cNvSpPr/>
          <p:nvPr/>
        </p:nvSpPr>
        <p:spPr>
          <a:xfrm>
            <a:off x="100483" y="265116"/>
            <a:ext cx="11991033" cy="9469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155. </a:t>
            </a:r>
            <a:r>
              <a:rPr lang="tr-TR" sz="3200" dirty="0" err="1"/>
              <a:t>Andolsun</a:t>
            </a:r>
            <a:r>
              <a:rPr lang="tr-TR" sz="3200" dirty="0"/>
              <a:t> ki sizi biraz korku ve açlıkla, bir de mallar, canlar ve ürünlerden eksilterek deneriz. Sabredenleri müjdele.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F06EF27-CCE6-499A-9CFF-6DBAAE47EDC8}"/>
              </a:ext>
            </a:extLst>
          </p:cNvPr>
          <p:cNvSpPr/>
          <p:nvPr/>
        </p:nvSpPr>
        <p:spPr>
          <a:xfrm>
            <a:off x="100483" y="1697662"/>
            <a:ext cx="5627077" cy="4724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Bu dünya imtihan meydanıdır. Herkesin kendine göre imtihanı farklıdır. Bu imtihanı kazanacaklar ancak sabredenlerdir.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180FD65-2EAE-4246-86F9-0DB41ECE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315" y="1697662"/>
            <a:ext cx="61912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BA23AFC-4900-4B2E-A7AE-C35DA88B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39" y="581483"/>
            <a:ext cx="7901721" cy="56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7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C3076A2-8BAF-4F7A-B709-98EA889748B5}"/>
              </a:ext>
            </a:extLst>
          </p:cNvPr>
          <p:cNvSpPr/>
          <p:nvPr/>
        </p:nvSpPr>
        <p:spPr>
          <a:xfrm>
            <a:off x="1700681" y="1326383"/>
            <a:ext cx="8790637" cy="1979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Musibetler karşısında Müslüman dik ve metanetli durmalı. Nereden geldiğini nereye ait olduğunu bilmelidir.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32AFB2A-159E-4794-ABAC-A4D0FF2E4015}"/>
              </a:ext>
            </a:extLst>
          </p:cNvPr>
          <p:cNvSpPr/>
          <p:nvPr/>
        </p:nvSpPr>
        <p:spPr>
          <a:xfrm>
            <a:off x="281353" y="229072"/>
            <a:ext cx="11575701" cy="9469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156. Onlar; başlarına bir musibet gelince, "Biz şüphesiz (her şeyimizle) Allah'a </a:t>
            </a:r>
            <a:r>
              <a:rPr lang="tr-TR" sz="3600" dirty="0" err="1"/>
              <a:t>aidiz</a:t>
            </a:r>
            <a:r>
              <a:rPr lang="tr-TR" sz="3600" dirty="0"/>
              <a:t> ve şüphesiz O'na döneceğiz" derler.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48EC56-1602-41C2-8707-95F62F8E5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681" y="3552093"/>
            <a:ext cx="8790637" cy="30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BEAF5CC-1CC5-48CD-A6BF-CBE656002BCC}"/>
              </a:ext>
            </a:extLst>
          </p:cNvPr>
          <p:cNvSpPr/>
          <p:nvPr/>
        </p:nvSpPr>
        <p:spPr>
          <a:xfrm>
            <a:off x="80387" y="182979"/>
            <a:ext cx="12015736" cy="10884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157. İşte Rableri katından rahmet ve merhamet onlaradır. Doğru yola ulaştırılmış olanlar da işte bunlardır.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549B52F-C709-432B-A5EF-BE340C32D64D}"/>
              </a:ext>
            </a:extLst>
          </p:cNvPr>
          <p:cNvSpPr/>
          <p:nvPr/>
        </p:nvSpPr>
        <p:spPr>
          <a:xfrm>
            <a:off x="80387" y="2090057"/>
            <a:ext cx="4903595" cy="3928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ayetlerde zikredildiği gibi davrananlara rahmet ve mağfiret edilecektir. Onlar bağışlanacak ve kurtuluşa erecektir.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0157652-CC5C-4975-9535-96B17CFE1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14" y="2090057"/>
            <a:ext cx="6988209" cy="39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8EEEF08-447A-4567-875A-B669734FB1FD}"/>
              </a:ext>
            </a:extLst>
          </p:cNvPr>
          <p:cNvSpPr txBox="1"/>
          <p:nvPr/>
        </p:nvSpPr>
        <p:spPr>
          <a:xfrm>
            <a:off x="3048838" y="12180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https://www.youtube.com/watch?v=EsQdtCXMnrQ</a:t>
            </a:r>
          </a:p>
        </p:txBody>
      </p:sp>
      <p:pic>
        <p:nvPicPr>
          <p:cNvPr id="2" name="Çevrimiçi Medya 1" title="Fatih Koca - Biz Dünyadan Gider Olduk">
            <a:hlinkClick r:id="" action="ppaction://media"/>
            <a:extLst>
              <a:ext uri="{FF2B5EF4-FFF2-40B4-BE49-F238E27FC236}">
                <a16:creationId xmlns:a16="http://schemas.microsoft.com/office/drawing/2014/main" id="{AB493AF3-51F1-47E1-8B88-E4DA73C3A5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9933" y="491139"/>
            <a:ext cx="11268781" cy="63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23.08.2021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Bakara suresi 153-157. ayetlerde verilen mesajları değerlendirir.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D6AE1E2-D233-46C5-B605-6E58BA539E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610" y="0"/>
            <a:ext cx="6716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FB4A135-1F11-4585-9D37-09D7423A279A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dirty="0"/>
              <a:t>Bakara Sûresi  (153 - 157)</a:t>
            </a:r>
          </a:p>
          <a:p>
            <a:pPr algn="just"/>
            <a:r>
              <a:rPr lang="tr-TR" sz="2800" dirty="0"/>
              <a:t>153. Ey iman edenler! Sabrederek ve namaz kılarak Allah'tan yardım dileyin. Şüphe yok ki Allah sabredenlerle beraberdir.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154. Allah yolunda öldürülenlere "ölüler" demeyin. Hayır, onlar diridirler. Ancak siz bunu bilemezsiniz.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155. </a:t>
            </a:r>
            <a:r>
              <a:rPr lang="tr-TR" sz="2800" dirty="0" err="1"/>
              <a:t>Andolsun</a:t>
            </a:r>
            <a:r>
              <a:rPr lang="tr-TR" sz="2800" dirty="0"/>
              <a:t> ki sizi biraz korku ve açlıkla, bir de mallar, canlar ve ürünlerden eksilterek deneriz. Sabredenleri müjdele. 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156. Onlar; başlarına bir musibet gelince, "Biz şüphesiz (her şeyimizle) Allah'a </a:t>
            </a:r>
            <a:r>
              <a:rPr lang="tr-TR" sz="2800" dirty="0" err="1"/>
              <a:t>aidiz</a:t>
            </a:r>
            <a:r>
              <a:rPr lang="tr-TR" sz="2800" dirty="0"/>
              <a:t> ve şüphesiz O'na döneceğiz" derler.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157. İşte Rableri katından rahmet ve merhamet onlaradır. Doğru yola ulaştırılmış olanlar da işte bunlardır.</a:t>
            </a:r>
          </a:p>
        </p:txBody>
      </p:sp>
    </p:spTree>
    <p:extLst>
      <p:ext uri="{BB962C8B-B14F-4D97-AF65-F5344CB8AC3E}">
        <p14:creationId xmlns:p14="http://schemas.microsoft.com/office/powerpoint/2010/main" val="180892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A173AAB-75C4-4B5C-A813-329CA11E63C0}"/>
              </a:ext>
            </a:extLst>
          </p:cNvPr>
          <p:cNvSpPr txBox="1"/>
          <p:nvPr/>
        </p:nvSpPr>
        <p:spPr>
          <a:xfrm>
            <a:off x="3048838" y="9166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https://www.youtube.com/watch?v=roXCtxFpeCs</a:t>
            </a:r>
          </a:p>
        </p:txBody>
      </p:sp>
      <p:pic>
        <p:nvPicPr>
          <p:cNvPr id="2" name="Çevrimiçi Medya 1" title="Abdullah Altun Bakara Sûresi 153-157">
            <a:hlinkClick r:id="" action="ppaction://media"/>
            <a:extLst>
              <a:ext uri="{FF2B5EF4-FFF2-40B4-BE49-F238E27FC236}">
                <a16:creationId xmlns:a16="http://schemas.microsoft.com/office/drawing/2014/main" id="{E3C45C03-5F3F-48C1-9BD7-A81C8996C4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257" y="460995"/>
            <a:ext cx="11322133" cy="63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474" y="4820509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2" y="579120"/>
            <a:ext cx="8732643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ayetlerden günlük hayatımıza yönelik hangi mesajları çıkarabiliriz? Yazalım…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C08A04-7BD0-49D2-A5A1-B5BB8792AADE}"/>
              </a:ext>
            </a:extLst>
          </p:cNvPr>
          <p:cNvSpPr/>
          <p:nvPr/>
        </p:nvSpPr>
        <p:spPr>
          <a:xfrm>
            <a:off x="137328" y="77182"/>
            <a:ext cx="11917344" cy="10884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153. Ey iman edenler! Sabrederek ve namaz kılarak Allah'tan yardım dileyin. Şüphe yok ki Allah sabredenlerle beraberdir.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6A6B033-BB56-47B8-8E8E-9A3FD31FE207}"/>
              </a:ext>
            </a:extLst>
          </p:cNvPr>
          <p:cNvSpPr/>
          <p:nvPr/>
        </p:nvSpPr>
        <p:spPr>
          <a:xfrm>
            <a:off x="137328" y="5609136"/>
            <a:ext cx="11917345" cy="1171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 aciz bir varlıktır. Dolayısıyla Allah’tan yardım istemelidir. Bu yardımı sabır ve namazla isterse daha güçlü ve daha dirençli olur.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EBF4C9-9C78-4546-A6E9-EEA76019D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78" y="1417541"/>
            <a:ext cx="10688097" cy="40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722DE73-E252-4A7E-B953-5FBB69128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0022255-EB26-4089-BA8D-AB7A736C7683}"/>
              </a:ext>
            </a:extLst>
          </p:cNvPr>
          <p:cNvSpPr/>
          <p:nvPr/>
        </p:nvSpPr>
        <p:spPr>
          <a:xfrm>
            <a:off x="110533" y="120290"/>
            <a:ext cx="11997732" cy="11558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154. Allah yolunda öldürülenlere "ölüler" demeyin. Hayır, onlar diridirler. Ancak siz bunu bilemezsiniz.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AF87179-2AC3-4D20-B5C0-8A433263540B}"/>
              </a:ext>
            </a:extLst>
          </p:cNvPr>
          <p:cNvSpPr/>
          <p:nvPr/>
        </p:nvSpPr>
        <p:spPr>
          <a:xfrm>
            <a:off x="110533" y="5581859"/>
            <a:ext cx="11997732" cy="1155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Şehitler diğer ölüler gibi değildir. Onların ruhları Allah’ın kendileri için hazırladığı nimetler içinde mutlu bir şekilde yaşamaktadır.</a:t>
            </a:r>
          </a:p>
        </p:txBody>
      </p:sp>
    </p:spTree>
    <p:extLst>
      <p:ext uri="{BB962C8B-B14F-4D97-AF65-F5344CB8AC3E}">
        <p14:creationId xmlns:p14="http://schemas.microsoft.com/office/powerpoint/2010/main" val="2505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AAB6589-DDD5-423C-95F2-3DBC513E1D07}"/>
              </a:ext>
            </a:extLst>
          </p:cNvPr>
          <p:cNvSpPr txBox="1"/>
          <p:nvPr/>
        </p:nvSpPr>
        <p:spPr>
          <a:xfrm>
            <a:off x="3048838" y="7156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https://www.youtube.com/watch?v=7dA3OiyAmoU</a:t>
            </a:r>
          </a:p>
        </p:txBody>
      </p:sp>
      <p:pic>
        <p:nvPicPr>
          <p:cNvPr id="2" name="Çevrimiçi Medya 1" title="GRUP GENÇ - ŞEHİTLER ÖLMEZ">
            <a:hlinkClick r:id="" action="ppaction://media"/>
            <a:extLst>
              <a:ext uri="{FF2B5EF4-FFF2-40B4-BE49-F238E27FC236}">
                <a16:creationId xmlns:a16="http://schemas.microsoft.com/office/drawing/2014/main" id="{006AD51E-E1A5-4A0F-81A2-A2EECF63A6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6280" y="372116"/>
            <a:ext cx="11479440" cy="64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8833</TotalTime>
  <Words>383</Words>
  <Application>Microsoft Office PowerPoint</Application>
  <PresentationFormat>Geniş ekran</PresentationFormat>
  <Paragraphs>29</Paragraphs>
  <Slides>15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Wingdings 2</vt:lpstr>
      <vt:lpstr>Kar Payı</vt:lpstr>
      <vt:lpstr>Kur'an'dan Mesajlar Bakara 153-157. Ayetler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584</cp:revision>
  <dcterms:created xsi:type="dcterms:W3CDTF">2019-07-15T06:01:13Z</dcterms:created>
  <dcterms:modified xsi:type="dcterms:W3CDTF">2021-08-23T09:42:04Z</dcterms:modified>
</cp:coreProperties>
</file>