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08" r:id="rId2"/>
    <p:sldId id="315" r:id="rId3"/>
    <p:sldId id="671" r:id="rId4"/>
    <p:sldId id="672" r:id="rId5"/>
    <p:sldId id="673" r:id="rId6"/>
    <p:sldId id="674" r:id="rId7"/>
    <p:sldId id="675" r:id="rId8"/>
    <p:sldId id="682" r:id="rId9"/>
    <p:sldId id="676" r:id="rId10"/>
    <p:sldId id="677" r:id="rId11"/>
    <p:sldId id="678" r:id="rId12"/>
    <p:sldId id="679" r:id="rId13"/>
    <p:sldId id="668" r:id="rId14"/>
    <p:sldId id="681" r:id="rId15"/>
    <p:sldId id="260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88000" autoAdjust="0"/>
  </p:normalViewPr>
  <p:slideViewPr>
    <p:cSldViewPr snapToGrid="0">
      <p:cViewPr varScale="1">
        <p:scale>
          <a:sx n="76" d="100"/>
          <a:sy n="76" d="100"/>
        </p:scale>
        <p:origin x="105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9B11AB-CD43-48F1-A525-C8077E0F316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7DBDAA1-E372-473C-A239-4755EA11ED94}">
      <dgm:prSet phldrT="[Metin]"/>
      <dgm:spPr/>
      <dgm:t>
        <a:bodyPr/>
        <a:lstStyle/>
        <a:p>
          <a:r>
            <a:rPr lang="tr-TR" dirty="0"/>
            <a:t>Ahlakın Çeşitleri</a:t>
          </a:r>
        </a:p>
      </dgm:t>
    </dgm:pt>
    <dgm:pt modelId="{A7DBD91D-A44D-41F7-B5D7-C8401036F66D}" type="parTrans" cxnId="{E275D871-9898-40A0-8252-BDF042087A42}">
      <dgm:prSet/>
      <dgm:spPr/>
      <dgm:t>
        <a:bodyPr/>
        <a:lstStyle/>
        <a:p>
          <a:endParaRPr lang="tr-TR"/>
        </a:p>
      </dgm:t>
    </dgm:pt>
    <dgm:pt modelId="{D7C08338-F1CB-47BC-A585-8F66DD0B3888}" type="sibTrans" cxnId="{E275D871-9898-40A0-8252-BDF042087A42}">
      <dgm:prSet/>
      <dgm:spPr/>
      <dgm:t>
        <a:bodyPr/>
        <a:lstStyle/>
        <a:p>
          <a:endParaRPr lang="tr-TR"/>
        </a:p>
      </dgm:t>
    </dgm:pt>
    <dgm:pt modelId="{1BCD2DC1-E07D-424C-B03F-936505AA89A1}">
      <dgm:prSet phldrT="[Metin]"/>
      <dgm:spPr/>
      <dgm:t>
        <a:bodyPr/>
        <a:lstStyle/>
        <a:p>
          <a:r>
            <a:rPr lang="tr-TR" dirty="0"/>
            <a:t>Teorik</a:t>
          </a:r>
        </a:p>
      </dgm:t>
    </dgm:pt>
    <dgm:pt modelId="{6BADAE18-D990-4AE7-8FCB-8D8507293E19}" type="parTrans" cxnId="{FF4A0039-FEA3-4E89-AC8F-DC97C0CECCA7}">
      <dgm:prSet/>
      <dgm:spPr/>
      <dgm:t>
        <a:bodyPr/>
        <a:lstStyle/>
        <a:p>
          <a:endParaRPr lang="tr-TR"/>
        </a:p>
      </dgm:t>
    </dgm:pt>
    <dgm:pt modelId="{5C35C1CB-B025-4377-A769-D969AE45D2A1}" type="sibTrans" cxnId="{FF4A0039-FEA3-4E89-AC8F-DC97C0CECCA7}">
      <dgm:prSet/>
      <dgm:spPr/>
      <dgm:t>
        <a:bodyPr/>
        <a:lstStyle/>
        <a:p>
          <a:endParaRPr lang="tr-TR"/>
        </a:p>
      </dgm:t>
    </dgm:pt>
    <dgm:pt modelId="{0B795EF3-1738-4C77-A007-30471C595925}">
      <dgm:prSet phldrT="[Metin]"/>
      <dgm:spPr/>
      <dgm:t>
        <a:bodyPr/>
        <a:lstStyle/>
        <a:p>
          <a:r>
            <a:rPr lang="tr-TR" dirty="0"/>
            <a:t>Pratik</a:t>
          </a:r>
        </a:p>
      </dgm:t>
    </dgm:pt>
    <dgm:pt modelId="{43952471-5F87-4F74-8F96-D1A3F2FC29FD}" type="parTrans" cxnId="{384A745A-B4E3-447E-9DCD-4AB8B1CFCF7A}">
      <dgm:prSet/>
      <dgm:spPr/>
      <dgm:t>
        <a:bodyPr/>
        <a:lstStyle/>
        <a:p>
          <a:endParaRPr lang="tr-TR"/>
        </a:p>
      </dgm:t>
    </dgm:pt>
    <dgm:pt modelId="{5C0D89E2-2BB7-4196-880C-0C003BFB33C8}" type="sibTrans" cxnId="{384A745A-B4E3-447E-9DCD-4AB8B1CFCF7A}">
      <dgm:prSet/>
      <dgm:spPr/>
      <dgm:t>
        <a:bodyPr/>
        <a:lstStyle/>
        <a:p>
          <a:endParaRPr lang="tr-TR"/>
        </a:p>
      </dgm:t>
    </dgm:pt>
    <dgm:pt modelId="{EED57CBA-A811-45A0-9B84-47FE9A538FD5}">
      <dgm:prSet phldrT="[Metin]"/>
      <dgm:spPr/>
      <dgm:t>
        <a:bodyPr/>
        <a:lstStyle/>
        <a:p>
          <a:r>
            <a:rPr lang="tr-TR" dirty="0"/>
            <a:t>Bireysel</a:t>
          </a:r>
        </a:p>
      </dgm:t>
    </dgm:pt>
    <dgm:pt modelId="{0B4860A0-55BC-4536-B83D-360AEE264139}" type="parTrans" cxnId="{D7D9E49D-7802-48BE-94C7-E0DDD99F8A8F}">
      <dgm:prSet/>
      <dgm:spPr/>
      <dgm:t>
        <a:bodyPr/>
        <a:lstStyle/>
        <a:p>
          <a:endParaRPr lang="tr-TR"/>
        </a:p>
      </dgm:t>
    </dgm:pt>
    <dgm:pt modelId="{BB2FD2B6-F368-42C1-B5D3-265DA0F0D5F6}" type="sibTrans" cxnId="{D7D9E49D-7802-48BE-94C7-E0DDD99F8A8F}">
      <dgm:prSet/>
      <dgm:spPr/>
      <dgm:t>
        <a:bodyPr/>
        <a:lstStyle/>
        <a:p>
          <a:endParaRPr lang="tr-TR"/>
        </a:p>
      </dgm:t>
    </dgm:pt>
    <dgm:pt modelId="{32B23DAA-3BC8-4DB4-A3BA-8AEBF9FB48EB}">
      <dgm:prSet phldrT="[Metin]"/>
      <dgm:spPr/>
      <dgm:t>
        <a:bodyPr/>
        <a:lstStyle/>
        <a:p>
          <a:r>
            <a:rPr lang="tr-TR" dirty="0"/>
            <a:t>Sosyal</a:t>
          </a:r>
        </a:p>
      </dgm:t>
    </dgm:pt>
    <dgm:pt modelId="{5CA5790A-D33A-45CE-B157-32C8856CAA2C}" type="parTrans" cxnId="{3AA3E9A9-431E-4FA0-904F-2475AECCB33C}">
      <dgm:prSet/>
      <dgm:spPr/>
      <dgm:t>
        <a:bodyPr/>
        <a:lstStyle/>
        <a:p>
          <a:endParaRPr lang="tr-TR"/>
        </a:p>
      </dgm:t>
    </dgm:pt>
    <dgm:pt modelId="{382A5036-A689-49F1-BCE4-A26B81AD8CFD}" type="sibTrans" cxnId="{3AA3E9A9-431E-4FA0-904F-2475AECCB33C}">
      <dgm:prSet/>
      <dgm:spPr/>
      <dgm:t>
        <a:bodyPr/>
        <a:lstStyle/>
        <a:p>
          <a:endParaRPr lang="tr-TR"/>
        </a:p>
      </dgm:t>
    </dgm:pt>
    <dgm:pt modelId="{8244F00F-6D74-41C8-8102-9AAA165EE9EE}">
      <dgm:prSet/>
      <dgm:spPr/>
      <dgm:t>
        <a:bodyPr/>
        <a:lstStyle/>
        <a:p>
          <a:r>
            <a:rPr lang="tr-TR" dirty="0"/>
            <a:t>Siyasi</a:t>
          </a:r>
        </a:p>
      </dgm:t>
    </dgm:pt>
    <dgm:pt modelId="{00AAC4AB-E2A9-4208-BBBF-DAF2CA0E70B3}" type="parTrans" cxnId="{AA1727FC-F4A4-4005-802C-548078E602DD}">
      <dgm:prSet/>
      <dgm:spPr/>
      <dgm:t>
        <a:bodyPr/>
        <a:lstStyle/>
        <a:p>
          <a:endParaRPr lang="tr-TR"/>
        </a:p>
      </dgm:t>
    </dgm:pt>
    <dgm:pt modelId="{F7E80CE2-E7E6-438C-8E22-EC924F2E9BA5}" type="sibTrans" cxnId="{AA1727FC-F4A4-4005-802C-548078E602DD}">
      <dgm:prSet/>
      <dgm:spPr/>
      <dgm:t>
        <a:bodyPr/>
        <a:lstStyle/>
        <a:p>
          <a:endParaRPr lang="tr-TR"/>
        </a:p>
      </dgm:t>
    </dgm:pt>
    <dgm:pt modelId="{D5E3BB01-8AB4-47A8-9787-673C763A9E8F}">
      <dgm:prSet/>
      <dgm:spPr/>
      <dgm:t>
        <a:bodyPr/>
        <a:lstStyle/>
        <a:p>
          <a:r>
            <a:rPr lang="tr-TR" dirty="0"/>
            <a:t>İş ve Meslek</a:t>
          </a:r>
        </a:p>
      </dgm:t>
    </dgm:pt>
    <dgm:pt modelId="{A8A48ADB-FDE0-4467-8A3C-EFA792F80A4F}" type="parTrans" cxnId="{28528216-3569-4E25-B9AF-5E9F1C0F00F0}">
      <dgm:prSet/>
      <dgm:spPr/>
      <dgm:t>
        <a:bodyPr/>
        <a:lstStyle/>
        <a:p>
          <a:endParaRPr lang="tr-TR"/>
        </a:p>
      </dgm:t>
    </dgm:pt>
    <dgm:pt modelId="{40F41AFB-EB2A-4F67-8FCE-89FD34332F30}" type="sibTrans" cxnId="{28528216-3569-4E25-B9AF-5E9F1C0F00F0}">
      <dgm:prSet/>
      <dgm:spPr/>
      <dgm:t>
        <a:bodyPr/>
        <a:lstStyle/>
        <a:p>
          <a:endParaRPr lang="tr-TR"/>
        </a:p>
      </dgm:t>
    </dgm:pt>
    <dgm:pt modelId="{BC33D1C0-91F8-48B8-B7E5-D55B8A03E895}" type="pres">
      <dgm:prSet presAssocID="{0C9B11AB-CD43-48F1-A525-C8077E0F316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3A00BFB-95F1-4F95-ADEA-5BC30838796F}" type="pres">
      <dgm:prSet presAssocID="{F7DBDAA1-E372-473C-A239-4755EA11ED94}" presName="centerShape" presStyleLbl="node0" presStyleIdx="0" presStyleCnt="1"/>
      <dgm:spPr/>
    </dgm:pt>
    <dgm:pt modelId="{CE6ECEC4-132D-4B52-B21C-82F1FEA33DC5}" type="pres">
      <dgm:prSet presAssocID="{6BADAE18-D990-4AE7-8FCB-8D8507293E19}" presName="parTrans" presStyleLbl="sibTrans2D1" presStyleIdx="0" presStyleCnt="6"/>
      <dgm:spPr/>
    </dgm:pt>
    <dgm:pt modelId="{F6F877DD-24A4-4469-8A52-61D6A6937619}" type="pres">
      <dgm:prSet presAssocID="{6BADAE18-D990-4AE7-8FCB-8D8507293E19}" presName="connectorText" presStyleLbl="sibTrans2D1" presStyleIdx="0" presStyleCnt="6"/>
      <dgm:spPr/>
    </dgm:pt>
    <dgm:pt modelId="{AC0EA4FF-23AD-4CE4-8365-00E8B8240B41}" type="pres">
      <dgm:prSet presAssocID="{1BCD2DC1-E07D-424C-B03F-936505AA89A1}" presName="node" presStyleLbl="node1" presStyleIdx="0" presStyleCnt="6">
        <dgm:presLayoutVars>
          <dgm:bulletEnabled val="1"/>
        </dgm:presLayoutVars>
      </dgm:prSet>
      <dgm:spPr/>
    </dgm:pt>
    <dgm:pt modelId="{8172B4EE-980C-4BEE-B4AD-6820E6069BBE}" type="pres">
      <dgm:prSet presAssocID="{43952471-5F87-4F74-8F96-D1A3F2FC29FD}" presName="parTrans" presStyleLbl="sibTrans2D1" presStyleIdx="1" presStyleCnt="6"/>
      <dgm:spPr/>
    </dgm:pt>
    <dgm:pt modelId="{D78D67B1-BC6D-4D27-9C19-48D65F5F150E}" type="pres">
      <dgm:prSet presAssocID="{43952471-5F87-4F74-8F96-D1A3F2FC29FD}" presName="connectorText" presStyleLbl="sibTrans2D1" presStyleIdx="1" presStyleCnt="6"/>
      <dgm:spPr/>
    </dgm:pt>
    <dgm:pt modelId="{5726643C-F3E9-4225-96A9-28DAC185285F}" type="pres">
      <dgm:prSet presAssocID="{0B795EF3-1738-4C77-A007-30471C595925}" presName="node" presStyleLbl="node1" presStyleIdx="1" presStyleCnt="6">
        <dgm:presLayoutVars>
          <dgm:bulletEnabled val="1"/>
        </dgm:presLayoutVars>
      </dgm:prSet>
      <dgm:spPr/>
    </dgm:pt>
    <dgm:pt modelId="{BB5DFC8F-5674-4825-A994-41FF0D74747F}" type="pres">
      <dgm:prSet presAssocID="{0B4860A0-55BC-4536-B83D-360AEE264139}" presName="parTrans" presStyleLbl="sibTrans2D1" presStyleIdx="2" presStyleCnt="6"/>
      <dgm:spPr/>
    </dgm:pt>
    <dgm:pt modelId="{E474D1C4-E759-4EB8-A9A0-73202CD2F76B}" type="pres">
      <dgm:prSet presAssocID="{0B4860A0-55BC-4536-B83D-360AEE264139}" presName="connectorText" presStyleLbl="sibTrans2D1" presStyleIdx="2" presStyleCnt="6"/>
      <dgm:spPr/>
    </dgm:pt>
    <dgm:pt modelId="{7FC68584-C636-423E-8BD9-F7410914FEE5}" type="pres">
      <dgm:prSet presAssocID="{EED57CBA-A811-45A0-9B84-47FE9A538FD5}" presName="node" presStyleLbl="node1" presStyleIdx="2" presStyleCnt="6">
        <dgm:presLayoutVars>
          <dgm:bulletEnabled val="1"/>
        </dgm:presLayoutVars>
      </dgm:prSet>
      <dgm:spPr/>
    </dgm:pt>
    <dgm:pt modelId="{A13808CE-864E-4988-9D44-2E91D688DF07}" type="pres">
      <dgm:prSet presAssocID="{5CA5790A-D33A-45CE-B157-32C8856CAA2C}" presName="parTrans" presStyleLbl="sibTrans2D1" presStyleIdx="3" presStyleCnt="6"/>
      <dgm:spPr/>
    </dgm:pt>
    <dgm:pt modelId="{AA7B6F43-5E04-48C5-8542-6AB10284D6BF}" type="pres">
      <dgm:prSet presAssocID="{5CA5790A-D33A-45CE-B157-32C8856CAA2C}" presName="connectorText" presStyleLbl="sibTrans2D1" presStyleIdx="3" presStyleCnt="6"/>
      <dgm:spPr/>
    </dgm:pt>
    <dgm:pt modelId="{6FC6EA7E-475B-4624-87C0-6A4931F933A5}" type="pres">
      <dgm:prSet presAssocID="{32B23DAA-3BC8-4DB4-A3BA-8AEBF9FB48EB}" presName="node" presStyleLbl="node1" presStyleIdx="3" presStyleCnt="6">
        <dgm:presLayoutVars>
          <dgm:bulletEnabled val="1"/>
        </dgm:presLayoutVars>
      </dgm:prSet>
      <dgm:spPr/>
    </dgm:pt>
    <dgm:pt modelId="{3802C021-0668-48EC-97A3-4FF1A1147F89}" type="pres">
      <dgm:prSet presAssocID="{00AAC4AB-E2A9-4208-BBBF-DAF2CA0E70B3}" presName="parTrans" presStyleLbl="sibTrans2D1" presStyleIdx="4" presStyleCnt="6"/>
      <dgm:spPr/>
    </dgm:pt>
    <dgm:pt modelId="{BCA99315-9DBA-4DBA-8CFE-A0EBDE80849A}" type="pres">
      <dgm:prSet presAssocID="{00AAC4AB-E2A9-4208-BBBF-DAF2CA0E70B3}" presName="connectorText" presStyleLbl="sibTrans2D1" presStyleIdx="4" presStyleCnt="6"/>
      <dgm:spPr/>
    </dgm:pt>
    <dgm:pt modelId="{8D38DD3F-7E44-4F01-903D-4E3465F4E745}" type="pres">
      <dgm:prSet presAssocID="{8244F00F-6D74-41C8-8102-9AAA165EE9EE}" presName="node" presStyleLbl="node1" presStyleIdx="4" presStyleCnt="6">
        <dgm:presLayoutVars>
          <dgm:bulletEnabled val="1"/>
        </dgm:presLayoutVars>
      </dgm:prSet>
      <dgm:spPr/>
    </dgm:pt>
    <dgm:pt modelId="{D44CC3DE-B183-4622-BBA3-5B9A5562EF4A}" type="pres">
      <dgm:prSet presAssocID="{A8A48ADB-FDE0-4467-8A3C-EFA792F80A4F}" presName="parTrans" presStyleLbl="sibTrans2D1" presStyleIdx="5" presStyleCnt="6"/>
      <dgm:spPr/>
    </dgm:pt>
    <dgm:pt modelId="{E2619655-D308-4AAF-B408-4FE68A86FD71}" type="pres">
      <dgm:prSet presAssocID="{A8A48ADB-FDE0-4467-8A3C-EFA792F80A4F}" presName="connectorText" presStyleLbl="sibTrans2D1" presStyleIdx="5" presStyleCnt="6"/>
      <dgm:spPr/>
    </dgm:pt>
    <dgm:pt modelId="{9D72DDF2-3BF4-494F-9671-7AA82990490C}" type="pres">
      <dgm:prSet presAssocID="{D5E3BB01-8AB4-47A8-9787-673C763A9E8F}" presName="node" presStyleLbl="node1" presStyleIdx="5" presStyleCnt="6">
        <dgm:presLayoutVars>
          <dgm:bulletEnabled val="1"/>
        </dgm:presLayoutVars>
      </dgm:prSet>
      <dgm:spPr/>
    </dgm:pt>
  </dgm:ptLst>
  <dgm:cxnLst>
    <dgm:cxn modelId="{7B6ABA01-AF1C-4506-BC2D-2F3BDD690723}" type="presOf" srcId="{1BCD2DC1-E07D-424C-B03F-936505AA89A1}" destId="{AC0EA4FF-23AD-4CE4-8365-00E8B8240B41}" srcOrd="0" destOrd="0" presId="urn:microsoft.com/office/officeart/2005/8/layout/radial5"/>
    <dgm:cxn modelId="{C339C408-36FF-480A-A114-2F8DBB49822D}" type="presOf" srcId="{5CA5790A-D33A-45CE-B157-32C8856CAA2C}" destId="{AA7B6F43-5E04-48C5-8542-6AB10284D6BF}" srcOrd="1" destOrd="0" presId="urn:microsoft.com/office/officeart/2005/8/layout/radial5"/>
    <dgm:cxn modelId="{28528216-3569-4E25-B9AF-5E9F1C0F00F0}" srcId="{F7DBDAA1-E372-473C-A239-4755EA11ED94}" destId="{D5E3BB01-8AB4-47A8-9787-673C763A9E8F}" srcOrd="5" destOrd="0" parTransId="{A8A48ADB-FDE0-4467-8A3C-EFA792F80A4F}" sibTransId="{40F41AFB-EB2A-4F67-8FCE-89FD34332F30}"/>
    <dgm:cxn modelId="{FA9B3A18-ADE0-4E05-92C3-762AA3361B23}" type="presOf" srcId="{00AAC4AB-E2A9-4208-BBBF-DAF2CA0E70B3}" destId="{3802C021-0668-48EC-97A3-4FF1A1147F89}" srcOrd="0" destOrd="0" presId="urn:microsoft.com/office/officeart/2005/8/layout/radial5"/>
    <dgm:cxn modelId="{32ACF519-EF25-4E2A-BE52-297378C2A231}" type="presOf" srcId="{0B4860A0-55BC-4536-B83D-360AEE264139}" destId="{BB5DFC8F-5674-4825-A994-41FF0D74747F}" srcOrd="0" destOrd="0" presId="urn:microsoft.com/office/officeart/2005/8/layout/radial5"/>
    <dgm:cxn modelId="{9BAD261F-8485-4D69-9520-AF9C9CC7B9AF}" type="presOf" srcId="{A8A48ADB-FDE0-4467-8A3C-EFA792F80A4F}" destId="{D44CC3DE-B183-4622-BBA3-5B9A5562EF4A}" srcOrd="0" destOrd="0" presId="urn:microsoft.com/office/officeart/2005/8/layout/radial5"/>
    <dgm:cxn modelId="{378C6F22-AFBF-4B1B-A819-71FD39A3904B}" type="presOf" srcId="{6BADAE18-D990-4AE7-8FCB-8D8507293E19}" destId="{F6F877DD-24A4-4469-8A52-61D6A6937619}" srcOrd="1" destOrd="0" presId="urn:microsoft.com/office/officeart/2005/8/layout/radial5"/>
    <dgm:cxn modelId="{FF4A0039-FEA3-4E89-AC8F-DC97C0CECCA7}" srcId="{F7DBDAA1-E372-473C-A239-4755EA11ED94}" destId="{1BCD2DC1-E07D-424C-B03F-936505AA89A1}" srcOrd="0" destOrd="0" parTransId="{6BADAE18-D990-4AE7-8FCB-8D8507293E19}" sibTransId="{5C35C1CB-B025-4377-A769-D969AE45D2A1}"/>
    <dgm:cxn modelId="{B2A06D3A-14BE-4DCF-8F74-26991E4F16B6}" type="presOf" srcId="{0C9B11AB-CD43-48F1-A525-C8077E0F3167}" destId="{BC33D1C0-91F8-48B8-B7E5-D55B8A03E895}" srcOrd="0" destOrd="0" presId="urn:microsoft.com/office/officeart/2005/8/layout/radial5"/>
    <dgm:cxn modelId="{E8358B6B-8DFD-4792-90F3-BDDA81F7F913}" type="presOf" srcId="{A8A48ADB-FDE0-4467-8A3C-EFA792F80A4F}" destId="{E2619655-D308-4AAF-B408-4FE68A86FD71}" srcOrd="1" destOrd="0" presId="urn:microsoft.com/office/officeart/2005/8/layout/radial5"/>
    <dgm:cxn modelId="{E275D871-9898-40A0-8252-BDF042087A42}" srcId="{0C9B11AB-CD43-48F1-A525-C8077E0F3167}" destId="{F7DBDAA1-E372-473C-A239-4755EA11ED94}" srcOrd="0" destOrd="0" parTransId="{A7DBD91D-A44D-41F7-B5D7-C8401036F66D}" sibTransId="{D7C08338-F1CB-47BC-A585-8F66DD0B3888}"/>
    <dgm:cxn modelId="{301A0974-432C-477A-84CB-9D4706DD081E}" type="presOf" srcId="{43952471-5F87-4F74-8F96-D1A3F2FC29FD}" destId="{8172B4EE-980C-4BEE-B4AD-6820E6069BBE}" srcOrd="0" destOrd="0" presId="urn:microsoft.com/office/officeart/2005/8/layout/radial5"/>
    <dgm:cxn modelId="{233E8075-ECBF-4C89-9D21-E1FA5C550D75}" type="presOf" srcId="{F7DBDAA1-E372-473C-A239-4755EA11ED94}" destId="{83A00BFB-95F1-4F95-ADEA-5BC30838796F}" srcOrd="0" destOrd="0" presId="urn:microsoft.com/office/officeart/2005/8/layout/radial5"/>
    <dgm:cxn modelId="{F37B4079-85BE-48B8-B4F8-1B927616FD16}" type="presOf" srcId="{8244F00F-6D74-41C8-8102-9AAA165EE9EE}" destId="{8D38DD3F-7E44-4F01-903D-4E3465F4E745}" srcOrd="0" destOrd="0" presId="urn:microsoft.com/office/officeart/2005/8/layout/radial5"/>
    <dgm:cxn modelId="{D8D12A5A-1091-4E4B-A3C4-1A1ABAB1E73A}" type="presOf" srcId="{6BADAE18-D990-4AE7-8FCB-8D8507293E19}" destId="{CE6ECEC4-132D-4B52-B21C-82F1FEA33DC5}" srcOrd="0" destOrd="0" presId="urn:microsoft.com/office/officeart/2005/8/layout/radial5"/>
    <dgm:cxn modelId="{384A745A-B4E3-447E-9DCD-4AB8B1CFCF7A}" srcId="{F7DBDAA1-E372-473C-A239-4755EA11ED94}" destId="{0B795EF3-1738-4C77-A007-30471C595925}" srcOrd="1" destOrd="0" parTransId="{43952471-5F87-4F74-8F96-D1A3F2FC29FD}" sibTransId="{5C0D89E2-2BB7-4196-880C-0C003BFB33C8}"/>
    <dgm:cxn modelId="{D7D9E49D-7802-48BE-94C7-E0DDD99F8A8F}" srcId="{F7DBDAA1-E372-473C-A239-4755EA11ED94}" destId="{EED57CBA-A811-45A0-9B84-47FE9A538FD5}" srcOrd="2" destOrd="0" parTransId="{0B4860A0-55BC-4536-B83D-360AEE264139}" sibTransId="{BB2FD2B6-F368-42C1-B5D3-265DA0F0D5F6}"/>
    <dgm:cxn modelId="{3AA3E9A9-431E-4FA0-904F-2475AECCB33C}" srcId="{F7DBDAA1-E372-473C-A239-4755EA11ED94}" destId="{32B23DAA-3BC8-4DB4-A3BA-8AEBF9FB48EB}" srcOrd="3" destOrd="0" parTransId="{5CA5790A-D33A-45CE-B157-32C8856CAA2C}" sibTransId="{382A5036-A689-49F1-BCE4-A26B81AD8CFD}"/>
    <dgm:cxn modelId="{F7F89AB3-4079-45B7-8808-36A8F91ED642}" type="presOf" srcId="{00AAC4AB-E2A9-4208-BBBF-DAF2CA0E70B3}" destId="{BCA99315-9DBA-4DBA-8CFE-A0EBDE80849A}" srcOrd="1" destOrd="0" presId="urn:microsoft.com/office/officeart/2005/8/layout/radial5"/>
    <dgm:cxn modelId="{01501DCA-6186-4F75-9567-3A9B4C13EDFA}" type="presOf" srcId="{D5E3BB01-8AB4-47A8-9787-673C763A9E8F}" destId="{9D72DDF2-3BF4-494F-9671-7AA82990490C}" srcOrd="0" destOrd="0" presId="urn:microsoft.com/office/officeart/2005/8/layout/radial5"/>
    <dgm:cxn modelId="{7FCD76CF-A4E2-4EF5-A7D1-37570B625FBE}" type="presOf" srcId="{0B795EF3-1738-4C77-A007-30471C595925}" destId="{5726643C-F3E9-4225-96A9-28DAC185285F}" srcOrd="0" destOrd="0" presId="urn:microsoft.com/office/officeart/2005/8/layout/radial5"/>
    <dgm:cxn modelId="{E84042D5-978D-4380-8411-9481877CAEF7}" type="presOf" srcId="{43952471-5F87-4F74-8F96-D1A3F2FC29FD}" destId="{D78D67B1-BC6D-4D27-9C19-48D65F5F150E}" srcOrd="1" destOrd="0" presId="urn:microsoft.com/office/officeart/2005/8/layout/radial5"/>
    <dgm:cxn modelId="{421BDEE7-E7B0-4D96-8E8B-4B9E4BF9D49C}" type="presOf" srcId="{EED57CBA-A811-45A0-9B84-47FE9A538FD5}" destId="{7FC68584-C636-423E-8BD9-F7410914FEE5}" srcOrd="0" destOrd="0" presId="urn:microsoft.com/office/officeart/2005/8/layout/radial5"/>
    <dgm:cxn modelId="{080976EA-9699-4677-9705-DFCE0E39C58B}" type="presOf" srcId="{32B23DAA-3BC8-4DB4-A3BA-8AEBF9FB48EB}" destId="{6FC6EA7E-475B-4624-87C0-6A4931F933A5}" srcOrd="0" destOrd="0" presId="urn:microsoft.com/office/officeart/2005/8/layout/radial5"/>
    <dgm:cxn modelId="{285221F3-93CE-410C-B67C-C168361AE4B3}" type="presOf" srcId="{0B4860A0-55BC-4536-B83D-360AEE264139}" destId="{E474D1C4-E759-4EB8-A9A0-73202CD2F76B}" srcOrd="1" destOrd="0" presId="urn:microsoft.com/office/officeart/2005/8/layout/radial5"/>
    <dgm:cxn modelId="{AA1727FC-F4A4-4005-802C-548078E602DD}" srcId="{F7DBDAA1-E372-473C-A239-4755EA11ED94}" destId="{8244F00F-6D74-41C8-8102-9AAA165EE9EE}" srcOrd="4" destOrd="0" parTransId="{00AAC4AB-E2A9-4208-BBBF-DAF2CA0E70B3}" sibTransId="{F7E80CE2-E7E6-438C-8E22-EC924F2E9BA5}"/>
    <dgm:cxn modelId="{1FC6B1FE-302F-432B-B809-DFE5058E3CC1}" type="presOf" srcId="{5CA5790A-D33A-45CE-B157-32C8856CAA2C}" destId="{A13808CE-864E-4988-9D44-2E91D688DF07}" srcOrd="0" destOrd="0" presId="urn:microsoft.com/office/officeart/2005/8/layout/radial5"/>
    <dgm:cxn modelId="{15342B5D-560C-4D3B-9FE5-4157402DF9FD}" type="presParOf" srcId="{BC33D1C0-91F8-48B8-B7E5-D55B8A03E895}" destId="{83A00BFB-95F1-4F95-ADEA-5BC30838796F}" srcOrd="0" destOrd="0" presId="urn:microsoft.com/office/officeart/2005/8/layout/radial5"/>
    <dgm:cxn modelId="{B9130AAE-E06D-4831-BDEE-58D7EC1088DC}" type="presParOf" srcId="{BC33D1C0-91F8-48B8-B7E5-D55B8A03E895}" destId="{CE6ECEC4-132D-4B52-B21C-82F1FEA33DC5}" srcOrd="1" destOrd="0" presId="urn:microsoft.com/office/officeart/2005/8/layout/radial5"/>
    <dgm:cxn modelId="{8B46FFD6-4D16-4924-AA76-1CC07025430A}" type="presParOf" srcId="{CE6ECEC4-132D-4B52-B21C-82F1FEA33DC5}" destId="{F6F877DD-24A4-4469-8A52-61D6A6937619}" srcOrd="0" destOrd="0" presId="urn:microsoft.com/office/officeart/2005/8/layout/radial5"/>
    <dgm:cxn modelId="{2834D644-8C9C-4703-AF47-3F40B83682AD}" type="presParOf" srcId="{BC33D1C0-91F8-48B8-B7E5-D55B8A03E895}" destId="{AC0EA4FF-23AD-4CE4-8365-00E8B8240B41}" srcOrd="2" destOrd="0" presId="urn:microsoft.com/office/officeart/2005/8/layout/radial5"/>
    <dgm:cxn modelId="{95A1DA69-5482-4668-B5C5-83D6549DB113}" type="presParOf" srcId="{BC33D1C0-91F8-48B8-B7E5-D55B8A03E895}" destId="{8172B4EE-980C-4BEE-B4AD-6820E6069BBE}" srcOrd="3" destOrd="0" presId="urn:microsoft.com/office/officeart/2005/8/layout/radial5"/>
    <dgm:cxn modelId="{C2C2BB4E-73AD-432C-8FB2-8A074E7D2586}" type="presParOf" srcId="{8172B4EE-980C-4BEE-B4AD-6820E6069BBE}" destId="{D78D67B1-BC6D-4D27-9C19-48D65F5F150E}" srcOrd="0" destOrd="0" presId="urn:microsoft.com/office/officeart/2005/8/layout/radial5"/>
    <dgm:cxn modelId="{8E68C67D-5DB9-4D83-A101-1E80C5A47451}" type="presParOf" srcId="{BC33D1C0-91F8-48B8-B7E5-D55B8A03E895}" destId="{5726643C-F3E9-4225-96A9-28DAC185285F}" srcOrd="4" destOrd="0" presId="urn:microsoft.com/office/officeart/2005/8/layout/radial5"/>
    <dgm:cxn modelId="{FB88D9DE-9EDE-4D02-8A86-B3483E8AF5E0}" type="presParOf" srcId="{BC33D1C0-91F8-48B8-B7E5-D55B8A03E895}" destId="{BB5DFC8F-5674-4825-A994-41FF0D74747F}" srcOrd="5" destOrd="0" presId="urn:microsoft.com/office/officeart/2005/8/layout/radial5"/>
    <dgm:cxn modelId="{E418B47C-5FC3-4674-92A6-617CC15BD363}" type="presParOf" srcId="{BB5DFC8F-5674-4825-A994-41FF0D74747F}" destId="{E474D1C4-E759-4EB8-A9A0-73202CD2F76B}" srcOrd="0" destOrd="0" presId="urn:microsoft.com/office/officeart/2005/8/layout/radial5"/>
    <dgm:cxn modelId="{C437127A-7906-405B-8A53-455FA5CFBD1E}" type="presParOf" srcId="{BC33D1C0-91F8-48B8-B7E5-D55B8A03E895}" destId="{7FC68584-C636-423E-8BD9-F7410914FEE5}" srcOrd="6" destOrd="0" presId="urn:microsoft.com/office/officeart/2005/8/layout/radial5"/>
    <dgm:cxn modelId="{9FB97A1A-F885-40F8-808B-1BDCC1AC622C}" type="presParOf" srcId="{BC33D1C0-91F8-48B8-B7E5-D55B8A03E895}" destId="{A13808CE-864E-4988-9D44-2E91D688DF07}" srcOrd="7" destOrd="0" presId="urn:microsoft.com/office/officeart/2005/8/layout/radial5"/>
    <dgm:cxn modelId="{0F1AF957-74EB-4996-8DF0-A93516919A17}" type="presParOf" srcId="{A13808CE-864E-4988-9D44-2E91D688DF07}" destId="{AA7B6F43-5E04-48C5-8542-6AB10284D6BF}" srcOrd="0" destOrd="0" presId="urn:microsoft.com/office/officeart/2005/8/layout/radial5"/>
    <dgm:cxn modelId="{6A783D31-5815-4AB5-ADB5-2D90A0F243CB}" type="presParOf" srcId="{BC33D1C0-91F8-48B8-B7E5-D55B8A03E895}" destId="{6FC6EA7E-475B-4624-87C0-6A4931F933A5}" srcOrd="8" destOrd="0" presId="urn:microsoft.com/office/officeart/2005/8/layout/radial5"/>
    <dgm:cxn modelId="{83A73C45-A48A-426B-B1F0-B9AAD9B46830}" type="presParOf" srcId="{BC33D1C0-91F8-48B8-B7E5-D55B8A03E895}" destId="{3802C021-0668-48EC-97A3-4FF1A1147F89}" srcOrd="9" destOrd="0" presId="urn:microsoft.com/office/officeart/2005/8/layout/radial5"/>
    <dgm:cxn modelId="{E6F1CA90-0D05-4FC7-81F6-6C0337C6AF6F}" type="presParOf" srcId="{3802C021-0668-48EC-97A3-4FF1A1147F89}" destId="{BCA99315-9DBA-4DBA-8CFE-A0EBDE80849A}" srcOrd="0" destOrd="0" presId="urn:microsoft.com/office/officeart/2005/8/layout/radial5"/>
    <dgm:cxn modelId="{0DA1D533-F51B-4FBE-BDEB-72A0C37B8798}" type="presParOf" srcId="{BC33D1C0-91F8-48B8-B7E5-D55B8A03E895}" destId="{8D38DD3F-7E44-4F01-903D-4E3465F4E745}" srcOrd="10" destOrd="0" presId="urn:microsoft.com/office/officeart/2005/8/layout/radial5"/>
    <dgm:cxn modelId="{2D54550F-0AF5-4D1F-AB96-8004AA45297E}" type="presParOf" srcId="{BC33D1C0-91F8-48B8-B7E5-D55B8A03E895}" destId="{D44CC3DE-B183-4622-BBA3-5B9A5562EF4A}" srcOrd="11" destOrd="0" presId="urn:microsoft.com/office/officeart/2005/8/layout/radial5"/>
    <dgm:cxn modelId="{AA453D31-AB99-428C-B830-862EE47F5488}" type="presParOf" srcId="{D44CC3DE-B183-4622-BBA3-5B9A5562EF4A}" destId="{E2619655-D308-4AAF-B408-4FE68A86FD71}" srcOrd="0" destOrd="0" presId="urn:microsoft.com/office/officeart/2005/8/layout/radial5"/>
    <dgm:cxn modelId="{F970A34D-491E-4269-8587-6F61354F50A7}" type="presParOf" srcId="{BC33D1C0-91F8-48B8-B7E5-D55B8A03E895}" destId="{9D72DDF2-3BF4-494F-9671-7AA82990490C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99294-FE6A-477F-9669-C3914B1CCD3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5AE920C-D19E-4AB3-8532-ACB833EC97F5}">
      <dgm:prSet phldrT="[Metin]"/>
      <dgm:spPr/>
      <dgm:t>
        <a:bodyPr/>
        <a:lstStyle/>
        <a:p>
          <a:r>
            <a:rPr lang="tr-TR" dirty="0"/>
            <a:t>İslâm Ahlakının Konusu</a:t>
          </a:r>
        </a:p>
      </dgm:t>
    </dgm:pt>
    <dgm:pt modelId="{F3114047-564F-4D86-BB16-D110A67496D9}" type="parTrans" cxnId="{836F3C7C-EDC7-4560-90B4-DBE8C44B4ED3}">
      <dgm:prSet/>
      <dgm:spPr/>
      <dgm:t>
        <a:bodyPr/>
        <a:lstStyle/>
        <a:p>
          <a:endParaRPr lang="tr-TR"/>
        </a:p>
      </dgm:t>
    </dgm:pt>
    <dgm:pt modelId="{324D9647-8141-45E1-8464-187D0949624A}" type="sibTrans" cxnId="{836F3C7C-EDC7-4560-90B4-DBE8C44B4ED3}">
      <dgm:prSet/>
      <dgm:spPr/>
      <dgm:t>
        <a:bodyPr/>
        <a:lstStyle/>
        <a:p>
          <a:endParaRPr lang="tr-TR"/>
        </a:p>
      </dgm:t>
    </dgm:pt>
    <dgm:pt modelId="{01219F87-AC53-4FF1-B7E6-06D055F24145}">
      <dgm:prSet phldrT="[Metin]"/>
      <dgm:spPr/>
      <dgm:t>
        <a:bodyPr/>
        <a:lstStyle/>
        <a:p>
          <a:r>
            <a:rPr lang="tr-TR" dirty="0"/>
            <a:t>İnsanın Yüce Allah (</a:t>
          </a:r>
          <a:r>
            <a:rPr lang="tr-TR" dirty="0" err="1"/>
            <a:t>c.c</a:t>
          </a:r>
          <a:r>
            <a:rPr lang="tr-TR" dirty="0"/>
            <a:t>.) ve yaratılmış diğer varlıklarla ilişkilerinin hangi ilke ve kurallar çerçevesinde gerçekleşeceğidir.</a:t>
          </a:r>
        </a:p>
      </dgm:t>
    </dgm:pt>
    <dgm:pt modelId="{BBA760A4-74DA-4B28-B91F-FDDA58FDCC5C}" type="parTrans" cxnId="{52F477EE-DBD0-461C-BEF1-00C7771FE794}">
      <dgm:prSet/>
      <dgm:spPr/>
      <dgm:t>
        <a:bodyPr/>
        <a:lstStyle/>
        <a:p>
          <a:endParaRPr lang="tr-TR"/>
        </a:p>
      </dgm:t>
    </dgm:pt>
    <dgm:pt modelId="{C5FF619C-9694-4D41-8709-79920D3C68D3}" type="sibTrans" cxnId="{52F477EE-DBD0-461C-BEF1-00C7771FE794}">
      <dgm:prSet/>
      <dgm:spPr/>
      <dgm:t>
        <a:bodyPr/>
        <a:lstStyle/>
        <a:p>
          <a:endParaRPr lang="tr-TR"/>
        </a:p>
      </dgm:t>
    </dgm:pt>
    <dgm:pt modelId="{D6BF96A8-8CD7-42F4-9C97-8B9275D69412}" type="pres">
      <dgm:prSet presAssocID="{F6F99294-FE6A-477F-9669-C3914B1CCD3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BA1FB36-93E5-45C4-9470-53EF08A462DE}" type="pres">
      <dgm:prSet presAssocID="{C5AE920C-D19E-4AB3-8532-ACB833EC97F5}" presName="root" presStyleCnt="0"/>
      <dgm:spPr/>
    </dgm:pt>
    <dgm:pt modelId="{C2B49C1D-A2FF-4ED8-8E8A-28812EF0FDC3}" type="pres">
      <dgm:prSet presAssocID="{C5AE920C-D19E-4AB3-8532-ACB833EC97F5}" presName="rootComposite" presStyleCnt="0"/>
      <dgm:spPr/>
    </dgm:pt>
    <dgm:pt modelId="{90176A6F-E0AF-4EF0-9CF1-BA015926436C}" type="pres">
      <dgm:prSet presAssocID="{C5AE920C-D19E-4AB3-8532-ACB833EC97F5}" presName="rootText" presStyleLbl="node1" presStyleIdx="0" presStyleCnt="1" custScaleX="156064" custScaleY="33957"/>
      <dgm:spPr/>
    </dgm:pt>
    <dgm:pt modelId="{F8F33481-D6E5-4ABA-9E84-312113372EA5}" type="pres">
      <dgm:prSet presAssocID="{C5AE920C-D19E-4AB3-8532-ACB833EC97F5}" presName="rootConnector" presStyleLbl="node1" presStyleIdx="0" presStyleCnt="1"/>
      <dgm:spPr/>
    </dgm:pt>
    <dgm:pt modelId="{7A705881-813E-4276-9D09-C36B1491B259}" type="pres">
      <dgm:prSet presAssocID="{C5AE920C-D19E-4AB3-8532-ACB833EC97F5}" presName="childShape" presStyleCnt="0"/>
      <dgm:spPr/>
    </dgm:pt>
    <dgm:pt modelId="{85F1692E-011D-4673-91D2-D5721B71E01A}" type="pres">
      <dgm:prSet presAssocID="{BBA760A4-74DA-4B28-B91F-FDDA58FDCC5C}" presName="Name13" presStyleLbl="parChTrans1D2" presStyleIdx="0" presStyleCnt="1"/>
      <dgm:spPr/>
    </dgm:pt>
    <dgm:pt modelId="{0ED1D337-9C58-4B59-A2F6-3870BAC1F929}" type="pres">
      <dgm:prSet presAssocID="{01219F87-AC53-4FF1-B7E6-06D055F24145}" presName="childText" presStyleLbl="bgAcc1" presStyleIdx="0" presStyleCnt="1" custScaleX="154416">
        <dgm:presLayoutVars>
          <dgm:bulletEnabled val="1"/>
        </dgm:presLayoutVars>
      </dgm:prSet>
      <dgm:spPr/>
    </dgm:pt>
  </dgm:ptLst>
  <dgm:cxnLst>
    <dgm:cxn modelId="{044F7229-28C1-46F5-9985-F54405E36712}" type="presOf" srcId="{C5AE920C-D19E-4AB3-8532-ACB833EC97F5}" destId="{F8F33481-D6E5-4ABA-9E84-312113372EA5}" srcOrd="1" destOrd="0" presId="urn:microsoft.com/office/officeart/2005/8/layout/hierarchy3"/>
    <dgm:cxn modelId="{7C8F293F-7B7D-4302-932D-565309D9B3E5}" type="presOf" srcId="{BBA760A4-74DA-4B28-B91F-FDDA58FDCC5C}" destId="{85F1692E-011D-4673-91D2-D5721B71E01A}" srcOrd="0" destOrd="0" presId="urn:microsoft.com/office/officeart/2005/8/layout/hierarchy3"/>
    <dgm:cxn modelId="{DFAD9D6B-70E2-4314-914E-B8BBDFF8BDD1}" type="presOf" srcId="{F6F99294-FE6A-477F-9669-C3914B1CCD30}" destId="{D6BF96A8-8CD7-42F4-9C97-8B9275D69412}" srcOrd="0" destOrd="0" presId="urn:microsoft.com/office/officeart/2005/8/layout/hierarchy3"/>
    <dgm:cxn modelId="{836F3C7C-EDC7-4560-90B4-DBE8C44B4ED3}" srcId="{F6F99294-FE6A-477F-9669-C3914B1CCD30}" destId="{C5AE920C-D19E-4AB3-8532-ACB833EC97F5}" srcOrd="0" destOrd="0" parTransId="{F3114047-564F-4D86-BB16-D110A67496D9}" sibTransId="{324D9647-8141-45E1-8464-187D0949624A}"/>
    <dgm:cxn modelId="{DF89F1C2-45E3-4601-B634-40F0172C5BE3}" type="presOf" srcId="{01219F87-AC53-4FF1-B7E6-06D055F24145}" destId="{0ED1D337-9C58-4B59-A2F6-3870BAC1F929}" srcOrd="0" destOrd="0" presId="urn:microsoft.com/office/officeart/2005/8/layout/hierarchy3"/>
    <dgm:cxn modelId="{52F477EE-DBD0-461C-BEF1-00C7771FE794}" srcId="{C5AE920C-D19E-4AB3-8532-ACB833EC97F5}" destId="{01219F87-AC53-4FF1-B7E6-06D055F24145}" srcOrd="0" destOrd="0" parTransId="{BBA760A4-74DA-4B28-B91F-FDDA58FDCC5C}" sibTransId="{C5FF619C-9694-4D41-8709-79920D3C68D3}"/>
    <dgm:cxn modelId="{228A67F1-C081-4757-83D3-ACBAB5661FF5}" type="presOf" srcId="{C5AE920C-D19E-4AB3-8532-ACB833EC97F5}" destId="{90176A6F-E0AF-4EF0-9CF1-BA015926436C}" srcOrd="0" destOrd="0" presId="urn:microsoft.com/office/officeart/2005/8/layout/hierarchy3"/>
    <dgm:cxn modelId="{522D1A3F-63B5-40ED-A46A-843C4E4B6CE5}" type="presParOf" srcId="{D6BF96A8-8CD7-42F4-9C97-8B9275D69412}" destId="{9BA1FB36-93E5-45C4-9470-53EF08A462DE}" srcOrd="0" destOrd="0" presId="urn:microsoft.com/office/officeart/2005/8/layout/hierarchy3"/>
    <dgm:cxn modelId="{5CE38F7B-4DB6-490A-9DD7-BF43F0A8C54A}" type="presParOf" srcId="{9BA1FB36-93E5-45C4-9470-53EF08A462DE}" destId="{C2B49C1D-A2FF-4ED8-8E8A-28812EF0FDC3}" srcOrd="0" destOrd="0" presId="urn:microsoft.com/office/officeart/2005/8/layout/hierarchy3"/>
    <dgm:cxn modelId="{0BE0B916-A21E-4325-8197-D3D8675CE211}" type="presParOf" srcId="{C2B49C1D-A2FF-4ED8-8E8A-28812EF0FDC3}" destId="{90176A6F-E0AF-4EF0-9CF1-BA015926436C}" srcOrd="0" destOrd="0" presId="urn:microsoft.com/office/officeart/2005/8/layout/hierarchy3"/>
    <dgm:cxn modelId="{FE32AD9B-99E2-4DBB-B0C5-5B03F5F2ABB3}" type="presParOf" srcId="{C2B49C1D-A2FF-4ED8-8E8A-28812EF0FDC3}" destId="{F8F33481-D6E5-4ABA-9E84-312113372EA5}" srcOrd="1" destOrd="0" presId="urn:microsoft.com/office/officeart/2005/8/layout/hierarchy3"/>
    <dgm:cxn modelId="{F08A7001-4B6A-46E5-BD87-2F3F4D29AE50}" type="presParOf" srcId="{9BA1FB36-93E5-45C4-9470-53EF08A462DE}" destId="{7A705881-813E-4276-9D09-C36B1491B259}" srcOrd="1" destOrd="0" presId="urn:microsoft.com/office/officeart/2005/8/layout/hierarchy3"/>
    <dgm:cxn modelId="{61A14E27-4BD2-4FCB-8F14-C4EDFD847B7C}" type="presParOf" srcId="{7A705881-813E-4276-9D09-C36B1491B259}" destId="{85F1692E-011D-4673-91D2-D5721B71E01A}" srcOrd="0" destOrd="0" presId="urn:microsoft.com/office/officeart/2005/8/layout/hierarchy3"/>
    <dgm:cxn modelId="{DC6271B7-1178-4B06-B1BD-43DD5C2B824F}" type="presParOf" srcId="{7A705881-813E-4276-9D09-C36B1491B259}" destId="{0ED1D337-9C58-4B59-A2F6-3870BAC1F92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F99294-FE6A-477F-9669-C3914B1CCD3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5AE920C-D19E-4AB3-8532-ACB833EC97F5}">
      <dgm:prSet phldrT="[Metin]"/>
      <dgm:spPr/>
      <dgm:t>
        <a:bodyPr/>
        <a:lstStyle/>
        <a:p>
          <a:r>
            <a:rPr lang="tr-TR" dirty="0"/>
            <a:t>İslâm Ahlakının Temel Gayesi</a:t>
          </a:r>
        </a:p>
      </dgm:t>
    </dgm:pt>
    <dgm:pt modelId="{F3114047-564F-4D86-BB16-D110A67496D9}" type="parTrans" cxnId="{836F3C7C-EDC7-4560-90B4-DBE8C44B4ED3}">
      <dgm:prSet/>
      <dgm:spPr/>
      <dgm:t>
        <a:bodyPr/>
        <a:lstStyle/>
        <a:p>
          <a:endParaRPr lang="tr-TR"/>
        </a:p>
      </dgm:t>
    </dgm:pt>
    <dgm:pt modelId="{324D9647-8141-45E1-8464-187D0949624A}" type="sibTrans" cxnId="{836F3C7C-EDC7-4560-90B4-DBE8C44B4ED3}">
      <dgm:prSet/>
      <dgm:spPr/>
      <dgm:t>
        <a:bodyPr/>
        <a:lstStyle/>
        <a:p>
          <a:endParaRPr lang="tr-TR"/>
        </a:p>
      </dgm:t>
    </dgm:pt>
    <dgm:pt modelId="{01219F87-AC53-4FF1-B7E6-06D055F24145}">
      <dgm:prSet phldrT="[Metin]"/>
      <dgm:spPr/>
      <dgm:t>
        <a:bodyPr/>
        <a:lstStyle/>
        <a:p>
          <a:r>
            <a:rPr lang="tr-TR" dirty="0"/>
            <a:t>İman esaslarına dayalı olarak </a:t>
          </a:r>
          <a:r>
            <a:rPr lang="tr-TR" dirty="0">
              <a:solidFill>
                <a:srgbClr val="00B050"/>
              </a:solidFill>
            </a:rPr>
            <a:t>kişinin kendisinin, </a:t>
          </a:r>
          <a:r>
            <a:rPr lang="tr-TR" dirty="0">
              <a:solidFill>
                <a:srgbClr val="0070C0"/>
              </a:solidFill>
            </a:rPr>
            <a:t>maddi ve manevi çevresinin </a:t>
          </a:r>
          <a:r>
            <a:rPr lang="tr-TR" dirty="0"/>
            <a:t>mutluluğuna iyiliğine katkıda bulunacak </a:t>
          </a:r>
          <a:r>
            <a:rPr lang="tr-TR" dirty="0">
              <a:solidFill>
                <a:srgbClr val="7030A0"/>
              </a:solidFill>
            </a:rPr>
            <a:t>güzel tutum ve davranışlar </a:t>
          </a:r>
          <a:r>
            <a:rPr lang="tr-TR" dirty="0"/>
            <a:t>geliştirmesini ve bu davranışları </a:t>
          </a:r>
          <a:r>
            <a:rPr lang="tr-TR" dirty="0">
              <a:solidFill>
                <a:schemeClr val="accent5">
                  <a:lumMod val="50000"/>
                </a:schemeClr>
              </a:solidFill>
            </a:rPr>
            <a:t>içselleştirmesini</a:t>
          </a:r>
          <a:r>
            <a:rPr lang="tr-TR" dirty="0"/>
            <a:t> sağlamaktır. </a:t>
          </a:r>
        </a:p>
      </dgm:t>
    </dgm:pt>
    <dgm:pt modelId="{BBA760A4-74DA-4B28-B91F-FDDA58FDCC5C}" type="parTrans" cxnId="{52F477EE-DBD0-461C-BEF1-00C7771FE794}">
      <dgm:prSet/>
      <dgm:spPr/>
      <dgm:t>
        <a:bodyPr/>
        <a:lstStyle/>
        <a:p>
          <a:endParaRPr lang="tr-TR"/>
        </a:p>
      </dgm:t>
    </dgm:pt>
    <dgm:pt modelId="{C5FF619C-9694-4D41-8709-79920D3C68D3}" type="sibTrans" cxnId="{52F477EE-DBD0-461C-BEF1-00C7771FE794}">
      <dgm:prSet/>
      <dgm:spPr/>
      <dgm:t>
        <a:bodyPr/>
        <a:lstStyle/>
        <a:p>
          <a:endParaRPr lang="tr-TR"/>
        </a:p>
      </dgm:t>
    </dgm:pt>
    <dgm:pt modelId="{D6BF96A8-8CD7-42F4-9C97-8B9275D69412}" type="pres">
      <dgm:prSet presAssocID="{F6F99294-FE6A-477F-9669-C3914B1CCD3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BA1FB36-93E5-45C4-9470-53EF08A462DE}" type="pres">
      <dgm:prSet presAssocID="{C5AE920C-D19E-4AB3-8532-ACB833EC97F5}" presName="root" presStyleCnt="0"/>
      <dgm:spPr/>
    </dgm:pt>
    <dgm:pt modelId="{C2B49C1D-A2FF-4ED8-8E8A-28812EF0FDC3}" type="pres">
      <dgm:prSet presAssocID="{C5AE920C-D19E-4AB3-8532-ACB833EC97F5}" presName="rootComposite" presStyleCnt="0"/>
      <dgm:spPr/>
    </dgm:pt>
    <dgm:pt modelId="{90176A6F-E0AF-4EF0-9CF1-BA015926436C}" type="pres">
      <dgm:prSet presAssocID="{C5AE920C-D19E-4AB3-8532-ACB833EC97F5}" presName="rootText" presStyleLbl="node1" presStyleIdx="0" presStyleCnt="1" custScaleX="156064" custScaleY="33957"/>
      <dgm:spPr/>
    </dgm:pt>
    <dgm:pt modelId="{F8F33481-D6E5-4ABA-9E84-312113372EA5}" type="pres">
      <dgm:prSet presAssocID="{C5AE920C-D19E-4AB3-8532-ACB833EC97F5}" presName="rootConnector" presStyleLbl="node1" presStyleIdx="0" presStyleCnt="1"/>
      <dgm:spPr/>
    </dgm:pt>
    <dgm:pt modelId="{7A705881-813E-4276-9D09-C36B1491B259}" type="pres">
      <dgm:prSet presAssocID="{C5AE920C-D19E-4AB3-8532-ACB833EC97F5}" presName="childShape" presStyleCnt="0"/>
      <dgm:spPr/>
    </dgm:pt>
    <dgm:pt modelId="{85F1692E-011D-4673-91D2-D5721B71E01A}" type="pres">
      <dgm:prSet presAssocID="{BBA760A4-74DA-4B28-B91F-FDDA58FDCC5C}" presName="Name13" presStyleLbl="parChTrans1D2" presStyleIdx="0" presStyleCnt="1"/>
      <dgm:spPr/>
    </dgm:pt>
    <dgm:pt modelId="{0ED1D337-9C58-4B59-A2F6-3870BAC1F929}" type="pres">
      <dgm:prSet presAssocID="{01219F87-AC53-4FF1-B7E6-06D055F24145}" presName="childText" presStyleLbl="bgAcc1" presStyleIdx="0" presStyleCnt="1" custScaleX="154416">
        <dgm:presLayoutVars>
          <dgm:bulletEnabled val="1"/>
        </dgm:presLayoutVars>
      </dgm:prSet>
      <dgm:spPr/>
    </dgm:pt>
  </dgm:ptLst>
  <dgm:cxnLst>
    <dgm:cxn modelId="{044F7229-28C1-46F5-9985-F54405E36712}" type="presOf" srcId="{C5AE920C-D19E-4AB3-8532-ACB833EC97F5}" destId="{F8F33481-D6E5-4ABA-9E84-312113372EA5}" srcOrd="1" destOrd="0" presId="urn:microsoft.com/office/officeart/2005/8/layout/hierarchy3"/>
    <dgm:cxn modelId="{7C8F293F-7B7D-4302-932D-565309D9B3E5}" type="presOf" srcId="{BBA760A4-74DA-4B28-B91F-FDDA58FDCC5C}" destId="{85F1692E-011D-4673-91D2-D5721B71E01A}" srcOrd="0" destOrd="0" presId="urn:microsoft.com/office/officeart/2005/8/layout/hierarchy3"/>
    <dgm:cxn modelId="{DFAD9D6B-70E2-4314-914E-B8BBDFF8BDD1}" type="presOf" srcId="{F6F99294-FE6A-477F-9669-C3914B1CCD30}" destId="{D6BF96A8-8CD7-42F4-9C97-8B9275D69412}" srcOrd="0" destOrd="0" presId="urn:microsoft.com/office/officeart/2005/8/layout/hierarchy3"/>
    <dgm:cxn modelId="{836F3C7C-EDC7-4560-90B4-DBE8C44B4ED3}" srcId="{F6F99294-FE6A-477F-9669-C3914B1CCD30}" destId="{C5AE920C-D19E-4AB3-8532-ACB833EC97F5}" srcOrd="0" destOrd="0" parTransId="{F3114047-564F-4D86-BB16-D110A67496D9}" sibTransId="{324D9647-8141-45E1-8464-187D0949624A}"/>
    <dgm:cxn modelId="{DF89F1C2-45E3-4601-B634-40F0172C5BE3}" type="presOf" srcId="{01219F87-AC53-4FF1-B7E6-06D055F24145}" destId="{0ED1D337-9C58-4B59-A2F6-3870BAC1F929}" srcOrd="0" destOrd="0" presId="urn:microsoft.com/office/officeart/2005/8/layout/hierarchy3"/>
    <dgm:cxn modelId="{52F477EE-DBD0-461C-BEF1-00C7771FE794}" srcId="{C5AE920C-D19E-4AB3-8532-ACB833EC97F5}" destId="{01219F87-AC53-4FF1-B7E6-06D055F24145}" srcOrd="0" destOrd="0" parTransId="{BBA760A4-74DA-4B28-B91F-FDDA58FDCC5C}" sibTransId="{C5FF619C-9694-4D41-8709-79920D3C68D3}"/>
    <dgm:cxn modelId="{228A67F1-C081-4757-83D3-ACBAB5661FF5}" type="presOf" srcId="{C5AE920C-D19E-4AB3-8532-ACB833EC97F5}" destId="{90176A6F-E0AF-4EF0-9CF1-BA015926436C}" srcOrd="0" destOrd="0" presId="urn:microsoft.com/office/officeart/2005/8/layout/hierarchy3"/>
    <dgm:cxn modelId="{522D1A3F-63B5-40ED-A46A-843C4E4B6CE5}" type="presParOf" srcId="{D6BF96A8-8CD7-42F4-9C97-8B9275D69412}" destId="{9BA1FB36-93E5-45C4-9470-53EF08A462DE}" srcOrd="0" destOrd="0" presId="urn:microsoft.com/office/officeart/2005/8/layout/hierarchy3"/>
    <dgm:cxn modelId="{5CE38F7B-4DB6-490A-9DD7-BF43F0A8C54A}" type="presParOf" srcId="{9BA1FB36-93E5-45C4-9470-53EF08A462DE}" destId="{C2B49C1D-A2FF-4ED8-8E8A-28812EF0FDC3}" srcOrd="0" destOrd="0" presId="urn:microsoft.com/office/officeart/2005/8/layout/hierarchy3"/>
    <dgm:cxn modelId="{0BE0B916-A21E-4325-8197-D3D8675CE211}" type="presParOf" srcId="{C2B49C1D-A2FF-4ED8-8E8A-28812EF0FDC3}" destId="{90176A6F-E0AF-4EF0-9CF1-BA015926436C}" srcOrd="0" destOrd="0" presId="urn:microsoft.com/office/officeart/2005/8/layout/hierarchy3"/>
    <dgm:cxn modelId="{FE32AD9B-99E2-4DBB-B0C5-5B03F5F2ABB3}" type="presParOf" srcId="{C2B49C1D-A2FF-4ED8-8E8A-28812EF0FDC3}" destId="{F8F33481-D6E5-4ABA-9E84-312113372EA5}" srcOrd="1" destOrd="0" presId="urn:microsoft.com/office/officeart/2005/8/layout/hierarchy3"/>
    <dgm:cxn modelId="{F08A7001-4B6A-46E5-BD87-2F3F4D29AE50}" type="presParOf" srcId="{9BA1FB36-93E5-45C4-9470-53EF08A462DE}" destId="{7A705881-813E-4276-9D09-C36B1491B259}" srcOrd="1" destOrd="0" presId="urn:microsoft.com/office/officeart/2005/8/layout/hierarchy3"/>
    <dgm:cxn modelId="{61A14E27-4BD2-4FCB-8F14-C4EDFD847B7C}" type="presParOf" srcId="{7A705881-813E-4276-9D09-C36B1491B259}" destId="{85F1692E-011D-4673-91D2-D5721B71E01A}" srcOrd="0" destOrd="0" presId="urn:microsoft.com/office/officeart/2005/8/layout/hierarchy3"/>
    <dgm:cxn modelId="{DC6271B7-1178-4B06-B1BD-43DD5C2B824F}" type="presParOf" srcId="{7A705881-813E-4276-9D09-C36B1491B259}" destId="{0ED1D337-9C58-4B59-A2F6-3870BAC1F92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00BFB-95F1-4F95-ADEA-5BC30838796F}">
      <dsp:nvSpPr>
        <dsp:cNvPr id="0" name=""/>
        <dsp:cNvSpPr/>
      </dsp:nvSpPr>
      <dsp:spPr>
        <a:xfrm>
          <a:off x="5194101" y="2527101"/>
          <a:ext cx="1803796" cy="1803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/>
            <a:t>Ahlakın Çeşitleri</a:t>
          </a:r>
        </a:p>
      </dsp:txBody>
      <dsp:txXfrm>
        <a:off x="5458261" y="2791261"/>
        <a:ext cx="1275476" cy="1275476"/>
      </dsp:txXfrm>
    </dsp:sp>
    <dsp:sp modelId="{CE6ECEC4-132D-4B52-B21C-82F1FEA33DC5}">
      <dsp:nvSpPr>
        <dsp:cNvPr id="0" name=""/>
        <dsp:cNvSpPr/>
      </dsp:nvSpPr>
      <dsp:spPr>
        <a:xfrm rot="16200000">
          <a:off x="5905067" y="1871013"/>
          <a:ext cx="38186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100" kern="1200"/>
        </a:p>
      </dsp:txBody>
      <dsp:txXfrm>
        <a:off x="5962347" y="2050951"/>
        <a:ext cx="267305" cy="367974"/>
      </dsp:txXfrm>
    </dsp:sp>
    <dsp:sp modelId="{AC0EA4FF-23AD-4CE4-8365-00E8B8240B41}">
      <dsp:nvSpPr>
        <dsp:cNvPr id="0" name=""/>
        <dsp:cNvSpPr/>
      </dsp:nvSpPr>
      <dsp:spPr>
        <a:xfrm>
          <a:off x="5194101" y="2804"/>
          <a:ext cx="1803796" cy="1803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/>
            <a:t>Teorik</a:t>
          </a:r>
        </a:p>
      </dsp:txBody>
      <dsp:txXfrm>
        <a:off x="5458261" y="266964"/>
        <a:ext cx="1275476" cy="1275476"/>
      </dsp:txXfrm>
    </dsp:sp>
    <dsp:sp modelId="{8172B4EE-980C-4BEE-B4AD-6820E6069BBE}">
      <dsp:nvSpPr>
        <dsp:cNvPr id="0" name=""/>
        <dsp:cNvSpPr/>
      </dsp:nvSpPr>
      <dsp:spPr>
        <a:xfrm rot="19800000">
          <a:off x="6988760" y="2496684"/>
          <a:ext cx="38186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100" kern="1200"/>
        </a:p>
      </dsp:txBody>
      <dsp:txXfrm>
        <a:off x="6996434" y="2647982"/>
        <a:ext cx="267305" cy="367974"/>
      </dsp:txXfrm>
    </dsp:sp>
    <dsp:sp modelId="{5726643C-F3E9-4225-96A9-28DAC185285F}">
      <dsp:nvSpPr>
        <dsp:cNvPr id="0" name=""/>
        <dsp:cNvSpPr/>
      </dsp:nvSpPr>
      <dsp:spPr>
        <a:xfrm>
          <a:off x="7380206" y="1264953"/>
          <a:ext cx="1803796" cy="1803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/>
            <a:t>Pratik</a:t>
          </a:r>
        </a:p>
      </dsp:txBody>
      <dsp:txXfrm>
        <a:off x="7644366" y="1529113"/>
        <a:ext cx="1275476" cy="1275476"/>
      </dsp:txXfrm>
    </dsp:sp>
    <dsp:sp modelId="{BB5DFC8F-5674-4825-A994-41FF0D74747F}">
      <dsp:nvSpPr>
        <dsp:cNvPr id="0" name=""/>
        <dsp:cNvSpPr/>
      </dsp:nvSpPr>
      <dsp:spPr>
        <a:xfrm rot="1800000">
          <a:off x="6988760" y="3748024"/>
          <a:ext cx="38186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100" kern="1200"/>
        </a:p>
      </dsp:txBody>
      <dsp:txXfrm>
        <a:off x="6996434" y="3842042"/>
        <a:ext cx="267305" cy="367974"/>
      </dsp:txXfrm>
    </dsp:sp>
    <dsp:sp modelId="{7FC68584-C636-423E-8BD9-F7410914FEE5}">
      <dsp:nvSpPr>
        <dsp:cNvPr id="0" name=""/>
        <dsp:cNvSpPr/>
      </dsp:nvSpPr>
      <dsp:spPr>
        <a:xfrm>
          <a:off x="7380206" y="3789249"/>
          <a:ext cx="1803796" cy="1803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/>
            <a:t>Bireysel</a:t>
          </a:r>
        </a:p>
      </dsp:txBody>
      <dsp:txXfrm>
        <a:off x="7644366" y="4053409"/>
        <a:ext cx="1275476" cy="1275476"/>
      </dsp:txXfrm>
    </dsp:sp>
    <dsp:sp modelId="{A13808CE-864E-4988-9D44-2E91D688DF07}">
      <dsp:nvSpPr>
        <dsp:cNvPr id="0" name=""/>
        <dsp:cNvSpPr/>
      </dsp:nvSpPr>
      <dsp:spPr>
        <a:xfrm rot="5400000">
          <a:off x="5905067" y="4373695"/>
          <a:ext cx="38186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100" kern="1200"/>
        </a:p>
      </dsp:txBody>
      <dsp:txXfrm>
        <a:off x="5962347" y="4439074"/>
        <a:ext cx="267305" cy="367974"/>
      </dsp:txXfrm>
    </dsp:sp>
    <dsp:sp modelId="{6FC6EA7E-475B-4624-87C0-6A4931F933A5}">
      <dsp:nvSpPr>
        <dsp:cNvPr id="0" name=""/>
        <dsp:cNvSpPr/>
      </dsp:nvSpPr>
      <dsp:spPr>
        <a:xfrm>
          <a:off x="5194101" y="5051398"/>
          <a:ext cx="1803796" cy="1803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/>
            <a:t>Sosyal</a:t>
          </a:r>
        </a:p>
      </dsp:txBody>
      <dsp:txXfrm>
        <a:off x="5458261" y="5315558"/>
        <a:ext cx="1275476" cy="1275476"/>
      </dsp:txXfrm>
    </dsp:sp>
    <dsp:sp modelId="{3802C021-0668-48EC-97A3-4FF1A1147F89}">
      <dsp:nvSpPr>
        <dsp:cNvPr id="0" name=""/>
        <dsp:cNvSpPr/>
      </dsp:nvSpPr>
      <dsp:spPr>
        <a:xfrm rot="9000000">
          <a:off x="4821374" y="3748024"/>
          <a:ext cx="38186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100" kern="1200"/>
        </a:p>
      </dsp:txBody>
      <dsp:txXfrm rot="10800000">
        <a:off x="4928259" y="3842042"/>
        <a:ext cx="267305" cy="367974"/>
      </dsp:txXfrm>
    </dsp:sp>
    <dsp:sp modelId="{8D38DD3F-7E44-4F01-903D-4E3465F4E745}">
      <dsp:nvSpPr>
        <dsp:cNvPr id="0" name=""/>
        <dsp:cNvSpPr/>
      </dsp:nvSpPr>
      <dsp:spPr>
        <a:xfrm>
          <a:off x="3007996" y="3789249"/>
          <a:ext cx="1803796" cy="1803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/>
            <a:t>Siyasi</a:t>
          </a:r>
        </a:p>
      </dsp:txBody>
      <dsp:txXfrm>
        <a:off x="3272156" y="4053409"/>
        <a:ext cx="1275476" cy="1275476"/>
      </dsp:txXfrm>
    </dsp:sp>
    <dsp:sp modelId="{D44CC3DE-B183-4622-BBA3-5B9A5562EF4A}">
      <dsp:nvSpPr>
        <dsp:cNvPr id="0" name=""/>
        <dsp:cNvSpPr/>
      </dsp:nvSpPr>
      <dsp:spPr>
        <a:xfrm rot="12600000">
          <a:off x="4821374" y="2496684"/>
          <a:ext cx="38186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100" kern="1200"/>
        </a:p>
      </dsp:txBody>
      <dsp:txXfrm rot="10800000">
        <a:off x="4928259" y="2647982"/>
        <a:ext cx="267305" cy="367974"/>
      </dsp:txXfrm>
    </dsp:sp>
    <dsp:sp modelId="{9D72DDF2-3BF4-494F-9671-7AA82990490C}">
      <dsp:nvSpPr>
        <dsp:cNvPr id="0" name=""/>
        <dsp:cNvSpPr/>
      </dsp:nvSpPr>
      <dsp:spPr>
        <a:xfrm>
          <a:off x="3007996" y="1264953"/>
          <a:ext cx="1803796" cy="1803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/>
            <a:t>İş ve Meslek</a:t>
          </a:r>
        </a:p>
      </dsp:txBody>
      <dsp:txXfrm>
        <a:off x="3272156" y="1529113"/>
        <a:ext cx="1275476" cy="1275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76A6F-E0AF-4EF0-9CF1-BA015926436C}">
      <dsp:nvSpPr>
        <dsp:cNvPr id="0" name=""/>
        <dsp:cNvSpPr/>
      </dsp:nvSpPr>
      <dsp:spPr>
        <a:xfrm>
          <a:off x="1310" y="325166"/>
          <a:ext cx="12189377" cy="1326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500" kern="1200" dirty="0"/>
            <a:t>İslâm Ahlakının Konusu</a:t>
          </a:r>
        </a:p>
      </dsp:txBody>
      <dsp:txXfrm>
        <a:off x="40150" y="364006"/>
        <a:ext cx="12111697" cy="1248425"/>
      </dsp:txXfrm>
    </dsp:sp>
    <dsp:sp modelId="{85F1692E-011D-4673-91D2-D5721B71E01A}">
      <dsp:nvSpPr>
        <dsp:cNvPr id="0" name=""/>
        <dsp:cNvSpPr/>
      </dsp:nvSpPr>
      <dsp:spPr>
        <a:xfrm>
          <a:off x="1220248" y="1651271"/>
          <a:ext cx="1218937" cy="2928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8937"/>
              </a:lnTo>
              <a:lnTo>
                <a:pt x="1218937" y="292893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1D337-9C58-4B59-A2F6-3870BAC1F929}">
      <dsp:nvSpPr>
        <dsp:cNvPr id="0" name=""/>
        <dsp:cNvSpPr/>
      </dsp:nvSpPr>
      <dsp:spPr>
        <a:xfrm>
          <a:off x="2439186" y="2627584"/>
          <a:ext cx="9648528" cy="3905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600" kern="1200" dirty="0"/>
            <a:t>İnsanın Yüce Allah (</a:t>
          </a:r>
          <a:r>
            <a:rPr lang="tr-TR" sz="5600" kern="1200" dirty="0" err="1"/>
            <a:t>c.c</a:t>
          </a:r>
          <a:r>
            <a:rPr lang="tr-TR" sz="5600" kern="1200" dirty="0"/>
            <a:t>.) ve yaratılmış diğer varlıklarla ilişkilerinin hangi ilke ve kurallar çerçevesinde gerçekleşeceğidir.</a:t>
          </a:r>
        </a:p>
      </dsp:txBody>
      <dsp:txXfrm>
        <a:off x="2553567" y="2741965"/>
        <a:ext cx="9419766" cy="36764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76A6F-E0AF-4EF0-9CF1-BA015926436C}">
      <dsp:nvSpPr>
        <dsp:cNvPr id="0" name=""/>
        <dsp:cNvSpPr/>
      </dsp:nvSpPr>
      <dsp:spPr>
        <a:xfrm>
          <a:off x="1310" y="325166"/>
          <a:ext cx="12189377" cy="1326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500" kern="1200" dirty="0"/>
            <a:t>İslâm Ahlakının Temel Gayesi</a:t>
          </a:r>
        </a:p>
      </dsp:txBody>
      <dsp:txXfrm>
        <a:off x="40150" y="364006"/>
        <a:ext cx="12111697" cy="1248425"/>
      </dsp:txXfrm>
    </dsp:sp>
    <dsp:sp modelId="{85F1692E-011D-4673-91D2-D5721B71E01A}">
      <dsp:nvSpPr>
        <dsp:cNvPr id="0" name=""/>
        <dsp:cNvSpPr/>
      </dsp:nvSpPr>
      <dsp:spPr>
        <a:xfrm>
          <a:off x="1220248" y="1651271"/>
          <a:ext cx="1218937" cy="2928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8937"/>
              </a:lnTo>
              <a:lnTo>
                <a:pt x="1218937" y="292893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1D337-9C58-4B59-A2F6-3870BAC1F929}">
      <dsp:nvSpPr>
        <dsp:cNvPr id="0" name=""/>
        <dsp:cNvSpPr/>
      </dsp:nvSpPr>
      <dsp:spPr>
        <a:xfrm>
          <a:off x="2439186" y="2627584"/>
          <a:ext cx="9648528" cy="3905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300" kern="1200" dirty="0"/>
            <a:t>İman esaslarına dayalı olarak </a:t>
          </a:r>
          <a:r>
            <a:rPr lang="tr-TR" sz="4300" kern="1200" dirty="0">
              <a:solidFill>
                <a:srgbClr val="00B050"/>
              </a:solidFill>
            </a:rPr>
            <a:t>kişinin kendisinin, </a:t>
          </a:r>
          <a:r>
            <a:rPr lang="tr-TR" sz="4300" kern="1200" dirty="0">
              <a:solidFill>
                <a:srgbClr val="0070C0"/>
              </a:solidFill>
            </a:rPr>
            <a:t>maddi ve manevi çevresinin </a:t>
          </a:r>
          <a:r>
            <a:rPr lang="tr-TR" sz="4300" kern="1200" dirty="0"/>
            <a:t>mutluluğuna iyiliğine katkıda bulunacak </a:t>
          </a:r>
          <a:r>
            <a:rPr lang="tr-TR" sz="4300" kern="1200" dirty="0">
              <a:solidFill>
                <a:srgbClr val="7030A0"/>
              </a:solidFill>
            </a:rPr>
            <a:t>güzel tutum ve davranışlar </a:t>
          </a:r>
          <a:r>
            <a:rPr lang="tr-TR" sz="4300" kern="1200" dirty="0"/>
            <a:t>geliştirmesini ve bu davranışları </a:t>
          </a:r>
          <a:r>
            <a:rPr lang="tr-TR" sz="4300" kern="1200" dirty="0">
              <a:solidFill>
                <a:schemeClr val="accent5">
                  <a:lumMod val="50000"/>
                </a:schemeClr>
              </a:solidFill>
            </a:rPr>
            <a:t>içselleştirmesini</a:t>
          </a:r>
          <a:r>
            <a:rPr lang="tr-TR" sz="4300" kern="1200" dirty="0"/>
            <a:t> sağlamaktır. </a:t>
          </a:r>
        </a:p>
      </dsp:txBody>
      <dsp:txXfrm>
        <a:off x="2553567" y="2741965"/>
        <a:ext cx="9419766" cy="3676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a-QCBdcJAk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a-QCBdcJAk?feature=oembed" TargetMode="Externa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" y="1461837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80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İSLAM AHLAKININ KONUSU ve GAYESİ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AD805DF5-E5F0-494B-824B-2F97F929C3E9}"/>
              </a:ext>
            </a:extLst>
          </p:cNvPr>
          <p:cNvSpPr/>
          <p:nvPr/>
        </p:nvSpPr>
        <p:spPr>
          <a:xfrm>
            <a:off x="251209" y="1231469"/>
            <a:ext cx="6501283" cy="5057019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/>
              <a:t>Bununla birlikte iman, ahlaki davranışa günah –sevap, haram- helal kavramlarını katar. Ayrıca bir davranışın iyi ya da kötü olması İslâm ahlakına göre değerlendirilir.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A31D683-335B-4894-909D-28280C0B4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701" y="1231470"/>
            <a:ext cx="4937090" cy="505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1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25E842DF-8485-4D2A-A342-C880BDFF42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988118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977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176A6F-E0AF-4EF0-9CF1-BA0159264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90176A6F-E0AF-4EF0-9CF1-BA01592643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90176A6F-E0AF-4EF0-9CF1-BA0159264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90176A6F-E0AF-4EF0-9CF1-BA0159264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F1692E-011D-4673-91D2-D5721B71E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85F1692E-011D-4673-91D2-D5721B71E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85F1692E-011D-4673-91D2-D5721B71E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85F1692E-011D-4673-91D2-D5721B71E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D1D337-9C58-4B59-A2F6-3870BAC1F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0ED1D337-9C58-4B59-A2F6-3870BAC1F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0ED1D337-9C58-4B59-A2F6-3870BAC1F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0ED1D337-9C58-4B59-A2F6-3870BAC1F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37A5FEE-9A3D-4920-8651-B6100B3C90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2981" y="0"/>
            <a:ext cx="7586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8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E7978FEE-A4F4-4A3D-A025-DE9A63C06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9C19CE05-BAC5-4FD0-A2BF-766020B39A9B}"/>
              </a:ext>
            </a:extLst>
          </p:cNvPr>
          <p:cNvSpPr/>
          <p:nvPr/>
        </p:nvSpPr>
        <p:spPr>
          <a:xfrm>
            <a:off x="221064" y="1443841"/>
            <a:ext cx="11786716" cy="415498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66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Gerçek Müslüman olmak demek güzel ahlaklı olmak demektir.</a:t>
            </a:r>
          </a:p>
          <a:p>
            <a:pPr algn="ctr"/>
            <a:r>
              <a:rPr lang="tr-TR" sz="66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(Müslim, </a:t>
            </a:r>
            <a:r>
              <a:rPr lang="tr-TR" sz="6600" b="1" dirty="0" err="1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Birr</a:t>
            </a:r>
            <a:r>
              <a:rPr lang="tr-TR" sz="66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, 14.)</a:t>
            </a:r>
          </a:p>
        </p:txBody>
      </p:sp>
    </p:spTree>
    <p:extLst>
      <p:ext uri="{BB962C8B-B14F-4D97-AF65-F5344CB8AC3E}">
        <p14:creationId xmlns:p14="http://schemas.microsoft.com/office/powerpoint/2010/main" val="241121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9C19CE05-BAC5-4FD0-A2BF-766020B39A9B}"/>
              </a:ext>
            </a:extLst>
          </p:cNvPr>
          <p:cNvSpPr/>
          <p:nvPr/>
        </p:nvSpPr>
        <p:spPr>
          <a:xfrm>
            <a:off x="1107440" y="2122774"/>
            <a:ext cx="9977120" cy="2862322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60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«Allah’ım! Bizlere sağlam ve sarsılmaz bir iman ve güzel ahlak ihsan eyle»</a:t>
            </a:r>
            <a:endParaRPr lang="tr-TR" sz="28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768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15.02.2020</a:t>
            </a:r>
          </a:p>
          <a:p>
            <a:pPr algn="ctr"/>
            <a:r>
              <a:rPr lang="tr-TR" sz="2400" b="1" dirty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İslam ahlakının konusu ve gayesini açıklar.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276" y="4709977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130003" y="579120"/>
            <a:ext cx="5677593" cy="2695029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İslam ahlakı ifadesi sizde hangi anlamları çağrıştırıyor?</a:t>
            </a:r>
          </a:p>
        </p:txBody>
      </p:sp>
    </p:spTree>
    <p:extLst>
      <p:ext uri="{BB962C8B-B14F-4D97-AF65-F5344CB8AC3E}">
        <p14:creationId xmlns:p14="http://schemas.microsoft.com/office/powerpoint/2010/main" val="26430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ğ Ok 1">
            <a:extLst>
              <a:ext uri="{FF2B5EF4-FFF2-40B4-BE49-F238E27FC236}">
                <a16:creationId xmlns:a16="http://schemas.microsoft.com/office/drawing/2014/main" id="{8A1809D3-13F7-4900-B1DE-B0382C729C10}"/>
              </a:ext>
            </a:extLst>
          </p:cNvPr>
          <p:cNvSpPr/>
          <p:nvPr/>
        </p:nvSpPr>
        <p:spPr>
          <a:xfrm rot="3107348">
            <a:off x="590578" y="294640"/>
            <a:ext cx="2753343" cy="2969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Ahlak</a:t>
            </a:r>
          </a:p>
        </p:txBody>
      </p:sp>
      <p:sp>
        <p:nvSpPr>
          <p:cNvPr id="4" name="Yuvarlatılmış Dikdörtgen 2">
            <a:extLst>
              <a:ext uri="{FF2B5EF4-FFF2-40B4-BE49-F238E27FC236}">
                <a16:creationId xmlns:a16="http://schemas.microsoft.com/office/drawing/2014/main" id="{6D878666-60F8-42C7-A458-627939B3FF77}"/>
              </a:ext>
            </a:extLst>
          </p:cNvPr>
          <p:cNvSpPr/>
          <p:nvPr/>
        </p:nvSpPr>
        <p:spPr>
          <a:xfrm>
            <a:off x="190920" y="3510280"/>
            <a:ext cx="5406012" cy="290576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«</a:t>
            </a:r>
            <a:r>
              <a:rPr lang="tr-TR" sz="3600" dirty="0" err="1"/>
              <a:t>Hulk</a:t>
            </a:r>
            <a:r>
              <a:rPr lang="tr-TR" sz="3600" dirty="0"/>
              <a:t>» kelimesinin çoğuludur.  Tabiat, huy, mizaç, karakter, yaratılış gibi anlamlara gelir. </a:t>
            </a:r>
          </a:p>
        </p:txBody>
      </p:sp>
      <p:sp>
        <p:nvSpPr>
          <p:cNvPr id="5" name="Yuvarlatılmış Dikdörtgen 2">
            <a:extLst>
              <a:ext uri="{FF2B5EF4-FFF2-40B4-BE49-F238E27FC236}">
                <a16:creationId xmlns:a16="http://schemas.microsoft.com/office/drawing/2014/main" id="{7A7A4481-1D64-4B6C-904C-78D472AAB89A}"/>
              </a:ext>
            </a:extLst>
          </p:cNvPr>
          <p:cNvSpPr/>
          <p:nvPr/>
        </p:nvSpPr>
        <p:spPr>
          <a:xfrm>
            <a:off x="5918479" y="3429000"/>
            <a:ext cx="6082601" cy="290576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İnsanın yaratılışından gelen özellikleri ile insanların iyiliğini ve mutluluğunu hedef alan kuralların hayata geçirilmesi ile kazanılan iyi ve güzel davranışlar demektir.</a:t>
            </a:r>
          </a:p>
        </p:txBody>
      </p:sp>
    </p:spTree>
    <p:extLst>
      <p:ext uri="{BB962C8B-B14F-4D97-AF65-F5344CB8AC3E}">
        <p14:creationId xmlns:p14="http://schemas.microsoft.com/office/powerpoint/2010/main" val="36587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940C7221-64CC-406B-9EB6-6E7E1247D0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646025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163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A00BFB-95F1-4F95-ADEA-5BC308387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83A00BFB-95F1-4F95-ADEA-5BC308387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83A00BFB-95F1-4F95-ADEA-5BC308387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83A00BFB-95F1-4F95-ADEA-5BC308387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6ECEC4-132D-4B52-B21C-82F1FEA33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CE6ECEC4-132D-4B52-B21C-82F1FEA33D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CE6ECEC4-132D-4B52-B21C-82F1FEA33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CE6ECEC4-132D-4B52-B21C-82F1FEA33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0EA4FF-23AD-4CE4-8365-00E8B8240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AC0EA4FF-23AD-4CE4-8365-00E8B8240B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AC0EA4FF-23AD-4CE4-8365-00E8B8240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AC0EA4FF-23AD-4CE4-8365-00E8B8240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72B4EE-980C-4BEE-B4AD-6820E6069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8172B4EE-980C-4BEE-B4AD-6820E6069B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8172B4EE-980C-4BEE-B4AD-6820E6069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8172B4EE-980C-4BEE-B4AD-6820E6069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26643C-F3E9-4225-96A9-28DAC1852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5726643C-F3E9-4225-96A9-28DAC18528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5726643C-F3E9-4225-96A9-28DAC1852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5726643C-F3E9-4225-96A9-28DAC1852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5DFC8F-5674-4825-A994-41FF0D747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BB5DFC8F-5674-4825-A994-41FF0D7474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BB5DFC8F-5674-4825-A994-41FF0D747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BB5DFC8F-5674-4825-A994-41FF0D747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C68584-C636-423E-8BD9-F7410914F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7FC68584-C636-423E-8BD9-F7410914FE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7FC68584-C636-423E-8BD9-F7410914F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7FC68584-C636-423E-8BD9-F7410914F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3808CE-864E-4988-9D44-2E91D688D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A13808CE-864E-4988-9D44-2E91D688D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A13808CE-864E-4988-9D44-2E91D688D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A13808CE-864E-4988-9D44-2E91D688D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C6EA7E-475B-4624-87C0-6A4931F93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6FC6EA7E-475B-4624-87C0-6A4931F933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6FC6EA7E-475B-4624-87C0-6A4931F93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6FC6EA7E-475B-4624-87C0-6A4931F93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02C021-0668-48EC-97A3-4FF1A1147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3802C021-0668-48EC-97A3-4FF1A1147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3802C021-0668-48EC-97A3-4FF1A1147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3802C021-0668-48EC-97A3-4FF1A1147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38DD3F-7E44-4F01-903D-4E3465F4E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8D38DD3F-7E44-4F01-903D-4E3465F4E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8D38DD3F-7E44-4F01-903D-4E3465F4E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8D38DD3F-7E44-4F01-903D-4E3465F4E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4CC3DE-B183-4622-BBA3-5B9A5562E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D44CC3DE-B183-4622-BBA3-5B9A5562EF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D44CC3DE-B183-4622-BBA3-5B9A5562E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D44CC3DE-B183-4622-BBA3-5B9A5562E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72DDF2-3BF4-494F-9671-7AA829904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9D72DDF2-3BF4-494F-9671-7AA8299049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9D72DDF2-3BF4-494F-9671-7AA829904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9D72DDF2-3BF4-494F-9671-7AA829904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4E2FC5ED-0415-4AFF-9F8F-172C45E2D9B8}"/>
              </a:ext>
            </a:extLst>
          </p:cNvPr>
          <p:cNvSpPr/>
          <p:nvPr/>
        </p:nvSpPr>
        <p:spPr>
          <a:xfrm>
            <a:off x="140676" y="834013"/>
            <a:ext cx="5955324" cy="4642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Her dinin kendisine ait ahlak öğretileri vardır. İslâm’ın da Kur’ân ve Peygamber </a:t>
            </a:r>
            <a:r>
              <a:rPr lang="tr-TR" sz="3600" dirty="0" err="1"/>
              <a:t>Efendimiz’in</a:t>
            </a:r>
            <a:r>
              <a:rPr lang="tr-TR" sz="3600" dirty="0"/>
              <a:t> (</a:t>
            </a:r>
            <a:r>
              <a:rPr lang="tr-TR" sz="3600" dirty="0" err="1"/>
              <a:t>s.a.v</a:t>
            </a:r>
            <a:r>
              <a:rPr lang="tr-TR" sz="3600" dirty="0"/>
              <a:t>.) sünnetinde bildirilen ve hayatın bütün alanlarına ilişkin sunduğu ahlaki öğretileri vardır. </a:t>
            </a:r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38F1059D-7924-471B-A3E9-5DCD821B889D}"/>
              </a:ext>
            </a:extLst>
          </p:cNvPr>
          <p:cNvSpPr/>
          <p:nvPr/>
        </p:nvSpPr>
        <p:spPr>
          <a:xfrm>
            <a:off x="140676" y="5707464"/>
            <a:ext cx="11907298" cy="919592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/>
              <a:t>İslâm ahlakı İslam dininin yaşanan yönüdür.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0F1EED9-43FC-46F1-A1AE-6D623F6A68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3957" y="834011"/>
            <a:ext cx="5874017" cy="464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3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25E842DF-8485-4D2A-A342-C880BDFF42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3008470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39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176A6F-E0AF-4EF0-9CF1-BA0159264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90176A6F-E0AF-4EF0-9CF1-BA01592643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90176A6F-E0AF-4EF0-9CF1-BA0159264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90176A6F-E0AF-4EF0-9CF1-BA0159264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F1692E-011D-4673-91D2-D5721B71E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85F1692E-011D-4673-91D2-D5721B71E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85F1692E-011D-4673-91D2-D5721B71E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85F1692E-011D-4673-91D2-D5721B71E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D1D337-9C58-4B59-A2F6-3870BAC1F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0ED1D337-9C58-4B59-A2F6-3870BAC1F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0ED1D337-9C58-4B59-A2F6-3870BAC1F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0ED1D337-9C58-4B59-A2F6-3870BAC1F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75CB790D-A90C-4D11-87BB-C3812623B340}"/>
              </a:ext>
            </a:extLst>
          </p:cNvPr>
          <p:cNvSpPr/>
          <p:nvPr/>
        </p:nvSpPr>
        <p:spPr>
          <a:xfrm>
            <a:off x="3643758" y="3244334"/>
            <a:ext cx="4904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https://www.youtube.com/watch?v=Na-QCBdcJAk</a:t>
            </a:r>
            <a:endParaRPr lang="tr-TR" dirty="0"/>
          </a:p>
        </p:txBody>
      </p:sp>
      <p:pic>
        <p:nvPicPr>
          <p:cNvPr id="4" name="Çevrimiçi Medya 3" title="EￅﾞREF ZￄﾰYA &quot;DAￄﾞLAR GEￃﾇￄﾰT VERￄﾰN&quot;">
            <a:hlinkClick r:id="" action="ppaction://media"/>
            <a:extLst>
              <a:ext uri="{FF2B5EF4-FFF2-40B4-BE49-F238E27FC236}">
                <a16:creationId xmlns:a16="http://schemas.microsoft.com/office/drawing/2014/main" id="{D992CA00-DC72-44A9-A30B-4AFECCEA5F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2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45513568-EB87-411D-98F5-8BE321BD9F8D}"/>
              </a:ext>
            </a:extLst>
          </p:cNvPr>
          <p:cNvSpPr/>
          <p:nvPr/>
        </p:nvSpPr>
        <p:spPr>
          <a:xfrm>
            <a:off x="231111" y="797225"/>
            <a:ext cx="5617029" cy="191583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İslam dini, gücünü imandan alan bir ahlak anlayışı getirmiştir. </a:t>
            </a:r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552EF41F-099C-4387-9E21-EF9BCAAD44E9}"/>
              </a:ext>
            </a:extLst>
          </p:cNvPr>
          <p:cNvSpPr/>
          <p:nvPr/>
        </p:nvSpPr>
        <p:spPr>
          <a:xfrm>
            <a:off x="231111" y="4225388"/>
            <a:ext cx="5617029" cy="191583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Çünkü imana dayanan bir ahlak, gücünü teşvik, takdir, ceza ve yaptırımdan almaz.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53B06C1-6E2A-4249-A7AE-133FC9738A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5406" y="797225"/>
            <a:ext cx="5295483" cy="534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9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Kar Payı</Template>
  <TotalTime>7199</TotalTime>
  <Words>271</Words>
  <Application>Microsoft Office PowerPoint</Application>
  <PresentationFormat>Geniş ekran</PresentationFormat>
  <Paragraphs>29</Paragraphs>
  <Slides>15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Calibri</vt:lpstr>
      <vt:lpstr>Gill Sans MT</vt:lpstr>
      <vt:lpstr>Wingdings 2</vt:lpstr>
      <vt:lpstr>Kar Payı</vt:lpstr>
      <vt:lpstr>İSLAM AHLAKININ KONUSU ve GAYESİ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DELL</cp:lastModifiedBy>
  <cp:revision>485</cp:revision>
  <dcterms:created xsi:type="dcterms:W3CDTF">2019-07-15T06:01:13Z</dcterms:created>
  <dcterms:modified xsi:type="dcterms:W3CDTF">2020-02-14T21:47:30Z</dcterms:modified>
</cp:coreProperties>
</file>