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8" r:id="rId2"/>
    <p:sldId id="315" r:id="rId3"/>
    <p:sldId id="672" r:id="rId4"/>
    <p:sldId id="671" r:id="rId5"/>
    <p:sldId id="692" r:id="rId6"/>
    <p:sldId id="690" r:id="rId7"/>
    <p:sldId id="691" r:id="rId8"/>
    <p:sldId id="694" r:id="rId9"/>
    <p:sldId id="677" r:id="rId10"/>
    <p:sldId id="696" r:id="rId11"/>
    <p:sldId id="698" r:id="rId12"/>
    <p:sldId id="699" r:id="rId13"/>
    <p:sldId id="700" r:id="rId14"/>
    <p:sldId id="714" r:id="rId15"/>
    <p:sldId id="701" r:id="rId16"/>
    <p:sldId id="702" r:id="rId17"/>
    <p:sldId id="703" r:id="rId18"/>
    <p:sldId id="704" r:id="rId19"/>
    <p:sldId id="705" r:id="rId20"/>
    <p:sldId id="706" r:id="rId21"/>
    <p:sldId id="707" r:id="rId22"/>
    <p:sldId id="708" r:id="rId23"/>
    <p:sldId id="709" r:id="rId24"/>
    <p:sldId id="710" r:id="rId25"/>
    <p:sldId id="711" r:id="rId26"/>
    <p:sldId id="712" r:id="rId27"/>
    <p:sldId id="713" r:id="rId28"/>
    <p:sldId id="668" r:id="rId29"/>
    <p:sldId id="26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1E981-094E-4D6D-B495-328771B7889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9350B2-C1ED-45C5-82FA-6D834DF5F15A}">
      <dgm:prSet phldrT="[Metin]" custT="1"/>
      <dgm:spPr/>
      <dgm:t>
        <a:bodyPr/>
        <a:lstStyle/>
        <a:p>
          <a:r>
            <a:rPr lang="tr-TR" sz="2000" dirty="0"/>
            <a:t>İslam Ahlak Sisteminin Gayesi</a:t>
          </a:r>
        </a:p>
      </dgm:t>
    </dgm:pt>
    <dgm:pt modelId="{CF76F6A0-4F68-4D83-9170-AE77B4152F7F}" type="parTrans" cxnId="{8FE21BC1-51B1-4A11-A23E-ABABCD835CB7}">
      <dgm:prSet/>
      <dgm:spPr/>
      <dgm:t>
        <a:bodyPr/>
        <a:lstStyle/>
        <a:p>
          <a:endParaRPr lang="tr-TR"/>
        </a:p>
      </dgm:t>
    </dgm:pt>
    <dgm:pt modelId="{7F299039-ECB7-4340-A8BF-8B8103D867F5}" type="sibTrans" cxnId="{8FE21BC1-51B1-4A11-A23E-ABABCD835CB7}">
      <dgm:prSet/>
      <dgm:spPr/>
      <dgm:t>
        <a:bodyPr/>
        <a:lstStyle/>
        <a:p>
          <a:endParaRPr lang="tr-TR" sz="2400"/>
        </a:p>
      </dgm:t>
    </dgm:pt>
    <dgm:pt modelId="{24710A93-4575-4AC2-80D2-DA1549EF7A52}">
      <dgm:prSet phldrT="[Metin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/>
            <a:t>İyi bir eğitimle</a:t>
          </a:r>
        </a:p>
      </dgm:t>
    </dgm:pt>
    <dgm:pt modelId="{2CE13F4F-3A7A-4558-B362-D9CA1500D024}" type="parTrans" cxnId="{07BAEAA3-5EC9-413B-811E-C06D2212AB91}">
      <dgm:prSet/>
      <dgm:spPr/>
      <dgm:t>
        <a:bodyPr/>
        <a:lstStyle/>
        <a:p>
          <a:endParaRPr lang="tr-TR"/>
        </a:p>
      </dgm:t>
    </dgm:pt>
    <dgm:pt modelId="{497940F0-DB62-4F2D-84B8-E1495F8C3CE4}" type="sibTrans" cxnId="{07BAEAA3-5EC9-413B-811E-C06D2212AB91}">
      <dgm:prSet/>
      <dgm:spPr/>
      <dgm:t>
        <a:bodyPr/>
        <a:lstStyle/>
        <a:p>
          <a:endParaRPr lang="tr-TR"/>
        </a:p>
      </dgm:t>
    </dgm:pt>
    <dgm:pt modelId="{1AD738F5-7775-4131-AD8D-EF41FBFB6AD5}">
      <dgm:prSet phldrT="[Metin]" custT="1"/>
      <dgm:spPr/>
      <dgm:t>
        <a:bodyPr/>
        <a:lstStyle/>
        <a:p>
          <a:r>
            <a:rPr lang="tr-TR" sz="2800" dirty="0"/>
            <a:t>Güçlü bir inanç sistemi</a:t>
          </a:r>
        </a:p>
      </dgm:t>
    </dgm:pt>
    <dgm:pt modelId="{2C14F9C0-791C-46C9-9347-A158F9345332}" type="parTrans" cxnId="{2C16B764-4A95-44E0-BA81-1B006255620A}">
      <dgm:prSet/>
      <dgm:spPr/>
      <dgm:t>
        <a:bodyPr/>
        <a:lstStyle/>
        <a:p>
          <a:endParaRPr lang="tr-TR"/>
        </a:p>
      </dgm:t>
    </dgm:pt>
    <dgm:pt modelId="{23CB1672-508A-448E-9664-1C021853CCF4}" type="sibTrans" cxnId="{2C16B764-4A95-44E0-BA81-1B006255620A}">
      <dgm:prSet/>
      <dgm:spPr/>
      <dgm:t>
        <a:bodyPr/>
        <a:lstStyle/>
        <a:p>
          <a:endParaRPr lang="tr-TR"/>
        </a:p>
      </dgm:t>
    </dgm:pt>
    <dgm:pt modelId="{5425D7BD-9C80-431A-B516-6850B0B93137}">
      <dgm:prSet phldrT="[Metin]" custT="1"/>
      <dgm:spPr/>
      <dgm:t>
        <a:bodyPr/>
        <a:lstStyle/>
        <a:p>
          <a:r>
            <a:rPr lang="tr-TR" sz="2800" dirty="0"/>
            <a:t>Güçlü bir irade</a:t>
          </a:r>
        </a:p>
      </dgm:t>
    </dgm:pt>
    <dgm:pt modelId="{D36E0DE4-54E6-4CCE-B888-AA1DEFFDF367}" type="parTrans" cxnId="{AF4C4B3A-6358-4914-9122-043AAC7BD3D6}">
      <dgm:prSet/>
      <dgm:spPr/>
      <dgm:t>
        <a:bodyPr/>
        <a:lstStyle/>
        <a:p>
          <a:endParaRPr lang="tr-TR"/>
        </a:p>
      </dgm:t>
    </dgm:pt>
    <dgm:pt modelId="{EA678924-B430-4350-9424-25F51CCDBAC1}" type="sibTrans" cxnId="{AF4C4B3A-6358-4914-9122-043AAC7BD3D6}">
      <dgm:prSet/>
      <dgm:spPr/>
      <dgm:t>
        <a:bodyPr/>
        <a:lstStyle/>
        <a:p>
          <a:endParaRPr lang="tr-TR"/>
        </a:p>
      </dgm:t>
    </dgm:pt>
    <dgm:pt modelId="{862D5183-AFDA-4745-A4AC-5450D66BBEF6}">
      <dgm:prSet phldrT="[Metin]" custT="1"/>
      <dgm:spPr/>
      <dgm:t>
        <a:bodyPr/>
        <a:lstStyle/>
        <a:p>
          <a:r>
            <a:rPr lang="tr-TR" sz="2800" dirty="0"/>
            <a:t>Rol model</a:t>
          </a:r>
        </a:p>
        <a:p>
          <a:r>
            <a:rPr lang="tr-TR" sz="2800" dirty="0"/>
            <a:t>(</a:t>
          </a:r>
          <a:r>
            <a:rPr lang="tr-TR" sz="2800" dirty="0" err="1"/>
            <a:t>Rasul</a:t>
          </a:r>
          <a:r>
            <a:rPr lang="tr-TR" sz="2800" dirty="0"/>
            <a:t>)</a:t>
          </a:r>
        </a:p>
      </dgm:t>
    </dgm:pt>
    <dgm:pt modelId="{2B8B639E-7CCD-429E-A0EB-EAF67531C496}" type="parTrans" cxnId="{5CC3209C-742A-44BD-81AE-55E8F90ACADC}">
      <dgm:prSet/>
      <dgm:spPr/>
      <dgm:t>
        <a:bodyPr/>
        <a:lstStyle/>
        <a:p>
          <a:endParaRPr lang="tr-TR"/>
        </a:p>
      </dgm:t>
    </dgm:pt>
    <dgm:pt modelId="{56AE9587-B992-4DA7-B90F-61CBEE068622}" type="sibTrans" cxnId="{5CC3209C-742A-44BD-81AE-55E8F90ACADC}">
      <dgm:prSet/>
      <dgm:spPr/>
      <dgm:t>
        <a:bodyPr/>
        <a:lstStyle/>
        <a:p>
          <a:endParaRPr lang="tr-TR"/>
        </a:p>
      </dgm:t>
    </dgm:pt>
    <dgm:pt modelId="{B4905A07-E238-42EB-9A9D-8B0CB9D3D9CF}">
      <dgm:prSet custT="1"/>
      <dgm:spPr/>
      <dgm:t>
        <a:bodyPr/>
        <a:lstStyle/>
        <a:p>
          <a:r>
            <a:rPr lang="tr-TR" sz="2800" dirty="0"/>
            <a:t>İstikrarlı bir ibadet hayatı</a:t>
          </a:r>
        </a:p>
      </dgm:t>
    </dgm:pt>
    <dgm:pt modelId="{D4E060BF-7F4A-48D5-89BF-60287DB3DBA0}" type="parTrans" cxnId="{207F93CC-F4C2-40D8-AAD3-93F89D595190}">
      <dgm:prSet/>
      <dgm:spPr/>
      <dgm:t>
        <a:bodyPr/>
        <a:lstStyle/>
        <a:p>
          <a:endParaRPr lang="tr-TR"/>
        </a:p>
      </dgm:t>
    </dgm:pt>
    <dgm:pt modelId="{A53EA36A-E5B2-4876-AED4-3F6A78E2DF40}" type="sibTrans" cxnId="{207F93CC-F4C2-40D8-AAD3-93F89D595190}">
      <dgm:prSet/>
      <dgm:spPr/>
      <dgm:t>
        <a:bodyPr/>
        <a:lstStyle/>
        <a:p>
          <a:endParaRPr lang="tr-TR"/>
        </a:p>
      </dgm:t>
    </dgm:pt>
    <dgm:pt modelId="{C285225F-ECF5-4439-84AB-49DDB1A7ADE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/>
            <a:t>Güçlü bir karakter</a:t>
          </a:r>
        </a:p>
      </dgm:t>
    </dgm:pt>
    <dgm:pt modelId="{373E4477-0ED0-4D1A-9ACC-B708D2A5DAB4}" type="parTrans" cxnId="{08C54361-A725-41D7-B45F-D9581401CB47}">
      <dgm:prSet/>
      <dgm:spPr/>
      <dgm:t>
        <a:bodyPr/>
        <a:lstStyle/>
        <a:p>
          <a:endParaRPr lang="tr-TR"/>
        </a:p>
      </dgm:t>
    </dgm:pt>
    <dgm:pt modelId="{6AE0219E-A8DD-47CA-B780-090CD47B3A46}" type="sibTrans" cxnId="{08C54361-A725-41D7-B45F-D9581401CB47}">
      <dgm:prSet/>
      <dgm:spPr/>
      <dgm:t>
        <a:bodyPr/>
        <a:lstStyle/>
        <a:p>
          <a:endParaRPr lang="tr-TR"/>
        </a:p>
      </dgm:t>
    </dgm:pt>
    <dgm:pt modelId="{0D651059-B82E-4E15-A637-085867A0E271}" type="pres">
      <dgm:prSet presAssocID="{7351E981-094E-4D6D-B495-328771B78896}" presName="Name0" presStyleCnt="0">
        <dgm:presLayoutVars>
          <dgm:dir/>
          <dgm:resizeHandles val="exact"/>
        </dgm:presLayoutVars>
      </dgm:prSet>
      <dgm:spPr/>
    </dgm:pt>
    <dgm:pt modelId="{82E11860-CDF5-4366-8288-1C225397EDE7}" type="pres">
      <dgm:prSet presAssocID="{7351E981-094E-4D6D-B495-328771B78896}" presName="cycle" presStyleCnt="0"/>
      <dgm:spPr/>
    </dgm:pt>
    <dgm:pt modelId="{0578BDB5-D5D9-41F5-9CB7-1E34B8ABCDF0}" type="pres">
      <dgm:prSet presAssocID="{279350B2-C1ED-45C5-82FA-6D834DF5F15A}" presName="nodeFirstNode" presStyleLbl="node1" presStyleIdx="0" presStyleCnt="7">
        <dgm:presLayoutVars>
          <dgm:bulletEnabled val="1"/>
        </dgm:presLayoutVars>
      </dgm:prSet>
      <dgm:spPr/>
    </dgm:pt>
    <dgm:pt modelId="{CF6A4DE7-4809-46C6-AC97-5D7926DA1AEA}" type="pres">
      <dgm:prSet presAssocID="{7F299039-ECB7-4340-A8BF-8B8103D867F5}" presName="sibTransFirstNode" presStyleLbl="bgShp" presStyleIdx="0" presStyleCnt="1"/>
      <dgm:spPr/>
    </dgm:pt>
    <dgm:pt modelId="{C5009E11-7C22-43EA-A47D-84928DDAFD2B}" type="pres">
      <dgm:prSet presAssocID="{24710A93-4575-4AC2-80D2-DA1549EF7A52}" presName="nodeFollowingNodes" presStyleLbl="node1" presStyleIdx="1" presStyleCnt="7">
        <dgm:presLayoutVars>
          <dgm:bulletEnabled val="1"/>
        </dgm:presLayoutVars>
      </dgm:prSet>
      <dgm:spPr/>
    </dgm:pt>
    <dgm:pt modelId="{4A10F0E2-0A83-42E2-B8E9-8622CD29CFB4}" type="pres">
      <dgm:prSet presAssocID="{C285225F-ECF5-4439-84AB-49DDB1A7ADE4}" presName="nodeFollowingNodes" presStyleLbl="node1" presStyleIdx="2" presStyleCnt="7">
        <dgm:presLayoutVars>
          <dgm:bulletEnabled val="1"/>
        </dgm:presLayoutVars>
      </dgm:prSet>
      <dgm:spPr/>
    </dgm:pt>
    <dgm:pt modelId="{23700DF8-7BA0-47A1-8B1A-14E19E0944E6}" type="pres">
      <dgm:prSet presAssocID="{1AD738F5-7775-4131-AD8D-EF41FBFB6AD5}" presName="nodeFollowingNodes" presStyleLbl="node1" presStyleIdx="3" presStyleCnt="7">
        <dgm:presLayoutVars>
          <dgm:bulletEnabled val="1"/>
        </dgm:presLayoutVars>
      </dgm:prSet>
      <dgm:spPr/>
    </dgm:pt>
    <dgm:pt modelId="{E8ABA8DD-72B3-4244-ACA7-2FEAF9C2D9B0}" type="pres">
      <dgm:prSet presAssocID="{5425D7BD-9C80-431A-B516-6850B0B93137}" presName="nodeFollowingNodes" presStyleLbl="node1" presStyleIdx="4" presStyleCnt="7">
        <dgm:presLayoutVars>
          <dgm:bulletEnabled val="1"/>
        </dgm:presLayoutVars>
      </dgm:prSet>
      <dgm:spPr/>
    </dgm:pt>
    <dgm:pt modelId="{A9D39C9B-4F5E-46EE-B2E2-204C0AF1156E}" type="pres">
      <dgm:prSet presAssocID="{B4905A07-E238-42EB-9A9D-8B0CB9D3D9CF}" presName="nodeFollowingNodes" presStyleLbl="node1" presStyleIdx="5" presStyleCnt="7">
        <dgm:presLayoutVars>
          <dgm:bulletEnabled val="1"/>
        </dgm:presLayoutVars>
      </dgm:prSet>
      <dgm:spPr/>
    </dgm:pt>
    <dgm:pt modelId="{7F6C7200-3377-40FF-B5A4-DB09672445E4}" type="pres">
      <dgm:prSet presAssocID="{862D5183-AFDA-4745-A4AC-5450D66BBEF6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8D90B90A-4031-40C7-A2AE-672915EB72AF}" type="presOf" srcId="{5425D7BD-9C80-431A-B516-6850B0B93137}" destId="{E8ABA8DD-72B3-4244-ACA7-2FEAF9C2D9B0}" srcOrd="0" destOrd="0" presId="urn:microsoft.com/office/officeart/2005/8/layout/cycle3"/>
    <dgm:cxn modelId="{86FEE721-941D-4FCC-AF69-D7A3A3B48E09}" type="presOf" srcId="{7F299039-ECB7-4340-A8BF-8B8103D867F5}" destId="{CF6A4DE7-4809-46C6-AC97-5D7926DA1AEA}" srcOrd="0" destOrd="0" presId="urn:microsoft.com/office/officeart/2005/8/layout/cycle3"/>
    <dgm:cxn modelId="{4DBF3524-5BF9-497E-A1B2-5D5E8841DE47}" type="presOf" srcId="{862D5183-AFDA-4745-A4AC-5450D66BBEF6}" destId="{7F6C7200-3377-40FF-B5A4-DB09672445E4}" srcOrd="0" destOrd="0" presId="urn:microsoft.com/office/officeart/2005/8/layout/cycle3"/>
    <dgm:cxn modelId="{AF4C4B3A-6358-4914-9122-043AAC7BD3D6}" srcId="{7351E981-094E-4D6D-B495-328771B78896}" destId="{5425D7BD-9C80-431A-B516-6850B0B93137}" srcOrd="4" destOrd="0" parTransId="{D36E0DE4-54E6-4CCE-B888-AA1DEFFDF367}" sibTransId="{EA678924-B430-4350-9424-25F51CCDBAC1}"/>
    <dgm:cxn modelId="{08C54361-A725-41D7-B45F-D9581401CB47}" srcId="{7351E981-094E-4D6D-B495-328771B78896}" destId="{C285225F-ECF5-4439-84AB-49DDB1A7ADE4}" srcOrd="2" destOrd="0" parTransId="{373E4477-0ED0-4D1A-9ACC-B708D2A5DAB4}" sibTransId="{6AE0219E-A8DD-47CA-B780-090CD47B3A46}"/>
    <dgm:cxn modelId="{2C16B764-4A95-44E0-BA81-1B006255620A}" srcId="{7351E981-094E-4D6D-B495-328771B78896}" destId="{1AD738F5-7775-4131-AD8D-EF41FBFB6AD5}" srcOrd="3" destOrd="0" parTransId="{2C14F9C0-791C-46C9-9347-A158F9345332}" sibTransId="{23CB1672-508A-448E-9664-1C021853CCF4}"/>
    <dgm:cxn modelId="{8333F98C-12EC-4DA1-82B9-49C10D6E159F}" type="presOf" srcId="{7351E981-094E-4D6D-B495-328771B78896}" destId="{0D651059-B82E-4E15-A637-085867A0E271}" srcOrd="0" destOrd="0" presId="urn:microsoft.com/office/officeart/2005/8/layout/cycle3"/>
    <dgm:cxn modelId="{5CC3209C-742A-44BD-81AE-55E8F90ACADC}" srcId="{7351E981-094E-4D6D-B495-328771B78896}" destId="{862D5183-AFDA-4745-A4AC-5450D66BBEF6}" srcOrd="6" destOrd="0" parTransId="{2B8B639E-7CCD-429E-A0EB-EAF67531C496}" sibTransId="{56AE9587-B992-4DA7-B90F-61CBEE068622}"/>
    <dgm:cxn modelId="{07BAEAA3-5EC9-413B-811E-C06D2212AB91}" srcId="{7351E981-094E-4D6D-B495-328771B78896}" destId="{24710A93-4575-4AC2-80D2-DA1549EF7A52}" srcOrd="1" destOrd="0" parTransId="{2CE13F4F-3A7A-4558-B362-D9CA1500D024}" sibTransId="{497940F0-DB62-4F2D-84B8-E1495F8C3CE4}"/>
    <dgm:cxn modelId="{19B9DBBD-00EE-4795-B5F1-64FDE0AA2C53}" type="presOf" srcId="{1AD738F5-7775-4131-AD8D-EF41FBFB6AD5}" destId="{23700DF8-7BA0-47A1-8B1A-14E19E0944E6}" srcOrd="0" destOrd="0" presId="urn:microsoft.com/office/officeart/2005/8/layout/cycle3"/>
    <dgm:cxn modelId="{8FE21BC1-51B1-4A11-A23E-ABABCD835CB7}" srcId="{7351E981-094E-4D6D-B495-328771B78896}" destId="{279350B2-C1ED-45C5-82FA-6D834DF5F15A}" srcOrd="0" destOrd="0" parTransId="{CF76F6A0-4F68-4D83-9170-AE77B4152F7F}" sibTransId="{7F299039-ECB7-4340-A8BF-8B8103D867F5}"/>
    <dgm:cxn modelId="{F062E7C6-32DB-4671-BAA1-B6E776CDD40B}" type="presOf" srcId="{279350B2-C1ED-45C5-82FA-6D834DF5F15A}" destId="{0578BDB5-D5D9-41F5-9CB7-1E34B8ABCDF0}" srcOrd="0" destOrd="0" presId="urn:microsoft.com/office/officeart/2005/8/layout/cycle3"/>
    <dgm:cxn modelId="{C97DA6CA-FD37-4133-8D24-DBBCBBFE75E5}" type="presOf" srcId="{C285225F-ECF5-4439-84AB-49DDB1A7ADE4}" destId="{4A10F0E2-0A83-42E2-B8E9-8622CD29CFB4}" srcOrd="0" destOrd="0" presId="urn:microsoft.com/office/officeart/2005/8/layout/cycle3"/>
    <dgm:cxn modelId="{207F93CC-F4C2-40D8-AAD3-93F89D595190}" srcId="{7351E981-094E-4D6D-B495-328771B78896}" destId="{B4905A07-E238-42EB-9A9D-8B0CB9D3D9CF}" srcOrd="5" destOrd="0" parTransId="{D4E060BF-7F4A-48D5-89BF-60287DB3DBA0}" sibTransId="{A53EA36A-E5B2-4876-AED4-3F6A78E2DF40}"/>
    <dgm:cxn modelId="{64CF9AED-1B78-474C-94EE-F57C457E4D73}" type="presOf" srcId="{B4905A07-E238-42EB-9A9D-8B0CB9D3D9CF}" destId="{A9D39C9B-4F5E-46EE-B2E2-204C0AF1156E}" srcOrd="0" destOrd="0" presId="urn:microsoft.com/office/officeart/2005/8/layout/cycle3"/>
    <dgm:cxn modelId="{3E59C6ED-2AED-4D9A-96B2-130A46869DC6}" type="presOf" srcId="{24710A93-4575-4AC2-80D2-DA1549EF7A52}" destId="{C5009E11-7C22-43EA-A47D-84928DDAFD2B}" srcOrd="0" destOrd="0" presId="urn:microsoft.com/office/officeart/2005/8/layout/cycle3"/>
    <dgm:cxn modelId="{F2586794-795E-405E-A190-1A9B47548DB1}" type="presParOf" srcId="{0D651059-B82E-4E15-A637-085867A0E271}" destId="{82E11860-CDF5-4366-8288-1C225397EDE7}" srcOrd="0" destOrd="0" presId="urn:microsoft.com/office/officeart/2005/8/layout/cycle3"/>
    <dgm:cxn modelId="{FF68238F-F08A-47E0-9149-FD9C34649302}" type="presParOf" srcId="{82E11860-CDF5-4366-8288-1C225397EDE7}" destId="{0578BDB5-D5D9-41F5-9CB7-1E34B8ABCDF0}" srcOrd="0" destOrd="0" presId="urn:microsoft.com/office/officeart/2005/8/layout/cycle3"/>
    <dgm:cxn modelId="{6990A7D8-95DB-49FD-A3B4-F781037796BE}" type="presParOf" srcId="{82E11860-CDF5-4366-8288-1C225397EDE7}" destId="{CF6A4DE7-4809-46C6-AC97-5D7926DA1AEA}" srcOrd="1" destOrd="0" presId="urn:microsoft.com/office/officeart/2005/8/layout/cycle3"/>
    <dgm:cxn modelId="{A1AD9C79-6B30-417C-AFD1-833DC22DCA46}" type="presParOf" srcId="{82E11860-CDF5-4366-8288-1C225397EDE7}" destId="{C5009E11-7C22-43EA-A47D-84928DDAFD2B}" srcOrd="2" destOrd="0" presId="urn:microsoft.com/office/officeart/2005/8/layout/cycle3"/>
    <dgm:cxn modelId="{815B5EBD-3C10-47EF-AE29-276834C2FE19}" type="presParOf" srcId="{82E11860-CDF5-4366-8288-1C225397EDE7}" destId="{4A10F0E2-0A83-42E2-B8E9-8622CD29CFB4}" srcOrd="3" destOrd="0" presId="urn:microsoft.com/office/officeart/2005/8/layout/cycle3"/>
    <dgm:cxn modelId="{97D9DB0E-85D5-4292-A1F0-A80E98140FFA}" type="presParOf" srcId="{82E11860-CDF5-4366-8288-1C225397EDE7}" destId="{23700DF8-7BA0-47A1-8B1A-14E19E0944E6}" srcOrd="4" destOrd="0" presId="urn:microsoft.com/office/officeart/2005/8/layout/cycle3"/>
    <dgm:cxn modelId="{88A15966-0DCA-4EE6-9C4A-B5C0DC2547E1}" type="presParOf" srcId="{82E11860-CDF5-4366-8288-1C225397EDE7}" destId="{E8ABA8DD-72B3-4244-ACA7-2FEAF9C2D9B0}" srcOrd="5" destOrd="0" presId="urn:microsoft.com/office/officeart/2005/8/layout/cycle3"/>
    <dgm:cxn modelId="{89226F32-24EF-4F3C-A853-E88F776E364C}" type="presParOf" srcId="{82E11860-CDF5-4366-8288-1C225397EDE7}" destId="{A9D39C9B-4F5E-46EE-B2E2-204C0AF1156E}" srcOrd="6" destOrd="0" presId="urn:microsoft.com/office/officeart/2005/8/layout/cycle3"/>
    <dgm:cxn modelId="{727E26C8-62A0-495E-947F-02FDD9CEB134}" type="presParOf" srcId="{82E11860-CDF5-4366-8288-1C225397EDE7}" destId="{7F6C7200-3377-40FF-B5A4-DB09672445E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A4DE7-4809-46C6-AC97-5D7926DA1AEA}">
      <dsp:nvSpPr>
        <dsp:cNvPr id="0" name=""/>
        <dsp:cNvSpPr/>
      </dsp:nvSpPr>
      <dsp:spPr>
        <a:xfrm>
          <a:off x="2565129" y="-43688"/>
          <a:ext cx="7061741" cy="7061741"/>
        </a:xfrm>
        <a:prstGeom prst="circularArrow">
          <a:avLst>
            <a:gd name="adj1" fmla="val 5544"/>
            <a:gd name="adj2" fmla="val 330680"/>
            <a:gd name="adj3" fmla="val 14474886"/>
            <a:gd name="adj4" fmla="val 1697365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8BDB5-D5D9-41F5-9CB7-1E34B8ABCDF0}">
      <dsp:nvSpPr>
        <dsp:cNvPr id="0" name=""/>
        <dsp:cNvSpPr/>
      </dsp:nvSpPr>
      <dsp:spPr>
        <a:xfrm>
          <a:off x="4964906" y="1160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İslam Ahlak Sisteminin Gayesi</a:t>
          </a:r>
        </a:p>
      </dsp:txBody>
      <dsp:txXfrm>
        <a:off x="5020121" y="56375"/>
        <a:ext cx="2151757" cy="1020663"/>
      </dsp:txXfrm>
    </dsp:sp>
    <dsp:sp modelId="{C5009E11-7C22-43EA-A47D-84928DDAFD2B}">
      <dsp:nvSpPr>
        <dsp:cNvPr id="0" name=""/>
        <dsp:cNvSpPr/>
      </dsp:nvSpPr>
      <dsp:spPr>
        <a:xfrm>
          <a:off x="7319316" y="1134984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/>
            <a:t>İyi bir eğitimle</a:t>
          </a:r>
        </a:p>
      </dsp:txBody>
      <dsp:txXfrm>
        <a:off x="7374531" y="1190199"/>
        <a:ext cx="2151757" cy="1020663"/>
      </dsp:txXfrm>
    </dsp:sp>
    <dsp:sp modelId="{4A10F0E2-0A83-42E2-B8E9-8622CD29CFB4}">
      <dsp:nvSpPr>
        <dsp:cNvPr id="0" name=""/>
        <dsp:cNvSpPr/>
      </dsp:nvSpPr>
      <dsp:spPr>
        <a:xfrm>
          <a:off x="7900807" y="3682664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/>
            <a:t>Güçlü bir karakter</a:t>
          </a:r>
        </a:p>
      </dsp:txBody>
      <dsp:txXfrm>
        <a:off x="7956022" y="3737879"/>
        <a:ext cx="2151757" cy="1020663"/>
      </dsp:txXfrm>
    </dsp:sp>
    <dsp:sp modelId="{23700DF8-7BA0-47A1-8B1A-14E19E0944E6}">
      <dsp:nvSpPr>
        <dsp:cNvPr id="0" name=""/>
        <dsp:cNvSpPr/>
      </dsp:nvSpPr>
      <dsp:spPr>
        <a:xfrm>
          <a:off x="6271505" y="5725745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Güçlü bir inanç sistemi</a:t>
          </a:r>
        </a:p>
      </dsp:txBody>
      <dsp:txXfrm>
        <a:off x="6326720" y="5780960"/>
        <a:ext cx="2151757" cy="1020663"/>
      </dsp:txXfrm>
    </dsp:sp>
    <dsp:sp modelId="{E8ABA8DD-72B3-4244-ACA7-2FEAF9C2D9B0}">
      <dsp:nvSpPr>
        <dsp:cNvPr id="0" name=""/>
        <dsp:cNvSpPr/>
      </dsp:nvSpPr>
      <dsp:spPr>
        <a:xfrm>
          <a:off x="3658307" y="5725745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Güçlü bir irade</a:t>
          </a:r>
        </a:p>
      </dsp:txBody>
      <dsp:txXfrm>
        <a:off x="3713522" y="5780960"/>
        <a:ext cx="2151757" cy="1020663"/>
      </dsp:txXfrm>
    </dsp:sp>
    <dsp:sp modelId="{A9D39C9B-4F5E-46EE-B2E2-204C0AF1156E}">
      <dsp:nvSpPr>
        <dsp:cNvPr id="0" name=""/>
        <dsp:cNvSpPr/>
      </dsp:nvSpPr>
      <dsp:spPr>
        <a:xfrm>
          <a:off x="2029004" y="3682664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İstikrarlı bir ibadet hayatı</a:t>
          </a:r>
        </a:p>
      </dsp:txBody>
      <dsp:txXfrm>
        <a:off x="2084219" y="3737879"/>
        <a:ext cx="2151757" cy="1020663"/>
      </dsp:txXfrm>
    </dsp:sp>
    <dsp:sp modelId="{7F6C7200-3377-40FF-B5A4-DB09672445E4}">
      <dsp:nvSpPr>
        <dsp:cNvPr id="0" name=""/>
        <dsp:cNvSpPr/>
      </dsp:nvSpPr>
      <dsp:spPr>
        <a:xfrm>
          <a:off x="2610495" y="1134984"/>
          <a:ext cx="2262187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Rol model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(</a:t>
          </a:r>
          <a:r>
            <a:rPr lang="tr-TR" sz="2800" kern="1200" dirty="0" err="1"/>
            <a:t>Rasul</a:t>
          </a:r>
          <a:r>
            <a:rPr lang="tr-TR" sz="2800" kern="1200" dirty="0"/>
            <a:t>)</a:t>
          </a:r>
        </a:p>
      </dsp:txBody>
      <dsp:txXfrm>
        <a:off x="2665710" y="1190199"/>
        <a:ext cx="2151757" cy="102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-H7KpJN9Hk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JLtKKu0FQs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7285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AHLAK VE TERBİYE İRTİBATI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025110E-77D9-4912-9E23-F2DBF250D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992274"/>
            <a:ext cx="12192001" cy="48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6A2C70-1CFC-4924-B129-8583DB6C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37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FC7B0D20-6B01-448D-A59C-DE231978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85" y="0"/>
            <a:ext cx="10470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05D9014-E7BF-4ABE-9800-3F0C1C14DF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72104F9-F331-469D-AB96-F4F7D6CFC369}"/>
              </a:ext>
            </a:extLst>
          </p:cNvPr>
          <p:cNvSpPr/>
          <p:nvPr/>
        </p:nvSpPr>
        <p:spPr>
          <a:xfrm>
            <a:off x="4602145" y="3429000"/>
            <a:ext cx="7486022" cy="1875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ahlak terbiyesinde düşünceleri kontrol edip yönetmek de önemlidir. </a:t>
            </a:r>
          </a:p>
        </p:txBody>
      </p:sp>
    </p:spTree>
    <p:extLst>
      <p:ext uri="{BB962C8B-B14F-4D97-AF65-F5344CB8AC3E}">
        <p14:creationId xmlns:p14="http://schemas.microsoft.com/office/powerpoint/2010/main" val="15217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D760BD6-27E8-4A3B-8E04-B0D3DB9D95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C7EE2A0-8937-46CB-9851-8D79075F2D6B}"/>
              </a:ext>
            </a:extLst>
          </p:cNvPr>
          <p:cNvSpPr/>
          <p:nvPr/>
        </p:nvSpPr>
        <p:spPr>
          <a:xfrm>
            <a:off x="2667000" y="0"/>
            <a:ext cx="6858000" cy="841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Zihnin temizlenmesi…</a:t>
            </a:r>
          </a:p>
        </p:txBody>
      </p:sp>
    </p:spTree>
    <p:extLst>
      <p:ext uri="{BB962C8B-B14F-4D97-AF65-F5344CB8AC3E}">
        <p14:creationId xmlns:p14="http://schemas.microsoft.com/office/powerpoint/2010/main" val="26440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F4854CBA-42B4-4DC4-A587-3E02A4495468}"/>
              </a:ext>
            </a:extLst>
          </p:cNvPr>
          <p:cNvSpPr/>
          <p:nvPr/>
        </p:nvSpPr>
        <p:spPr>
          <a:xfrm>
            <a:off x="3934991" y="3244334"/>
            <a:ext cx="432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http://youtube.com/watch?v=U-H7KpJN9Hk</a:t>
            </a:r>
          </a:p>
        </p:txBody>
      </p:sp>
      <p:pic>
        <p:nvPicPr>
          <p:cNvPr id="4" name="Çevrimiçi Medya 3" title="Esmaￃﾼl Hￃﾼsna ER - RAB">
            <a:hlinkClick r:id="" action="ppaction://media"/>
            <a:extLst>
              <a:ext uri="{FF2B5EF4-FFF2-40B4-BE49-F238E27FC236}">
                <a16:creationId xmlns:a16="http://schemas.microsoft.com/office/drawing/2014/main" id="{01507FC5-3C5F-45C6-9743-F26403B438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üşünce Balonu: Bulut 1">
            <a:extLst>
              <a:ext uri="{FF2B5EF4-FFF2-40B4-BE49-F238E27FC236}">
                <a16:creationId xmlns:a16="http://schemas.microsoft.com/office/drawing/2014/main" id="{DCCE0547-DDDB-4977-BC7E-406D8875DF83}"/>
              </a:ext>
            </a:extLst>
          </p:cNvPr>
          <p:cNvSpPr/>
          <p:nvPr/>
        </p:nvSpPr>
        <p:spPr>
          <a:xfrm>
            <a:off x="4732773" y="331596"/>
            <a:ext cx="7355393" cy="3265714"/>
          </a:xfrm>
          <a:prstGeom prst="cloudCallout">
            <a:avLst>
              <a:gd name="adj1" fmla="val -45040"/>
              <a:gd name="adj2" fmla="val 7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terbiyesinde davranışların kontrol edilmesi de son derece önemlidir.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C6DB35-A63B-4490-B718-A6108F185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51" y="2491991"/>
            <a:ext cx="4155411" cy="41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909741-6446-48EC-A060-B115A0E95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7" y="2642548"/>
            <a:ext cx="11546825" cy="157290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FB40997-2A42-43A6-A5B8-FBB5F8E3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D462FD7-C2CE-4517-A99E-4DAABC4DAB30}"/>
              </a:ext>
            </a:extLst>
          </p:cNvPr>
          <p:cNvSpPr txBox="1"/>
          <p:nvPr/>
        </p:nvSpPr>
        <p:spPr>
          <a:xfrm>
            <a:off x="3949002" y="4350936"/>
            <a:ext cx="4290646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Ahzâb</a:t>
            </a:r>
            <a:r>
              <a:rPr lang="tr-TR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suresi, 70. ayet</a:t>
            </a:r>
            <a:r>
              <a:rPr lang="tr-TR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4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E2AE482-99C1-4133-AA10-69B58DA0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6" y="4245427"/>
            <a:ext cx="11026286" cy="2195565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2FF7C52-DFB7-48B2-8510-57C48410874A}"/>
              </a:ext>
            </a:extLst>
          </p:cNvPr>
          <p:cNvSpPr/>
          <p:nvPr/>
        </p:nvSpPr>
        <p:spPr>
          <a:xfrm>
            <a:off x="1245996" y="1507254"/>
            <a:ext cx="9700006" cy="239150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وَاَوْفُوا الْكَيْلَ اِذَا كِلْتُمْ وَزِنُوا بِالْقِسْطَاسِ الْمُسْتَق۪يمِۜ ذٰلِكَ خَيْرٌ وَاَحْسَنُ تَأْو۪يلاً ﴿٣٥﴾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8E262B8-1302-4795-B16B-A928584205C0}"/>
              </a:ext>
            </a:extLst>
          </p:cNvPr>
          <p:cNvSpPr/>
          <p:nvPr/>
        </p:nvSpPr>
        <p:spPr>
          <a:xfrm>
            <a:off x="3327679" y="211015"/>
            <a:ext cx="5536641" cy="733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İsrâ</a:t>
            </a:r>
            <a:r>
              <a:rPr lang="tr-TR" sz="3600" dirty="0"/>
              <a:t> suresi, 35. ayet</a:t>
            </a:r>
          </a:p>
        </p:txBody>
      </p:sp>
    </p:spTree>
    <p:extLst>
      <p:ext uri="{BB962C8B-B14F-4D97-AF65-F5344CB8AC3E}">
        <p14:creationId xmlns:p14="http://schemas.microsoft.com/office/powerpoint/2010/main" val="39993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53DE13C-B973-41F1-B22D-FBB385D18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058" y="0"/>
            <a:ext cx="7491884" cy="68607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06A7262A-0CE7-4170-AE31-C71A0A5C311C}"/>
              </a:ext>
            </a:extLst>
          </p:cNvPr>
          <p:cNvSpPr/>
          <p:nvPr/>
        </p:nvSpPr>
        <p:spPr>
          <a:xfrm>
            <a:off x="2350058" y="3315435"/>
            <a:ext cx="7491884" cy="128116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وَالَّذ۪ينَ هُمْ عَنِ اللَّغْوِ مُعْرِضُونَۙ ﴿٣﴾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8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66522AB-CA2F-4ED1-B42D-701E7F1A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33" y="-1"/>
            <a:ext cx="68475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Ahlak ile terbiye arasındaki irtibatı kurar.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9CC7DD6-AE94-486A-9ADE-A70740378A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FD91775-83CD-4797-BEB0-8EC46F85B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DF6999E-2379-4A5F-903A-F381E07E888E}"/>
              </a:ext>
            </a:extLst>
          </p:cNvPr>
          <p:cNvSpPr/>
          <p:nvPr/>
        </p:nvSpPr>
        <p:spPr>
          <a:xfrm>
            <a:off x="2575034" y="0"/>
            <a:ext cx="7041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/>
              <a:t>Yapacağı </a:t>
            </a:r>
            <a:r>
              <a:rPr lang="tr-TR" sz="3600" dirty="0" err="1"/>
              <a:t>fenâlıklardan</a:t>
            </a:r>
            <a:r>
              <a:rPr lang="tr-TR" sz="3600" dirty="0"/>
              <a:t> komşusu emniyette olmayan kimse, olgun mümin sayılmaz.</a:t>
            </a:r>
          </a:p>
          <a:p>
            <a:pPr algn="ctr"/>
            <a:r>
              <a:rPr lang="tr-TR" sz="1600" dirty="0"/>
              <a:t>Hadis-i Şerif</a:t>
            </a:r>
          </a:p>
        </p:txBody>
      </p:sp>
    </p:spTree>
    <p:extLst>
      <p:ext uri="{BB962C8B-B14F-4D97-AF65-F5344CB8AC3E}">
        <p14:creationId xmlns:p14="http://schemas.microsoft.com/office/powerpoint/2010/main" val="31983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üşünce Balonu: Bulut 1">
            <a:extLst>
              <a:ext uri="{FF2B5EF4-FFF2-40B4-BE49-F238E27FC236}">
                <a16:creationId xmlns:a16="http://schemas.microsoft.com/office/drawing/2014/main" id="{DCCE0547-DDDB-4977-BC7E-406D8875DF83}"/>
              </a:ext>
            </a:extLst>
          </p:cNvPr>
          <p:cNvSpPr/>
          <p:nvPr/>
        </p:nvSpPr>
        <p:spPr>
          <a:xfrm>
            <a:off x="3918857" y="331596"/>
            <a:ext cx="8169310" cy="3265714"/>
          </a:xfrm>
          <a:prstGeom prst="cloudCallout">
            <a:avLst>
              <a:gd name="adj1" fmla="val -45040"/>
              <a:gd name="adj2" fmla="val 7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İslam terbiyesinde irade kontrolü üzerinde de durulmuştur.</a:t>
            </a:r>
          </a:p>
          <a:p>
            <a:pPr algn="ctr"/>
            <a:r>
              <a:rPr lang="tr-TR" sz="3200" dirty="0"/>
              <a:t>İrade ve sorumluluk önemlidir.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4D516E-572E-462F-A876-3292EC7E9A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5" y="4089678"/>
            <a:ext cx="3621176" cy="24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AD814D5-20BC-4189-BC05-935FED8C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A8ABF72A-F9DF-4026-B03E-E90A4D907978}"/>
              </a:ext>
            </a:extLst>
          </p:cNvPr>
          <p:cNvSpPr/>
          <p:nvPr/>
        </p:nvSpPr>
        <p:spPr>
          <a:xfrm>
            <a:off x="2803490" y="5625793"/>
            <a:ext cx="65515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800" dirty="0">
                <a:solidFill>
                  <a:schemeClr val="bg1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وَقُلِ الْحَقُّ مِنْ رَبِّكُمْ فَمَنْ شَٓاءَ فَلْيُؤْمِنْ وَمَنْ شَٓاءَ فَلْيَكْفُرْۙ</a:t>
            </a:r>
            <a:endParaRPr lang="tr-TR" sz="3800" dirty="0">
              <a:solidFill>
                <a:schemeClr val="bg1"/>
              </a:solidFill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00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74F03D8-9C08-4F4B-AD20-C7D02CB8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71466AD-5070-4788-ACD2-5569CA8D2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68" y="0"/>
            <a:ext cx="6980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D0A64466-BDE3-406F-9CED-93974E734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6395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8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8BDB5-D5D9-41F5-9CB7-1E34B8ABC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578BDB5-D5D9-41F5-9CB7-1E34B8ABC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578BDB5-D5D9-41F5-9CB7-1E34B8ABC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578BDB5-D5D9-41F5-9CB7-1E34B8ABC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A4DE7-4809-46C6-AC97-5D7926DA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F6A4DE7-4809-46C6-AC97-5D7926DA1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F6A4DE7-4809-46C6-AC97-5D7926DA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F6A4DE7-4809-46C6-AC97-5D7926DA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09E11-7C22-43EA-A47D-84928DDA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C5009E11-7C22-43EA-A47D-84928DDAF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C5009E11-7C22-43EA-A47D-84928DDA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5009E11-7C22-43EA-A47D-84928DDA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10F0E2-0A83-42E2-B8E9-8622CD29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A10F0E2-0A83-42E2-B8E9-8622CD29C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A10F0E2-0A83-42E2-B8E9-8622CD29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A10F0E2-0A83-42E2-B8E9-8622CD29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700DF8-7BA0-47A1-8B1A-14E19E094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23700DF8-7BA0-47A1-8B1A-14E19E094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23700DF8-7BA0-47A1-8B1A-14E19E094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23700DF8-7BA0-47A1-8B1A-14E19E094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BA8DD-72B3-4244-ACA7-2FEAF9C2D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8ABA8DD-72B3-4244-ACA7-2FEAF9C2D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8ABA8DD-72B3-4244-ACA7-2FEAF9C2D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8ABA8DD-72B3-4244-ACA7-2FEAF9C2D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39C9B-4F5E-46EE-B2E2-204C0AF11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A9D39C9B-4F5E-46EE-B2E2-204C0AF11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A9D39C9B-4F5E-46EE-B2E2-204C0AF11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9D39C9B-4F5E-46EE-B2E2-204C0AF11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6C7200-3377-40FF-B5A4-DB096724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7F6C7200-3377-40FF-B5A4-DB0967244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7F6C7200-3377-40FF-B5A4-DB096724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F6C7200-3377-40FF-B5A4-DB096724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F6E8426-733C-4000-928E-E646B62DE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5DA64BE-2887-4AEF-B038-5E084FCC754A}"/>
              </a:ext>
            </a:extLst>
          </p:cNvPr>
          <p:cNvSpPr/>
          <p:nvPr/>
        </p:nvSpPr>
        <p:spPr>
          <a:xfrm>
            <a:off x="2790092" y="4551904"/>
            <a:ext cx="6611816" cy="165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Kişinin terbiyesindeki en etkili faktör hiç şüphesiz anne babadır.</a:t>
            </a:r>
          </a:p>
        </p:txBody>
      </p:sp>
    </p:spTree>
    <p:extLst>
      <p:ext uri="{BB962C8B-B14F-4D97-AF65-F5344CB8AC3E}">
        <p14:creationId xmlns:p14="http://schemas.microsoft.com/office/powerpoint/2010/main" val="13976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C19CE05-BAC5-4FD0-A2BF-766020B39A9B}"/>
              </a:ext>
            </a:extLst>
          </p:cNvPr>
          <p:cNvSpPr/>
          <p:nvPr/>
        </p:nvSpPr>
        <p:spPr>
          <a:xfrm>
            <a:off x="1137976" y="1720840"/>
            <a:ext cx="9916048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54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Allah’ım bizleri nefsimize ve irademize hakim eyle…</a:t>
            </a:r>
          </a:p>
          <a:p>
            <a:pPr algn="ctr"/>
            <a:r>
              <a:rPr lang="tr-TR" sz="54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ve bizi şeytanın aldatmacasından muhafaza eyle…</a:t>
            </a:r>
          </a:p>
        </p:txBody>
      </p:sp>
    </p:spTree>
    <p:extLst>
      <p:ext uri="{BB962C8B-B14F-4D97-AF65-F5344CB8AC3E}">
        <p14:creationId xmlns:p14="http://schemas.microsoft.com/office/powerpoint/2010/main" val="24112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/>
              <a:t>22.02.2020</a:t>
            </a:r>
            <a:endParaRPr lang="tr-TR" sz="2400" b="1" dirty="0"/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1486346" y="-543589"/>
            <a:ext cx="2664432" cy="479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4800" dirty="0"/>
              <a:t>Ahlak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D878666-60F8-42C7-A458-627939B3FF77}"/>
              </a:ext>
            </a:extLst>
          </p:cNvPr>
          <p:cNvSpPr/>
          <p:nvPr/>
        </p:nvSpPr>
        <p:spPr>
          <a:xfrm>
            <a:off x="190920" y="3510280"/>
            <a:ext cx="5406012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Doğuştan gelen iyi ve güzel davranışlar.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6096000" y="3510280"/>
            <a:ext cx="5617029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Doğuştan gelen ahlaki tutum ve davranışların eğitim yoluyla sonradan geliştirilmesidir.</a:t>
            </a:r>
          </a:p>
        </p:txBody>
      </p:sp>
      <p:sp>
        <p:nvSpPr>
          <p:cNvPr id="5" name="Sağ Ok 1">
            <a:extLst>
              <a:ext uri="{FF2B5EF4-FFF2-40B4-BE49-F238E27FC236}">
                <a16:creationId xmlns:a16="http://schemas.microsoft.com/office/drawing/2014/main" id="{BE109C37-0893-4CC2-868F-DE9E42AEEE3D}"/>
              </a:ext>
            </a:extLst>
          </p:cNvPr>
          <p:cNvSpPr/>
          <p:nvPr/>
        </p:nvSpPr>
        <p:spPr>
          <a:xfrm rot="5400000">
            <a:off x="7527842" y="-451459"/>
            <a:ext cx="2753343" cy="454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4800" dirty="0"/>
              <a:t>Terbiye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bir insanı iyi da kötü yapan şey nedir?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5350356-C99A-4331-845D-75C93BEB7532}"/>
              </a:ext>
            </a:extLst>
          </p:cNvPr>
          <p:cNvSpPr/>
          <p:nvPr/>
        </p:nvSpPr>
        <p:spPr>
          <a:xfrm>
            <a:off x="90436" y="759904"/>
            <a:ext cx="5576835" cy="4087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İnsanı iyi ya da kötü yapan şey içinde iyiye ya da kötüye olan meyildir.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23B180-0665-4FAA-A3A9-FE827DCD4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151" y="759903"/>
            <a:ext cx="6255413" cy="4087167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4DFAF70-C6AE-47AE-9492-0BFE93986626}"/>
              </a:ext>
            </a:extLst>
          </p:cNvPr>
          <p:cNvSpPr/>
          <p:nvPr/>
        </p:nvSpPr>
        <p:spPr>
          <a:xfrm>
            <a:off x="90436" y="5245240"/>
            <a:ext cx="12011128" cy="1452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Bu meyil eğitimle şekillenir.</a:t>
            </a:r>
          </a:p>
        </p:txBody>
      </p:sp>
    </p:spTree>
    <p:extLst>
      <p:ext uri="{BB962C8B-B14F-4D97-AF65-F5344CB8AC3E}">
        <p14:creationId xmlns:p14="http://schemas.microsoft.com/office/powerpoint/2010/main" val="34303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48BFD57-688A-46EB-9CD7-7D4A11BB4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768" y="0"/>
            <a:ext cx="7612463" cy="685958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23657D2-0C0F-4991-8DD1-FDD1B3B37366}"/>
              </a:ext>
            </a:extLst>
          </p:cNvPr>
          <p:cNvSpPr txBox="1"/>
          <p:nvPr/>
        </p:nvSpPr>
        <p:spPr>
          <a:xfrm>
            <a:off x="2491992" y="5265337"/>
            <a:ext cx="1909186" cy="713433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0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74927A8-F00A-4DDD-85FC-D69F085222D4}"/>
              </a:ext>
            </a:extLst>
          </p:cNvPr>
          <p:cNvSpPr/>
          <p:nvPr/>
        </p:nvSpPr>
        <p:spPr>
          <a:xfrm>
            <a:off x="3982408" y="3244334"/>
            <a:ext cx="422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http://youtube.com/watch?v=HJLtKKu0FQs</a:t>
            </a:r>
          </a:p>
        </p:txBody>
      </p:sp>
      <p:pic>
        <p:nvPicPr>
          <p:cNvPr id="3" name="Çevrimiçi Medya 2" title="ￄﾰￃﾧinizi Titretecek Tilavet 4 - ￅﾞems Suresi (Mealli) - ￃﾇay House">
            <a:hlinkClick r:id="" action="ppaction://media"/>
            <a:extLst>
              <a:ext uri="{FF2B5EF4-FFF2-40B4-BE49-F238E27FC236}">
                <a16:creationId xmlns:a16="http://schemas.microsoft.com/office/drawing/2014/main" id="{3D76F6B7-03FE-4B5E-A90E-A1932679CF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D3E3E4F-DD63-49B8-9D32-C3A1327DDAFF}"/>
              </a:ext>
            </a:extLst>
          </p:cNvPr>
          <p:cNvSpPr/>
          <p:nvPr/>
        </p:nvSpPr>
        <p:spPr>
          <a:xfrm>
            <a:off x="70338" y="204735"/>
            <a:ext cx="12051323" cy="116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İslâm’da terbiye sisteminin kaynağı Kur’ân-ı Kerîm ve sünnettir.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E55AFE9-D304-4719-9DE6-D5661BC1E642}"/>
              </a:ext>
            </a:extLst>
          </p:cNvPr>
          <p:cNvSpPr/>
          <p:nvPr/>
        </p:nvSpPr>
        <p:spPr>
          <a:xfrm>
            <a:off x="70338" y="1587641"/>
            <a:ext cx="5044272" cy="5065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sistemin amacı kişinin duygularını, düşüncelerini, davranışlarını, iradesini eğitip nefsini disiplin altına alan şahsiyetli, terbiyeli ve edepli kişiler oluşturmaktır.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EC31D02-F2CF-43DF-A7E6-2C6B6AD8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49" y="1587640"/>
            <a:ext cx="6936712" cy="50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D3E3E4F-DD63-49B8-9D32-C3A1327DDAFF}"/>
              </a:ext>
            </a:extLst>
          </p:cNvPr>
          <p:cNvSpPr/>
          <p:nvPr/>
        </p:nvSpPr>
        <p:spPr>
          <a:xfrm>
            <a:off x="80388" y="1185705"/>
            <a:ext cx="5516544" cy="5051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İslam ahlak terbiyesi kişinin olumsuz duygularını yok etmeyi değil, yönetebilmeyi amaçlar.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AD4DD0-B1CC-4F4F-91E8-5ABBD57E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152" y="1185704"/>
            <a:ext cx="6324025" cy="50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7624</TotalTime>
  <Words>282</Words>
  <Application>Microsoft Office PowerPoint</Application>
  <PresentationFormat>Geniş ekran</PresentationFormat>
  <Paragraphs>40</Paragraphs>
  <Slides>29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Calibri</vt:lpstr>
      <vt:lpstr>Gill Sans MT</vt:lpstr>
      <vt:lpstr>Shaikh Hamdullah Mushaf</vt:lpstr>
      <vt:lpstr>Wingdings 2</vt:lpstr>
      <vt:lpstr>Kar Payı</vt:lpstr>
      <vt:lpstr>AHLAK VE TERBİYE İRTİBATI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518</cp:revision>
  <dcterms:created xsi:type="dcterms:W3CDTF">2019-07-15T06:01:13Z</dcterms:created>
  <dcterms:modified xsi:type="dcterms:W3CDTF">2020-02-22T22:27:49Z</dcterms:modified>
</cp:coreProperties>
</file>