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732" r:id="rId2"/>
    <p:sldId id="734" r:id="rId3"/>
    <p:sldId id="308" r:id="rId4"/>
    <p:sldId id="720" r:id="rId5"/>
    <p:sldId id="315" r:id="rId6"/>
    <p:sldId id="705" r:id="rId7"/>
    <p:sldId id="706" r:id="rId8"/>
    <p:sldId id="671" r:id="rId9"/>
    <p:sldId id="708" r:id="rId10"/>
    <p:sldId id="672" r:id="rId11"/>
    <p:sldId id="710" r:id="rId12"/>
    <p:sldId id="709" r:id="rId13"/>
    <p:sldId id="711" r:id="rId14"/>
    <p:sldId id="712" r:id="rId15"/>
    <p:sldId id="713" r:id="rId16"/>
    <p:sldId id="716" r:id="rId17"/>
    <p:sldId id="694" r:id="rId18"/>
    <p:sldId id="717" r:id="rId19"/>
    <p:sldId id="718" r:id="rId20"/>
    <p:sldId id="731" r:id="rId21"/>
    <p:sldId id="719" r:id="rId22"/>
    <p:sldId id="721" r:id="rId23"/>
    <p:sldId id="722" r:id="rId24"/>
    <p:sldId id="723" r:id="rId25"/>
    <p:sldId id="724" r:id="rId26"/>
    <p:sldId id="725" r:id="rId27"/>
    <p:sldId id="726" r:id="rId28"/>
    <p:sldId id="735" r:id="rId29"/>
    <p:sldId id="733" r:id="rId30"/>
    <p:sldId id="727" r:id="rId31"/>
    <p:sldId id="729" r:id="rId32"/>
    <p:sldId id="715" r:id="rId33"/>
    <p:sldId id="260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2753A-394C-4CC2-8081-5AAB146CECC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3E89CAF-8C87-4822-A88E-462507222FDB}">
      <dgm:prSet phldrT="[Metin]"/>
      <dgm:spPr/>
      <dgm:t>
        <a:bodyPr/>
        <a:lstStyle/>
        <a:p>
          <a:r>
            <a:rPr lang="tr-TR" dirty="0"/>
            <a:t>YALAN</a:t>
          </a:r>
        </a:p>
      </dgm:t>
    </dgm:pt>
    <dgm:pt modelId="{EF6ADF75-C853-4151-829D-894A8FE9585D}" type="parTrans" cxnId="{114901A3-558C-48CB-B921-458D141CC5AC}">
      <dgm:prSet/>
      <dgm:spPr/>
      <dgm:t>
        <a:bodyPr/>
        <a:lstStyle/>
        <a:p>
          <a:endParaRPr lang="tr-TR"/>
        </a:p>
      </dgm:t>
    </dgm:pt>
    <dgm:pt modelId="{282BF16C-B2C7-49C0-AEF5-4E14840D47D1}" type="sibTrans" cxnId="{114901A3-558C-48CB-B921-458D141CC5AC}">
      <dgm:prSet/>
      <dgm:spPr/>
      <dgm:t>
        <a:bodyPr/>
        <a:lstStyle/>
        <a:p>
          <a:endParaRPr lang="tr-TR"/>
        </a:p>
      </dgm:t>
    </dgm:pt>
    <dgm:pt modelId="{6CC19975-F3AF-4368-9621-EA9721550F54}">
      <dgm:prSet phldrT="[Metin]"/>
      <dgm:spPr/>
      <dgm:t>
        <a:bodyPr/>
        <a:lstStyle/>
        <a:p>
          <a:r>
            <a:rPr lang="tr-TR" dirty="0"/>
            <a:t>Huzur, barış ve güven ortamını zedeler</a:t>
          </a:r>
        </a:p>
      </dgm:t>
    </dgm:pt>
    <dgm:pt modelId="{D17B6D7B-1B6A-41C8-A1EA-157123D8FB1D}" type="parTrans" cxnId="{01519D13-0FD5-4753-85F4-49A760D8AFC9}">
      <dgm:prSet/>
      <dgm:spPr/>
      <dgm:t>
        <a:bodyPr/>
        <a:lstStyle/>
        <a:p>
          <a:endParaRPr lang="tr-TR"/>
        </a:p>
      </dgm:t>
    </dgm:pt>
    <dgm:pt modelId="{BFDA146D-39F8-4360-9B6A-EA4C7FC1F2C4}" type="sibTrans" cxnId="{01519D13-0FD5-4753-85F4-49A760D8AFC9}">
      <dgm:prSet/>
      <dgm:spPr/>
      <dgm:t>
        <a:bodyPr/>
        <a:lstStyle/>
        <a:p>
          <a:endParaRPr lang="tr-TR"/>
        </a:p>
      </dgm:t>
    </dgm:pt>
    <dgm:pt modelId="{162FAECD-85E2-4D9D-9B25-AE8FF6A53F0A}">
      <dgm:prSet phldrT="[Metin]"/>
      <dgm:spPr/>
      <dgm:t>
        <a:bodyPr/>
        <a:lstStyle/>
        <a:p>
          <a:r>
            <a:rPr lang="tr-TR" dirty="0"/>
            <a:t>İnsanlar arası ilişkileri bozar</a:t>
          </a:r>
        </a:p>
      </dgm:t>
    </dgm:pt>
    <dgm:pt modelId="{473CFB1F-3D15-4DF8-977D-15F8291910E8}" type="parTrans" cxnId="{6FEFFA40-F36C-4020-BB85-7F28C6F2FED1}">
      <dgm:prSet/>
      <dgm:spPr/>
      <dgm:t>
        <a:bodyPr/>
        <a:lstStyle/>
        <a:p>
          <a:endParaRPr lang="tr-TR"/>
        </a:p>
      </dgm:t>
    </dgm:pt>
    <dgm:pt modelId="{FB3422CE-6C35-466D-9761-699385F66BFE}" type="sibTrans" cxnId="{6FEFFA40-F36C-4020-BB85-7F28C6F2FED1}">
      <dgm:prSet/>
      <dgm:spPr/>
      <dgm:t>
        <a:bodyPr/>
        <a:lstStyle/>
        <a:p>
          <a:endParaRPr lang="tr-TR"/>
        </a:p>
      </dgm:t>
    </dgm:pt>
    <dgm:pt modelId="{D249A21F-76D9-4335-8ECC-FEE651E00841}">
      <dgm:prSet phldrT="[Metin]"/>
      <dgm:spPr/>
      <dgm:t>
        <a:bodyPr/>
        <a:lstStyle/>
        <a:p>
          <a:r>
            <a:rPr lang="tr-TR" dirty="0"/>
            <a:t>Saygı ve sevgiyi azaltır</a:t>
          </a:r>
        </a:p>
      </dgm:t>
    </dgm:pt>
    <dgm:pt modelId="{FDCF1C25-362A-4E9C-8356-4CF50229A2A5}" type="parTrans" cxnId="{ED040E48-209D-413E-BBDA-1DCDC98A2F69}">
      <dgm:prSet/>
      <dgm:spPr/>
      <dgm:t>
        <a:bodyPr/>
        <a:lstStyle/>
        <a:p>
          <a:endParaRPr lang="tr-TR"/>
        </a:p>
      </dgm:t>
    </dgm:pt>
    <dgm:pt modelId="{A91D8D42-9A1A-402E-BF67-452F2D0DE07D}" type="sibTrans" cxnId="{ED040E48-209D-413E-BBDA-1DCDC98A2F69}">
      <dgm:prSet/>
      <dgm:spPr/>
      <dgm:t>
        <a:bodyPr/>
        <a:lstStyle/>
        <a:p>
          <a:endParaRPr lang="tr-TR"/>
        </a:p>
      </dgm:t>
    </dgm:pt>
    <dgm:pt modelId="{13F30331-0F0D-4A8C-B70F-8D04E21DDBE9}" type="pres">
      <dgm:prSet presAssocID="{AC02753A-394C-4CC2-8081-5AAB146CECC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3FA9DDE-518F-42EE-9D8C-F2C3C72844CA}" type="pres">
      <dgm:prSet presAssocID="{A3E89CAF-8C87-4822-A88E-462507222FDB}" presName="centerShape" presStyleLbl="node0" presStyleIdx="0" presStyleCnt="1"/>
      <dgm:spPr/>
    </dgm:pt>
    <dgm:pt modelId="{E3822D62-53AC-4CA3-989B-1C53FA02C6C2}" type="pres">
      <dgm:prSet presAssocID="{D17B6D7B-1B6A-41C8-A1EA-157123D8FB1D}" presName="parTrans" presStyleLbl="sibTrans2D1" presStyleIdx="0" presStyleCnt="3"/>
      <dgm:spPr/>
    </dgm:pt>
    <dgm:pt modelId="{E15D2D6D-F497-4271-9B17-1CA6A85F93CC}" type="pres">
      <dgm:prSet presAssocID="{D17B6D7B-1B6A-41C8-A1EA-157123D8FB1D}" presName="connectorText" presStyleLbl="sibTrans2D1" presStyleIdx="0" presStyleCnt="3"/>
      <dgm:spPr/>
    </dgm:pt>
    <dgm:pt modelId="{741FDA05-9A14-49DE-BE36-94BF6D78BA02}" type="pres">
      <dgm:prSet presAssocID="{6CC19975-F3AF-4368-9621-EA9721550F54}" presName="node" presStyleLbl="node1" presStyleIdx="0" presStyleCnt="3" custScaleX="170954">
        <dgm:presLayoutVars>
          <dgm:bulletEnabled val="1"/>
        </dgm:presLayoutVars>
      </dgm:prSet>
      <dgm:spPr/>
    </dgm:pt>
    <dgm:pt modelId="{0734567B-51C0-4270-AA8A-F97A3D82043F}" type="pres">
      <dgm:prSet presAssocID="{473CFB1F-3D15-4DF8-977D-15F8291910E8}" presName="parTrans" presStyleLbl="sibTrans2D1" presStyleIdx="1" presStyleCnt="3"/>
      <dgm:spPr/>
    </dgm:pt>
    <dgm:pt modelId="{DFF2949F-FCED-4BCE-BAEE-A5D6428882F5}" type="pres">
      <dgm:prSet presAssocID="{473CFB1F-3D15-4DF8-977D-15F8291910E8}" presName="connectorText" presStyleLbl="sibTrans2D1" presStyleIdx="1" presStyleCnt="3"/>
      <dgm:spPr/>
    </dgm:pt>
    <dgm:pt modelId="{B2352984-1723-40C5-A7BD-6427C2481564}" type="pres">
      <dgm:prSet presAssocID="{162FAECD-85E2-4D9D-9B25-AE8FF6A53F0A}" presName="node" presStyleLbl="node1" presStyleIdx="1" presStyleCnt="3" custScaleX="170954" custRadScaleRad="113250" custRadScaleInc="-6205">
        <dgm:presLayoutVars>
          <dgm:bulletEnabled val="1"/>
        </dgm:presLayoutVars>
      </dgm:prSet>
      <dgm:spPr/>
    </dgm:pt>
    <dgm:pt modelId="{9A271A33-9BE2-4057-8EDE-41D70D5DD169}" type="pres">
      <dgm:prSet presAssocID="{FDCF1C25-362A-4E9C-8356-4CF50229A2A5}" presName="parTrans" presStyleLbl="sibTrans2D1" presStyleIdx="2" presStyleCnt="3"/>
      <dgm:spPr/>
    </dgm:pt>
    <dgm:pt modelId="{77BAE1FC-E027-499C-9D9C-1EC896C07901}" type="pres">
      <dgm:prSet presAssocID="{FDCF1C25-362A-4E9C-8356-4CF50229A2A5}" presName="connectorText" presStyleLbl="sibTrans2D1" presStyleIdx="2" presStyleCnt="3"/>
      <dgm:spPr/>
    </dgm:pt>
    <dgm:pt modelId="{A117A6D7-6800-41F6-8C35-B3FA9BEE97E4}" type="pres">
      <dgm:prSet presAssocID="{D249A21F-76D9-4335-8ECC-FEE651E00841}" presName="node" presStyleLbl="node1" presStyleIdx="2" presStyleCnt="3" custScaleX="170954" custRadScaleRad="110635" custRadScaleInc="5087">
        <dgm:presLayoutVars>
          <dgm:bulletEnabled val="1"/>
        </dgm:presLayoutVars>
      </dgm:prSet>
      <dgm:spPr/>
    </dgm:pt>
  </dgm:ptLst>
  <dgm:cxnLst>
    <dgm:cxn modelId="{A8E48C03-2472-40C7-93FA-D178B29A86F3}" type="presOf" srcId="{D17B6D7B-1B6A-41C8-A1EA-157123D8FB1D}" destId="{E15D2D6D-F497-4271-9B17-1CA6A85F93CC}" srcOrd="1" destOrd="0" presId="urn:microsoft.com/office/officeart/2005/8/layout/radial5"/>
    <dgm:cxn modelId="{01519D13-0FD5-4753-85F4-49A760D8AFC9}" srcId="{A3E89CAF-8C87-4822-A88E-462507222FDB}" destId="{6CC19975-F3AF-4368-9621-EA9721550F54}" srcOrd="0" destOrd="0" parTransId="{D17B6D7B-1B6A-41C8-A1EA-157123D8FB1D}" sibTransId="{BFDA146D-39F8-4360-9B6A-EA4C7FC1F2C4}"/>
    <dgm:cxn modelId="{6FEFFA40-F36C-4020-BB85-7F28C6F2FED1}" srcId="{A3E89CAF-8C87-4822-A88E-462507222FDB}" destId="{162FAECD-85E2-4D9D-9B25-AE8FF6A53F0A}" srcOrd="1" destOrd="0" parTransId="{473CFB1F-3D15-4DF8-977D-15F8291910E8}" sibTransId="{FB3422CE-6C35-466D-9761-699385F66BFE}"/>
    <dgm:cxn modelId="{ED040E48-209D-413E-BBDA-1DCDC98A2F69}" srcId="{A3E89CAF-8C87-4822-A88E-462507222FDB}" destId="{D249A21F-76D9-4335-8ECC-FEE651E00841}" srcOrd="2" destOrd="0" parTransId="{FDCF1C25-362A-4E9C-8356-4CF50229A2A5}" sibTransId="{A91D8D42-9A1A-402E-BF67-452F2D0DE07D}"/>
    <dgm:cxn modelId="{63CE4568-8CE0-4586-91F7-74F40F71A7BF}" type="presOf" srcId="{473CFB1F-3D15-4DF8-977D-15F8291910E8}" destId="{0734567B-51C0-4270-AA8A-F97A3D82043F}" srcOrd="0" destOrd="0" presId="urn:microsoft.com/office/officeart/2005/8/layout/radial5"/>
    <dgm:cxn modelId="{62A16B7C-6897-4C4F-A1F4-2B0E8FC39F71}" type="presOf" srcId="{D17B6D7B-1B6A-41C8-A1EA-157123D8FB1D}" destId="{E3822D62-53AC-4CA3-989B-1C53FA02C6C2}" srcOrd="0" destOrd="0" presId="urn:microsoft.com/office/officeart/2005/8/layout/radial5"/>
    <dgm:cxn modelId="{6CCD1886-9A99-492D-9435-716C1DC90BA4}" type="presOf" srcId="{AC02753A-394C-4CC2-8081-5AAB146CECC2}" destId="{13F30331-0F0D-4A8C-B70F-8D04E21DDBE9}" srcOrd="0" destOrd="0" presId="urn:microsoft.com/office/officeart/2005/8/layout/radial5"/>
    <dgm:cxn modelId="{EC9DDD94-A820-4C67-85BA-8FD68BF77A56}" type="presOf" srcId="{473CFB1F-3D15-4DF8-977D-15F8291910E8}" destId="{DFF2949F-FCED-4BCE-BAEE-A5D6428882F5}" srcOrd="1" destOrd="0" presId="urn:microsoft.com/office/officeart/2005/8/layout/radial5"/>
    <dgm:cxn modelId="{114901A3-558C-48CB-B921-458D141CC5AC}" srcId="{AC02753A-394C-4CC2-8081-5AAB146CECC2}" destId="{A3E89CAF-8C87-4822-A88E-462507222FDB}" srcOrd="0" destOrd="0" parTransId="{EF6ADF75-C853-4151-829D-894A8FE9585D}" sibTransId="{282BF16C-B2C7-49C0-AEF5-4E14840D47D1}"/>
    <dgm:cxn modelId="{5E6B32A3-C704-43ED-92A3-60AA207909A9}" type="presOf" srcId="{FDCF1C25-362A-4E9C-8356-4CF50229A2A5}" destId="{77BAE1FC-E027-499C-9D9C-1EC896C07901}" srcOrd="1" destOrd="0" presId="urn:microsoft.com/office/officeart/2005/8/layout/radial5"/>
    <dgm:cxn modelId="{CC583DA3-2486-4588-A29E-36D10ED6F117}" type="presOf" srcId="{A3E89CAF-8C87-4822-A88E-462507222FDB}" destId="{73FA9DDE-518F-42EE-9D8C-F2C3C72844CA}" srcOrd="0" destOrd="0" presId="urn:microsoft.com/office/officeart/2005/8/layout/radial5"/>
    <dgm:cxn modelId="{57A354C5-ED08-4ECD-9D89-C0D22649093F}" type="presOf" srcId="{6CC19975-F3AF-4368-9621-EA9721550F54}" destId="{741FDA05-9A14-49DE-BE36-94BF6D78BA02}" srcOrd="0" destOrd="0" presId="urn:microsoft.com/office/officeart/2005/8/layout/radial5"/>
    <dgm:cxn modelId="{EFD783CA-322F-443F-B947-457B7C32CE44}" type="presOf" srcId="{FDCF1C25-362A-4E9C-8356-4CF50229A2A5}" destId="{9A271A33-9BE2-4057-8EDE-41D70D5DD169}" srcOrd="0" destOrd="0" presId="urn:microsoft.com/office/officeart/2005/8/layout/radial5"/>
    <dgm:cxn modelId="{F3EA3EDA-BF57-4A0D-91EC-64E627520A2A}" type="presOf" srcId="{D249A21F-76D9-4335-8ECC-FEE651E00841}" destId="{A117A6D7-6800-41F6-8C35-B3FA9BEE97E4}" srcOrd="0" destOrd="0" presId="urn:microsoft.com/office/officeart/2005/8/layout/radial5"/>
    <dgm:cxn modelId="{AFA73BF4-A3FA-4CF7-BE72-BCE350DAEE28}" type="presOf" srcId="{162FAECD-85E2-4D9D-9B25-AE8FF6A53F0A}" destId="{B2352984-1723-40C5-A7BD-6427C2481564}" srcOrd="0" destOrd="0" presId="urn:microsoft.com/office/officeart/2005/8/layout/radial5"/>
    <dgm:cxn modelId="{D1F15E79-B1CF-469D-997F-025F1BC45A08}" type="presParOf" srcId="{13F30331-0F0D-4A8C-B70F-8D04E21DDBE9}" destId="{73FA9DDE-518F-42EE-9D8C-F2C3C72844CA}" srcOrd="0" destOrd="0" presId="urn:microsoft.com/office/officeart/2005/8/layout/radial5"/>
    <dgm:cxn modelId="{4C6B1985-0E8E-4CE4-B88C-7A25AEC72E7B}" type="presParOf" srcId="{13F30331-0F0D-4A8C-B70F-8D04E21DDBE9}" destId="{E3822D62-53AC-4CA3-989B-1C53FA02C6C2}" srcOrd="1" destOrd="0" presId="urn:microsoft.com/office/officeart/2005/8/layout/radial5"/>
    <dgm:cxn modelId="{22E64AEF-8CFC-4490-ABF4-4CD75353A621}" type="presParOf" srcId="{E3822D62-53AC-4CA3-989B-1C53FA02C6C2}" destId="{E15D2D6D-F497-4271-9B17-1CA6A85F93CC}" srcOrd="0" destOrd="0" presId="urn:microsoft.com/office/officeart/2005/8/layout/radial5"/>
    <dgm:cxn modelId="{06BE279C-8DED-4FB8-95C6-431B4ED59978}" type="presParOf" srcId="{13F30331-0F0D-4A8C-B70F-8D04E21DDBE9}" destId="{741FDA05-9A14-49DE-BE36-94BF6D78BA02}" srcOrd="2" destOrd="0" presId="urn:microsoft.com/office/officeart/2005/8/layout/radial5"/>
    <dgm:cxn modelId="{E8A8483C-8CEF-4E3D-8A8C-10C5EE1A250D}" type="presParOf" srcId="{13F30331-0F0D-4A8C-B70F-8D04E21DDBE9}" destId="{0734567B-51C0-4270-AA8A-F97A3D82043F}" srcOrd="3" destOrd="0" presId="urn:microsoft.com/office/officeart/2005/8/layout/radial5"/>
    <dgm:cxn modelId="{7481E65B-80D5-4935-AEC5-993C5F5BC181}" type="presParOf" srcId="{0734567B-51C0-4270-AA8A-F97A3D82043F}" destId="{DFF2949F-FCED-4BCE-BAEE-A5D6428882F5}" srcOrd="0" destOrd="0" presId="urn:microsoft.com/office/officeart/2005/8/layout/radial5"/>
    <dgm:cxn modelId="{5248499B-AE40-40FC-BB7C-57E00739E021}" type="presParOf" srcId="{13F30331-0F0D-4A8C-B70F-8D04E21DDBE9}" destId="{B2352984-1723-40C5-A7BD-6427C2481564}" srcOrd="4" destOrd="0" presId="urn:microsoft.com/office/officeart/2005/8/layout/radial5"/>
    <dgm:cxn modelId="{16601A5A-6449-45BD-96B5-0E35D07B3D80}" type="presParOf" srcId="{13F30331-0F0D-4A8C-B70F-8D04E21DDBE9}" destId="{9A271A33-9BE2-4057-8EDE-41D70D5DD169}" srcOrd="5" destOrd="0" presId="urn:microsoft.com/office/officeart/2005/8/layout/radial5"/>
    <dgm:cxn modelId="{6E07038F-01BD-494E-B424-29793E024F81}" type="presParOf" srcId="{9A271A33-9BE2-4057-8EDE-41D70D5DD169}" destId="{77BAE1FC-E027-499C-9D9C-1EC896C07901}" srcOrd="0" destOrd="0" presId="urn:microsoft.com/office/officeart/2005/8/layout/radial5"/>
    <dgm:cxn modelId="{E47841F6-3C5E-4506-B586-3FD80B9C6F6F}" type="presParOf" srcId="{13F30331-0F0D-4A8C-B70F-8D04E21DDBE9}" destId="{A117A6D7-6800-41F6-8C35-B3FA9BEE97E4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9D1F15-C5E3-4FCA-AF64-211DFDB01533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001AF4-DE2F-494A-BC9A-4F5B15944B0C}">
      <dgm:prSet phldrT="[Metin]"/>
      <dgm:spPr/>
      <dgm:t>
        <a:bodyPr/>
        <a:lstStyle/>
        <a:p>
          <a:r>
            <a:rPr lang="tr-TR" dirty="0"/>
            <a:t>İFTİRA</a:t>
          </a:r>
        </a:p>
      </dgm:t>
    </dgm:pt>
    <dgm:pt modelId="{65F7E9F5-F134-4830-B13F-9D7971BE3EF5}" type="parTrans" cxnId="{09130B87-BC94-4F90-A029-771C7654109F}">
      <dgm:prSet/>
      <dgm:spPr/>
      <dgm:t>
        <a:bodyPr/>
        <a:lstStyle/>
        <a:p>
          <a:endParaRPr lang="tr-TR"/>
        </a:p>
      </dgm:t>
    </dgm:pt>
    <dgm:pt modelId="{92B8C931-9E76-495E-A0AE-65CB191F2FA5}" type="sibTrans" cxnId="{09130B87-BC94-4F90-A029-771C7654109F}">
      <dgm:prSet/>
      <dgm:spPr/>
      <dgm:t>
        <a:bodyPr/>
        <a:lstStyle/>
        <a:p>
          <a:endParaRPr lang="tr-TR"/>
        </a:p>
      </dgm:t>
    </dgm:pt>
    <dgm:pt modelId="{2278B261-96E2-4BD4-A62B-4434EB10EF4C}">
      <dgm:prSet phldrT="[Metin]" custT="1"/>
      <dgm:spPr/>
      <dgm:t>
        <a:bodyPr/>
        <a:lstStyle/>
        <a:p>
          <a:r>
            <a:rPr lang="tr-TR" sz="2800" dirty="0"/>
            <a:t>Ailenin yıkılmasına</a:t>
          </a:r>
        </a:p>
      </dgm:t>
    </dgm:pt>
    <dgm:pt modelId="{01F4CC6A-555A-45AD-AAE9-5C0D41851473}" type="parTrans" cxnId="{CF73F1FA-E701-4362-A770-163C190231F0}">
      <dgm:prSet/>
      <dgm:spPr/>
      <dgm:t>
        <a:bodyPr/>
        <a:lstStyle/>
        <a:p>
          <a:endParaRPr lang="tr-TR"/>
        </a:p>
      </dgm:t>
    </dgm:pt>
    <dgm:pt modelId="{B49E6C71-4B90-4EB6-930E-103D4D45B115}" type="sibTrans" cxnId="{CF73F1FA-E701-4362-A770-163C190231F0}">
      <dgm:prSet/>
      <dgm:spPr/>
      <dgm:t>
        <a:bodyPr/>
        <a:lstStyle/>
        <a:p>
          <a:endParaRPr lang="tr-TR"/>
        </a:p>
      </dgm:t>
    </dgm:pt>
    <dgm:pt modelId="{F85E30EA-09FD-41B7-BEEA-6D009D230461}">
      <dgm:prSet phldrT="[Metin]" custT="1"/>
      <dgm:spPr/>
      <dgm:t>
        <a:bodyPr/>
        <a:lstStyle/>
        <a:p>
          <a:r>
            <a:rPr lang="tr-TR" sz="2800" dirty="0"/>
            <a:t>Arkadaşlık bağlarının kopmasına</a:t>
          </a:r>
        </a:p>
      </dgm:t>
    </dgm:pt>
    <dgm:pt modelId="{AFEB5701-4BE5-4F41-A25F-83933ACA33FA}" type="parTrans" cxnId="{0F645ED4-82D9-4507-9F87-E4C92051E98A}">
      <dgm:prSet/>
      <dgm:spPr/>
      <dgm:t>
        <a:bodyPr/>
        <a:lstStyle/>
        <a:p>
          <a:endParaRPr lang="tr-TR"/>
        </a:p>
      </dgm:t>
    </dgm:pt>
    <dgm:pt modelId="{B4B29D1F-E648-4A71-B53A-F18ED7E9CC11}" type="sibTrans" cxnId="{0F645ED4-82D9-4507-9F87-E4C92051E98A}">
      <dgm:prSet/>
      <dgm:spPr/>
      <dgm:t>
        <a:bodyPr/>
        <a:lstStyle/>
        <a:p>
          <a:endParaRPr lang="tr-TR"/>
        </a:p>
      </dgm:t>
    </dgm:pt>
    <dgm:pt modelId="{5ADCBAA3-E740-45F3-85A3-2F29AADAE2FE}">
      <dgm:prSet phldrT="[Metin]" custT="1"/>
      <dgm:spPr/>
      <dgm:t>
        <a:bodyPr/>
        <a:lstStyle/>
        <a:p>
          <a:r>
            <a:rPr lang="tr-TR" sz="2800" dirty="0"/>
            <a:t>Huzur ve güven ortamının yok olmasına</a:t>
          </a:r>
        </a:p>
      </dgm:t>
    </dgm:pt>
    <dgm:pt modelId="{18F220FC-93BD-4DE2-B9A7-062119E0F0D9}" type="parTrans" cxnId="{CD98A835-B843-444A-BF9B-302F1E3639E3}">
      <dgm:prSet/>
      <dgm:spPr/>
      <dgm:t>
        <a:bodyPr/>
        <a:lstStyle/>
        <a:p>
          <a:endParaRPr lang="tr-TR"/>
        </a:p>
      </dgm:t>
    </dgm:pt>
    <dgm:pt modelId="{11BDC9E5-63D6-448A-9076-16D286C73DDD}" type="sibTrans" cxnId="{CD98A835-B843-444A-BF9B-302F1E3639E3}">
      <dgm:prSet/>
      <dgm:spPr/>
      <dgm:t>
        <a:bodyPr/>
        <a:lstStyle/>
        <a:p>
          <a:endParaRPr lang="tr-TR"/>
        </a:p>
      </dgm:t>
    </dgm:pt>
    <dgm:pt modelId="{D0F7945F-DA61-4C7A-97EF-FA529165238F}">
      <dgm:prSet phldrT="[Metin]" custT="1"/>
      <dgm:spPr/>
      <dgm:t>
        <a:bodyPr/>
        <a:lstStyle/>
        <a:p>
          <a:r>
            <a:rPr lang="tr-TR" sz="2800" dirty="0"/>
            <a:t>sebep olur</a:t>
          </a:r>
        </a:p>
      </dgm:t>
    </dgm:pt>
    <dgm:pt modelId="{70C44FB3-0F3E-4033-8D84-D20CF27DF95A}" type="parTrans" cxnId="{A8E2076A-9C1E-4ACE-99FF-51DB95F30F17}">
      <dgm:prSet/>
      <dgm:spPr/>
      <dgm:t>
        <a:bodyPr/>
        <a:lstStyle/>
        <a:p>
          <a:endParaRPr lang="tr-TR"/>
        </a:p>
      </dgm:t>
    </dgm:pt>
    <dgm:pt modelId="{0F550670-5A7A-4A64-9974-E1AE38FAC822}" type="sibTrans" cxnId="{A8E2076A-9C1E-4ACE-99FF-51DB95F30F17}">
      <dgm:prSet/>
      <dgm:spPr/>
      <dgm:t>
        <a:bodyPr/>
        <a:lstStyle/>
        <a:p>
          <a:endParaRPr lang="tr-TR"/>
        </a:p>
      </dgm:t>
    </dgm:pt>
    <dgm:pt modelId="{C918826C-0AD7-445A-BA68-575D50062BCC}" type="pres">
      <dgm:prSet presAssocID="{B19D1F15-C5E3-4FCA-AF64-211DFDB0153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836158-08C3-45DD-BD75-83B6176DAA86}" type="pres">
      <dgm:prSet presAssocID="{39001AF4-DE2F-494A-BC9A-4F5B15944B0C}" presName="centerShape" presStyleLbl="node0" presStyleIdx="0" presStyleCnt="1"/>
      <dgm:spPr/>
    </dgm:pt>
    <dgm:pt modelId="{773EE40D-A10C-424B-BD9A-0317D1350E4A}" type="pres">
      <dgm:prSet presAssocID="{01F4CC6A-555A-45AD-AAE9-5C0D41851473}" presName="Name9" presStyleLbl="parChTrans1D2" presStyleIdx="0" presStyleCnt="4"/>
      <dgm:spPr/>
    </dgm:pt>
    <dgm:pt modelId="{5EF6CC72-D926-48B9-9AFF-DCF3976945CD}" type="pres">
      <dgm:prSet presAssocID="{01F4CC6A-555A-45AD-AAE9-5C0D41851473}" presName="connTx" presStyleLbl="parChTrans1D2" presStyleIdx="0" presStyleCnt="4"/>
      <dgm:spPr/>
    </dgm:pt>
    <dgm:pt modelId="{B61AD9C0-83FD-41C0-97CC-819B03BB4CDD}" type="pres">
      <dgm:prSet presAssocID="{2278B261-96E2-4BD4-A62B-4434EB10EF4C}" presName="node" presStyleLbl="node1" presStyleIdx="0" presStyleCnt="4" custScaleX="156898" custScaleY="107823">
        <dgm:presLayoutVars>
          <dgm:bulletEnabled val="1"/>
        </dgm:presLayoutVars>
      </dgm:prSet>
      <dgm:spPr/>
    </dgm:pt>
    <dgm:pt modelId="{36B725D6-83AD-41E6-A6C7-F4EB73A71AC7}" type="pres">
      <dgm:prSet presAssocID="{AFEB5701-4BE5-4F41-A25F-83933ACA33FA}" presName="Name9" presStyleLbl="parChTrans1D2" presStyleIdx="1" presStyleCnt="4"/>
      <dgm:spPr/>
    </dgm:pt>
    <dgm:pt modelId="{9A9422C6-0D93-4857-B60E-763E4993522C}" type="pres">
      <dgm:prSet presAssocID="{AFEB5701-4BE5-4F41-A25F-83933ACA33FA}" presName="connTx" presStyleLbl="parChTrans1D2" presStyleIdx="1" presStyleCnt="4"/>
      <dgm:spPr/>
    </dgm:pt>
    <dgm:pt modelId="{CCF64D74-CF3C-4F74-AF75-B5475747586C}" type="pres">
      <dgm:prSet presAssocID="{F85E30EA-09FD-41B7-BEEA-6D009D230461}" presName="node" presStyleLbl="node1" presStyleIdx="1" presStyleCnt="4" custScaleX="156898" custScaleY="107823" custRadScaleRad="122504" custRadScaleInc="0">
        <dgm:presLayoutVars>
          <dgm:bulletEnabled val="1"/>
        </dgm:presLayoutVars>
      </dgm:prSet>
      <dgm:spPr/>
    </dgm:pt>
    <dgm:pt modelId="{19474B07-DAA7-43CF-9EA8-F212F879E28D}" type="pres">
      <dgm:prSet presAssocID="{18F220FC-93BD-4DE2-B9A7-062119E0F0D9}" presName="Name9" presStyleLbl="parChTrans1D2" presStyleIdx="2" presStyleCnt="4"/>
      <dgm:spPr/>
    </dgm:pt>
    <dgm:pt modelId="{072CE0C9-7E5F-4017-A5B7-1B5BD4029948}" type="pres">
      <dgm:prSet presAssocID="{18F220FC-93BD-4DE2-B9A7-062119E0F0D9}" presName="connTx" presStyleLbl="parChTrans1D2" presStyleIdx="2" presStyleCnt="4"/>
      <dgm:spPr/>
    </dgm:pt>
    <dgm:pt modelId="{8BD1CB2E-BC9D-4795-BD3C-1D0D3A1403D0}" type="pres">
      <dgm:prSet presAssocID="{5ADCBAA3-E740-45F3-85A3-2F29AADAE2FE}" presName="node" presStyleLbl="node1" presStyleIdx="2" presStyleCnt="4" custScaleX="156898" custScaleY="107823" custRadScaleRad="100216">
        <dgm:presLayoutVars>
          <dgm:bulletEnabled val="1"/>
        </dgm:presLayoutVars>
      </dgm:prSet>
      <dgm:spPr/>
    </dgm:pt>
    <dgm:pt modelId="{C84CD13D-4722-45B8-856B-86735CCCCEBD}" type="pres">
      <dgm:prSet presAssocID="{70C44FB3-0F3E-4033-8D84-D20CF27DF95A}" presName="Name9" presStyleLbl="parChTrans1D2" presStyleIdx="3" presStyleCnt="4"/>
      <dgm:spPr/>
    </dgm:pt>
    <dgm:pt modelId="{FBF671DE-0A37-4AA5-AE79-7C531E77A4C3}" type="pres">
      <dgm:prSet presAssocID="{70C44FB3-0F3E-4033-8D84-D20CF27DF95A}" presName="connTx" presStyleLbl="parChTrans1D2" presStyleIdx="3" presStyleCnt="4"/>
      <dgm:spPr/>
    </dgm:pt>
    <dgm:pt modelId="{CF8DF2B1-2A50-4F63-8035-33194B16D4D1}" type="pres">
      <dgm:prSet presAssocID="{D0F7945F-DA61-4C7A-97EF-FA529165238F}" presName="node" presStyleLbl="node1" presStyleIdx="3" presStyleCnt="4" custScaleX="156898" custScaleY="107823" custRadScaleRad="123732" custRadScaleInc="0">
        <dgm:presLayoutVars>
          <dgm:bulletEnabled val="1"/>
        </dgm:presLayoutVars>
      </dgm:prSet>
      <dgm:spPr/>
    </dgm:pt>
  </dgm:ptLst>
  <dgm:cxnLst>
    <dgm:cxn modelId="{4DFC660A-C472-441B-82AC-31BF0F93FB93}" type="presOf" srcId="{AFEB5701-4BE5-4F41-A25F-83933ACA33FA}" destId="{9A9422C6-0D93-4857-B60E-763E4993522C}" srcOrd="1" destOrd="0" presId="urn:microsoft.com/office/officeart/2005/8/layout/radial1"/>
    <dgm:cxn modelId="{DCD53A33-FA0E-4B54-9C93-408B34C00C6B}" type="presOf" srcId="{01F4CC6A-555A-45AD-AAE9-5C0D41851473}" destId="{5EF6CC72-D926-48B9-9AFF-DCF3976945CD}" srcOrd="1" destOrd="0" presId="urn:microsoft.com/office/officeart/2005/8/layout/radial1"/>
    <dgm:cxn modelId="{CD98A835-B843-444A-BF9B-302F1E3639E3}" srcId="{39001AF4-DE2F-494A-BC9A-4F5B15944B0C}" destId="{5ADCBAA3-E740-45F3-85A3-2F29AADAE2FE}" srcOrd="2" destOrd="0" parTransId="{18F220FC-93BD-4DE2-B9A7-062119E0F0D9}" sibTransId="{11BDC9E5-63D6-448A-9076-16D286C73DDD}"/>
    <dgm:cxn modelId="{EECA3A41-66B8-48D6-BCBB-E384F124199E}" type="presOf" srcId="{18F220FC-93BD-4DE2-B9A7-062119E0F0D9}" destId="{19474B07-DAA7-43CF-9EA8-F212F879E28D}" srcOrd="0" destOrd="0" presId="urn:microsoft.com/office/officeart/2005/8/layout/radial1"/>
    <dgm:cxn modelId="{FE687561-B5C7-4327-A067-7186BC76C6F6}" type="presOf" srcId="{D0F7945F-DA61-4C7A-97EF-FA529165238F}" destId="{CF8DF2B1-2A50-4F63-8035-33194B16D4D1}" srcOrd="0" destOrd="0" presId="urn:microsoft.com/office/officeart/2005/8/layout/radial1"/>
    <dgm:cxn modelId="{71BAF345-148B-4A7A-BCEB-04DFAF50E387}" type="presOf" srcId="{5ADCBAA3-E740-45F3-85A3-2F29AADAE2FE}" destId="{8BD1CB2E-BC9D-4795-BD3C-1D0D3A1403D0}" srcOrd="0" destOrd="0" presId="urn:microsoft.com/office/officeart/2005/8/layout/radial1"/>
    <dgm:cxn modelId="{A8E2076A-9C1E-4ACE-99FF-51DB95F30F17}" srcId="{39001AF4-DE2F-494A-BC9A-4F5B15944B0C}" destId="{D0F7945F-DA61-4C7A-97EF-FA529165238F}" srcOrd="3" destOrd="0" parTransId="{70C44FB3-0F3E-4033-8D84-D20CF27DF95A}" sibTransId="{0F550670-5A7A-4A64-9974-E1AE38FAC822}"/>
    <dgm:cxn modelId="{805B284F-6F8B-4F6F-832E-2D69020CC0B2}" type="presOf" srcId="{AFEB5701-4BE5-4F41-A25F-83933ACA33FA}" destId="{36B725D6-83AD-41E6-A6C7-F4EB73A71AC7}" srcOrd="0" destOrd="0" presId="urn:microsoft.com/office/officeart/2005/8/layout/radial1"/>
    <dgm:cxn modelId="{4BF50557-F555-4A41-9FF2-CC7DD4FBD824}" type="presOf" srcId="{70C44FB3-0F3E-4033-8D84-D20CF27DF95A}" destId="{FBF671DE-0A37-4AA5-AE79-7C531E77A4C3}" srcOrd="1" destOrd="0" presId="urn:microsoft.com/office/officeart/2005/8/layout/radial1"/>
    <dgm:cxn modelId="{09130B87-BC94-4F90-A029-771C7654109F}" srcId="{B19D1F15-C5E3-4FCA-AF64-211DFDB01533}" destId="{39001AF4-DE2F-494A-BC9A-4F5B15944B0C}" srcOrd="0" destOrd="0" parTransId="{65F7E9F5-F134-4830-B13F-9D7971BE3EF5}" sibTransId="{92B8C931-9E76-495E-A0AE-65CB191F2FA5}"/>
    <dgm:cxn modelId="{ED5AC0BC-F1CE-485B-B60E-7AE5578B0A9A}" type="presOf" srcId="{01F4CC6A-555A-45AD-AAE9-5C0D41851473}" destId="{773EE40D-A10C-424B-BD9A-0317D1350E4A}" srcOrd="0" destOrd="0" presId="urn:microsoft.com/office/officeart/2005/8/layout/radial1"/>
    <dgm:cxn modelId="{DBFF76C0-1E5C-43CC-A8D5-DEE4D446D220}" type="presOf" srcId="{F85E30EA-09FD-41B7-BEEA-6D009D230461}" destId="{CCF64D74-CF3C-4F74-AF75-B5475747586C}" srcOrd="0" destOrd="0" presId="urn:microsoft.com/office/officeart/2005/8/layout/radial1"/>
    <dgm:cxn modelId="{9C705FD3-04B3-4FD2-80A1-8296B93D9855}" type="presOf" srcId="{18F220FC-93BD-4DE2-B9A7-062119E0F0D9}" destId="{072CE0C9-7E5F-4017-A5B7-1B5BD4029948}" srcOrd="1" destOrd="0" presId="urn:microsoft.com/office/officeart/2005/8/layout/radial1"/>
    <dgm:cxn modelId="{0F645ED4-82D9-4507-9F87-E4C92051E98A}" srcId="{39001AF4-DE2F-494A-BC9A-4F5B15944B0C}" destId="{F85E30EA-09FD-41B7-BEEA-6D009D230461}" srcOrd="1" destOrd="0" parTransId="{AFEB5701-4BE5-4F41-A25F-83933ACA33FA}" sibTransId="{B4B29D1F-E648-4A71-B53A-F18ED7E9CC11}"/>
    <dgm:cxn modelId="{B5D208DB-6D64-4C01-A79A-D58CFA4C5FCA}" type="presOf" srcId="{70C44FB3-0F3E-4033-8D84-D20CF27DF95A}" destId="{C84CD13D-4722-45B8-856B-86735CCCCEBD}" srcOrd="0" destOrd="0" presId="urn:microsoft.com/office/officeart/2005/8/layout/radial1"/>
    <dgm:cxn modelId="{AEDA67DD-C853-4F6E-AE7E-18ADF0B93D57}" type="presOf" srcId="{2278B261-96E2-4BD4-A62B-4434EB10EF4C}" destId="{B61AD9C0-83FD-41C0-97CC-819B03BB4CDD}" srcOrd="0" destOrd="0" presId="urn:microsoft.com/office/officeart/2005/8/layout/radial1"/>
    <dgm:cxn modelId="{E7919FE5-5F12-42E9-866A-001DE240BC74}" type="presOf" srcId="{B19D1F15-C5E3-4FCA-AF64-211DFDB01533}" destId="{C918826C-0AD7-445A-BA68-575D50062BCC}" srcOrd="0" destOrd="0" presId="urn:microsoft.com/office/officeart/2005/8/layout/radial1"/>
    <dgm:cxn modelId="{CF73F1FA-E701-4362-A770-163C190231F0}" srcId="{39001AF4-DE2F-494A-BC9A-4F5B15944B0C}" destId="{2278B261-96E2-4BD4-A62B-4434EB10EF4C}" srcOrd="0" destOrd="0" parTransId="{01F4CC6A-555A-45AD-AAE9-5C0D41851473}" sibTransId="{B49E6C71-4B90-4EB6-930E-103D4D45B115}"/>
    <dgm:cxn modelId="{BA5B7EFB-5C80-43C4-AF10-892BAE2FB992}" type="presOf" srcId="{39001AF4-DE2F-494A-BC9A-4F5B15944B0C}" destId="{83836158-08C3-45DD-BD75-83B6176DAA86}" srcOrd="0" destOrd="0" presId="urn:microsoft.com/office/officeart/2005/8/layout/radial1"/>
    <dgm:cxn modelId="{D4D7206B-C492-45BA-B890-F79F8CFA4B96}" type="presParOf" srcId="{C918826C-0AD7-445A-BA68-575D50062BCC}" destId="{83836158-08C3-45DD-BD75-83B6176DAA86}" srcOrd="0" destOrd="0" presId="urn:microsoft.com/office/officeart/2005/8/layout/radial1"/>
    <dgm:cxn modelId="{495A2B1A-AA11-417C-ABC6-3ECA9984F277}" type="presParOf" srcId="{C918826C-0AD7-445A-BA68-575D50062BCC}" destId="{773EE40D-A10C-424B-BD9A-0317D1350E4A}" srcOrd="1" destOrd="0" presId="urn:microsoft.com/office/officeart/2005/8/layout/radial1"/>
    <dgm:cxn modelId="{575A882B-888B-4032-BADA-36781AD103BC}" type="presParOf" srcId="{773EE40D-A10C-424B-BD9A-0317D1350E4A}" destId="{5EF6CC72-D926-48B9-9AFF-DCF3976945CD}" srcOrd="0" destOrd="0" presId="urn:microsoft.com/office/officeart/2005/8/layout/radial1"/>
    <dgm:cxn modelId="{9EF0449E-E146-4D06-BA5A-8055ADCE744F}" type="presParOf" srcId="{C918826C-0AD7-445A-BA68-575D50062BCC}" destId="{B61AD9C0-83FD-41C0-97CC-819B03BB4CDD}" srcOrd="2" destOrd="0" presId="urn:microsoft.com/office/officeart/2005/8/layout/radial1"/>
    <dgm:cxn modelId="{35A01F72-136C-44C8-A696-DFB59295A5FF}" type="presParOf" srcId="{C918826C-0AD7-445A-BA68-575D50062BCC}" destId="{36B725D6-83AD-41E6-A6C7-F4EB73A71AC7}" srcOrd="3" destOrd="0" presId="urn:microsoft.com/office/officeart/2005/8/layout/radial1"/>
    <dgm:cxn modelId="{94E9EFAA-DE5B-4054-B010-CC090F1BDF8E}" type="presParOf" srcId="{36B725D6-83AD-41E6-A6C7-F4EB73A71AC7}" destId="{9A9422C6-0D93-4857-B60E-763E4993522C}" srcOrd="0" destOrd="0" presId="urn:microsoft.com/office/officeart/2005/8/layout/radial1"/>
    <dgm:cxn modelId="{9052FBFD-AE92-4791-A2CE-FCA0F5C35317}" type="presParOf" srcId="{C918826C-0AD7-445A-BA68-575D50062BCC}" destId="{CCF64D74-CF3C-4F74-AF75-B5475747586C}" srcOrd="4" destOrd="0" presId="urn:microsoft.com/office/officeart/2005/8/layout/radial1"/>
    <dgm:cxn modelId="{D177EEBC-7DB4-4680-B7BD-FA6F90822199}" type="presParOf" srcId="{C918826C-0AD7-445A-BA68-575D50062BCC}" destId="{19474B07-DAA7-43CF-9EA8-F212F879E28D}" srcOrd="5" destOrd="0" presId="urn:microsoft.com/office/officeart/2005/8/layout/radial1"/>
    <dgm:cxn modelId="{50E4C5A4-E915-43C6-BCC2-72E9C5112751}" type="presParOf" srcId="{19474B07-DAA7-43CF-9EA8-F212F879E28D}" destId="{072CE0C9-7E5F-4017-A5B7-1B5BD4029948}" srcOrd="0" destOrd="0" presId="urn:microsoft.com/office/officeart/2005/8/layout/radial1"/>
    <dgm:cxn modelId="{93A2A02E-29A4-4A14-A665-A6D52D92D369}" type="presParOf" srcId="{C918826C-0AD7-445A-BA68-575D50062BCC}" destId="{8BD1CB2E-BC9D-4795-BD3C-1D0D3A1403D0}" srcOrd="6" destOrd="0" presId="urn:microsoft.com/office/officeart/2005/8/layout/radial1"/>
    <dgm:cxn modelId="{2F032D62-69B1-4DAA-9B28-C090F6CF4611}" type="presParOf" srcId="{C918826C-0AD7-445A-BA68-575D50062BCC}" destId="{C84CD13D-4722-45B8-856B-86735CCCCEBD}" srcOrd="7" destOrd="0" presId="urn:microsoft.com/office/officeart/2005/8/layout/radial1"/>
    <dgm:cxn modelId="{E34F7686-D81B-4AF4-8513-7DD499F6960A}" type="presParOf" srcId="{C84CD13D-4722-45B8-856B-86735CCCCEBD}" destId="{FBF671DE-0A37-4AA5-AE79-7C531E77A4C3}" srcOrd="0" destOrd="0" presId="urn:microsoft.com/office/officeart/2005/8/layout/radial1"/>
    <dgm:cxn modelId="{E762C31C-7695-46DE-9A36-C791E40A89A6}" type="presParOf" srcId="{C918826C-0AD7-445A-BA68-575D50062BCC}" destId="{CF8DF2B1-2A50-4F63-8035-33194B16D4D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A9DDE-518F-42EE-9D8C-F2C3C72844CA}">
      <dsp:nvSpPr>
        <dsp:cNvPr id="0" name=""/>
        <dsp:cNvSpPr/>
      </dsp:nvSpPr>
      <dsp:spPr>
        <a:xfrm>
          <a:off x="4954129" y="3097219"/>
          <a:ext cx="2210053" cy="2210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YALAN</a:t>
          </a:r>
        </a:p>
      </dsp:txBody>
      <dsp:txXfrm>
        <a:off x="5277784" y="3420874"/>
        <a:ext cx="1562743" cy="1562743"/>
      </dsp:txXfrm>
    </dsp:sp>
    <dsp:sp modelId="{E3822D62-53AC-4CA3-989B-1C53FA02C6C2}">
      <dsp:nvSpPr>
        <dsp:cNvPr id="0" name=""/>
        <dsp:cNvSpPr/>
      </dsp:nvSpPr>
      <dsp:spPr>
        <a:xfrm rot="16200000">
          <a:off x="5825178" y="2293288"/>
          <a:ext cx="467954" cy="751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000" kern="1200"/>
        </a:p>
      </dsp:txBody>
      <dsp:txXfrm>
        <a:off x="5895371" y="2513765"/>
        <a:ext cx="327568" cy="450850"/>
      </dsp:txXfrm>
    </dsp:sp>
    <dsp:sp modelId="{741FDA05-9A14-49DE-BE36-94BF6D78BA02}">
      <dsp:nvSpPr>
        <dsp:cNvPr id="0" name=""/>
        <dsp:cNvSpPr/>
      </dsp:nvSpPr>
      <dsp:spPr>
        <a:xfrm>
          <a:off x="4170068" y="4233"/>
          <a:ext cx="3778174" cy="2210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Huzur, barış ve güven ortamını zedeler</a:t>
          </a:r>
        </a:p>
      </dsp:txBody>
      <dsp:txXfrm>
        <a:off x="4723369" y="327888"/>
        <a:ext cx="2671572" cy="1562743"/>
      </dsp:txXfrm>
    </dsp:sp>
    <dsp:sp modelId="{0734567B-51C0-4270-AA8A-F97A3D82043F}">
      <dsp:nvSpPr>
        <dsp:cNvPr id="0" name=""/>
        <dsp:cNvSpPr/>
      </dsp:nvSpPr>
      <dsp:spPr>
        <a:xfrm rot="1576615">
          <a:off x="7183830" y="4484898"/>
          <a:ext cx="417540" cy="751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000" kern="1200"/>
        </a:p>
      </dsp:txBody>
      <dsp:txXfrm>
        <a:off x="7190302" y="4607455"/>
        <a:ext cx="292278" cy="450850"/>
      </dsp:txXfrm>
    </dsp:sp>
    <dsp:sp modelId="{B2352984-1723-40C5-A7BD-6427C2481564}">
      <dsp:nvSpPr>
        <dsp:cNvPr id="0" name=""/>
        <dsp:cNvSpPr/>
      </dsp:nvSpPr>
      <dsp:spPr>
        <a:xfrm>
          <a:off x="7310910" y="4647946"/>
          <a:ext cx="3778174" cy="2210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İnsanlar arası ilişkileri bozar</a:t>
          </a:r>
        </a:p>
      </dsp:txBody>
      <dsp:txXfrm>
        <a:off x="7864211" y="4971601"/>
        <a:ext cx="2671572" cy="1562743"/>
      </dsp:txXfrm>
    </dsp:sp>
    <dsp:sp modelId="{9A271A33-9BE2-4057-8EDE-41D70D5DD169}">
      <dsp:nvSpPr>
        <dsp:cNvPr id="0" name=""/>
        <dsp:cNvSpPr/>
      </dsp:nvSpPr>
      <dsp:spPr>
        <a:xfrm rot="9183147">
          <a:off x="4573866" y="4484976"/>
          <a:ext cx="380201" cy="7514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000" kern="1200"/>
        </a:p>
      </dsp:txBody>
      <dsp:txXfrm rot="10800000">
        <a:off x="4681734" y="4609415"/>
        <a:ext cx="266141" cy="450850"/>
      </dsp:txXfrm>
    </dsp:sp>
    <dsp:sp modelId="{A117A6D7-6800-41F6-8C35-B3FA9BEE97E4}">
      <dsp:nvSpPr>
        <dsp:cNvPr id="0" name=""/>
        <dsp:cNvSpPr/>
      </dsp:nvSpPr>
      <dsp:spPr>
        <a:xfrm>
          <a:off x="1119696" y="4647946"/>
          <a:ext cx="3778174" cy="22100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Saygı ve sevgiyi azaltır</a:t>
          </a:r>
        </a:p>
      </dsp:txBody>
      <dsp:txXfrm>
        <a:off x="1672997" y="4971601"/>
        <a:ext cx="2671572" cy="1562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36158-08C3-45DD-BD75-83B6176DAA86}">
      <dsp:nvSpPr>
        <dsp:cNvPr id="0" name=""/>
        <dsp:cNvSpPr/>
      </dsp:nvSpPr>
      <dsp:spPr>
        <a:xfrm>
          <a:off x="5152418" y="2485418"/>
          <a:ext cx="1887163" cy="18871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 dirty="0"/>
            <a:t>İFTİRA</a:t>
          </a:r>
        </a:p>
      </dsp:txBody>
      <dsp:txXfrm>
        <a:off x="5428787" y="2761787"/>
        <a:ext cx="1334425" cy="1334425"/>
      </dsp:txXfrm>
    </dsp:sp>
    <dsp:sp modelId="{773EE40D-A10C-424B-BD9A-0317D1350E4A}">
      <dsp:nvSpPr>
        <dsp:cNvPr id="0" name=""/>
        <dsp:cNvSpPr/>
      </dsp:nvSpPr>
      <dsp:spPr>
        <a:xfrm rot="16200000">
          <a:off x="5848595" y="2224082"/>
          <a:ext cx="49480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94808" y="139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6083629" y="2225643"/>
        <a:ext cx="24740" cy="24740"/>
      </dsp:txXfrm>
    </dsp:sp>
    <dsp:sp modelId="{B61AD9C0-83FD-41C0-97CC-819B03BB4CDD}">
      <dsp:nvSpPr>
        <dsp:cNvPr id="0" name=""/>
        <dsp:cNvSpPr/>
      </dsp:nvSpPr>
      <dsp:spPr>
        <a:xfrm>
          <a:off x="4615538" y="-44187"/>
          <a:ext cx="2960922" cy="2034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Ailenin yıkılmasına</a:t>
          </a:r>
        </a:p>
      </dsp:txBody>
      <dsp:txXfrm>
        <a:off x="5049155" y="253802"/>
        <a:ext cx="2093688" cy="1438818"/>
      </dsp:txXfrm>
    </dsp:sp>
    <dsp:sp modelId="{36B725D6-83AD-41E6-A6C7-F4EB73A71AC7}">
      <dsp:nvSpPr>
        <dsp:cNvPr id="0" name=""/>
        <dsp:cNvSpPr/>
      </dsp:nvSpPr>
      <dsp:spPr>
        <a:xfrm>
          <a:off x="7039581" y="3415069"/>
          <a:ext cx="584396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584396" y="139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7317170" y="3414390"/>
        <a:ext cx="29219" cy="29219"/>
      </dsp:txXfrm>
    </dsp:sp>
    <dsp:sp modelId="{CCF64D74-CF3C-4F74-AF75-B5475747586C}">
      <dsp:nvSpPr>
        <dsp:cNvPr id="0" name=""/>
        <dsp:cNvSpPr/>
      </dsp:nvSpPr>
      <dsp:spPr>
        <a:xfrm>
          <a:off x="7623978" y="2411601"/>
          <a:ext cx="2960922" cy="2034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Arkadaşlık bağlarının kopmasına</a:t>
          </a:r>
        </a:p>
      </dsp:txBody>
      <dsp:txXfrm>
        <a:off x="8057595" y="2709590"/>
        <a:ext cx="2093688" cy="1438818"/>
      </dsp:txXfrm>
    </dsp:sp>
    <dsp:sp modelId="{19474B07-DAA7-43CF-9EA8-F212F879E28D}">
      <dsp:nvSpPr>
        <dsp:cNvPr id="0" name=""/>
        <dsp:cNvSpPr/>
      </dsp:nvSpPr>
      <dsp:spPr>
        <a:xfrm rot="5400000">
          <a:off x="5848595" y="4606055"/>
          <a:ext cx="49480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494808" y="139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>
        <a:off x="6083629" y="4607615"/>
        <a:ext cx="24740" cy="24740"/>
      </dsp:txXfrm>
    </dsp:sp>
    <dsp:sp modelId="{8BD1CB2E-BC9D-4795-BD3C-1D0D3A1403D0}">
      <dsp:nvSpPr>
        <dsp:cNvPr id="0" name=""/>
        <dsp:cNvSpPr/>
      </dsp:nvSpPr>
      <dsp:spPr>
        <a:xfrm>
          <a:off x="4615538" y="4867390"/>
          <a:ext cx="2960922" cy="2034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Huzur ve güven ortamının yok olmasına</a:t>
          </a:r>
        </a:p>
      </dsp:txBody>
      <dsp:txXfrm>
        <a:off x="5049155" y="5165379"/>
        <a:ext cx="2093688" cy="1438818"/>
      </dsp:txXfrm>
    </dsp:sp>
    <dsp:sp modelId="{C84CD13D-4722-45B8-856B-86735CCCCEBD}">
      <dsp:nvSpPr>
        <dsp:cNvPr id="0" name=""/>
        <dsp:cNvSpPr/>
      </dsp:nvSpPr>
      <dsp:spPr>
        <a:xfrm rot="10800000">
          <a:off x="4537864" y="3415069"/>
          <a:ext cx="61455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614553" y="1393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500" kern="1200"/>
        </a:p>
      </dsp:txBody>
      <dsp:txXfrm rot="10800000">
        <a:off x="4829777" y="3413636"/>
        <a:ext cx="30727" cy="30727"/>
      </dsp:txXfrm>
    </dsp:sp>
    <dsp:sp modelId="{CF8DF2B1-2A50-4F63-8035-33194B16D4D1}">
      <dsp:nvSpPr>
        <dsp:cNvPr id="0" name=""/>
        <dsp:cNvSpPr/>
      </dsp:nvSpPr>
      <dsp:spPr>
        <a:xfrm>
          <a:off x="1576942" y="2411601"/>
          <a:ext cx="2960922" cy="2034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sebep olur</a:t>
          </a:r>
        </a:p>
      </dsp:txBody>
      <dsp:txXfrm>
        <a:off x="2010559" y="2709590"/>
        <a:ext cx="2093688" cy="1438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22.03.2021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puzBCSguXs?feature=oemb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EuHhVAk5Gw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M6WAPxqi04?feature=oembed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M74gYlHabY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2EBDC923-20CF-45A4-8B93-186627E288BA}"/>
              </a:ext>
            </a:extLst>
          </p:cNvPr>
          <p:cNvSpPr txBox="1"/>
          <p:nvPr/>
        </p:nvSpPr>
        <p:spPr>
          <a:xfrm>
            <a:off x="3348614" y="101712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https://www.youtube.com/watch?v=5puzBCSguXs</a:t>
            </a:r>
          </a:p>
        </p:txBody>
      </p:sp>
      <p:pic>
        <p:nvPicPr>
          <p:cNvPr id="4" name="Çevrimiçi Medya 3" title="Gözlerinizi Yumun Ve Nur Suresine Kulak Verin - Abdullah Altun">
            <a:hlinkClick r:id="" action="ppaction://media"/>
            <a:extLst>
              <a:ext uri="{FF2B5EF4-FFF2-40B4-BE49-F238E27FC236}">
                <a16:creationId xmlns:a16="http://schemas.microsoft.com/office/drawing/2014/main" id="{6273E515-6720-4E6B-B7A1-7182BB9B50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7585" y="571151"/>
            <a:ext cx="11113477" cy="62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1486346" y="-543589"/>
            <a:ext cx="2664432" cy="4793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3200" dirty="0"/>
              <a:t>YALANCIYA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6D878666-60F8-42C7-A458-627939B3FF77}"/>
              </a:ext>
            </a:extLst>
          </p:cNvPr>
          <p:cNvSpPr/>
          <p:nvPr/>
        </p:nvSpPr>
        <p:spPr>
          <a:xfrm>
            <a:off x="190920" y="3510280"/>
            <a:ext cx="5406012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4800" dirty="0"/>
              <a:t>Kimse güvenmez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6096000" y="3510280"/>
            <a:ext cx="5617029" cy="290576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Toplumda hiçbir itibarı ve değeri olmaz</a:t>
            </a:r>
          </a:p>
        </p:txBody>
      </p:sp>
      <p:sp>
        <p:nvSpPr>
          <p:cNvPr id="5" name="Sağ Ok 1">
            <a:extLst>
              <a:ext uri="{FF2B5EF4-FFF2-40B4-BE49-F238E27FC236}">
                <a16:creationId xmlns:a16="http://schemas.microsoft.com/office/drawing/2014/main" id="{BE109C37-0893-4CC2-868F-DE9E42AEEE3D}"/>
              </a:ext>
            </a:extLst>
          </p:cNvPr>
          <p:cNvSpPr/>
          <p:nvPr/>
        </p:nvSpPr>
        <p:spPr>
          <a:xfrm rot="5400000">
            <a:off x="7527842" y="-451459"/>
            <a:ext cx="2753343" cy="454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800" dirty="0"/>
              <a:t>YALANCININ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7176481-C194-4378-BAB6-7ADFB325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71770"/>
            <a:ext cx="11430000" cy="520065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51E4353-0352-4466-9AD7-4EA8EA7EB8AD}"/>
              </a:ext>
            </a:extLst>
          </p:cNvPr>
          <p:cNvSpPr/>
          <p:nvPr/>
        </p:nvSpPr>
        <p:spPr>
          <a:xfrm>
            <a:off x="3327679" y="211015"/>
            <a:ext cx="5536641" cy="733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Saff</a:t>
            </a:r>
            <a:r>
              <a:rPr lang="tr-TR" sz="3600" dirty="0"/>
              <a:t> suresi, 2. ayet</a:t>
            </a:r>
          </a:p>
        </p:txBody>
      </p:sp>
    </p:spTree>
    <p:extLst>
      <p:ext uri="{BB962C8B-B14F-4D97-AF65-F5344CB8AC3E}">
        <p14:creationId xmlns:p14="http://schemas.microsoft.com/office/powerpoint/2010/main" val="29998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0E9AB2A-39A8-4523-A077-04B52AF7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A6EE75C-ECC5-4850-AC29-0023C56CE41D}"/>
              </a:ext>
            </a:extLst>
          </p:cNvPr>
          <p:cNvSpPr/>
          <p:nvPr/>
        </p:nvSpPr>
        <p:spPr>
          <a:xfrm>
            <a:off x="3327679" y="211015"/>
            <a:ext cx="5536641" cy="733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Ahzâb</a:t>
            </a:r>
            <a:r>
              <a:rPr lang="tr-TR" sz="3600" dirty="0"/>
              <a:t> suresi, 70. ayet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C1687C24-A806-4C9C-B124-1E1B866FD02D}"/>
              </a:ext>
            </a:extLst>
          </p:cNvPr>
          <p:cNvSpPr/>
          <p:nvPr/>
        </p:nvSpPr>
        <p:spPr>
          <a:xfrm>
            <a:off x="971339" y="5073896"/>
            <a:ext cx="10249319" cy="128116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اتَّقُوا اللّٰهَ وَقُولُوا قَوْلاً سَد۪يداًۙ ﴿٧٠﴾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3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8BA615-6DB8-4825-BE6F-9026BE38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7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D6E30F-27C8-4039-A9E3-6B1F3978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65" y="0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356" y="4328139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48975"/>
            <a:ext cx="5175527" cy="3038287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Doğruluk nedir?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5563E4B-C928-4F0A-BDBF-4CA2E73FC6F2}"/>
              </a:ext>
            </a:extLst>
          </p:cNvPr>
          <p:cNvSpPr/>
          <p:nvPr/>
        </p:nvSpPr>
        <p:spPr>
          <a:xfrm>
            <a:off x="6528202" y="3634719"/>
            <a:ext cx="5305529" cy="296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Doğruluk insanın içi ile dışının, özü ile sözünün bir olmasıdır.</a:t>
            </a:r>
          </a:p>
        </p:txBody>
      </p:sp>
    </p:spTree>
    <p:extLst>
      <p:ext uri="{BB962C8B-B14F-4D97-AF65-F5344CB8AC3E}">
        <p14:creationId xmlns:p14="http://schemas.microsoft.com/office/powerpoint/2010/main" val="191112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769AE7-1EBE-4A6C-A8A4-28CCA9D9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8C77F845-5C8E-41A4-92FA-1E21DA7DA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303962"/>
            <a:ext cx="6858000" cy="62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45B02F8-305C-4B27-8D08-02989A0D2E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C85CE1C-26A1-4479-8E48-90440919CCBE}"/>
              </a:ext>
            </a:extLst>
          </p:cNvPr>
          <p:cNvSpPr/>
          <p:nvPr/>
        </p:nvSpPr>
        <p:spPr>
          <a:xfrm>
            <a:off x="0" y="0"/>
            <a:ext cx="12191999" cy="1507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/>
              <a:t>Yalanın şakası olmaz…</a:t>
            </a:r>
          </a:p>
        </p:txBody>
      </p:sp>
    </p:spTree>
    <p:extLst>
      <p:ext uri="{BB962C8B-B14F-4D97-AF65-F5344CB8AC3E}">
        <p14:creationId xmlns:p14="http://schemas.microsoft.com/office/powerpoint/2010/main" val="33423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32FE445A-334E-4D71-A2C5-E93EBDD41A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360607" cy="685893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08A8F3D-9F99-4C0A-B5F1-7610B531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394" y="2025019"/>
            <a:ext cx="3574387" cy="498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D11B41B-5323-406A-9995-81ABC882C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0058" y="0"/>
            <a:ext cx="9571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C756A73-3CF3-4611-97DC-294DC0F269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E30AEA72-7A46-481E-8123-6E76F30E60F5}"/>
              </a:ext>
            </a:extLst>
          </p:cNvPr>
          <p:cNvSpPr/>
          <p:nvPr/>
        </p:nvSpPr>
        <p:spPr>
          <a:xfrm>
            <a:off x="1105317" y="0"/>
            <a:ext cx="10510577" cy="114551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الَّذ۪ينَ اٰمَنُوا كُونُوا قَوَّام۪ينَ لِلّٰهِ شُهَدَٓاءَ بِالْقِسْطِۘ ﴿٨﴾ 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4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5C1D7CE-62BA-4455-B0A2-BF790ACA986E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https://www.youtube.com/watch?v=VEuHhVAk5Gw</a:t>
            </a:r>
          </a:p>
        </p:txBody>
      </p:sp>
      <p:pic>
        <p:nvPicPr>
          <p:cNvPr id="2" name="Çevrimiçi Medya 1" title="Yalan söyleyenin feci akıbeti! - Abdussamet Öztan">
            <a:hlinkClick r:id="" action="ppaction://media"/>
            <a:extLst>
              <a:ext uri="{FF2B5EF4-FFF2-40B4-BE49-F238E27FC236}">
                <a16:creationId xmlns:a16="http://schemas.microsoft.com/office/drawing/2014/main" id="{45ACE03B-1D9F-48D7-8AED-41446A73F6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140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6AEC270C-7A56-456C-981C-C1987091741D}"/>
              </a:ext>
            </a:extLst>
          </p:cNvPr>
          <p:cNvSpPr txBox="1"/>
          <p:nvPr/>
        </p:nvSpPr>
        <p:spPr>
          <a:xfrm>
            <a:off x="3177792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https://www.youtube.com/watch?v=3M6WAPxqi04</a:t>
            </a:r>
          </a:p>
        </p:txBody>
      </p:sp>
      <p:pic>
        <p:nvPicPr>
          <p:cNvPr id="2" name="Çevrimiçi Medya 1" title="Dertlerinizi Unutup Duygulanacağınız Kur'an Tilaveti - Abdullah Altun">
            <a:hlinkClick r:id="" action="ppaction://media"/>
            <a:extLst>
              <a:ext uri="{FF2B5EF4-FFF2-40B4-BE49-F238E27FC236}">
                <a16:creationId xmlns:a16="http://schemas.microsoft.com/office/drawing/2014/main" id="{D25F9F91-34BC-4112-8B1E-18A78B6915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1138" y="369332"/>
            <a:ext cx="11726372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18048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İFTİRA</a:t>
            </a:r>
          </a:p>
        </p:txBody>
      </p:sp>
    </p:spTree>
    <p:extLst>
      <p:ext uri="{BB962C8B-B14F-4D97-AF65-F5344CB8AC3E}">
        <p14:creationId xmlns:p14="http://schemas.microsoft.com/office/powerpoint/2010/main" val="371226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356" y="4328139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48975"/>
            <a:ext cx="5175527" cy="3038287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iftira nedir?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5563E4B-C928-4F0A-BDBF-4CA2E73FC6F2}"/>
              </a:ext>
            </a:extLst>
          </p:cNvPr>
          <p:cNvSpPr/>
          <p:nvPr/>
        </p:nvSpPr>
        <p:spPr>
          <a:xfrm>
            <a:off x="6628685" y="2847796"/>
            <a:ext cx="5305529" cy="296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Bir kişinin onuru ve kişiliyle oynamaktır. Kişiye yapılacak en büyük zulümdür. </a:t>
            </a:r>
          </a:p>
        </p:txBody>
      </p:sp>
    </p:spTree>
    <p:extLst>
      <p:ext uri="{BB962C8B-B14F-4D97-AF65-F5344CB8AC3E}">
        <p14:creationId xmlns:p14="http://schemas.microsoft.com/office/powerpoint/2010/main" val="38504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8B1D6492-E36B-402B-A4F3-034A199625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35792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1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36158-08C3-45DD-BD75-83B6176DA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3836158-08C3-45DD-BD75-83B6176DA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3836158-08C3-45DD-BD75-83B6176DA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3836158-08C3-45DD-BD75-83B6176DA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3EE40D-A10C-424B-BD9A-0317D135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773EE40D-A10C-424B-BD9A-0317D1350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773EE40D-A10C-424B-BD9A-0317D135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773EE40D-A10C-424B-BD9A-0317D1350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1AD9C0-83FD-41C0-97CC-819B03BB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61AD9C0-83FD-41C0-97CC-819B03BB4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B61AD9C0-83FD-41C0-97CC-819B03BB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B61AD9C0-83FD-41C0-97CC-819B03BB4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B725D6-83AD-41E6-A6C7-F4EB73A71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6B725D6-83AD-41E6-A6C7-F4EB73A71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6B725D6-83AD-41E6-A6C7-F4EB73A71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6B725D6-83AD-41E6-A6C7-F4EB73A71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F64D74-CF3C-4F74-AF75-B5475747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CCF64D74-CF3C-4F74-AF75-B54757475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CCF64D74-CF3C-4F74-AF75-B5475747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CCF64D74-CF3C-4F74-AF75-B54757475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474B07-DAA7-43CF-9EA8-F212F879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9474B07-DAA7-43CF-9EA8-F212F879E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9474B07-DAA7-43CF-9EA8-F212F879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9474B07-DAA7-43CF-9EA8-F212F879E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D1CB2E-BC9D-4795-BD3C-1D0D3A140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BD1CB2E-BC9D-4795-BD3C-1D0D3A1403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8BD1CB2E-BC9D-4795-BD3C-1D0D3A140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8BD1CB2E-BC9D-4795-BD3C-1D0D3A1403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4CD13D-4722-45B8-856B-86735CCC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C84CD13D-4722-45B8-856B-86735CCCC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C84CD13D-4722-45B8-856B-86735CCC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C84CD13D-4722-45B8-856B-86735CCCC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8DF2B1-2A50-4F63-8035-33194B16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CF8DF2B1-2A50-4F63-8035-33194B16D4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CF8DF2B1-2A50-4F63-8035-33194B16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CF8DF2B1-2A50-4F63-8035-33194B16D4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D78B70A-FC8D-46D4-A584-E8763EB61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36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59473ADA-E931-4DB9-AFA6-D3916F7B28C7}"/>
              </a:ext>
            </a:extLst>
          </p:cNvPr>
          <p:cNvSpPr/>
          <p:nvPr/>
        </p:nvSpPr>
        <p:spPr>
          <a:xfrm>
            <a:off x="0" y="322442"/>
            <a:ext cx="88224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Haset, kıskançlık, rekabet duygusu vb. iftiranın başlıca sebepleridir.</a:t>
            </a:r>
          </a:p>
        </p:txBody>
      </p:sp>
    </p:spTree>
    <p:extLst>
      <p:ext uri="{BB962C8B-B14F-4D97-AF65-F5344CB8AC3E}">
        <p14:creationId xmlns:p14="http://schemas.microsoft.com/office/powerpoint/2010/main" val="358841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9C5D84F-D3E1-41EC-82D5-F77013775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35B269EB-5048-4136-9C26-BF3A7C438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167" y="4953837"/>
            <a:ext cx="8477665" cy="190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C9722F3-A6AF-4FDD-9D0B-EA66116C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7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08AB1E21-8B88-4066-8E9B-FAAB3D3A153F}"/>
              </a:ext>
            </a:extLst>
          </p:cNvPr>
          <p:cNvSpPr/>
          <p:nvPr/>
        </p:nvSpPr>
        <p:spPr>
          <a:xfrm>
            <a:off x="0" y="0"/>
            <a:ext cx="12192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tr-TR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Rasûlullah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bir gün:</a:t>
            </a:r>
          </a:p>
          <a:p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“–Gıybet nedir, bilir misiniz?” diye sormuştu. </a:t>
            </a:r>
            <a:r>
              <a:rPr lang="tr-TR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Ashâb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-ı </a:t>
            </a:r>
            <a:r>
              <a:rPr lang="tr-TR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kirâm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“–Allah ve </a:t>
            </a:r>
            <a:r>
              <a:rPr lang="tr-TR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Rasûlü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daha iyi bilir.” dediler. Hazret-i Peygamber:</a:t>
            </a:r>
          </a:p>
          <a:p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“–Gıybet, din kardeşini hoşlanmadığı bir şeyle anmandır.” buyurdu.</a:t>
            </a:r>
          </a:p>
          <a:p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“–Söylenen ayıp, eğer o kardeşimde varsa, ne dersiniz?” diye soruldu.</a:t>
            </a:r>
          </a:p>
          <a:p>
            <a:endParaRPr lang="tr-T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“–Eğer söylediğin şey onda varsa gıybet ettin; yoksa ona </a:t>
            </a:r>
            <a:r>
              <a:rPr lang="tr-TR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iftirâ</a:t>
            </a:r>
            <a:r>
              <a:rPr lang="tr-T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ettin demektir.” buyurdu</a:t>
            </a:r>
          </a:p>
        </p:txBody>
      </p:sp>
    </p:spTree>
    <p:extLst>
      <p:ext uri="{BB962C8B-B14F-4D97-AF65-F5344CB8AC3E}">
        <p14:creationId xmlns:p14="http://schemas.microsoft.com/office/powerpoint/2010/main" val="256142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229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80357694-7EBE-47AB-BA26-52BBC72C1DB7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https://www.youtube.com/watch?v=KM74gYlHabY</a:t>
            </a:r>
          </a:p>
        </p:txBody>
      </p:sp>
      <p:pic>
        <p:nvPicPr>
          <p:cNvPr id="2" name="Çevrimiçi Medya 1" title="İftira atmanın sonucu...">
            <a:hlinkClick r:id="" action="ppaction://media"/>
            <a:extLst>
              <a:ext uri="{FF2B5EF4-FFF2-40B4-BE49-F238E27FC236}">
                <a16:creationId xmlns:a16="http://schemas.microsoft.com/office/drawing/2014/main" id="{74D32A94-0F89-4F28-A6F1-0BB6F09915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667" y="363148"/>
            <a:ext cx="11495314" cy="6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18048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YALAN VE İFTİRA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7749185-0065-4314-94A4-9CEA05D959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2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1609411" y="3429000"/>
            <a:ext cx="8973178" cy="206655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 dini, bizlerden toplumu derinden yaralayan yalan ve iftiradan uzak durmamızı istemiş ve bunları büyük günah kabul etmiştir.</a:t>
            </a:r>
          </a:p>
        </p:txBody>
      </p:sp>
      <p:sp>
        <p:nvSpPr>
          <p:cNvPr id="5" name="Sağ Ok 1">
            <a:extLst>
              <a:ext uri="{FF2B5EF4-FFF2-40B4-BE49-F238E27FC236}">
                <a16:creationId xmlns:a16="http://schemas.microsoft.com/office/drawing/2014/main" id="{BE109C37-0893-4CC2-868F-DE9E42AEEE3D}"/>
              </a:ext>
            </a:extLst>
          </p:cNvPr>
          <p:cNvSpPr/>
          <p:nvPr/>
        </p:nvSpPr>
        <p:spPr>
          <a:xfrm rot="5400000">
            <a:off x="4719328" y="-451459"/>
            <a:ext cx="2753343" cy="454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800" dirty="0"/>
              <a:t>ÖZETLE</a:t>
            </a:r>
          </a:p>
        </p:txBody>
      </p:sp>
      <p:sp>
        <p:nvSpPr>
          <p:cNvPr id="7" name="Yuvarlatılmış Dikdörtgen 2">
            <a:extLst>
              <a:ext uri="{FF2B5EF4-FFF2-40B4-BE49-F238E27FC236}">
                <a16:creationId xmlns:a16="http://schemas.microsoft.com/office/drawing/2014/main" id="{DF3A0B08-6CE1-49FF-A063-D8F5FC9DCEB0}"/>
              </a:ext>
            </a:extLst>
          </p:cNvPr>
          <p:cNvSpPr/>
          <p:nvPr/>
        </p:nvSpPr>
        <p:spPr>
          <a:xfrm>
            <a:off x="1609411" y="5888334"/>
            <a:ext cx="8973178" cy="73431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Rabbim bizleri muhafaza eylesin…</a:t>
            </a:r>
          </a:p>
        </p:txBody>
      </p:sp>
    </p:spTree>
    <p:extLst>
      <p:ext uri="{BB962C8B-B14F-4D97-AF65-F5344CB8AC3E}">
        <p14:creationId xmlns:p14="http://schemas.microsoft.com/office/powerpoint/2010/main" val="10711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B5C7DD-338F-42AF-8895-C02E5225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6660" y="0"/>
            <a:ext cx="7476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25.02.2020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180483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115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YALAN</a:t>
            </a: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ahlakında yerilen bazı davranışları ayet ve hadislerle açıklar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D66CF3-AF9E-4B6E-9721-38A06F716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55" y="1112174"/>
            <a:ext cx="7297089" cy="4633651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42D95543-289C-478E-AC26-193C88320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76" y="85724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11F9B15-E0C8-4C95-A7B5-D0703AED3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Yalanın toplumsal ve bireysel ne gibi zararları olabilir?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2698FE3F-D3E0-4A53-89E9-E0C5191F6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312546"/>
              </p:ext>
            </p:extLst>
          </p:nvPr>
        </p:nvGraphicFramePr>
        <p:xfrm>
          <a:off x="0" y="0"/>
          <a:ext cx="1211831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8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FA9DDE-518F-42EE-9D8C-F2C3C7284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73FA9DDE-518F-42EE-9D8C-F2C3C7284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73FA9DDE-518F-42EE-9D8C-F2C3C7284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73FA9DDE-518F-42EE-9D8C-F2C3C7284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822D62-53AC-4CA3-989B-1C53FA0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3822D62-53AC-4CA3-989B-1C53FA02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3822D62-53AC-4CA3-989B-1C53FA0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3822D62-53AC-4CA3-989B-1C53FA02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1FDA05-9A14-49DE-BE36-94BF6D78B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741FDA05-9A14-49DE-BE36-94BF6D78BA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741FDA05-9A14-49DE-BE36-94BF6D78B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741FDA05-9A14-49DE-BE36-94BF6D78BA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34567B-51C0-4270-AA8A-F97A3D820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34567B-51C0-4270-AA8A-F97A3D8204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34567B-51C0-4270-AA8A-F97A3D820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34567B-51C0-4270-AA8A-F97A3D820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352984-1723-40C5-A7BD-6427C248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2352984-1723-40C5-A7BD-6427C2481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2352984-1723-40C5-A7BD-6427C248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2352984-1723-40C5-A7BD-6427C2481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271A33-9BE2-4057-8EDE-41D70D5D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A271A33-9BE2-4057-8EDE-41D70D5DD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9A271A33-9BE2-4057-8EDE-41D70D5D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9A271A33-9BE2-4057-8EDE-41D70D5DD1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7A6D7-6800-41F6-8C35-B3FA9BEE9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A117A6D7-6800-41F6-8C35-B3FA9BEE9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A117A6D7-6800-41F6-8C35-B3FA9BEE9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A117A6D7-6800-41F6-8C35-B3FA9BEE9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7953</TotalTime>
  <Words>308</Words>
  <Application>Microsoft Office PowerPoint</Application>
  <PresentationFormat>Geniş ekran</PresentationFormat>
  <Paragraphs>49</Paragraphs>
  <Slides>33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Calibri</vt:lpstr>
      <vt:lpstr>Gill Sans MT</vt:lpstr>
      <vt:lpstr>Shaikh Hamdullah Mushaf</vt:lpstr>
      <vt:lpstr>Wingdings 2</vt:lpstr>
      <vt:lpstr>Kar Payı</vt:lpstr>
      <vt:lpstr>PowerPoint Sunusu</vt:lpstr>
      <vt:lpstr>PowerPoint Sunusu</vt:lpstr>
      <vt:lpstr>YALAN VE İFTİRA</vt:lpstr>
      <vt:lpstr>1. YALAN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2. İFTİRA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538</cp:revision>
  <dcterms:created xsi:type="dcterms:W3CDTF">2019-07-15T06:01:13Z</dcterms:created>
  <dcterms:modified xsi:type="dcterms:W3CDTF">2021-03-22T11:56:01Z</dcterms:modified>
</cp:coreProperties>
</file>