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08" r:id="rId2"/>
    <p:sldId id="720" r:id="rId3"/>
    <p:sldId id="315" r:id="rId4"/>
    <p:sldId id="760" r:id="rId5"/>
    <p:sldId id="672" r:id="rId6"/>
    <p:sldId id="671" r:id="rId7"/>
    <p:sldId id="762" r:id="rId8"/>
    <p:sldId id="712" r:id="rId9"/>
    <p:sldId id="761" r:id="rId10"/>
    <p:sldId id="763" r:id="rId11"/>
    <p:sldId id="764" r:id="rId12"/>
    <p:sldId id="765" r:id="rId13"/>
    <p:sldId id="766" r:id="rId14"/>
    <p:sldId id="767" r:id="rId15"/>
    <p:sldId id="768" r:id="rId16"/>
    <p:sldId id="721" r:id="rId17"/>
    <p:sldId id="730" r:id="rId18"/>
    <p:sldId id="769" r:id="rId19"/>
    <p:sldId id="719" r:id="rId20"/>
    <p:sldId id="771" r:id="rId21"/>
    <p:sldId id="772" r:id="rId22"/>
    <p:sldId id="773" r:id="rId23"/>
    <p:sldId id="735" r:id="rId24"/>
    <p:sldId id="774" r:id="rId25"/>
    <p:sldId id="775" r:id="rId26"/>
    <p:sldId id="776" r:id="rId27"/>
    <p:sldId id="778" r:id="rId28"/>
    <p:sldId id="260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A9E22-EBCE-4159-AE6A-307B687E7E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90C9270-71A4-4512-8E29-F098C2DCE68F}">
      <dgm:prSet phldrT="[Metin]"/>
      <dgm:spPr/>
      <dgm:t>
        <a:bodyPr/>
        <a:lstStyle/>
        <a:p>
          <a:r>
            <a:rPr lang="tr-TR" dirty="0"/>
            <a:t>Kıskaçlık</a:t>
          </a:r>
        </a:p>
      </dgm:t>
    </dgm:pt>
    <dgm:pt modelId="{0E3BCF60-9A41-4DE6-8B15-78C184DC7F3A}" type="parTrans" cxnId="{BF428BAF-62B8-46F3-BC36-1B692462B7A0}">
      <dgm:prSet/>
      <dgm:spPr/>
      <dgm:t>
        <a:bodyPr/>
        <a:lstStyle/>
        <a:p>
          <a:endParaRPr lang="tr-TR"/>
        </a:p>
      </dgm:t>
    </dgm:pt>
    <dgm:pt modelId="{7D0B774A-B01C-4449-B611-30DEFE4006B8}" type="sibTrans" cxnId="{BF428BAF-62B8-46F3-BC36-1B692462B7A0}">
      <dgm:prSet/>
      <dgm:spPr/>
      <dgm:t>
        <a:bodyPr/>
        <a:lstStyle/>
        <a:p>
          <a:endParaRPr lang="tr-TR"/>
        </a:p>
      </dgm:t>
    </dgm:pt>
    <dgm:pt modelId="{582B2F0C-F559-431F-BE43-803B4010E08D}">
      <dgm:prSet phldrT="[Metin]"/>
      <dgm:spPr/>
      <dgm:t>
        <a:bodyPr/>
        <a:lstStyle/>
        <a:p>
          <a:r>
            <a:rPr lang="tr-TR" dirty="0"/>
            <a:t>Çekememezlik</a:t>
          </a:r>
        </a:p>
      </dgm:t>
    </dgm:pt>
    <dgm:pt modelId="{F36D449A-8E55-46FA-A656-EE442E53B0EF}" type="parTrans" cxnId="{488F816D-CBAC-4D7E-A362-65AE79182267}">
      <dgm:prSet/>
      <dgm:spPr/>
      <dgm:t>
        <a:bodyPr/>
        <a:lstStyle/>
        <a:p>
          <a:endParaRPr lang="tr-TR"/>
        </a:p>
      </dgm:t>
    </dgm:pt>
    <dgm:pt modelId="{D2E11C17-2140-4820-B281-948BD8E379BC}" type="sibTrans" cxnId="{488F816D-CBAC-4D7E-A362-65AE79182267}">
      <dgm:prSet/>
      <dgm:spPr/>
      <dgm:t>
        <a:bodyPr/>
        <a:lstStyle/>
        <a:p>
          <a:endParaRPr lang="tr-TR"/>
        </a:p>
      </dgm:t>
    </dgm:pt>
    <dgm:pt modelId="{7E5D6A11-A6A8-4462-85CF-D6202BB29A10}">
      <dgm:prSet phldrT="[Metin]"/>
      <dgm:spPr/>
      <dgm:t>
        <a:bodyPr/>
        <a:lstStyle/>
        <a:p>
          <a:r>
            <a:rPr lang="tr-TR" dirty="0"/>
            <a:t>HASET</a:t>
          </a:r>
        </a:p>
      </dgm:t>
    </dgm:pt>
    <dgm:pt modelId="{CB243439-529F-4C73-9EDE-2EBC2761AC14}" type="sibTrans" cxnId="{2DAB2CCD-CC86-4C9F-A1CB-0A60C1E518F5}">
      <dgm:prSet/>
      <dgm:spPr/>
      <dgm:t>
        <a:bodyPr/>
        <a:lstStyle/>
        <a:p>
          <a:endParaRPr lang="tr-TR"/>
        </a:p>
      </dgm:t>
    </dgm:pt>
    <dgm:pt modelId="{431E1221-2447-4F08-9AF8-8ACB02CB73AB}" type="parTrans" cxnId="{2DAB2CCD-CC86-4C9F-A1CB-0A60C1E518F5}">
      <dgm:prSet/>
      <dgm:spPr/>
      <dgm:t>
        <a:bodyPr/>
        <a:lstStyle/>
        <a:p>
          <a:endParaRPr lang="tr-TR"/>
        </a:p>
      </dgm:t>
    </dgm:pt>
    <dgm:pt modelId="{02EB54F6-052F-40B6-9F74-42A0235D2DAC}" type="pres">
      <dgm:prSet presAssocID="{230A9E22-EBCE-4159-AE6A-307B687E7E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F62F59-2612-4FD5-8859-60346B91F8BC}" type="pres">
      <dgm:prSet presAssocID="{7E5D6A11-A6A8-4462-85CF-D6202BB29A10}" presName="root" presStyleCnt="0"/>
      <dgm:spPr/>
    </dgm:pt>
    <dgm:pt modelId="{61457326-AA05-41A7-ACEB-B032381781E2}" type="pres">
      <dgm:prSet presAssocID="{7E5D6A11-A6A8-4462-85CF-D6202BB29A10}" presName="rootComposite" presStyleCnt="0"/>
      <dgm:spPr/>
    </dgm:pt>
    <dgm:pt modelId="{C20C61FD-CE3C-4F18-B1E5-DEA8E15B8BF7}" type="pres">
      <dgm:prSet presAssocID="{7E5D6A11-A6A8-4462-85CF-D6202BB29A10}" presName="rootText" presStyleLbl="node1" presStyleIdx="0" presStyleCnt="1"/>
      <dgm:spPr/>
    </dgm:pt>
    <dgm:pt modelId="{D37F2E66-4937-43C7-9E1D-18F7A63191FD}" type="pres">
      <dgm:prSet presAssocID="{7E5D6A11-A6A8-4462-85CF-D6202BB29A10}" presName="rootConnector" presStyleLbl="node1" presStyleIdx="0" presStyleCnt="1"/>
      <dgm:spPr/>
    </dgm:pt>
    <dgm:pt modelId="{ABECEAB3-F620-4613-8148-2CA87382555C}" type="pres">
      <dgm:prSet presAssocID="{7E5D6A11-A6A8-4462-85CF-D6202BB29A10}" presName="childShape" presStyleCnt="0"/>
      <dgm:spPr/>
    </dgm:pt>
    <dgm:pt modelId="{F39E3C6E-2695-47A2-9BD4-85C929E9EB8C}" type="pres">
      <dgm:prSet presAssocID="{0E3BCF60-9A41-4DE6-8B15-78C184DC7F3A}" presName="Name13" presStyleLbl="parChTrans1D2" presStyleIdx="0" presStyleCnt="2"/>
      <dgm:spPr/>
    </dgm:pt>
    <dgm:pt modelId="{3DA43518-91E2-47E6-AFEB-D0CCC7BF1370}" type="pres">
      <dgm:prSet presAssocID="{C90C9270-71A4-4512-8E29-F098C2DCE68F}" presName="childText" presStyleLbl="bgAcc1" presStyleIdx="0" presStyleCnt="2">
        <dgm:presLayoutVars>
          <dgm:bulletEnabled val="1"/>
        </dgm:presLayoutVars>
      </dgm:prSet>
      <dgm:spPr/>
    </dgm:pt>
    <dgm:pt modelId="{6398C25A-590A-4962-A6FC-BD2E8AA78856}" type="pres">
      <dgm:prSet presAssocID="{F36D449A-8E55-46FA-A656-EE442E53B0EF}" presName="Name13" presStyleLbl="parChTrans1D2" presStyleIdx="1" presStyleCnt="2"/>
      <dgm:spPr/>
    </dgm:pt>
    <dgm:pt modelId="{1D82805B-BC0C-462D-B598-FBA179CE2E4F}" type="pres">
      <dgm:prSet presAssocID="{582B2F0C-F559-431F-BE43-803B4010E08D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08700A2D-20C0-4A29-8EB7-617BD215622F}" type="presOf" srcId="{7E5D6A11-A6A8-4462-85CF-D6202BB29A10}" destId="{D37F2E66-4937-43C7-9E1D-18F7A63191FD}" srcOrd="1" destOrd="0" presId="urn:microsoft.com/office/officeart/2005/8/layout/hierarchy3"/>
    <dgm:cxn modelId="{BDF0E84C-2BC0-4F3F-B557-2A5C9CC9E4A3}" type="presOf" srcId="{0E3BCF60-9A41-4DE6-8B15-78C184DC7F3A}" destId="{F39E3C6E-2695-47A2-9BD4-85C929E9EB8C}" srcOrd="0" destOrd="0" presId="urn:microsoft.com/office/officeart/2005/8/layout/hierarchy3"/>
    <dgm:cxn modelId="{488F816D-CBAC-4D7E-A362-65AE79182267}" srcId="{7E5D6A11-A6A8-4462-85CF-D6202BB29A10}" destId="{582B2F0C-F559-431F-BE43-803B4010E08D}" srcOrd="1" destOrd="0" parTransId="{F36D449A-8E55-46FA-A656-EE442E53B0EF}" sibTransId="{D2E11C17-2140-4820-B281-948BD8E379BC}"/>
    <dgm:cxn modelId="{43FFA68B-1F20-4581-8D26-418DACDBB5AD}" type="presOf" srcId="{F36D449A-8E55-46FA-A656-EE442E53B0EF}" destId="{6398C25A-590A-4962-A6FC-BD2E8AA78856}" srcOrd="0" destOrd="0" presId="urn:microsoft.com/office/officeart/2005/8/layout/hierarchy3"/>
    <dgm:cxn modelId="{FC4AAA94-ED70-4C87-8903-737CF07F862E}" type="presOf" srcId="{C90C9270-71A4-4512-8E29-F098C2DCE68F}" destId="{3DA43518-91E2-47E6-AFEB-D0CCC7BF1370}" srcOrd="0" destOrd="0" presId="urn:microsoft.com/office/officeart/2005/8/layout/hierarchy3"/>
    <dgm:cxn modelId="{BF428BAF-62B8-46F3-BC36-1B692462B7A0}" srcId="{7E5D6A11-A6A8-4462-85CF-D6202BB29A10}" destId="{C90C9270-71A4-4512-8E29-F098C2DCE68F}" srcOrd="0" destOrd="0" parTransId="{0E3BCF60-9A41-4DE6-8B15-78C184DC7F3A}" sibTransId="{7D0B774A-B01C-4449-B611-30DEFE4006B8}"/>
    <dgm:cxn modelId="{5104EBB6-E6CE-4A3D-9D5A-EC1E6335E608}" type="presOf" srcId="{582B2F0C-F559-431F-BE43-803B4010E08D}" destId="{1D82805B-BC0C-462D-B598-FBA179CE2E4F}" srcOrd="0" destOrd="0" presId="urn:microsoft.com/office/officeart/2005/8/layout/hierarchy3"/>
    <dgm:cxn modelId="{A36CD3BA-0DA9-4489-9532-AA7004FC749D}" type="presOf" srcId="{7E5D6A11-A6A8-4462-85CF-D6202BB29A10}" destId="{C20C61FD-CE3C-4F18-B1E5-DEA8E15B8BF7}" srcOrd="0" destOrd="0" presId="urn:microsoft.com/office/officeart/2005/8/layout/hierarchy3"/>
    <dgm:cxn modelId="{2DAB2CCD-CC86-4C9F-A1CB-0A60C1E518F5}" srcId="{230A9E22-EBCE-4159-AE6A-307B687E7E16}" destId="{7E5D6A11-A6A8-4462-85CF-D6202BB29A10}" srcOrd="0" destOrd="0" parTransId="{431E1221-2447-4F08-9AF8-8ACB02CB73AB}" sibTransId="{CB243439-529F-4C73-9EDE-2EBC2761AC14}"/>
    <dgm:cxn modelId="{E5E4EBDA-1511-403E-985D-40879FBF9981}" type="presOf" srcId="{230A9E22-EBCE-4159-AE6A-307B687E7E16}" destId="{02EB54F6-052F-40B6-9F74-42A0235D2DAC}" srcOrd="0" destOrd="0" presId="urn:microsoft.com/office/officeart/2005/8/layout/hierarchy3"/>
    <dgm:cxn modelId="{AAF37059-B632-42D8-9B19-C62A301AA2B7}" type="presParOf" srcId="{02EB54F6-052F-40B6-9F74-42A0235D2DAC}" destId="{54F62F59-2612-4FD5-8859-60346B91F8BC}" srcOrd="0" destOrd="0" presId="urn:microsoft.com/office/officeart/2005/8/layout/hierarchy3"/>
    <dgm:cxn modelId="{94267D86-4F85-4150-AF05-BAB8861C36E9}" type="presParOf" srcId="{54F62F59-2612-4FD5-8859-60346B91F8BC}" destId="{61457326-AA05-41A7-ACEB-B032381781E2}" srcOrd="0" destOrd="0" presId="urn:microsoft.com/office/officeart/2005/8/layout/hierarchy3"/>
    <dgm:cxn modelId="{9FAC034D-A199-44DA-9550-355EA5BF7A10}" type="presParOf" srcId="{61457326-AA05-41A7-ACEB-B032381781E2}" destId="{C20C61FD-CE3C-4F18-B1E5-DEA8E15B8BF7}" srcOrd="0" destOrd="0" presId="urn:microsoft.com/office/officeart/2005/8/layout/hierarchy3"/>
    <dgm:cxn modelId="{8B824693-ABB2-448D-A250-1CA560E4933E}" type="presParOf" srcId="{61457326-AA05-41A7-ACEB-B032381781E2}" destId="{D37F2E66-4937-43C7-9E1D-18F7A63191FD}" srcOrd="1" destOrd="0" presId="urn:microsoft.com/office/officeart/2005/8/layout/hierarchy3"/>
    <dgm:cxn modelId="{41F841B5-AAF2-4FFA-8D2E-B781D078320D}" type="presParOf" srcId="{54F62F59-2612-4FD5-8859-60346B91F8BC}" destId="{ABECEAB3-F620-4613-8148-2CA87382555C}" srcOrd="1" destOrd="0" presId="urn:microsoft.com/office/officeart/2005/8/layout/hierarchy3"/>
    <dgm:cxn modelId="{DAFE134D-DF65-40B6-A650-886747D2C323}" type="presParOf" srcId="{ABECEAB3-F620-4613-8148-2CA87382555C}" destId="{F39E3C6E-2695-47A2-9BD4-85C929E9EB8C}" srcOrd="0" destOrd="0" presId="urn:microsoft.com/office/officeart/2005/8/layout/hierarchy3"/>
    <dgm:cxn modelId="{CAD942CC-81EA-41AC-918A-94283EF73AA1}" type="presParOf" srcId="{ABECEAB3-F620-4613-8148-2CA87382555C}" destId="{3DA43518-91E2-47E6-AFEB-D0CCC7BF1370}" srcOrd="1" destOrd="0" presId="urn:microsoft.com/office/officeart/2005/8/layout/hierarchy3"/>
    <dgm:cxn modelId="{4C590B32-4397-41C4-95F7-40E23FCF2D68}" type="presParOf" srcId="{ABECEAB3-F620-4613-8148-2CA87382555C}" destId="{6398C25A-590A-4962-A6FC-BD2E8AA78856}" srcOrd="2" destOrd="0" presId="urn:microsoft.com/office/officeart/2005/8/layout/hierarchy3"/>
    <dgm:cxn modelId="{A11E40DD-1509-47D6-A5F4-7398ED033A12}" type="presParOf" srcId="{ABECEAB3-F620-4613-8148-2CA87382555C}" destId="{1D82805B-BC0C-462D-B598-FBA179CE2E4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208402-2D3F-4B8F-9364-AA0A9F9ACD2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08B667F-6EC9-4314-9DFE-23389EA939ED}">
      <dgm:prSet phldrT="[Metin]"/>
      <dgm:spPr/>
      <dgm:t>
        <a:bodyPr/>
        <a:lstStyle/>
        <a:p>
          <a:r>
            <a:rPr lang="tr-TR" dirty="0"/>
            <a:t>Hasedin nedenleri</a:t>
          </a:r>
        </a:p>
      </dgm:t>
    </dgm:pt>
    <dgm:pt modelId="{063CA13D-375E-4876-B92F-D64F601BA9A8}" type="parTrans" cxnId="{7E4CE501-671C-42AF-B8D5-0AD72E680503}">
      <dgm:prSet/>
      <dgm:spPr/>
      <dgm:t>
        <a:bodyPr/>
        <a:lstStyle/>
        <a:p>
          <a:endParaRPr lang="tr-TR"/>
        </a:p>
      </dgm:t>
    </dgm:pt>
    <dgm:pt modelId="{BFAAB618-A8BA-4491-A0D2-4DADDE0E673B}" type="sibTrans" cxnId="{7E4CE501-671C-42AF-B8D5-0AD72E680503}">
      <dgm:prSet/>
      <dgm:spPr/>
      <dgm:t>
        <a:bodyPr/>
        <a:lstStyle/>
        <a:p>
          <a:endParaRPr lang="tr-TR"/>
        </a:p>
      </dgm:t>
    </dgm:pt>
    <dgm:pt modelId="{6EB15653-85B3-4840-A148-359EA47F7A70}">
      <dgm:prSet phldrT="[Metin]"/>
      <dgm:spPr/>
      <dgm:t>
        <a:bodyPr/>
        <a:lstStyle/>
        <a:p>
          <a:r>
            <a:rPr lang="tr-TR" dirty="0"/>
            <a:t>Aşırı hırs</a:t>
          </a:r>
        </a:p>
      </dgm:t>
    </dgm:pt>
    <dgm:pt modelId="{6C5FA96A-7D0B-4352-8EE7-A6FB64E79C97}" type="parTrans" cxnId="{51465976-B078-47A5-A571-94A61ED8D815}">
      <dgm:prSet/>
      <dgm:spPr/>
      <dgm:t>
        <a:bodyPr/>
        <a:lstStyle/>
        <a:p>
          <a:endParaRPr lang="tr-TR"/>
        </a:p>
      </dgm:t>
    </dgm:pt>
    <dgm:pt modelId="{6720449F-A89C-4CA2-86A9-81C29CC0E3D8}" type="sibTrans" cxnId="{51465976-B078-47A5-A571-94A61ED8D815}">
      <dgm:prSet/>
      <dgm:spPr/>
      <dgm:t>
        <a:bodyPr/>
        <a:lstStyle/>
        <a:p>
          <a:endParaRPr lang="tr-TR"/>
        </a:p>
      </dgm:t>
    </dgm:pt>
    <dgm:pt modelId="{F88B4A05-0EC7-42E6-9B20-676AF711124E}">
      <dgm:prSet phldrT="[Metin]" custT="1"/>
      <dgm:spPr/>
      <dgm:t>
        <a:bodyPr/>
        <a:lstStyle/>
        <a:p>
          <a:r>
            <a:rPr lang="tr-TR" sz="1800" dirty="0"/>
            <a:t>Büyüklenmek</a:t>
          </a:r>
        </a:p>
      </dgm:t>
    </dgm:pt>
    <dgm:pt modelId="{DB855940-443C-48AA-835A-E3E2CE378AB7}" type="parTrans" cxnId="{E0DE1874-3B04-49C9-88D1-649AF1358C3F}">
      <dgm:prSet/>
      <dgm:spPr/>
      <dgm:t>
        <a:bodyPr/>
        <a:lstStyle/>
        <a:p>
          <a:endParaRPr lang="tr-TR"/>
        </a:p>
      </dgm:t>
    </dgm:pt>
    <dgm:pt modelId="{C7E2207D-3871-4C0C-8240-528D5AA23694}" type="sibTrans" cxnId="{E0DE1874-3B04-49C9-88D1-649AF1358C3F}">
      <dgm:prSet/>
      <dgm:spPr/>
      <dgm:t>
        <a:bodyPr/>
        <a:lstStyle/>
        <a:p>
          <a:endParaRPr lang="tr-TR"/>
        </a:p>
      </dgm:t>
    </dgm:pt>
    <dgm:pt modelId="{6D24F501-86DE-483B-943E-F62B72842A1E}">
      <dgm:prSet phldrT="[Metin]"/>
      <dgm:spPr/>
      <dgm:t>
        <a:bodyPr/>
        <a:lstStyle/>
        <a:p>
          <a:r>
            <a:rPr lang="tr-TR" dirty="0"/>
            <a:t>Her zaman önde olma isteği</a:t>
          </a:r>
        </a:p>
      </dgm:t>
    </dgm:pt>
    <dgm:pt modelId="{4ED444D7-1474-41E8-B796-44CAC780F8AB}" type="parTrans" cxnId="{7943F1C0-69C9-425A-BA25-9054EE7EA7E4}">
      <dgm:prSet/>
      <dgm:spPr/>
      <dgm:t>
        <a:bodyPr/>
        <a:lstStyle/>
        <a:p>
          <a:endParaRPr lang="tr-TR"/>
        </a:p>
      </dgm:t>
    </dgm:pt>
    <dgm:pt modelId="{C782BA99-5076-4C6F-A193-4E542E8F7220}" type="sibTrans" cxnId="{7943F1C0-69C9-425A-BA25-9054EE7EA7E4}">
      <dgm:prSet/>
      <dgm:spPr/>
      <dgm:t>
        <a:bodyPr/>
        <a:lstStyle/>
        <a:p>
          <a:endParaRPr lang="tr-TR"/>
        </a:p>
      </dgm:t>
    </dgm:pt>
    <dgm:pt modelId="{9045ED61-C9C2-40A9-B170-A6499CD224CC}">
      <dgm:prSet/>
      <dgm:spPr/>
      <dgm:t>
        <a:bodyPr/>
        <a:lstStyle/>
        <a:p>
          <a:r>
            <a:rPr lang="tr-TR" dirty="0"/>
            <a:t>Düşmanlık</a:t>
          </a:r>
        </a:p>
      </dgm:t>
    </dgm:pt>
    <dgm:pt modelId="{CC424991-EE00-4D8A-9A06-2483157AE70F}" type="parTrans" cxnId="{7701A3A0-C04F-40D5-8F7A-EF2494D49E08}">
      <dgm:prSet/>
      <dgm:spPr/>
      <dgm:t>
        <a:bodyPr/>
        <a:lstStyle/>
        <a:p>
          <a:endParaRPr lang="tr-TR"/>
        </a:p>
      </dgm:t>
    </dgm:pt>
    <dgm:pt modelId="{6B1C1C19-1A4F-459B-ABA2-E458E0C13CC7}" type="sibTrans" cxnId="{7701A3A0-C04F-40D5-8F7A-EF2494D49E08}">
      <dgm:prSet/>
      <dgm:spPr/>
      <dgm:t>
        <a:bodyPr/>
        <a:lstStyle/>
        <a:p>
          <a:endParaRPr lang="tr-TR"/>
        </a:p>
      </dgm:t>
    </dgm:pt>
    <dgm:pt modelId="{771D08BA-007A-4ED4-8869-8313B10A9C46}">
      <dgm:prSet/>
      <dgm:spPr/>
      <dgm:t>
        <a:bodyPr/>
        <a:lstStyle/>
        <a:p>
          <a:r>
            <a:rPr lang="tr-TR" dirty="0"/>
            <a:t>Bilgisizlik</a:t>
          </a:r>
        </a:p>
      </dgm:t>
    </dgm:pt>
    <dgm:pt modelId="{5F57E1BD-E0DD-46CA-9749-2E1EC7DCCA66}" type="parTrans" cxnId="{2D962DC5-7A20-452D-9BD7-A539C06D992E}">
      <dgm:prSet/>
      <dgm:spPr/>
      <dgm:t>
        <a:bodyPr/>
        <a:lstStyle/>
        <a:p>
          <a:endParaRPr lang="tr-TR"/>
        </a:p>
      </dgm:t>
    </dgm:pt>
    <dgm:pt modelId="{569EC020-241D-4ACD-9B10-6B3058F748D3}" type="sibTrans" cxnId="{2D962DC5-7A20-452D-9BD7-A539C06D992E}">
      <dgm:prSet/>
      <dgm:spPr/>
      <dgm:t>
        <a:bodyPr/>
        <a:lstStyle/>
        <a:p>
          <a:endParaRPr lang="tr-TR"/>
        </a:p>
      </dgm:t>
    </dgm:pt>
    <dgm:pt modelId="{3D4CE1BD-661D-4234-BD1B-219A3F893EB7}">
      <dgm:prSet/>
      <dgm:spPr/>
      <dgm:t>
        <a:bodyPr/>
        <a:lstStyle/>
        <a:p>
          <a:r>
            <a:rPr lang="tr-TR" dirty="0"/>
            <a:t>Aç gözlülük</a:t>
          </a:r>
        </a:p>
      </dgm:t>
    </dgm:pt>
    <dgm:pt modelId="{A62E653D-18BC-435E-BF14-3153C2C074BA}" type="parTrans" cxnId="{E0ACF721-E8EB-468D-9990-B39229FB7B89}">
      <dgm:prSet/>
      <dgm:spPr/>
      <dgm:t>
        <a:bodyPr/>
        <a:lstStyle/>
        <a:p>
          <a:endParaRPr lang="tr-TR"/>
        </a:p>
      </dgm:t>
    </dgm:pt>
    <dgm:pt modelId="{732F1BB2-B619-422D-8D52-751EE94D5E1B}" type="sibTrans" cxnId="{E0ACF721-E8EB-468D-9990-B39229FB7B89}">
      <dgm:prSet/>
      <dgm:spPr/>
      <dgm:t>
        <a:bodyPr/>
        <a:lstStyle/>
        <a:p>
          <a:endParaRPr lang="tr-TR"/>
        </a:p>
      </dgm:t>
    </dgm:pt>
    <dgm:pt modelId="{B2AA049C-A6FC-4EE2-A737-DC8AA8EF3910}" type="pres">
      <dgm:prSet presAssocID="{19208402-2D3F-4B8F-9364-AA0A9F9ACD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486DDEF-5649-4059-8063-A2665C22350D}" type="pres">
      <dgm:prSet presAssocID="{808B667F-6EC9-4314-9DFE-23389EA939ED}" presName="singleCycle" presStyleCnt="0"/>
      <dgm:spPr/>
    </dgm:pt>
    <dgm:pt modelId="{D9502004-F4C0-402E-860E-48B30EF39E56}" type="pres">
      <dgm:prSet presAssocID="{808B667F-6EC9-4314-9DFE-23389EA939ED}" presName="singleCenter" presStyleLbl="node1" presStyleIdx="0" presStyleCnt="7">
        <dgm:presLayoutVars>
          <dgm:chMax val="7"/>
          <dgm:chPref val="7"/>
        </dgm:presLayoutVars>
      </dgm:prSet>
      <dgm:spPr/>
    </dgm:pt>
    <dgm:pt modelId="{ABAB83B7-4F37-49AE-BBAA-69DBC169B262}" type="pres">
      <dgm:prSet presAssocID="{6C5FA96A-7D0B-4352-8EE7-A6FB64E79C97}" presName="Name56" presStyleLbl="parChTrans1D2" presStyleIdx="0" presStyleCnt="6"/>
      <dgm:spPr/>
    </dgm:pt>
    <dgm:pt modelId="{B6BF7C98-5CAD-46A5-82B7-C5F023F8D163}" type="pres">
      <dgm:prSet presAssocID="{6EB15653-85B3-4840-A148-359EA47F7A70}" presName="text0" presStyleLbl="node1" presStyleIdx="1" presStyleCnt="7">
        <dgm:presLayoutVars>
          <dgm:bulletEnabled val="1"/>
        </dgm:presLayoutVars>
      </dgm:prSet>
      <dgm:spPr/>
    </dgm:pt>
    <dgm:pt modelId="{D5596DE1-FF85-4BF9-9761-03CE40ABE10D}" type="pres">
      <dgm:prSet presAssocID="{CC424991-EE00-4D8A-9A06-2483157AE70F}" presName="Name56" presStyleLbl="parChTrans1D2" presStyleIdx="1" presStyleCnt="6"/>
      <dgm:spPr/>
    </dgm:pt>
    <dgm:pt modelId="{E3C1524A-ADEF-43F6-BD4F-EF1C2DA2915F}" type="pres">
      <dgm:prSet presAssocID="{9045ED61-C9C2-40A9-B170-A6499CD224CC}" presName="text0" presStyleLbl="node1" presStyleIdx="2" presStyleCnt="7">
        <dgm:presLayoutVars>
          <dgm:bulletEnabled val="1"/>
        </dgm:presLayoutVars>
      </dgm:prSet>
      <dgm:spPr/>
    </dgm:pt>
    <dgm:pt modelId="{2BC5EF0C-407A-4768-BF97-B84763F3EB15}" type="pres">
      <dgm:prSet presAssocID="{DB855940-443C-48AA-835A-E3E2CE378AB7}" presName="Name56" presStyleLbl="parChTrans1D2" presStyleIdx="2" presStyleCnt="6"/>
      <dgm:spPr/>
    </dgm:pt>
    <dgm:pt modelId="{8D772BB7-6918-4A00-A749-C840BBEE48A5}" type="pres">
      <dgm:prSet presAssocID="{F88B4A05-0EC7-42E6-9B20-676AF711124E}" presName="text0" presStyleLbl="node1" presStyleIdx="3" presStyleCnt="7" custScaleX="111173">
        <dgm:presLayoutVars>
          <dgm:bulletEnabled val="1"/>
        </dgm:presLayoutVars>
      </dgm:prSet>
      <dgm:spPr/>
    </dgm:pt>
    <dgm:pt modelId="{46C3F184-B70B-46F5-B596-B9399642AFA5}" type="pres">
      <dgm:prSet presAssocID="{4ED444D7-1474-41E8-B796-44CAC780F8AB}" presName="Name56" presStyleLbl="parChTrans1D2" presStyleIdx="3" presStyleCnt="6"/>
      <dgm:spPr/>
    </dgm:pt>
    <dgm:pt modelId="{F7A869AD-D562-47DB-AB89-DB3E34D5EE7D}" type="pres">
      <dgm:prSet presAssocID="{6D24F501-86DE-483B-943E-F62B72842A1E}" presName="text0" presStyleLbl="node1" presStyleIdx="4" presStyleCnt="7">
        <dgm:presLayoutVars>
          <dgm:bulletEnabled val="1"/>
        </dgm:presLayoutVars>
      </dgm:prSet>
      <dgm:spPr/>
    </dgm:pt>
    <dgm:pt modelId="{0488ADD0-22A3-435C-823F-7FB92A3A7098}" type="pres">
      <dgm:prSet presAssocID="{5F57E1BD-E0DD-46CA-9749-2E1EC7DCCA66}" presName="Name56" presStyleLbl="parChTrans1D2" presStyleIdx="4" presStyleCnt="6"/>
      <dgm:spPr/>
    </dgm:pt>
    <dgm:pt modelId="{5FEEE0D1-EEFA-4D35-B56E-1326E8FF1185}" type="pres">
      <dgm:prSet presAssocID="{771D08BA-007A-4ED4-8869-8313B10A9C46}" presName="text0" presStyleLbl="node1" presStyleIdx="5" presStyleCnt="7">
        <dgm:presLayoutVars>
          <dgm:bulletEnabled val="1"/>
        </dgm:presLayoutVars>
      </dgm:prSet>
      <dgm:spPr/>
    </dgm:pt>
    <dgm:pt modelId="{210AE426-28E3-465C-AD82-F9B9A6D47AE2}" type="pres">
      <dgm:prSet presAssocID="{A62E653D-18BC-435E-BF14-3153C2C074BA}" presName="Name56" presStyleLbl="parChTrans1D2" presStyleIdx="5" presStyleCnt="6"/>
      <dgm:spPr/>
    </dgm:pt>
    <dgm:pt modelId="{0682CD43-94ED-44BC-B057-54E49ED7A178}" type="pres">
      <dgm:prSet presAssocID="{3D4CE1BD-661D-4234-BD1B-219A3F893EB7}" presName="text0" presStyleLbl="node1" presStyleIdx="6" presStyleCnt="7">
        <dgm:presLayoutVars>
          <dgm:bulletEnabled val="1"/>
        </dgm:presLayoutVars>
      </dgm:prSet>
      <dgm:spPr/>
    </dgm:pt>
  </dgm:ptLst>
  <dgm:cxnLst>
    <dgm:cxn modelId="{7E4CE501-671C-42AF-B8D5-0AD72E680503}" srcId="{19208402-2D3F-4B8F-9364-AA0A9F9ACD28}" destId="{808B667F-6EC9-4314-9DFE-23389EA939ED}" srcOrd="0" destOrd="0" parTransId="{063CA13D-375E-4876-B92F-D64F601BA9A8}" sibTransId="{BFAAB618-A8BA-4491-A0D2-4DADDE0E673B}"/>
    <dgm:cxn modelId="{0B5AED08-619C-4B94-BDE9-59D8BE0FA6A0}" type="presOf" srcId="{6C5FA96A-7D0B-4352-8EE7-A6FB64E79C97}" destId="{ABAB83B7-4F37-49AE-BBAA-69DBC169B262}" srcOrd="0" destOrd="0" presId="urn:microsoft.com/office/officeart/2008/layout/RadialCluster"/>
    <dgm:cxn modelId="{34CB1714-A5B5-4AEF-815E-7206236687AC}" type="presOf" srcId="{A62E653D-18BC-435E-BF14-3153C2C074BA}" destId="{210AE426-28E3-465C-AD82-F9B9A6D47AE2}" srcOrd="0" destOrd="0" presId="urn:microsoft.com/office/officeart/2008/layout/RadialCluster"/>
    <dgm:cxn modelId="{B3D89F17-019A-45BE-AFE2-22D7DFE27FB0}" type="presOf" srcId="{CC424991-EE00-4D8A-9A06-2483157AE70F}" destId="{D5596DE1-FF85-4BF9-9761-03CE40ABE10D}" srcOrd="0" destOrd="0" presId="urn:microsoft.com/office/officeart/2008/layout/RadialCluster"/>
    <dgm:cxn modelId="{E0ACF721-E8EB-468D-9990-B39229FB7B89}" srcId="{808B667F-6EC9-4314-9DFE-23389EA939ED}" destId="{3D4CE1BD-661D-4234-BD1B-219A3F893EB7}" srcOrd="5" destOrd="0" parTransId="{A62E653D-18BC-435E-BF14-3153C2C074BA}" sibTransId="{732F1BB2-B619-422D-8D52-751EE94D5E1B}"/>
    <dgm:cxn modelId="{7D08E042-56EC-46E2-965C-DC85D4A4FC20}" type="presOf" srcId="{3D4CE1BD-661D-4234-BD1B-219A3F893EB7}" destId="{0682CD43-94ED-44BC-B057-54E49ED7A178}" srcOrd="0" destOrd="0" presId="urn:microsoft.com/office/officeart/2008/layout/RadialCluster"/>
    <dgm:cxn modelId="{C5815F43-2429-4E66-A145-B65CED930E73}" type="presOf" srcId="{4ED444D7-1474-41E8-B796-44CAC780F8AB}" destId="{46C3F184-B70B-46F5-B596-B9399642AFA5}" srcOrd="0" destOrd="0" presId="urn:microsoft.com/office/officeart/2008/layout/RadialCluster"/>
    <dgm:cxn modelId="{F71D7468-9970-4B64-A652-3341B79F81BE}" type="presOf" srcId="{F88B4A05-0EC7-42E6-9B20-676AF711124E}" destId="{8D772BB7-6918-4A00-A749-C840BBEE48A5}" srcOrd="0" destOrd="0" presId="urn:microsoft.com/office/officeart/2008/layout/RadialCluster"/>
    <dgm:cxn modelId="{E0DE1874-3B04-49C9-88D1-649AF1358C3F}" srcId="{808B667F-6EC9-4314-9DFE-23389EA939ED}" destId="{F88B4A05-0EC7-42E6-9B20-676AF711124E}" srcOrd="2" destOrd="0" parTransId="{DB855940-443C-48AA-835A-E3E2CE378AB7}" sibTransId="{C7E2207D-3871-4C0C-8240-528D5AA23694}"/>
    <dgm:cxn modelId="{C9928D75-C654-40C6-A06C-DB617E2EF4ED}" type="presOf" srcId="{808B667F-6EC9-4314-9DFE-23389EA939ED}" destId="{D9502004-F4C0-402E-860E-48B30EF39E56}" srcOrd="0" destOrd="0" presId="urn:microsoft.com/office/officeart/2008/layout/RadialCluster"/>
    <dgm:cxn modelId="{51465976-B078-47A5-A571-94A61ED8D815}" srcId="{808B667F-6EC9-4314-9DFE-23389EA939ED}" destId="{6EB15653-85B3-4840-A148-359EA47F7A70}" srcOrd="0" destOrd="0" parTransId="{6C5FA96A-7D0B-4352-8EE7-A6FB64E79C97}" sibTransId="{6720449F-A89C-4CA2-86A9-81C29CC0E3D8}"/>
    <dgm:cxn modelId="{735AA857-7357-4C75-A03F-4B7AC09FA9CE}" type="presOf" srcId="{9045ED61-C9C2-40A9-B170-A6499CD224CC}" destId="{E3C1524A-ADEF-43F6-BD4F-EF1C2DA2915F}" srcOrd="0" destOrd="0" presId="urn:microsoft.com/office/officeart/2008/layout/RadialCluster"/>
    <dgm:cxn modelId="{FB0B0359-44B0-4CCB-AABD-8648CE4950F8}" type="presOf" srcId="{5F57E1BD-E0DD-46CA-9749-2E1EC7DCCA66}" destId="{0488ADD0-22A3-435C-823F-7FB92A3A7098}" srcOrd="0" destOrd="0" presId="urn:microsoft.com/office/officeart/2008/layout/RadialCluster"/>
    <dgm:cxn modelId="{B1B5737D-EB5F-4AEA-B807-24F10D5CD0ED}" type="presOf" srcId="{6D24F501-86DE-483B-943E-F62B72842A1E}" destId="{F7A869AD-D562-47DB-AB89-DB3E34D5EE7D}" srcOrd="0" destOrd="0" presId="urn:microsoft.com/office/officeart/2008/layout/RadialCluster"/>
    <dgm:cxn modelId="{7701A3A0-C04F-40D5-8F7A-EF2494D49E08}" srcId="{808B667F-6EC9-4314-9DFE-23389EA939ED}" destId="{9045ED61-C9C2-40A9-B170-A6499CD224CC}" srcOrd="1" destOrd="0" parTransId="{CC424991-EE00-4D8A-9A06-2483157AE70F}" sibTransId="{6B1C1C19-1A4F-459B-ABA2-E458E0C13CC7}"/>
    <dgm:cxn modelId="{B057A3AE-A857-4914-B78C-9BDDEB65C567}" type="presOf" srcId="{19208402-2D3F-4B8F-9364-AA0A9F9ACD28}" destId="{B2AA049C-A6FC-4EE2-A737-DC8AA8EF3910}" srcOrd="0" destOrd="0" presId="urn:microsoft.com/office/officeart/2008/layout/RadialCluster"/>
    <dgm:cxn modelId="{7943F1C0-69C9-425A-BA25-9054EE7EA7E4}" srcId="{808B667F-6EC9-4314-9DFE-23389EA939ED}" destId="{6D24F501-86DE-483B-943E-F62B72842A1E}" srcOrd="3" destOrd="0" parTransId="{4ED444D7-1474-41E8-B796-44CAC780F8AB}" sibTransId="{C782BA99-5076-4C6F-A193-4E542E8F7220}"/>
    <dgm:cxn modelId="{3B4E91C2-3F07-48EE-9BEE-757BAF213277}" type="presOf" srcId="{DB855940-443C-48AA-835A-E3E2CE378AB7}" destId="{2BC5EF0C-407A-4768-BF97-B84763F3EB15}" srcOrd="0" destOrd="0" presId="urn:microsoft.com/office/officeart/2008/layout/RadialCluster"/>
    <dgm:cxn modelId="{2D962DC5-7A20-452D-9BD7-A539C06D992E}" srcId="{808B667F-6EC9-4314-9DFE-23389EA939ED}" destId="{771D08BA-007A-4ED4-8869-8313B10A9C46}" srcOrd="4" destOrd="0" parTransId="{5F57E1BD-E0DD-46CA-9749-2E1EC7DCCA66}" sibTransId="{569EC020-241D-4ACD-9B10-6B3058F748D3}"/>
    <dgm:cxn modelId="{57691CDC-8012-4996-AA72-A36AE2B0B384}" type="presOf" srcId="{6EB15653-85B3-4840-A148-359EA47F7A70}" destId="{B6BF7C98-5CAD-46A5-82B7-C5F023F8D163}" srcOrd="0" destOrd="0" presId="urn:microsoft.com/office/officeart/2008/layout/RadialCluster"/>
    <dgm:cxn modelId="{A99767EC-690D-406D-9BFD-B98E4407CBC4}" type="presOf" srcId="{771D08BA-007A-4ED4-8869-8313B10A9C46}" destId="{5FEEE0D1-EEFA-4D35-B56E-1326E8FF1185}" srcOrd="0" destOrd="0" presId="urn:microsoft.com/office/officeart/2008/layout/RadialCluster"/>
    <dgm:cxn modelId="{D7E7D1B4-CB1F-48C2-AA68-173EDE514B72}" type="presParOf" srcId="{B2AA049C-A6FC-4EE2-A737-DC8AA8EF3910}" destId="{1486DDEF-5649-4059-8063-A2665C22350D}" srcOrd="0" destOrd="0" presId="urn:microsoft.com/office/officeart/2008/layout/RadialCluster"/>
    <dgm:cxn modelId="{00E11ECF-2FC4-461A-8787-C807042E06B9}" type="presParOf" srcId="{1486DDEF-5649-4059-8063-A2665C22350D}" destId="{D9502004-F4C0-402E-860E-48B30EF39E56}" srcOrd="0" destOrd="0" presId="urn:microsoft.com/office/officeart/2008/layout/RadialCluster"/>
    <dgm:cxn modelId="{4325B278-07A7-48CE-8811-945AF8E0E1AD}" type="presParOf" srcId="{1486DDEF-5649-4059-8063-A2665C22350D}" destId="{ABAB83B7-4F37-49AE-BBAA-69DBC169B262}" srcOrd="1" destOrd="0" presId="urn:microsoft.com/office/officeart/2008/layout/RadialCluster"/>
    <dgm:cxn modelId="{D76198E3-CEF2-444B-B985-BA0DCB6F2D38}" type="presParOf" srcId="{1486DDEF-5649-4059-8063-A2665C22350D}" destId="{B6BF7C98-5CAD-46A5-82B7-C5F023F8D163}" srcOrd="2" destOrd="0" presId="urn:microsoft.com/office/officeart/2008/layout/RadialCluster"/>
    <dgm:cxn modelId="{603F5725-7EAE-407F-B884-B2B665ECB349}" type="presParOf" srcId="{1486DDEF-5649-4059-8063-A2665C22350D}" destId="{D5596DE1-FF85-4BF9-9761-03CE40ABE10D}" srcOrd="3" destOrd="0" presId="urn:microsoft.com/office/officeart/2008/layout/RadialCluster"/>
    <dgm:cxn modelId="{ECFF8BEE-CD3C-453F-8DEE-61628534FB32}" type="presParOf" srcId="{1486DDEF-5649-4059-8063-A2665C22350D}" destId="{E3C1524A-ADEF-43F6-BD4F-EF1C2DA2915F}" srcOrd="4" destOrd="0" presId="urn:microsoft.com/office/officeart/2008/layout/RadialCluster"/>
    <dgm:cxn modelId="{5736BF9B-30F0-4B36-B9FF-85AC262C26D7}" type="presParOf" srcId="{1486DDEF-5649-4059-8063-A2665C22350D}" destId="{2BC5EF0C-407A-4768-BF97-B84763F3EB15}" srcOrd="5" destOrd="0" presId="urn:microsoft.com/office/officeart/2008/layout/RadialCluster"/>
    <dgm:cxn modelId="{1B6A1A07-2F41-4A74-9EBA-EB05148625D1}" type="presParOf" srcId="{1486DDEF-5649-4059-8063-A2665C22350D}" destId="{8D772BB7-6918-4A00-A749-C840BBEE48A5}" srcOrd="6" destOrd="0" presId="urn:microsoft.com/office/officeart/2008/layout/RadialCluster"/>
    <dgm:cxn modelId="{39E6CDE9-D9F7-4D9E-B792-7CC4D27A9F95}" type="presParOf" srcId="{1486DDEF-5649-4059-8063-A2665C22350D}" destId="{46C3F184-B70B-46F5-B596-B9399642AFA5}" srcOrd="7" destOrd="0" presId="urn:microsoft.com/office/officeart/2008/layout/RadialCluster"/>
    <dgm:cxn modelId="{B4B13E79-56BA-4CA0-97EC-668809DA0EF1}" type="presParOf" srcId="{1486DDEF-5649-4059-8063-A2665C22350D}" destId="{F7A869AD-D562-47DB-AB89-DB3E34D5EE7D}" srcOrd="8" destOrd="0" presId="urn:microsoft.com/office/officeart/2008/layout/RadialCluster"/>
    <dgm:cxn modelId="{E4AA9EEA-4FEE-4281-9C9D-E3C2134204D2}" type="presParOf" srcId="{1486DDEF-5649-4059-8063-A2665C22350D}" destId="{0488ADD0-22A3-435C-823F-7FB92A3A7098}" srcOrd="9" destOrd="0" presId="urn:microsoft.com/office/officeart/2008/layout/RadialCluster"/>
    <dgm:cxn modelId="{8D1BF373-B578-4FF5-B843-082BB6CC417B}" type="presParOf" srcId="{1486DDEF-5649-4059-8063-A2665C22350D}" destId="{5FEEE0D1-EEFA-4D35-B56E-1326E8FF1185}" srcOrd="10" destOrd="0" presId="urn:microsoft.com/office/officeart/2008/layout/RadialCluster"/>
    <dgm:cxn modelId="{A3E2AEDC-0717-4835-85E2-409AC7E2D78A}" type="presParOf" srcId="{1486DDEF-5649-4059-8063-A2665C22350D}" destId="{210AE426-28E3-465C-AD82-F9B9A6D47AE2}" srcOrd="11" destOrd="0" presId="urn:microsoft.com/office/officeart/2008/layout/RadialCluster"/>
    <dgm:cxn modelId="{C1CDEDD6-9D49-4A49-80BB-CAAE1E439B03}" type="presParOf" srcId="{1486DDEF-5649-4059-8063-A2665C22350D}" destId="{0682CD43-94ED-44BC-B057-54E49ED7A178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DBB190-C936-461C-A0A2-6D5187EF56A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9B9A412-6148-4772-9E2D-DBCAEBFF8A92}">
      <dgm:prSet phldrT="[Metin]"/>
      <dgm:spPr/>
      <dgm:t>
        <a:bodyPr/>
        <a:lstStyle/>
        <a:p>
          <a:r>
            <a:rPr lang="tr-TR" dirty="0"/>
            <a:t>Hasedin verdiği zararlar</a:t>
          </a:r>
        </a:p>
      </dgm:t>
    </dgm:pt>
    <dgm:pt modelId="{4F4C7A00-0B3E-462B-B2EB-241AFA482671}" type="parTrans" cxnId="{78272F66-8DDA-499F-8B02-86FFD3FFDE40}">
      <dgm:prSet/>
      <dgm:spPr/>
      <dgm:t>
        <a:bodyPr/>
        <a:lstStyle/>
        <a:p>
          <a:endParaRPr lang="tr-TR"/>
        </a:p>
      </dgm:t>
    </dgm:pt>
    <dgm:pt modelId="{18692245-BA04-40D2-BDCC-4D90C3E206C7}" type="sibTrans" cxnId="{78272F66-8DDA-499F-8B02-86FFD3FFDE40}">
      <dgm:prSet/>
      <dgm:spPr/>
      <dgm:t>
        <a:bodyPr/>
        <a:lstStyle/>
        <a:p>
          <a:endParaRPr lang="tr-TR"/>
        </a:p>
      </dgm:t>
    </dgm:pt>
    <dgm:pt modelId="{9B043AC9-90D1-406D-A59F-83A48B0C839A}">
      <dgm:prSet phldrT="[Metin]"/>
      <dgm:spPr/>
      <dgm:t>
        <a:bodyPr/>
        <a:lstStyle/>
        <a:p>
          <a:r>
            <a:rPr lang="tr-TR" dirty="0"/>
            <a:t>Güvensizlik</a:t>
          </a:r>
        </a:p>
      </dgm:t>
    </dgm:pt>
    <dgm:pt modelId="{6A19978F-BD7E-4A77-AB9A-05ADC4732BCA}" type="parTrans" cxnId="{2939E718-9FF8-4E17-A9B9-81AB2E468C5B}">
      <dgm:prSet/>
      <dgm:spPr/>
      <dgm:t>
        <a:bodyPr/>
        <a:lstStyle/>
        <a:p>
          <a:endParaRPr lang="tr-TR"/>
        </a:p>
      </dgm:t>
    </dgm:pt>
    <dgm:pt modelId="{E043D10E-DE3F-4459-A441-5631CE2F9753}" type="sibTrans" cxnId="{2939E718-9FF8-4E17-A9B9-81AB2E468C5B}">
      <dgm:prSet/>
      <dgm:spPr/>
      <dgm:t>
        <a:bodyPr/>
        <a:lstStyle/>
        <a:p>
          <a:endParaRPr lang="tr-TR"/>
        </a:p>
      </dgm:t>
    </dgm:pt>
    <dgm:pt modelId="{E8ADCEFF-F901-4F86-8399-91D8E3636998}">
      <dgm:prSet phldrT="[Metin]"/>
      <dgm:spPr/>
      <dgm:t>
        <a:bodyPr/>
        <a:lstStyle/>
        <a:p>
          <a:r>
            <a:rPr lang="tr-TR" dirty="0"/>
            <a:t>Huzursuzluk</a:t>
          </a:r>
        </a:p>
      </dgm:t>
    </dgm:pt>
    <dgm:pt modelId="{22469178-E2A0-43FF-8621-16D37545AADE}" type="parTrans" cxnId="{3C0740D5-BCB6-45C2-959B-44E43F7DF762}">
      <dgm:prSet/>
      <dgm:spPr/>
      <dgm:t>
        <a:bodyPr/>
        <a:lstStyle/>
        <a:p>
          <a:endParaRPr lang="tr-TR"/>
        </a:p>
      </dgm:t>
    </dgm:pt>
    <dgm:pt modelId="{A5D5D357-8A92-46DA-8EA0-C35511E73A54}" type="sibTrans" cxnId="{3C0740D5-BCB6-45C2-959B-44E43F7DF762}">
      <dgm:prSet/>
      <dgm:spPr/>
      <dgm:t>
        <a:bodyPr/>
        <a:lstStyle/>
        <a:p>
          <a:endParaRPr lang="tr-TR"/>
        </a:p>
      </dgm:t>
    </dgm:pt>
    <dgm:pt modelId="{0928DE72-C1F0-4A49-8A8F-2720FF320C63}">
      <dgm:prSet phldrT="[Metin]"/>
      <dgm:spPr/>
      <dgm:t>
        <a:bodyPr/>
        <a:lstStyle/>
        <a:p>
          <a:r>
            <a:rPr lang="tr-TR" dirty="0"/>
            <a:t>Dayanışma ve</a:t>
          </a:r>
        </a:p>
      </dgm:t>
    </dgm:pt>
    <dgm:pt modelId="{0CF77556-A2BA-4117-85E8-040AE00A7273}" type="parTrans" cxnId="{2486AD71-7C78-4A2A-BAF8-8F329F1FB7D8}">
      <dgm:prSet/>
      <dgm:spPr/>
      <dgm:t>
        <a:bodyPr/>
        <a:lstStyle/>
        <a:p>
          <a:endParaRPr lang="tr-TR"/>
        </a:p>
      </dgm:t>
    </dgm:pt>
    <dgm:pt modelId="{ABE61A2F-DB31-4867-97E1-5B27106517F6}" type="sibTrans" cxnId="{2486AD71-7C78-4A2A-BAF8-8F329F1FB7D8}">
      <dgm:prSet/>
      <dgm:spPr/>
      <dgm:t>
        <a:bodyPr/>
        <a:lstStyle/>
        <a:p>
          <a:endParaRPr lang="tr-TR"/>
        </a:p>
      </dgm:t>
    </dgm:pt>
    <dgm:pt modelId="{A55FE07F-E319-42D9-B74D-64B600A5E706}">
      <dgm:prSet phldrT="[Metin]"/>
      <dgm:spPr/>
      <dgm:t>
        <a:bodyPr/>
        <a:lstStyle/>
        <a:p>
          <a:r>
            <a:rPr lang="tr-TR" dirty="0"/>
            <a:t>Paylaşma duygusunun zedelenmesi</a:t>
          </a:r>
        </a:p>
      </dgm:t>
    </dgm:pt>
    <dgm:pt modelId="{70CB4FC6-D605-4CBB-8A5C-5EE0AE2C3E0E}" type="parTrans" cxnId="{239AC079-EC78-4905-AF87-BE3262FCD202}">
      <dgm:prSet/>
      <dgm:spPr/>
      <dgm:t>
        <a:bodyPr/>
        <a:lstStyle/>
        <a:p>
          <a:endParaRPr lang="tr-TR"/>
        </a:p>
      </dgm:t>
    </dgm:pt>
    <dgm:pt modelId="{0345B8E7-412F-4EAA-B386-EEC20B9FE08D}" type="sibTrans" cxnId="{239AC079-EC78-4905-AF87-BE3262FCD202}">
      <dgm:prSet/>
      <dgm:spPr/>
      <dgm:t>
        <a:bodyPr/>
        <a:lstStyle/>
        <a:p>
          <a:endParaRPr lang="tr-TR"/>
        </a:p>
      </dgm:t>
    </dgm:pt>
    <dgm:pt modelId="{738EFCC2-536B-47A2-A730-039890260B70}" type="pres">
      <dgm:prSet presAssocID="{9FDBB190-C936-461C-A0A2-6D5187EF56A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CE4378-0D7C-48B6-9E2A-6979CB7E8AEB}" type="pres">
      <dgm:prSet presAssocID="{B9B9A412-6148-4772-9E2D-DBCAEBFF8A92}" presName="centerShape" presStyleLbl="node0" presStyleIdx="0" presStyleCnt="1" custScaleX="124915" custScaleY="107235"/>
      <dgm:spPr/>
    </dgm:pt>
    <dgm:pt modelId="{1E670FA4-68F4-4DB5-8DCE-444914001F12}" type="pres">
      <dgm:prSet presAssocID="{6A19978F-BD7E-4A77-AB9A-05ADC4732BCA}" presName="parTrans" presStyleLbl="sibTrans2D1" presStyleIdx="0" presStyleCnt="4"/>
      <dgm:spPr/>
    </dgm:pt>
    <dgm:pt modelId="{7E08ACFC-3844-46BF-B50D-4B3F9E4632C3}" type="pres">
      <dgm:prSet presAssocID="{6A19978F-BD7E-4A77-AB9A-05ADC4732BCA}" presName="connectorText" presStyleLbl="sibTrans2D1" presStyleIdx="0" presStyleCnt="4"/>
      <dgm:spPr/>
    </dgm:pt>
    <dgm:pt modelId="{298EB063-1065-4D6F-90CE-174FA3423B2A}" type="pres">
      <dgm:prSet presAssocID="{9B043AC9-90D1-406D-A59F-83A48B0C839A}" presName="node" presStyleLbl="node1" presStyleIdx="0" presStyleCnt="4" custScaleX="124915" custScaleY="107235">
        <dgm:presLayoutVars>
          <dgm:bulletEnabled val="1"/>
        </dgm:presLayoutVars>
      </dgm:prSet>
      <dgm:spPr/>
    </dgm:pt>
    <dgm:pt modelId="{873216BA-7E84-4210-9AC7-848B7166A2E5}" type="pres">
      <dgm:prSet presAssocID="{22469178-E2A0-43FF-8621-16D37545AADE}" presName="parTrans" presStyleLbl="sibTrans2D1" presStyleIdx="1" presStyleCnt="4"/>
      <dgm:spPr/>
    </dgm:pt>
    <dgm:pt modelId="{626D072B-C46E-48C4-B9B2-997444E775D2}" type="pres">
      <dgm:prSet presAssocID="{22469178-E2A0-43FF-8621-16D37545AADE}" presName="connectorText" presStyleLbl="sibTrans2D1" presStyleIdx="1" presStyleCnt="4"/>
      <dgm:spPr/>
    </dgm:pt>
    <dgm:pt modelId="{000B91A7-D7C1-4648-B963-418BA95B3B80}" type="pres">
      <dgm:prSet presAssocID="{E8ADCEFF-F901-4F86-8399-91D8E3636998}" presName="node" presStyleLbl="node1" presStyleIdx="1" presStyleCnt="4" custScaleX="124915" custScaleY="107235" custRadScaleRad="108359">
        <dgm:presLayoutVars>
          <dgm:bulletEnabled val="1"/>
        </dgm:presLayoutVars>
      </dgm:prSet>
      <dgm:spPr/>
    </dgm:pt>
    <dgm:pt modelId="{48BA3D3C-0595-457E-AE4C-0C0F2B5CC455}" type="pres">
      <dgm:prSet presAssocID="{0CF77556-A2BA-4117-85E8-040AE00A7273}" presName="parTrans" presStyleLbl="sibTrans2D1" presStyleIdx="2" presStyleCnt="4"/>
      <dgm:spPr/>
    </dgm:pt>
    <dgm:pt modelId="{BB63EF68-26A9-42A2-B303-0C4B2CA4DD7D}" type="pres">
      <dgm:prSet presAssocID="{0CF77556-A2BA-4117-85E8-040AE00A7273}" presName="connectorText" presStyleLbl="sibTrans2D1" presStyleIdx="2" presStyleCnt="4"/>
      <dgm:spPr/>
    </dgm:pt>
    <dgm:pt modelId="{1662D751-2368-4A85-AF92-5EB0EA1FC5B8}" type="pres">
      <dgm:prSet presAssocID="{0928DE72-C1F0-4A49-8A8F-2720FF320C63}" presName="node" presStyleLbl="node1" presStyleIdx="2" presStyleCnt="4" custScaleX="124915" custScaleY="107235">
        <dgm:presLayoutVars>
          <dgm:bulletEnabled val="1"/>
        </dgm:presLayoutVars>
      </dgm:prSet>
      <dgm:spPr/>
    </dgm:pt>
    <dgm:pt modelId="{D89D2FC5-81BC-46AE-9D2A-EDA510D970AC}" type="pres">
      <dgm:prSet presAssocID="{70CB4FC6-D605-4CBB-8A5C-5EE0AE2C3E0E}" presName="parTrans" presStyleLbl="sibTrans2D1" presStyleIdx="3" presStyleCnt="4"/>
      <dgm:spPr/>
    </dgm:pt>
    <dgm:pt modelId="{F1F183BA-58DE-4969-94B3-F5908795C957}" type="pres">
      <dgm:prSet presAssocID="{70CB4FC6-D605-4CBB-8A5C-5EE0AE2C3E0E}" presName="connectorText" presStyleLbl="sibTrans2D1" presStyleIdx="3" presStyleCnt="4"/>
      <dgm:spPr/>
    </dgm:pt>
    <dgm:pt modelId="{376399EB-6027-465D-AED3-1C00A925AAF2}" type="pres">
      <dgm:prSet presAssocID="{A55FE07F-E319-42D9-B74D-64B600A5E706}" presName="node" presStyleLbl="node1" presStyleIdx="3" presStyleCnt="4" custScaleX="124915" custScaleY="107235" custRadScaleRad="105572">
        <dgm:presLayoutVars>
          <dgm:bulletEnabled val="1"/>
        </dgm:presLayoutVars>
      </dgm:prSet>
      <dgm:spPr/>
    </dgm:pt>
  </dgm:ptLst>
  <dgm:cxnLst>
    <dgm:cxn modelId="{44F74017-D62B-4B94-B939-C0930607CE5B}" type="presOf" srcId="{22469178-E2A0-43FF-8621-16D37545AADE}" destId="{873216BA-7E84-4210-9AC7-848B7166A2E5}" srcOrd="0" destOrd="0" presId="urn:microsoft.com/office/officeart/2005/8/layout/radial5"/>
    <dgm:cxn modelId="{2939E718-9FF8-4E17-A9B9-81AB2E468C5B}" srcId="{B9B9A412-6148-4772-9E2D-DBCAEBFF8A92}" destId="{9B043AC9-90D1-406D-A59F-83A48B0C839A}" srcOrd="0" destOrd="0" parTransId="{6A19978F-BD7E-4A77-AB9A-05ADC4732BCA}" sibTransId="{E043D10E-DE3F-4459-A441-5631CE2F9753}"/>
    <dgm:cxn modelId="{072E8520-A9F9-46CC-9FD0-A8B00801BD83}" type="presOf" srcId="{70CB4FC6-D605-4CBB-8A5C-5EE0AE2C3E0E}" destId="{D89D2FC5-81BC-46AE-9D2A-EDA510D970AC}" srcOrd="0" destOrd="0" presId="urn:microsoft.com/office/officeart/2005/8/layout/radial5"/>
    <dgm:cxn modelId="{6FF3C928-DDD7-4AD8-9F61-6C04C7EF7BF5}" type="presOf" srcId="{A55FE07F-E319-42D9-B74D-64B600A5E706}" destId="{376399EB-6027-465D-AED3-1C00A925AAF2}" srcOrd="0" destOrd="0" presId="urn:microsoft.com/office/officeart/2005/8/layout/radial5"/>
    <dgm:cxn modelId="{950F5233-D1D4-4A49-A74D-B23F25C41E87}" type="presOf" srcId="{0928DE72-C1F0-4A49-8A8F-2720FF320C63}" destId="{1662D751-2368-4A85-AF92-5EB0EA1FC5B8}" srcOrd="0" destOrd="0" presId="urn:microsoft.com/office/officeart/2005/8/layout/radial5"/>
    <dgm:cxn modelId="{78272F66-8DDA-499F-8B02-86FFD3FFDE40}" srcId="{9FDBB190-C936-461C-A0A2-6D5187EF56A5}" destId="{B9B9A412-6148-4772-9E2D-DBCAEBFF8A92}" srcOrd="0" destOrd="0" parTransId="{4F4C7A00-0B3E-462B-B2EB-241AFA482671}" sibTransId="{18692245-BA04-40D2-BDCC-4D90C3E206C7}"/>
    <dgm:cxn modelId="{6C0E9067-A2CA-4AE9-A0C7-0B5A71E8B3C7}" type="presOf" srcId="{9B043AC9-90D1-406D-A59F-83A48B0C839A}" destId="{298EB063-1065-4D6F-90CE-174FA3423B2A}" srcOrd="0" destOrd="0" presId="urn:microsoft.com/office/officeart/2005/8/layout/radial5"/>
    <dgm:cxn modelId="{2486AD71-7C78-4A2A-BAF8-8F329F1FB7D8}" srcId="{B9B9A412-6148-4772-9E2D-DBCAEBFF8A92}" destId="{0928DE72-C1F0-4A49-8A8F-2720FF320C63}" srcOrd="2" destOrd="0" parTransId="{0CF77556-A2BA-4117-85E8-040AE00A7273}" sibTransId="{ABE61A2F-DB31-4867-97E1-5B27106517F6}"/>
    <dgm:cxn modelId="{FF5DC054-6744-415D-A9A0-8BD222F674FF}" type="presOf" srcId="{0CF77556-A2BA-4117-85E8-040AE00A7273}" destId="{BB63EF68-26A9-42A2-B303-0C4B2CA4DD7D}" srcOrd="1" destOrd="0" presId="urn:microsoft.com/office/officeart/2005/8/layout/radial5"/>
    <dgm:cxn modelId="{EEC59058-B8D0-47DE-BACB-54D602637D19}" type="presOf" srcId="{6A19978F-BD7E-4A77-AB9A-05ADC4732BCA}" destId="{7E08ACFC-3844-46BF-B50D-4B3F9E4632C3}" srcOrd="1" destOrd="0" presId="urn:microsoft.com/office/officeart/2005/8/layout/radial5"/>
    <dgm:cxn modelId="{239AC079-EC78-4905-AF87-BE3262FCD202}" srcId="{B9B9A412-6148-4772-9E2D-DBCAEBFF8A92}" destId="{A55FE07F-E319-42D9-B74D-64B600A5E706}" srcOrd="3" destOrd="0" parTransId="{70CB4FC6-D605-4CBB-8A5C-5EE0AE2C3E0E}" sibTransId="{0345B8E7-412F-4EAA-B386-EEC20B9FE08D}"/>
    <dgm:cxn modelId="{6E5C0096-B378-4DE7-8298-1AAF4B5C80DE}" type="presOf" srcId="{9FDBB190-C936-461C-A0A2-6D5187EF56A5}" destId="{738EFCC2-536B-47A2-A730-039890260B70}" srcOrd="0" destOrd="0" presId="urn:microsoft.com/office/officeart/2005/8/layout/radial5"/>
    <dgm:cxn modelId="{7CA77699-F1E1-4D1C-BD9B-780C343FB837}" type="presOf" srcId="{B9B9A412-6148-4772-9E2D-DBCAEBFF8A92}" destId="{EFCE4378-0D7C-48B6-9E2A-6979CB7E8AEB}" srcOrd="0" destOrd="0" presId="urn:microsoft.com/office/officeart/2005/8/layout/radial5"/>
    <dgm:cxn modelId="{8F71F49C-8938-4453-A6A5-C1140D725BDA}" type="presOf" srcId="{6A19978F-BD7E-4A77-AB9A-05ADC4732BCA}" destId="{1E670FA4-68F4-4DB5-8DCE-444914001F12}" srcOrd="0" destOrd="0" presId="urn:microsoft.com/office/officeart/2005/8/layout/radial5"/>
    <dgm:cxn modelId="{7C83D39F-E269-4ED2-B53E-D1113F75E130}" type="presOf" srcId="{22469178-E2A0-43FF-8621-16D37545AADE}" destId="{626D072B-C46E-48C4-B9B2-997444E775D2}" srcOrd="1" destOrd="0" presId="urn:microsoft.com/office/officeart/2005/8/layout/radial5"/>
    <dgm:cxn modelId="{0FEBCDBF-7170-4964-BD7B-5F8E1AD3C9E0}" type="presOf" srcId="{0CF77556-A2BA-4117-85E8-040AE00A7273}" destId="{48BA3D3C-0595-457E-AE4C-0C0F2B5CC455}" srcOrd="0" destOrd="0" presId="urn:microsoft.com/office/officeart/2005/8/layout/radial5"/>
    <dgm:cxn modelId="{3C0740D5-BCB6-45C2-959B-44E43F7DF762}" srcId="{B9B9A412-6148-4772-9E2D-DBCAEBFF8A92}" destId="{E8ADCEFF-F901-4F86-8399-91D8E3636998}" srcOrd="1" destOrd="0" parTransId="{22469178-E2A0-43FF-8621-16D37545AADE}" sibTransId="{A5D5D357-8A92-46DA-8EA0-C35511E73A54}"/>
    <dgm:cxn modelId="{F270C4E4-757D-4793-8749-29437A8AD7E6}" type="presOf" srcId="{E8ADCEFF-F901-4F86-8399-91D8E3636998}" destId="{000B91A7-D7C1-4648-B963-418BA95B3B80}" srcOrd="0" destOrd="0" presId="urn:microsoft.com/office/officeart/2005/8/layout/radial5"/>
    <dgm:cxn modelId="{1D088DFD-0DEE-4001-A750-8AA4C99D66CE}" type="presOf" srcId="{70CB4FC6-D605-4CBB-8A5C-5EE0AE2C3E0E}" destId="{F1F183BA-58DE-4969-94B3-F5908795C957}" srcOrd="1" destOrd="0" presId="urn:microsoft.com/office/officeart/2005/8/layout/radial5"/>
    <dgm:cxn modelId="{24F97FAD-6A54-4D5A-BEC8-230A4DC9CC05}" type="presParOf" srcId="{738EFCC2-536B-47A2-A730-039890260B70}" destId="{EFCE4378-0D7C-48B6-9E2A-6979CB7E8AEB}" srcOrd="0" destOrd="0" presId="urn:microsoft.com/office/officeart/2005/8/layout/radial5"/>
    <dgm:cxn modelId="{007FCD72-EA1E-4869-AED8-A3A2C61EA51A}" type="presParOf" srcId="{738EFCC2-536B-47A2-A730-039890260B70}" destId="{1E670FA4-68F4-4DB5-8DCE-444914001F12}" srcOrd="1" destOrd="0" presId="urn:microsoft.com/office/officeart/2005/8/layout/radial5"/>
    <dgm:cxn modelId="{60323BA3-2908-4034-B3FE-63E4123B24F3}" type="presParOf" srcId="{1E670FA4-68F4-4DB5-8DCE-444914001F12}" destId="{7E08ACFC-3844-46BF-B50D-4B3F9E4632C3}" srcOrd="0" destOrd="0" presId="urn:microsoft.com/office/officeart/2005/8/layout/radial5"/>
    <dgm:cxn modelId="{F64B2144-C265-4DA1-AA7E-502F361C8A99}" type="presParOf" srcId="{738EFCC2-536B-47A2-A730-039890260B70}" destId="{298EB063-1065-4D6F-90CE-174FA3423B2A}" srcOrd="2" destOrd="0" presId="urn:microsoft.com/office/officeart/2005/8/layout/radial5"/>
    <dgm:cxn modelId="{0B1A9E55-57B7-43B2-850E-E2E42203D6C7}" type="presParOf" srcId="{738EFCC2-536B-47A2-A730-039890260B70}" destId="{873216BA-7E84-4210-9AC7-848B7166A2E5}" srcOrd="3" destOrd="0" presId="urn:microsoft.com/office/officeart/2005/8/layout/radial5"/>
    <dgm:cxn modelId="{529C64C1-D660-4CE9-B4FB-D3265E44952A}" type="presParOf" srcId="{873216BA-7E84-4210-9AC7-848B7166A2E5}" destId="{626D072B-C46E-48C4-B9B2-997444E775D2}" srcOrd="0" destOrd="0" presId="urn:microsoft.com/office/officeart/2005/8/layout/radial5"/>
    <dgm:cxn modelId="{36F00D5F-6974-4214-80B1-4B5A09BA0532}" type="presParOf" srcId="{738EFCC2-536B-47A2-A730-039890260B70}" destId="{000B91A7-D7C1-4648-B963-418BA95B3B80}" srcOrd="4" destOrd="0" presId="urn:microsoft.com/office/officeart/2005/8/layout/radial5"/>
    <dgm:cxn modelId="{313C3B5E-F86D-40E0-986E-AA20D84EB1EA}" type="presParOf" srcId="{738EFCC2-536B-47A2-A730-039890260B70}" destId="{48BA3D3C-0595-457E-AE4C-0C0F2B5CC455}" srcOrd="5" destOrd="0" presId="urn:microsoft.com/office/officeart/2005/8/layout/radial5"/>
    <dgm:cxn modelId="{14C452A3-5D9E-485F-8F35-A5913427E155}" type="presParOf" srcId="{48BA3D3C-0595-457E-AE4C-0C0F2B5CC455}" destId="{BB63EF68-26A9-42A2-B303-0C4B2CA4DD7D}" srcOrd="0" destOrd="0" presId="urn:microsoft.com/office/officeart/2005/8/layout/radial5"/>
    <dgm:cxn modelId="{B8AEA5C7-43C5-45C9-A0A6-4BE134204B1E}" type="presParOf" srcId="{738EFCC2-536B-47A2-A730-039890260B70}" destId="{1662D751-2368-4A85-AF92-5EB0EA1FC5B8}" srcOrd="6" destOrd="0" presId="urn:microsoft.com/office/officeart/2005/8/layout/radial5"/>
    <dgm:cxn modelId="{C3BC3CC2-E320-4921-8735-0532852B1D2C}" type="presParOf" srcId="{738EFCC2-536B-47A2-A730-039890260B70}" destId="{D89D2FC5-81BC-46AE-9D2A-EDA510D970AC}" srcOrd="7" destOrd="0" presId="urn:microsoft.com/office/officeart/2005/8/layout/radial5"/>
    <dgm:cxn modelId="{5EBB4082-FE8A-4D60-BB16-E93052EBADAB}" type="presParOf" srcId="{D89D2FC5-81BC-46AE-9D2A-EDA510D970AC}" destId="{F1F183BA-58DE-4969-94B3-F5908795C957}" srcOrd="0" destOrd="0" presId="urn:microsoft.com/office/officeart/2005/8/layout/radial5"/>
    <dgm:cxn modelId="{E6883FC0-170B-43B0-9B43-D8E9C236FAA4}" type="presParOf" srcId="{738EFCC2-536B-47A2-A730-039890260B70}" destId="{376399EB-6027-465D-AED3-1C00A925AAF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0A9E22-EBCE-4159-AE6A-307B687E7E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90C9270-71A4-4512-8E29-F098C2DCE68F}">
      <dgm:prSet phldrT="[Metin]"/>
      <dgm:spPr/>
      <dgm:t>
        <a:bodyPr/>
        <a:lstStyle/>
        <a:p>
          <a:r>
            <a:rPr lang="tr-TR" dirty="0"/>
            <a:t>Zan, Şüphe, tereddüt, sanma, sanı</a:t>
          </a:r>
        </a:p>
      </dgm:t>
    </dgm:pt>
    <dgm:pt modelId="{0E3BCF60-9A41-4DE6-8B15-78C184DC7F3A}" type="parTrans" cxnId="{BF428BAF-62B8-46F3-BC36-1B692462B7A0}">
      <dgm:prSet/>
      <dgm:spPr/>
      <dgm:t>
        <a:bodyPr/>
        <a:lstStyle/>
        <a:p>
          <a:endParaRPr lang="tr-TR"/>
        </a:p>
      </dgm:t>
    </dgm:pt>
    <dgm:pt modelId="{7D0B774A-B01C-4449-B611-30DEFE4006B8}" type="sibTrans" cxnId="{BF428BAF-62B8-46F3-BC36-1B692462B7A0}">
      <dgm:prSet/>
      <dgm:spPr/>
      <dgm:t>
        <a:bodyPr/>
        <a:lstStyle/>
        <a:p>
          <a:endParaRPr lang="tr-TR"/>
        </a:p>
      </dgm:t>
    </dgm:pt>
    <dgm:pt modelId="{582B2F0C-F559-431F-BE43-803B4010E08D}">
      <dgm:prSet phldrT="[Metin]"/>
      <dgm:spPr/>
      <dgm:t>
        <a:bodyPr/>
        <a:lstStyle/>
        <a:p>
          <a:r>
            <a:rPr lang="tr-TR" dirty="0"/>
            <a:t>Suizan, herhangi bir kimse hakkında doğru bilgi ve delile dayanmaksızın olumsuz, kötü tahmin ve görüşlerde bulunmak</a:t>
          </a:r>
        </a:p>
      </dgm:t>
    </dgm:pt>
    <dgm:pt modelId="{F36D449A-8E55-46FA-A656-EE442E53B0EF}" type="parTrans" cxnId="{488F816D-CBAC-4D7E-A362-65AE79182267}">
      <dgm:prSet/>
      <dgm:spPr/>
      <dgm:t>
        <a:bodyPr/>
        <a:lstStyle/>
        <a:p>
          <a:endParaRPr lang="tr-TR"/>
        </a:p>
      </dgm:t>
    </dgm:pt>
    <dgm:pt modelId="{D2E11C17-2140-4820-B281-948BD8E379BC}" type="sibTrans" cxnId="{488F816D-CBAC-4D7E-A362-65AE79182267}">
      <dgm:prSet/>
      <dgm:spPr/>
      <dgm:t>
        <a:bodyPr/>
        <a:lstStyle/>
        <a:p>
          <a:endParaRPr lang="tr-TR"/>
        </a:p>
      </dgm:t>
    </dgm:pt>
    <dgm:pt modelId="{7E5D6A11-A6A8-4462-85CF-D6202BB29A10}">
      <dgm:prSet phldrT="[Metin]"/>
      <dgm:spPr/>
      <dgm:t>
        <a:bodyPr/>
        <a:lstStyle/>
        <a:p>
          <a:r>
            <a:rPr lang="tr-TR" dirty="0"/>
            <a:t>Suizan</a:t>
          </a:r>
        </a:p>
      </dgm:t>
    </dgm:pt>
    <dgm:pt modelId="{CB243439-529F-4C73-9EDE-2EBC2761AC14}" type="sibTrans" cxnId="{2DAB2CCD-CC86-4C9F-A1CB-0A60C1E518F5}">
      <dgm:prSet/>
      <dgm:spPr/>
      <dgm:t>
        <a:bodyPr/>
        <a:lstStyle/>
        <a:p>
          <a:endParaRPr lang="tr-TR"/>
        </a:p>
      </dgm:t>
    </dgm:pt>
    <dgm:pt modelId="{431E1221-2447-4F08-9AF8-8ACB02CB73AB}" type="parTrans" cxnId="{2DAB2CCD-CC86-4C9F-A1CB-0A60C1E518F5}">
      <dgm:prSet/>
      <dgm:spPr/>
      <dgm:t>
        <a:bodyPr/>
        <a:lstStyle/>
        <a:p>
          <a:endParaRPr lang="tr-TR"/>
        </a:p>
      </dgm:t>
    </dgm:pt>
    <dgm:pt modelId="{1776EADB-C584-4376-A66D-CDDEB8AD11F3}">
      <dgm:prSet/>
      <dgm:spPr/>
      <dgm:t>
        <a:bodyPr/>
        <a:lstStyle/>
        <a:p>
          <a:r>
            <a:rPr lang="tr-TR" dirty="0"/>
            <a:t>Zan, doğruluğu ya da yanlışlığı kesin olarak kanıtlanmayan şey</a:t>
          </a:r>
        </a:p>
      </dgm:t>
    </dgm:pt>
    <dgm:pt modelId="{FA53F781-259A-415C-9DC1-13BECDDCB03F}" type="parTrans" cxnId="{5FD0D4B1-9105-40EB-9420-14209D2172A2}">
      <dgm:prSet/>
      <dgm:spPr/>
      <dgm:t>
        <a:bodyPr/>
        <a:lstStyle/>
        <a:p>
          <a:endParaRPr lang="tr-TR"/>
        </a:p>
      </dgm:t>
    </dgm:pt>
    <dgm:pt modelId="{07D538E5-E00F-4363-8188-6C08D2B5B92C}" type="sibTrans" cxnId="{5FD0D4B1-9105-40EB-9420-14209D2172A2}">
      <dgm:prSet/>
      <dgm:spPr/>
      <dgm:t>
        <a:bodyPr/>
        <a:lstStyle/>
        <a:p>
          <a:endParaRPr lang="tr-TR"/>
        </a:p>
      </dgm:t>
    </dgm:pt>
    <dgm:pt modelId="{02EB54F6-052F-40B6-9F74-42A0235D2DAC}" type="pres">
      <dgm:prSet presAssocID="{230A9E22-EBCE-4159-AE6A-307B687E7E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F62F59-2612-4FD5-8859-60346B91F8BC}" type="pres">
      <dgm:prSet presAssocID="{7E5D6A11-A6A8-4462-85CF-D6202BB29A10}" presName="root" presStyleCnt="0"/>
      <dgm:spPr/>
    </dgm:pt>
    <dgm:pt modelId="{61457326-AA05-41A7-ACEB-B032381781E2}" type="pres">
      <dgm:prSet presAssocID="{7E5D6A11-A6A8-4462-85CF-D6202BB29A10}" presName="rootComposite" presStyleCnt="0"/>
      <dgm:spPr/>
    </dgm:pt>
    <dgm:pt modelId="{C20C61FD-CE3C-4F18-B1E5-DEA8E15B8BF7}" type="pres">
      <dgm:prSet presAssocID="{7E5D6A11-A6A8-4462-85CF-D6202BB29A10}" presName="rootText" presStyleLbl="node1" presStyleIdx="0" presStyleCnt="1"/>
      <dgm:spPr/>
    </dgm:pt>
    <dgm:pt modelId="{D37F2E66-4937-43C7-9E1D-18F7A63191FD}" type="pres">
      <dgm:prSet presAssocID="{7E5D6A11-A6A8-4462-85CF-D6202BB29A10}" presName="rootConnector" presStyleLbl="node1" presStyleIdx="0" presStyleCnt="1"/>
      <dgm:spPr/>
    </dgm:pt>
    <dgm:pt modelId="{ABECEAB3-F620-4613-8148-2CA87382555C}" type="pres">
      <dgm:prSet presAssocID="{7E5D6A11-A6A8-4462-85CF-D6202BB29A10}" presName="childShape" presStyleCnt="0"/>
      <dgm:spPr/>
    </dgm:pt>
    <dgm:pt modelId="{F39E3C6E-2695-47A2-9BD4-85C929E9EB8C}" type="pres">
      <dgm:prSet presAssocID="{0E3BCF60-9A41-4DE6-8B15-78C184DC7F3A}" presName="Name13" presStyleLbl="parChTrans1D2" presStyleIdx="0" presStyleCnt="3"/>
      <dgm:spPr/>
    </dgm:pt>
    <dgm:pt modelId="{3DA43518-91E2-47E6-AFEB-D0CCC7BF1370}" type="pres">
      <dgm:prSet presAssocID="{C90C9270-71A4-4512-8E29-F098C2DCE68F}" presName="childText" presStyleLbl="bgAcc1" presStyleIdx="0" presStyleCnt="3" custScaleX="349370">
        <dgm:presLayoutVars>
          <dgm:bulletEnabled val="1"/>
        </dgm:presLayoutVars>
      </dgm:prSet>
      <dgm:spPr/>
    </dgm:pt>
    <dgm:pt modelId="{3CCB3E71-C926-43F5-ACC6-D0571E4E175D}" type="pres">
      <dgm:prSet presAssocID="{FA53F781-259A-415C-9DC1-13BECDDCB03F}" presName="Name13" presStyleLbl="parChTrans1D2" presStyleIdx="1" presStyleCnt="3"/>
      <dgm:spPr/>
    </dgm:pt>
    <dgm:pt modelId="{D44C8604-83DD-47EA-9B6E-D566F4689174}" type="pres">
      <dgm:prSet presAssocID="{1776EADB-C584-4376-A66D-CDDEB8AD11F3}" presName="childText" presStyleLbl="bgAcc1" presStyleIdx="1" presStyleCnt="3" custScaleX="350472">
        <dgm:presLayoutVars>
          <dgm:bulletEnabled val="1"/>
        </dgm:presLayoutVars>
      </dgm:prSet>
      <dgm:spPr/>
    </dgm:pt>
    <dgm:pt modelId="{6398C25A-590A-4962-A6FC-BD2E8AA78856}" type="pres">
      <dgm:prSet presAssocID="{F36D449A-8E55-46FA-A656-EE442E53B0EF}" presName="Name13" presStyleLbl="parChTrans1D2" presStyleIdx="2" presStyleCnt="3"/>
      <dgm:spPr/>
    </dgm:pt>
    <dgm:pt modelId="{1D82805B-BC0C-462D-B598-FBA179CE2E4F}" type="pres">
      <dgm:prSet presAssocID="{582B2F0C-F559-431F-BE43-803B4010E08D}" presName="childText" presStyleLbl="bgAcc1" presStyleIdx="2" presStyleCnt="3" custScaleX="349370">
        <dgm:presLayoutVars>
          <dgm:bulletEnabled val="1"/>
        </dgm:presLayoutVars>
      </dgm:prSet>
      <dgm:spPr/>
    </dgm:pt>
  </dgm:ptLst>
  <dgm:cxnLst>
    <dgm:cxn modelId="{08700A2D-20C0-4A29-8EB7-617BD215622F}" type="presOf" srcId="{7E5D6A11-A6A8-4462-85CF-D6202BB29A10}" destId="{D37F2E66-4937-43C7-9E1D-18F7A63191FD}" srcOrd="1" destOrd="0" presId="urn:microsoft.com/office/officeart/2005/8/layout/hierarchy3"/>
    <dgm:cxn modelId="{F5D1913B-629B-431D-8BF8-260A2664A4C7}" type="presOf" srcId="{1776EADB-C584-4376-A66D-CDDEB8AD11F3}" destId="{D44C8604-83DD-47EA-9B6E-D566F4689174}" srcOrd="0" destOrd="0" presId="urn:microsoft.com/office/officeart/2005/8/layout/hierarchy3"/>
    <dgm:cxn modelId="{BDF0E84C-2BC0-4F3F-B557-2A5C9CC9E4A3}" type="presOf" srcId="{0E3BCF60-9A41-4DE6-8B15-78C184DC7F3A}" destId="{F39E3C6E-2695-47A2-9BD4-85C929E9EB8C}" srcOrd="0" destOrd="0" presId="urn:microsoft.com/office/officeart/2005/8/layout/hierarchy3"/>
    <dgm:cxn modelId="{488F816D-CBAC-4D7E-A362-65AE79182267}" srcId="{7E5D6A11-A6A8-4462-85CF-D6202BB29A10}" destId="{582B2F0C-F559-431F-BE43-803B4010E08D}" srcOrd="2" destOrd="0" parTransId="{F36D449A-8E55-46FA-A656-EE442E53B0EF}" sibTransId="{D2E11C17-2140-4820-B281-948BD8E379BC}"/>
    <dgm:cxn modelId="{191ED255-2755-40A3-B9FF-89037C84EA82}" type="presOf" srcId="{FA53F781-259A-415C-9DC1-13BECDDCB03F}" destId="{3CCB3E71-C926-43F5-ACC6-D0571E4E175D}" srcOrd="0" destOrd="0" presId="urn:microsoft.com/office/officeart/2005/8/layout/hierarchy3"/>
    <dgm:cxn modelId="{43FFA68B-1F20-4581-8D26-418DACDBB5AD}" type="presOf" srcId="{F36D449A-8E55-46FA-A656-EE442E53B0EF}" destId="{6398C25A-590A-4962-A6FC-BD2E8AA78856}" srcOrd="0" destOrd="0" presId="urn:microsoft.com/office/officeart/2005/8/layout/hierarchy3"/>
    <dgm:cxn modelId="{FC4AAA94-ED70-4C87-8903-737CF07F862E}" type="presOf" srcId="{C90C9270-71A4-4512-8E29-F098C2DCE68F}" destId="{3DA43518-91E2-47E6-AFEB-D0CCC7BF1370}" srcOrd="0" destOrd="0" presId="urn:microsoft.com/office/officeart/2005/8/layout/hierarchy3"/>
    <dgm:cxn modelId="{BF428BAF-62B8-46F3-BC36-1B692462B7A0}" srcId="{7E5D6A11-A6A8-4462-85CF-D6202BB29A10}" destId="{C90C9270-71A4-4512-8E29-F098C2DCE68F}" srcOrd="0" destOrd="0" parTransId="{0E3BCF60-9A41-4DE6-8B15-78C184DC7F3A}" sibTransId="{7D0B774A-B01C-4449-B611-30DEFE4006B8}"/>
    <dgm:cxn modelId="{5FD0D4B1-9105-40EB-9420-14209D2172A2}" srcId="{7E5D6A11-A6A8-4462-85CF-D6202BB29A10}" destId="{1776EADB-C584-4376-A66D-CDDEB8AD11F3}" srcOrd="1" destOrd="0" parTransId="{FA53F781-259A-415C-9DC1-13BECDDCB03F}" sibTransId="{07D538E5-E00F-4363-8188-6C08D2B5B92C}"/>
    <dgm:cxn modelId="{5104EBB6-E6CE-4A3D-9D5A-EC1E6335E608}" type="presOf" srcId="{582B2F0C-F559-431F-BE43-803B4010E08D}" destId="{1D82805B-BC0C-462D-B598-FBA179CE2E4F}" srcOrd="0" destOrd="0" presId="urn:microsoft.com/office/officeart/2005/8/layout/hierarchy3"/>
    <dgm:cxn modelId="{A36CD3BA-0DA9-4489-9532-AA7004FC749D}" type="presOf" srcId="{7E5D6A11-A6A8-4462-85CF-D6202BB29A10}" destId="{C20C61FD-CE3C-4F18-B1E5-DEA8E15B8BF7}" srcOrd="0" destOrd="0" presId="urn:microsoft.com/office/officeart/2005/8/layout/hierarchy3"/>
    <dgm:cxn modelId="{2DAB2CCD-CC86-4C9F-A1CB-0A60C1E518F5}" srcId="{230A9E22-EBCE-4159-AE6A-307B687E7E16}" destId="{7E5D6A11-A6A8-4462-85CF-D6202BB29A10}" srcOrd="0" destOrd="0" parTransId="{431E1221-2447-4F08-9AF8-8ACB02CB73AB}" sibTransId="{CB243439-529F-4C73-9EDE-2EBC2761AC14}"/>
    <dgm:cxn modelId="{E5E4EBDA-1511-403E-985D-40879FBF9981}" type="presOf" srcId="{230A9E22-EBCE-4159-AE6A-307B687E7E16}" destId="{02EB54F6-052F-40B6-9F74-42A0235D2DAC}" srcOrd="0" destOrd="0" presId="urn:microsoft.com/office/officeart/2005/8/layout/hierarchy3"/>
    <dgm:cxn modelId="{AAF37059-B632-42D8-9B19-C62A301AA2B7}" type="presParOf" srcId="{02EB54F6-052F-40B6-9F74-42A0235D2DAC}" destId="{54F62F59-2612-4FD5-8859-60346B91F8BC}" srcOrd="0" destOrd="0" presId="urn:microsoft.com/office/officeart/2005/8/layout/hierarchy3"/>
    <dgm:cxn modelId="{94267D86-4F85-4150-AF05-BAB8861C36E9}" type="presParOf" srcId="{54F62F59-2612-4FD5-8859-60346B91F8BC}" destId="{61457326-AA05-41A7-ACEB-B032381781E2}" srcOrd="0" destOrd="0" presId="urn:microsoft.com/office/officeart/2005/8/layout/hierarchy3"/>
    <dgm:cxn modelId="{9FAC034D-A199-44DA-9550-355EA5BF7A10}" type="presParOf" srcId="{61457326-AA05-41A7-ACEB-B032381781E2}" destId="{C20C61FD-CE3C-4F18-B1E5-DEA8E15B8BF7}" srcOrd="0" destOrd="0" presId="urn:microsoft.com/office/officeart/2005/8/layout/hierarchy3"/>
    <dgm:cxn modelId="{8B824693-ABB2-448D-A250-1CA560E4933E}" type="presParOf" srcId="{61457326-AA05-41A7-ACEB-B032381781E2}" destId="{D37F2E66-4937-43C7-9E1D-18F7A63191FD}" srcOrd="1" destOrd="0" presId="urn:microsoft.com/office/officeart/2005/8/layout/hierarchy3"/>
    <dgm:cxn modelId="{41F841B5-AAF2-4FFA-8D2E-B781D078320D}" type="presParOf" srcId="{54F62F59-2612-4FD5-8859-60346B91F8BC}" destId="{ABECEAB3-F620-4613-8148-2CA87382555C}" srcOrd="1" destOrd="0" presId="urn:microsoft.com/office/officeart/2005/8/layout/hierarchy3"/>
    <dgm:cxn modelId="{DAFE134D-DF65-40B6-A650-886747D2C323}" type="presParOf" srcId="{ABECEAB3-F620-4613-8148-2CA87382555C}" destId="{F39E3C6E-2695-47A2-9BD4-85C929E9EB8C}" srcOrd="0" destOrd="0" presId="urn:microsoft.com/office/officeart/2005/8/layout/hierarchy3"/>
    <dgm:cxn modelId="{CAD942CC-81EA-41AC-918A-94283EF73AA1}" type="presParOf" srcId="{ABECEAB3-F620-4613-8148-2CA87382555C}" destId="{3DA43518-91E2-47E6-AFEB-D0CCC7BF1370}" srcOrd="1" destOrd="0" presId="urn:microsoft.com/office/officeart/2005/8/layout/hierarchy3"/>
    <dgm:cxn modelId="{B135BAFC-40F9-4232-AD18-5106982731D5}" type="presParOf" srcId="{ABECEAB3-F620-4613-8148-2CA87382555C}" destId="{3CCB3E71-C926-43F5-ACC6-D0571E4E175D}" srcOrd="2" destOrd="0" presId="urn:microsoft.com/office/officeart/2005/8/layout/hierarchy3"/>
    <dgm:cxn modelId="{42B7A257-A27B-4E08-A95B-F6ABA6FF1D60}" type="presParOf" srcId="{ABECEAB3-F620-4613-8148-2CA87382555C}" destId="{D44C8604-83DD-47EA-9B6E-D566F4689174}" srcOrd="3" destOrd="0" presId="urn:microsoft.com/office/officeart/2005/8/layout/hierarchy3"/>
    <dgm:cxn modelId="{4C590B32-4397-41C4-95F7-40E23FCF2D68}" type="presParOf" srcId="{ABECEAB3-F620-4613-8148-2CA87382555C}" destId="{6398C25A-590A-4962-A6FC-BD2E8AA78856}" srcOrd="4" destOrd="0" presId="urn:microsoft.com/office/officeart/2005/8/layout/hierarchy3"/>
    <dgm:cxn modelId="{A11E40DD-1509-47D6-A5F4-7398ED033A12}" type="presParOf" srcId="{ABECEAB3-F620-4613-8148-2CA87382555C}" destId="{1D82805B-BC0C-462D-B598-FBA179CE2E4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C61FD-CE3C-4F18-B1E5-DEA8E15B8BF7}">
      <dsp:nvSpPr>
        <dsp:cNvPr id="0" name=""/>
        <dsp:cNvSpPr/>
      </dsp:nvSpPr>
      <dsp:spPr>
        <a:xfrm>
          <a:off x="463166" y="2951"/>
          <a:ext cx="3093007" cy="15465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HASET</a:t>
          </a:r>
        </a:p>
      </dsp:txBody>
      <dsp:txXfrm>
        <a:off x="508462" y="48247"/>
        <a:ext cx="3002415" cy="1455911"/>
      </dsp:txXfrm>
    </dsp:sp>
    <dsp:sp modelId="{F39E3C6E-2695-47A2-9BD4-85C929E9EB8C}">
      <dsp:nvSpPr>
        <dsp:cNvPr id="0" name=""/>
        <dsp:cNvSpPr/>
      </dsp:nvSpPr>
      <dsp:spPr>
        <a:xfrm>
          <a:off x="772466" y="1549455"/>
          <a:ext cx="309300" cy="1159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877"/>
              </a:lnTo>
              <a:lnTo>
                <a:pt x="309300" y="115987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43518-91E2-47E6-AFEB-D0CCC7BF1370}">
      <dsp:nvSpPr>
        <dsp:cNvPr id="0" name=""/>
        <dsp:cNvSpPr/>
      </dsp:nvSpPr>
      <dsp:spPr>
        <a:xfrm>
          <a:off x="1081767" y="1936081"/>
          <a:ext cx="2474406" cy="1546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Kıskaçlık</a:t>
          </a:r>
        </a:p>
      </dsp:txBody>
      <dsp:txXfrm>
        <a:off x="1127063" y="1981377"/>
        <a:ext cx="2383814" cy="1455911"/>
      </dsp:txXfrm>
    </dsp:sp>
    <dsp:sp modelId="{6398C25A-590A-4962-A6FC-BD2E8AA78856}">
      <dsp:nvSpPr>
        <dsp:cNvPr id="0" name=""/>
        <dsp:cNvSpPr/>
      </dsp:nvSpPr>
      <dsp:spPr>
        <a:xfrm>
          <a:off x="772466" y="1549455"/>
          <a:ext cx="309300" cy="3093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3007"/>
              </a:lnTo>
              <a:lnTo>
                <a:pt x="309300" y="309300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2805B-BC0C-462D-B598-FBA179CE2E4F}">
      <dsp:nvSpPr>
        <dsp:cNvPr id="0" name=""/>
        <dsp:cNvSpPr/>
      </dsp:nvSpPr>
      <dsp:spPr>
        <a:xfrm>
          <a:off x="1081767" y="3869211"/>
          <a:ext cx="2474406" cy="1546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Çekememezlik</a:t>
          </a:r>
        </a:p>
      </dsp:txBody>
      <dsp:txXfrm>
        <a:off x="1127063" y="3914507"/>
        <a:ext cx="2383814" cy="1455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02004-F4C0-402E-860E-48B30EF39E56}">
      <dsp:nvSpPr>
        <dsp:cNvPr id="0" name=""/>
        <dsp:cNvSpPr/>
      </dsp:nvSpPr>
      <dsp:spPr>
        <a:xfrm>
          <a:off x="5028796" y="2400300"/>
          <a:ext cx="2057400" cy="2057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 dirty="0"/>
            <a:t>Hasedin nedenleri</a:t>
          </a:r>
        </a:p>
      </dsp:txBody>
      <dsp:txXfrm>
        <a:off x="5129230" y="2500734"/>
        <a:ext cx="1856532" cy="1856532"/>
      </dsp:txXfrm>
    </dsp:sp>
    <dsp:sp modelId="{ABAB83B7-4F37-49AE-BBAA-69DBC169B262}">
      <dsp:nvSpPr>
        <dsp:cNvPr id="0" name=""/>
        <dsp:cNvSpPr/>
      </dsp:nvSpPr>
      <dsp:spPr>
        <a:xfrm rot="16200000">
          <a:off x="5546869" y="1889673"/>
          <a:ext cx="10212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1252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F7C98-5CAD-46A5-82B7-C5F023F8D163}">
      <dsp:nvSpPr>
        <dsp:cNvPr id="0" name=""/>
        <dsp:cNvSpPr/>
      </dsp:nvSpPr>
      <dsp:spPr>
        <a:xfrm>
          <a:off x="5368267" y="589"/>
          <a:ext cx="1378458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Aşırı hırs</a:t>
          </a:r>
        </a:p>
      </dsp:txBody>
      <dsp:txXfrm>
        <a:off x="5435558" y="67880"/>
        <a:ext cx="1243876" cy="1243876"/>
      </dsp:txXfrm>
    </dsp:sp>
    <dsp:sp modelId="{D5596DE1-FF85-4BF9-9761-03CE40ABE10D}">
      <dsp:nvSpPr>
        <dsp:cNvPr id="0" name=""/>
        <dsp:cNvSpPr/>
      </dsp:nvSpPr>
      <dsp:spPr>
        <a:xfrm rot="19800000">
          <a:off x="7035588" y="2646207"/>
          <a:ext cx="7554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5488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1524A-ADEF-43F6-BD4F-EF1C2DA2915F}">
      <dsp:nvSpPr>
        <dsp:cNvPr id="0" name=""/>
        <dsp:cNvSpPr/>
      </dsp:nvSpPr>
      <dsp:spPr>
        <a:xfrm>
          <a:off x="7740468" y="1370180"/>
          <a:ext cx="1378458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Düşmanlık</a:t>
          </a:r>
        </a:p>
      </dsp:txBody>
      <dsp:txXfrm>
        <a:off x="7807759" y="1437471"/>
        <a:ext cx="1243876" cy="1243876"/>
      </dsp:txXfrm>
    </dsp:sp>
    <dsp:sp modelId="{2BC5EF0C-407A-4768-BF97-B84763F3EB15}">
      <dsp:nvSpPr>
        <dsp:cNvPr id="0" name=""/>
        <dsp:cNvSpPr/>
      </dsp:nvSpPr>
      <dsp:spPr>
        <a:xfrm rot="1800000">
          <a:off x="7041544" y="4189562"/>
          <a:ext cx="6665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6567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72BB7-6918-4A00-A749-C840BBEE48A5}">
      <dsp:nvSpPr>
        <dsp:cNvPr id="0" name=""/>
        <dsp:cNvSpPr/>
      </dsp:nvSpPr>
      <dsp:spPr>
        <a:xfrm>
          <a:off x="7663460" y="4109361"/>
          <a:ext cx="1532473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Büyüklenmek</a:t>
          </a:r>
        </a:p>
      </dsp:txBody>
      <dsp:txXfrm>
        <a:off x="7730751" y="4176652"/>
        <a:ext cx="1397891" cy="1243876"/>
      </dsp:txXfrm>
    </dsp:sp>
    <dsp:sp modelId="{46C3F184-B70B-46F5-B596-B9399642AFA5}">
      <dsp:nvSpPr>
        <dsp:cNvPr id="0" name=""/>
        <dsp:cNvSpPr/>
      </dsp:nvSpPr>
      <dsp:spPr>
        <a:xfrm rot="5400000">
          <a:off x="5546869" y="4968326"/>
          <a:ext cx="10212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1252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869AD-D562-47DB-AB89-DB3E34D5EE7D}">
      <dsp:nvSpPr>
        <dsp:cNvPr id="0" name=""/>
        <dsp:cNvSpPr/>
      </dsp:nvSpPr>
      <dsp:spPr>
        <a:xfrm>
          <a:off x="5368267" y="5478952"/>
          <a:ext cx="1378458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Her zaman önde olma isteği</a:t>
          </a:r>
        </a:p>
      </dsp:txBody>
      <dsp:txXfrm>
        <a:off x="5435558" y="5546243"/>
        <a:ext cx="1243876" cy="1243876"/>
      </dsp:txXfrm>
    </dsp:sp>
    <dsp:sp modelId="{0488ADD0-22A3-435C-823F-7FB92A3A7098}">
      <dsp:nvSpPr>
        <dsp:cNvPr id="0" name=""/>
        <dsp:cNvSpPr/>
      </dsp:nvSpPr>
      <dsp:spPr>
        <a:xfrm rot="9000000">
          <a:off x="4323916" y="4211792"/>
          <a:ext cx="7554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5488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EE0D1-EEFA-4D35-B56E-1326E8FF1185}">
      <dsp:nvSpPr>
        <dsp:cNvPr id="0" name=""/>
        <dsp:cNvSpPr/>
      </dsp:nvSpPr>
      <dsp:spPr>
        <a:xfrm>
          <a:off x="2996066" y="4109361"/>
          <a:ext cx="1378458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Bilgisizlik</a:t>
          </a:r>
        </a:p>
      </dsp:txBody>
      <dsp:txXfrm>
        <a:off x="3063357" y="4176652"/>
        <a:ext cx="1243876" cy="1243876"/>
      </dsp:txXfrm>
    </dsp:sp>
    <dsp:sp modelId="{210AE426-28E3-465C-AD82-F9B9A6D47AE2}">
      <dsp:nvSpPr>
        <dsp:cNvPr id="0" name=""/>
        <dsp:cNvSpPr/>
      </dsp:nvSpPr>
      <dsp:spPr>
        <a:xfrm rot="12600000">
          <a:off x="4323916" y="2646207"/>
          <a:ext cx="7554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5488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2CD43-94ED-44BC-B057-54E49ED7A178}">
      <dsp:nvSpPr>
        <dsp:cNvPr id="0" name=""/>
        <dsp:cNvSpPr/>
      </dsp:nvSpPr>
      <dsp:spPr>
        <a:xfrm>
          <a:off x="2996066" y="1370180"/>
          <a:ext cx="1378458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Aç gözlülük</a:t>
          </a:r>
        </a:p>
      </dsp:txBody>
      <dsp:txXfrm>
        <a:off x="3063357" y="1437471"/>
        <a:ext cx="1243876" cy="1243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E4378-0D7C-48B6-9E2A-6979CB7E8AEB}">
      <dsp:nvSpPr>
        <dsp:cNvPr id="0" name=""/>
        <dsp:cNvSpPr/>
      </dsp:nvSpPr>
      <dsp:spPr>
        <a:xfrm>
          <a:off x="5033315" y="2516724"/>
          <a:ext cx="2125368" cy="1824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Hasedin verdiği zararlar</a:t>
          </a:r>
        </a:p>
      </dsp:txBody>
      <dsp:txXfrm>
        <a:off x="5344568" y="2783923"/>
        <a:ext cx="1502862" cy="1290153"/>
      </dsp:txXfrm>
    </dsp:sp>
    <dsp:sp modelId="{1E670FA4-68F4-4DB5-8DCE-444914001F12}">
      <dsp:nvSpPr>
        <dsp:cNvPr id="0" name=""/>
        <dsp:cNvSpPr/>
      </dsp:nvSpPr>
      <dsp:spPr>
        <a:xfrm rot="16200000">
          <a:off x="5925109" y="1897316"/>
          <a:ext cx="341781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>
        <a:off x="5976376" y="2071241"/>
        <a:ext cx="239247" cy="367974"/>
      </dsp:txXfrm>
    </dsp:sp>
    <dsp:sp modelId="{298EB063-1065-4D6F-90CE-174FA3423B2A}">
      <dsp:nvSpPr>
        <dsp:cNvPr id="0" name=""/>
        <dsp:cNvSpPr/>
      </dsp:nvSpPr>
      <dsp:spPr>
        <a:xfrm>
          <a:off x="4969393" y="-62447"/>
          <a:ext cx="2253212" cy="193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Güvensizlik</a:t>
          </a:r>
        </a:p>
      </dsp:txBody>
      <dsp:txXfrm>
        <a:off x="5299368" y="220825"/>
        <a:ext cx="1593262" cy="1367757"/>
      </dsp:txXfrm>
    </dsp:sp>
    <dsp:sp modelId="{873216BA-7E84-4210-9AC7-848B7166A2E5}">
      <dsp:nvSpPr>
        <dsp:cNvPr id="0" name=""/>
        <dsp:cNvSpPr/>
      </dsp:nvSpPr>
      <dsp:spPr>
        <a:xfrm>
          <a:off x="7278806" y="3122354"/>
          <a:ext cx="289386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>
        <a:off x="7278806" y="3245012"/>
        <a:ext cx="202570" cy="367974"/>
      </dsp:txXfrm>
    </dsp:sp>
    <dsp:sp modelId="{000B91A7-D7C1-4648-B963-418BA95B3B80}">
      <dsp:nvSpPr>
        <dsp:cNvPr id="0" name=""/>
        <dsp:cNvSpPr/>
      </dsp:nvSpPr>
      <dsp:spPr>
        <a:xfrm>
          <a:off x="7704696" y="2461849"/>
          <a:ext cx="2253212" cy="193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Huzursuzluk</a:t>
          </a:r>
        </a:p>
      </dsp:txBody>
      <dsp:txXfrm>
        <a:off x="8034671" y="2745121"/>
        <a:ext cx="1593262" cy="1367757"/>
      </dsp:txXfrm>
    </dsp:sp>
    <dsp:sp modelId="{48BA3D3C-0595-457E-AE4C-0C0F2B5CC455}">
      <dsp:nvSpPr>
        <dsp:cNvPr id="0" name=""/>
        <dsp:cNvSpPr/>
      </dsp:nvSpPr>
      <dsp:spPr>
        <a:xfrm rot="5400000">
          <a:off x="5925109" y="4347392"/>
          <a:ext cx="341781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>
        <a:off x="5976376" y="4418783"/>
        <a:ext cx="239247" cy="367974"/>
      </dsp:txXfrm>
    </dsp:sp>
    <dsp:sp modelId="{1662D751-2368-4A85-AF92-5EB0EA1FC5B8}">
      <dsp:nvSpPr>
        <dsp:cNvPr id="0" name=""/>
        <dsp:cNvSpPr/>
      </dsp:nvSpPr>
      <dsp:spPr>
        <a:xfrm>
          <a:off x="4969393" y="4986145"/>
          <a:ext cx="2253212" cy="193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Dayanışma ve</a:t>
          </a:r>
        </a:p>
      </dsp:txBody>
      <dsp:txXfrm>
        <a:off x="5299368" y="5269417"/>
        <a:ext cx="1593262" cy="1367757"/>
      </dsp:txXfrm>
    </dsp:sp>
    <dsp:sp modelId="{D89D2FC5-81BC-46AE-9D2A-EDA510D970AC}">
      <dsp:nvSpPr>
        <dsp:cNvPr id="0" name=""/>
        <dsp:cNvSpPr/>
      </dsp:nvSpPr>
      <dsp:spPr>
        <a:xfrm rot="10800000">
          <a:off x="4676570" y="3122354"/>
          <a:ext cx="252099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 rot="10800000">
        <a:off x="4752200" y="3245012"/>
        <a:ext cx="176469" cy="367974"/>
      </dsp:txXfrm>
    </dsp:sp>
    <dsp:sp modelId="{376399EB-6027-465D-AED3-1C00A925AAF2}">
      <dsp:nvSpPr>
        <dsp:cNvPr id="0" name=""/>
        <dsp:cNvSpPr/>
      </dsp:nvSpPr>
      <dsp:spPr>
        <a:xfrm>
          <a:off x="2304443" y="2461849"/>
          <a:ext cx="2253212" cy="193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Paylaşma duygusunun zedelenmesi</a:t>
          </a:r>
        </a:p>
      </dsp:txBody>
      <dsp:txXfrm>
        <a:off x="2634418" y="2745121"/>
        <a:ext cx="1593262" cy="1367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C61FD-CE3C-4F18-B1E5-DEA8E15B8BF7}">
      <dsp:nvSpPr>
        <dsp:cNvPr id="0" name=""/>
        <dsp:cNvSpPr/>
      </dsp:nvSpPr>
      <dsp:spPr>
        <a:xfrm>
          <a:off x="1759650" y="372"/>
          <a:ext cx="2887265" cy="1443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Suizan</a:t>
          </a:r>
        </a:p>
      </dsp:txBody>
      <dsp:txXfrm>
        <a:off x="1801933" y="42655"/>
        <a:ext cx="2802699" cy="1359066"/>
      </dsp:txXfrm>
    </dsp:sp>
    <dsp:sp modelId="{F39E3C6E-2695-47A2-9BD4-85C929E9EB8C}">
      <dsp:nvSpPr>
        <dsp:cNvPr id="0" name=""/>
        <dsp:cNvSpPr/>
      </dsp:nvSpPr>
      <dsp:spPr>
        <a:xfrm>
          <a:off x="2048376" y="1444004"/>
          <a:ext cx="288726" cy="1082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724"/>
              </a:lnTo>
              <a:lnTo>
                <a:pt x="288726" y="108272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43518-91E2-47E6-AFEB-D0CCC7BF1370}">
      <dsp:nvSpPr>
        <dsp:cNvPr id="0" name=""/>
        <dsp:cNvSpPr/>
      </dsp:nvSpPr>
      <dsp:spPr>
        <a:xfrm>
          <a:off x="2337103" y="1804913"/>
          <a:ext cx="8069791" cy="14436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Zan, Şüphe, tereddüt, sanma, sanı</a:t>
          </a:r>
        </a:p>
      </dsp:txBody>
      <dsp:txXfrm>
        <a:off x="2379386" y="1847196"/>
        <a:ext cx="7985225" cy="1359066"/>
      </dsp:txXfrm>
    </dsp:sp>
    <dsp:sp modelId="{3CCB3E71-C926-43F5-ACC6-D0571E4E175D}">
      <dsp:nvSpPr>
        <dsp:cNvPr id="0" name=""/>
        <dsp:cNvSpPr/>
      </dsp:nvSpPr>
      <dsp:spPr>
        <a:xfrm>
          <a:off x="2048376" y="1444004"/>
          <a:ext cx="288726" cy="2887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7265"/>
              </a:lnTo>
              <a:lnTo>
                <a:pt x="288726" y="288726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C8604-83DD-47EA-9B6E-D566F4689174}">
      <dsp:nvSpPr>
        <dsp:cNvPr id="0" name=""/>
        <dsp:cNvSpPr/>
      </dsp:nvSpPr>
      <dsp:spPr>
        <a:xfrm>
          <a:off x="2337103" y="3609454"/>
          <a:ext cx="8095246" cy="14436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Zan, doğruluğu ya da yanlışlığı kesin olarak kanıtlanmayan şey</a:t>
          </a:r>
        </a:p>
      </dsp:txBody>
      <dsp:txXfrm>
        <a:off x="2379386" y="3651737"/>
        <a:ext cx="8010680" cy="1359066"/>
      </dsp:txXfrm>
    </dsp:sp>
    <dsp:sp modelId="{6398C25A-590A-4962-A6FC-BD2E8AA78856}">
      <dsp:nvSpPr>
        <dsp:cNvPr id="0" name=""/>
        <dsp:cNvSpPr/>
      </dsp:nvSpPr>
      <dsp:spPr>
        <a:xfrm>
          <a:off x="2048376" y="1444004"/>
          <a:ext cx="288726" cy="4691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1806"/>
              </a:lnTo>
              <a:lnTo>
                <a:pt x="288726" y="469180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2805B-BC0C-462D-B598-FBA179CE2E4F}">
      <dsp:nvSpPr>
        <dsp:cNvPr id="0" name=""/>
        <dsp:cNvSpPr/>
      </dsp:nvSpPr>
      <dsp:spPr>
        <a:xfrm>
          <a:off x="2337103" y="5413995"/>
          <a:ext cx="8069791" cy="14436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Suizan, herhangi bir kimse hakkında doğru bilgi ve delile dayanmaksızın olumsuz, kötü tahmin ve görüşlerde bulunmak</a:t>
          </a:r>
        </a:p>
      </dsp:txBody>
      <dsp:txXfrm>
        <a:off x="2379386" y="5456278"/>
        <a:ext cx="7985225" cy="1359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1863771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9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HASET ETMEK VE SUİZAN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3F98F7E-2216-45C9-880F-D1B748134E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7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4338FF4-293D-4AF8-9E20-B44AD8913A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EF7B94E-AD2E-4D69-A574-ACED0D7551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7634" y="2358850"/>
            <a:ext cx="9256728" cy="3727939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6150B13-CB03-4D6F-A5E8-9DB11E716133}"/>
              </a:ext>
            </a:extLst>
          </p:cNvPr>
          <p:cNvSpPr/>
          <p:nvPr/>
        </p:nvSpPr>
        <p:spPr>
          <a:xfrm>
            <a:off x="1467635" y="771211"/>
            <a:ext cx="9256729" cy="874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Peygamber Efendimiz (</a:t>
            </a:r>
            <a:r>
              <a:rPr lang="tr-TR" sz="4000" dirty="0" err="1"/>
              <a:t>s.a.v</a:t>
            </a:r>
            <a:r>
              <a:rPr lang="tr-TR" sz="4000" dirty="0"/>
              <a:t>.) diyor ki:</a:t>
            </a:r>
          </a:p>
        </p:txBody>
      </p:sp>
    </p:spTree>
    <p:extLst>
      <p:ext uri="{BB962C8B-B14F-4D97-AF65-F5344CB8AC3E}">
        <p14:creationId xmlns:p14="http://schemas.microsoft.com/office/powerpoint/2010/main" val="1365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2E89AC3-E063-4E9A-A241-8B34E00FC8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906" y="0"/>
            <a:ext cx="9558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8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58C3977-5CD5-4E18-A930-2CA37DE5C6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392" y="0"/>
            <a:ext cx="7691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7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0DFFC12-B5DF-47D1-9CF7-5ABC2E68C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4744" y="0"/>
            <a:ext cx="7622512" cy="68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6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2149" y="4589396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48975"/>
            <a:ext cx="6883746" cy="3530656"/>
          </a:xfrm>
          <a:prstGeom prst="cloudCallout">
            <a:avLst>
              <a:gd name="adj1" fmla="val 59685"/>
              <a:gd name="adj2" fmla="val 83529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Kıskanmak yerine İslâm hangi tavrı tavsiye etmiş olabilir?</a:t>
            </a:r>
          </a:p>
        </p:txBody>
      </p:sp>
    </p:spTree>
    <p:extLst>
      <p:ext uri="{BB962C8B-B14F-4D97-AF65-F5344CB8AC3E}">
        <p14:creationId xmlns:p14="http://schemas.microsoft.com/office/powerpoint/2010/main" val="385049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AD6C5F71-7A28-4EA8-89D5-8DAA28E26F0B}"/>
              </a:ext>
            </a:extLst>
          </p:cNvPr>
          <p:cNvSpPr/>
          <p:nvPr/>
        </p:nvSpPr>
        <p:spPr>
          <a:xfrm>
            <a:off x="221064" y="1494691"/>
            <a:ext cx="11726425" cy="447402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tr-TR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GIPTA</a:t>
            </a:r>
          </a:p>
          <a:p>
            <a:pPr algn="ctr"/>
            <a:r>
              <a:rPr lang="tr-TR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İMRENMEK</a:t>
            </a:r>
          </a:p>
        </p:txBody>
      </p:sp>
    </p:spTree>
    <p:extLst>
      <p:ext uri="{BB962C8B-B14F-4D97-AF65-F5344CB8AC3E}">
        <p14:creationId xmlns:p14="http://schemas.microsoft.com/office/powerpoint/2010/main" val="3517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D00D9C9-D260-418B-A489-546997BCA6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F4444CC6-40EA-4CB3-9F27-5D859796BB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9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301063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13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SUİZAN</a:t>
            </a:r>
          </a:p>
        </p:txBody>
      </p:sp>
    </p:spTree>
    <p:extLst>
      <p:ext uri="{BB962C8B-B14F-4D97-AF65-F5344CB8AC3E}">
        <p14:creationId xmlns:p14="http://schemas.microsoft.com/office/powerpoint/2010/main" val="371226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949371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HASET ETMEK</a:t>
            </a:r>
          </a:p>
        </p:txBody>
      </p:sp>
    </p:spTree>
    <p:extLst>
      <p:ext uri="{BB962C8B-B14F-4D97-AF65-F5344CB8AC3E}">
        <p14:creationId xmlns:p14="http://schemas.microsoft.com/office/powerpoint/2010/main" val="299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329" y="4137220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693336" y="390713"/>
            <a:ext cx="6672105" cy="3038287"/>
          </a:xfrm>
          <a:prstGeom prst="cloudCallout">
            <a:avLst>
              <a:gd name="adj1" fmla="val 50949"/>
              <a:gd name="adj2" fmla="val 79229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Suizan ne demektir? Örnek verebilir misiniz?</a:t>
            </a:r>
          </a:p>
        </p:txBody>
      </p:sp>
    </p:spTree>
    <p:extLst>
      <p:ext uri="{BB962C8B-B14F-4D97-AF65-F5344CB8AC3E}">
        <p14:creationId xmlns:p14="http://schemas.microsoft.com/office/powerpoint/2010/main" val="160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FD70A8A9-5673-438A-9B0E-9D4F5ACFE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49377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0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CB3E71-C926-43F5-ACC6-D0571E4E1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3CCB3E71-C926-43F5-ACC6-D0571E4E1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3CCB3E71-C926-43F5-ACC6-D0571E4E1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4C8604-83DD-47EA-9B6E-D566F4689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44C8604-83DD-47EA-9B6E-D566F4689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44C8604-83DD-47EA-9B6E-D566F4689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98C25A-590A-4962-A6FC-BD2E8AA78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6398C25A-590A-4962-A6FC-BD2E8AA78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6398C25A-590A-4962-A6FC-BD2E8AA78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82805B-BC0C-462D-B598-FBA179CE2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1D82805B-BC0C-462D-B598-FBA179CE2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1D82805B-BC0C-462D-B598-FBA179CE2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EF0DF86-CBC4-41C9-B4E9-62589C16CF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002" y="824684"/>
            <a:ext cx="11913996" cy="2791440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ADF7D8B-4C61-4961-B478-CB9E79FF3164}"/>
              </a:ext>
            </a:extLst>
          </p:cNvPr>
          <p:cNvSpPr/>
          <p:nvPr/>
        </p:nvSpPr>
        <p:spPr>
          <a:xfrm>
            <a:off x="139002" y="3840983"/>
            <a:ext cx="11913996" cy="1966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/>
              <a:t>Ey iman edenler! Zannın çoğundan sakının; çünkü bazı zanlar günahtır. </a:t>
            </a:r>
          </a:p>
        </p:txBody>
      </p:sp>
    </p:spTree>
    <p:extLst>
      <p:ext uri="{BB962C8B-B14F-4D97-AF65-F5344CB8AC3E}">
        <p14:creationId xmlns:p14="http://schemas.microsoft.com/office/powerpoint/2010/main" val="406873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3872BC4-5069-4E8A-9B5B-55E640BE6148}"/>
              </a:ext>
            </a:extLst>
          </p:cNvPr>
          <p:cNvSpPr/>
          <p:nvPr/>
        </p:nvSpPr>
        <p:spPr>
          <a:xfrm>
            <a:off x="80388" y="3429000"/>
            <a:ext cx="6015612" cy="3077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Kişinin hatalı davranmasına hatta iftira etmesine sebep olabilir.</a:t>
            </a:r>
          </a:p>
        </p:txBody>
      </p:sp>
      <p:sp>
        <p:nvSpPr>
          <p:cNvPr id="3" name="Sağ Ok 1">
            <a:extLst>
              <a:ext uri="{FF2B5EF4-FFF2-40B4-BE49-F238E27FC236}">
                <a16:creationId xmlns:a16="http://schemas.microsoft.com/office/drawing/2014/main" id="{D5B9CFDA-9645-4505-B726-9F5EE1EF492A}"/>
              </a:ext>
            </a:extLst>
          </p:cNvPr>
          <p:cNvSpPr/>
          <p:nvPr/>
        </p:nvSpPr>
        <p:spPr>
          <a:xfrm rot="5400000">
            <a:off x="2211391" y="-1241893"/>
            <a:ext cx="1839014" cy="5930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3200" dirty="0"/>
              <a:t>Kötü zanda bulunmak…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D480B57-DA72-469A-9474-F3A845D751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778" y="803701"/>
            <a:ext cx="5632426" cy="570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9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E2764E-91E5-46DA-A70D-A2B9BE0C7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118" y="746089"/>
            <a:ext cx="7847764" cy="58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6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19ABC84-0161-46E9-876B-F16BCE75C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5310" y="323045"/>
            <a:ext cx="6521380" cy="89130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9421BE16-C147-45FE-91F1-A0BC6ECB1A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50" y="1772645"/>
            <a:ext cx="8572500" cy="463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0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2923B69-7150-45E5-9D95-363DD34ABA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74B0CEA8-3181-48BD-8E78-B167C67FC9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3351125"/>
            <a:ext cx="6858000" cy="35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5D699DB-66E4-4CC2-A734-4A143480A3BA}"/>
              </a:ext>
            </a:extLst>
          </p:cNvPr>
          <p:cNvSpPr/>
          <p:nvPr/>
        </p:nvSpPr>
        <p:spPr>
          <a:xfrm>
            <a:off x="793820" y="100484"/>
            <a:ext cx="11163718" cy="222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Velhasıl…</a:t>
            </a:r>
          </a:p>
          <a:p>
            <a:pPr algn="ctr"/>
            <a:r>
              <a:rPr lang="tr-TR" sz="3600" dirty="0"/>
              <a:t>Güzel ahlaklı kişi daima </a:t>
            </a:r>
            <a:r>
              <a:rPr lang="tr-TR" sz="3600" dirty="0" err="1"/>
              <a:t>hüsn</a:t>
            </a:r>
            <a:r>
              <a:rPr lang="tr-TR" sz="3600" dirty="0"/>
              <a:t>-i zan ile hareket eder. Kesin bilgisi olmayan hususlarda değerlendirme yapmaz. İnsanlar hakkında iyi niyet besler.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08CD235-D2B9-4E55-A638-059B11F77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179" y="2434423"/>
            <a:ext cx="6477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16.03.2020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İslam ahlakında yerilen bazı davranışları ayet ve hadislerle açıklar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FE224E-1E9C-406B-9BDE-D396399520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5" name="Serbest Form: Şekil 4">
            <a:extLst>
              <a:ext uri="{FF2B5EF4-FFF2-40B4-BE49-F238E27FC236}">
                <a16:creationId xmlns:a16="http://schemas.microsoft.com/office/drawing/2014/main" id="{22632B19-8058-4D2B-AB95-747B6E92B725}"/>
              </a:ext>
            </a:extLst>
          </p:cNvPr>
          <p:cNvSpPr/>
          <p:nvPr/>
        </p:nvSpPr>
        <p:spPr>
          <a:xfrm>
            <a:off x="1818752" y="2562085"/>
            <a:ext cx="2411604" cy="1668271"/>
          </a:xfrm>
          <a:custGeom>
            <a:avLst/>
            <a:gdLst>
              <a:gd name="connsiteX0" fmla="*/ 2280975 w 2411604"/>
              <a:gd name="connsiteY0" fmla="*/ 1507497 h 1668271"/>
              <a:gd name="connsiteX1" fmla="*/ 2019718 w 2411604"/>
              <a:gd name="connsiteY1" fmla="*/ 1497449 h 1668271"/>
              <a:gd name="connsiteX2" fmla="*/ 1979525 w 2411604"/>
              <a:gd name="connsiteY2" fmla="*/ 1487401 h 1668271"/>
              <a:gd name="connsiteX3" fmla="*/ 1778558 w 2411604"/>
              <a:gd name="connsiteY3" fmla="*/ 1477352 h 1668271"/>
              <a:gd name="connsiteX4" fmla="*/ 1698171 w 2411604"/>
              <a:gd name="connsiteY4" fmla="*/ 1457256 h 1668271"/>
              <a:gd name="connsiteX5" fmla="*/ 1668026 w 2411604"/>
              <a:gd name="connsiteY5" fmla="*/ 1437159 h 1668271"/>
              <a:gd name="connsiteX6" fmla="*/ 1557494 w 2411604"/>
              <a:gd name="connsiteY6" fmla="*/ 1427111 h 1668271"/>
              <a:gd name="connsiteX7" fmla="*/ 1487156 w 2411604"/>
              <a:gd name="connsiteY7" fmla="*/ 1407014 h 1668271"/>
              <a:gd name="connsiteX8" fmla="*/ 1416817 w 2411604"/>
              <a:gd name="connsiteY8" fmla="*/ 1396966 h 1668271"/>
              <a:gd name="connsiteX9" fmla="*/ 1356527 w 2411604"/>
              <a:gd name="connsiteY9" fmla="*/ 1356772 h 1668271"/>
              <a:gd name="connsiteX10" fmla="*/ 1235947 w 2411604"/>
              <a:gd name="connsiteY10" fmla="*/ 1296482 h 1668271"/>
              <a:gd name="connsiteX11" fmla="*/ 1175657 w 2411604"/>
              <a:gd name="connsiteY11" fmla="*/ 1256289 h 1668271"/>
              <a:gd name="connsiteX12" fmla="*/ 1145512 w 2411604"/>
              <a:gd name="connsiteY12" fmla="*/ 1236192 h 1668271"/>
              <a:gd name="connsiteX13" fmla="*/ 1105318 w 2411604"/>
              <a:gd name="connsiteY13" fmla="*/ 1226144 h 1668271"/>
              <a:gd name="connsiteX14" fmla="*/ 1004835 w 2411604"/>
              <a:gd name="connsiteY14" fmla="*/ 1185950 h 1668271"/>
              <a:gd name="connsiteX15" fmla="*/ 944545 w 2411604"/>
              <a:gd name="connsiteY15" fmla="*/ 1145757 h 1668271"/>
              <a:gd name="connsiteX16" fmla="*/ 884255 w 2411604"/>
              <a:gd name="connsiteY16" fmla="*/ 1105563 h 1668271"/>
              <a:gd name="connsiteX17" fmla="*/ 854110 w 2411604"/>
              <a:gd name="connsiteY17" fmla="*/ 1085467 h 1668271"/>
              <a:gd name="connsiteX18" fmla="*/ 823964 w 2411604"/>
              <a:gd name="connsiteY18" fmla="*/ 1065370 h 1668271"/>
              <a:gd name="connsiteX19" fmla="*/ 793819 w 2411604"/>
              <a:gd name="connsiteY19" fmla="*/ 1055322 h 1668271"/>
              <a:gd name="connsiteX20" fmla="*/ 733529 w 2411604"/>
              <a:gd name="connsiteY20" fmla="*/ 995031 h 1668271"/>
              <a:gd name="connsiteX21" fmla="*/ 663191 w 2411604"/>
              <a:gd name="connsiteY21" fmla="*/ 914645 h 1668271"/>
              <a:gd name="connsiteX22" fmla="*/ 643094 w 2411604"/>
              <a:gd name="connsiteY22" fmla="*/ 884500 h 1668271"/>
              <a:gd name="connsiteX23" fmla="*/ 612949 w 2411604"/>
              <a:gd name="connsiteY23" fmla="*/ 864403 h 1668271"/>
              <a:gd name="connsiteX24" fmla="*/ 592852 w 2411604"/>
              <a:gd name="connsiteY24" fmla="*/ 804113 h 1668271"/>
              <a:gd name="connsiteX25" fmla="*/ 572756 w 2411604"/>
              <a:gd name="connsiteY25" fmla="*/ 773968 h 1668271"/>
              <a:gd name="connsiteX26" fmla="*/ 552659 w 2411604"/>
              <a:gd name="connsiteY26" fmla="*/ 713678 h 1668271"/>
              <a:gd name="connsiteX27" fmla="*/ 532562 w 2411604"/>
              <a:gd name="connsiteY27" fmla="*/ 683533 h 1668271"/>
              <a:gd name="connsiteX28" fmla="*/ 492369 w 2411604"/>
              <a:gd name="connsiteY28" fmla="*/ 583049 h 1668271"/>
              <a:gd name="connsiteX29" fmla="*/ 462224 w 2411604"/>
              <a:gd name="connsiteY29" fmla="*/ 512711 h 1668271"/>
              <a:gd name="connsiteX30" fmla="*/ 442127 w 2411604"/>
              <a:gd name="connsiteY30" fmla="*/ 452420 h 1668271"/>
              <a:gd name="connsiteX31" fmla="*/ 411982 w 2411604"/>
              <a:gd name="connsiteY31" fmla="*/ 422275 h 1668271"/>
              <a:gd name="connsiteX32" fmla="*/ 341644 w 2411604"/>
              <a:gd name="connsiteY32" fmla="*/ 331840 h 1668271"/>
              <a:gd name="connsiteX33" fmla="*/ 331595 w 2411604"/>
              <a:gd name="connsiteY33" fmla="*/ 291647 h 1668271"/>
              <a:gd name="connsiteX34" fmla="*/ 301450 w 2411604"/>
              <a:gd name="connsiteY34" fmla="*/ 271550 h 1668271"/>
              <a:gd name="connsiteX35" fmla="*/ 241160 w 2411604"/>
              <a:gd name="connsiteY35" fmla="*/ 211260 h 1668271"/>
              <a:gd name="connsiteX36" fmla="*/ 211015 w 2411604"/>
              <a:gd name="connsiteY36" fmla="*/ 181115 h 1668271"/>
              <a:gd name="connsiteX37" fmla="*/ 180870 w 2411604"/>
              <a:gd name="connsiteY37" fmla="*/ 161018 h 1668271"/>
              <a:gd name="connsiteX38" fmla="*/ 120580 w 2411604"/>
              <a:gd name="connsiteY38" fmla="*/ 100728 h 1668271"/>
              <a:gd name="connsiteX39" fmla="*/ 100483 w 2411604"/>
              <a:gd name="connsiteY39" fmla="*/ 70583 h 1668271"/>
              <a:gd name="connsiteX40" fmla="*/ 70338 w 2411604"/>
              <a:gd name="connsiteY40" fmla="*/ 50486 h 1668271"/>
              <a:gd name="connsiteX41" fmla="*/ 20096 w 2411604"/>
              <a:gd name="connsiteY41" fmla="*/ 245 h 1668271"/>
              <a:gd name="connsiteX42" fmla="*/ 0 w 2411604"/>
              <a:gd name="connsiteY42" fmla="*/ 30390 h 1668271"/>
              <a:gd name="connsiteX43" fmla="*/ 20096 w 2411604"/>
              <a:gd name="connsiteY43" fmla="*/ 191163 h 1668271"/>
              <a:gd name="connsiteX44" fmla="*/ 60290 w 2411604"/>
              <a:gd name="connsiteY44" fmla="*/ 251453 h 1668271"/>
              <a:gd name="connsiteX45" fmla="*/ 80386 w 2411604"/>
              <a:gd name="connsiteY45" fmla="*/ 311744 h 1668271"/>
              <a:gd name="connsiteX46" fmla="*/ 100483 w 2411604"/>
              <a:gd name="connsiteY46" fmla="*/ 341889 h 1668271"/>
              <a:gd name="connsiteX47" fmla="*/ 110532 w 2411604"/>
              <a:gd name="connsiteY47" fmla="*/ 372034 h 1668271"/>
              <a:gd name="connsiteX48" fmla="*/ 140677 w 2411604"/>
              <a:gd name="connsiteY48" fmla="*/ 392130 h 1668271"/>
              <a:gd name="connsiteX49" fmla="*/ 170822 w 2411604"/>
              <a:gd name="connsiteY49" fmla="*/ 452420 h 1668271"/>
              <a:gd name="connsiteX50" fmla="*/ 190918 w 2411604"/>
              <a:gd name="connsiteY50" fmla="*/ 512711 h 1668271"/>
              <a:gd name="connsiteX51" fmla="*/ 231112 w 2411604"/>
              <a:gd name="connsiteY51" fmla="*/ 573001 h 1668271"/>
              <a:gd name="connsiteX52" fmla="*/ 241160 w 2411604"/>
              <a:gd name="connsiteY52" fmla="*/ 623242 h 1668271"/>
              <a:gd name="connsiteX53" fmla="*/ 321547 w 2411604"/>
              <a:gd name="connsiteY53" fmla="*/ 713678 h 1668271"/>
              <a:gd name="connsiteX54" fmla="*/ 371789 w 2411604"/>
              <a:gd name="connsiteY54" fmla="*/ 773968 h 1668271"/>
              <a:gd name="connsiteX55" fmla="*/ 401934 w 2411604"/>
              <a:gd name="connsiteY55" fmla="*/ 804113 h 1668271"/>
              <a:gd name="connsiteX56" fmla="*/ 442127 w 2411604"/>
              <a:gd name="connsiteY56" fmla="*/ 864403 h 1668271"/>
              <a:gd name="connsiteX57" fmla="*/ 492369 w 2411604"/>
              <a:gd name="connsiteY57" fmla="*/ 944790 h 1668271"/>
              <a:gd name="connsiteX58" fmla="*/ 522514 w 2411604"/>
              <a:gd name="connsiteY58" fmla="*/ 1005080 h 1668271"/>
              <a:gd name="connsiteX59" fmla="*/ 552659 w 2411604"/>
              <a:gd name="connsiteY59" fmla="*/ 1065370 h 1668271"/>
              <a:gd name="connsiteX60" fmla="*/ 562707 w 2411604"/>
              <a:gd name="connsiteY60" fmla="*/ 1155805 h 1668271"/>
              <a:gd name="connsiteX61" fmla="*/ 633046 w 2411604"/>
              <a:gd name="connsiteY61" fmla="*/ 1236192 h 1668271"/>
              <a:gd name="connsiteX62" fmla="*/ 653143 w 2411604"/>
              <a:gd name="connsiteY62" fmla="*/ 1266337 h 1668271"/>
              <a:gd name="connsiteX63" fmla="*/ 663191 w 2411604"/>
              <a:gd name="connsiteY63" fmla="*/ 1316579 h 1668271"/>
              <a:gd name="connsiteX64" fmla="*/ 723481 w 2411604"/>
              <a:gd name="connsiteY64" fmla="*/ 1336675 h 1668271"/>
              <a:gd name="connsiteX65" fmla="*/ 753626 w 2411604"/>
              <a:gd name="connsiteY65" fmla="*/ 1346724 h 1668271"/>
              <a:gd name="connsiteX66" fmla="*/ 823964 w 2411604"/>
              <a:gd name="connsiteY66" fmla="*/ 1366820 h 1668271"/>
              <a:gd name="connsiteX67" fmla="*/ 854110 w 2411604"/>
              <a:gd name="connsiteY67" fmla="*/ 1376869 h 1668271"/>
              <a:gd name="connsiteX68" fmla="*/ 894303 w 2411604"/>
              <a:gd name="connsiteY68" fmla="*/ 1386917 h 1668271"/>
              <a:gd name="connsiteX69" fmla="*/ 924448 w 2411604"/>
              <a:gd name="connsiteY69" fmla="*/ 1396966 h 1668271"/>
              <a:gd name="connsiteX70" fmla="*/ 1024932 w 2411604"/>
              <a:gd name="connsiteY70" fmla="*/ 1407014 h 1668271"/>
              <a:gd name="connsiteX71" fmla="*/ 1055077 w 2411604"/>
              <a:gd name="connsiteY71" fmla="*/ 1427111 h 1668271"/>
              <a:gd name="connsiteX72" fmla="*/ 1085222 w 2411604"/>
              <a:gd name="connsiteY72" fmla="*/ 1437159 h 1668271"/>
              <a:gd name="connsiteX73" fmla="*/ 1145512 w 2411604"/>
              <a:gd name="connsiteY73" fmla="*/ 1477352 h 1668271"/>
              <a:gd name="connsiteX74" fmla="*/ 1175657 w 2411604"/>
              <a:gd name="connsiteY74" fmla="*/ 1497449 h 1668271"/>
              <a:gd name="connsiteX75" fmla="*/ 1195753 w 2411604"/>
              <a:gd name="connsiteY75" fmla="*/ 1527594 h 1668271"/>
              <a:gd name="connsiteX76" fmla="*/ 1326382 w 2411604"/>
              <a:gd name="connsiteY76" fmla="*/ 1577836 h 1668271"/>
              <a:gd name="connsiteX77" fmla="*/ 1356527 w 2411604"/>
              <a:gd name="connsiteY77" fmla="*/ 1607981 h 1668271"/>
              <a:gd name="connsiteX78" fmla="*/ 1426866 w 2411604"/>
              <a:gd name="connsiteY78" fmla="*/ 1628078 h 1668271"/>
              <a:gd name="connsiteX79" fmla="*/ 1457011 w 2411604"/>
              <a:gd name="connsiteY79" fmla="*/ 1648174 h 1668271"/>
              <a:gd name="connsiteX80" fmla="*/ 1718268 w 2411604"/>
              <a:gd name="connsiteY80" fmla="*/ 1668271 h 1668271"/>
              <a:gd name="connsiteX81" fmla="*/ 2260879 w 2411604"/>
              <a:gd name="connsiteY81" fmla="*/ 1658223 h 1668271"/>
              <a:gd name="connsiteX82" fmla="*/ 2361362 w 2411604"/>
              <a:gd name="connsiteY82" fmla="*/ 1607981 h 1668271"/>
              <a:gd name="connsiteX83" fmla="*/ 2401556 w 2411604"/>
              <a:gd name="connsiteY83" fmla="*/ 1597933 h 1668271"/>
              <a:gd name="connsiteX84" fmla="*/ 2411604 w 2411604"/>
              <a:gd name="connsiteY84" fmla="*/ 1547691 h 1668271"/>
              <a:gd name="connsiteX85" fmla="*/ 2401556 w 2411604"/>
              <a:gd name="connsiteY85" fmla="*/ 1507497 h 1668271"/>
              <a:gd name="connsiteX86" fmla="*/ 2280975 w 2411604"/>
              <a:gd name="connsiteY86" fmla="*/ 1507497 h 166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411604" h="1668271">
                <a:moveTo>
                  <a:pt x="2280975" y="1507497"/>
                </a:moveTo>
                <a:cubicBezTo>
                  <a:pt x="2217335" y="1505822"/>
                  <a:pt x="2106675" y="1503246"/>
                  <a:pt x="2019718" y="1497449"/>
                </a:cubicBezTo>
                <a:cubicBezTo>
                  <a:pt x="2005939" y="1496530"/>
                  <a:pt x="1993287" y="1488548"/>
                  <a:pt x="1979525" y="1487401"/>
                </a:cubicBezTo>
                <a:cubicBezTo>
                  <a:pt x="1912684" y="1481831"/>
                  <a:pt x="1845547" y="1480702"/>
                  <a:pt x="1778558" y="1477352"/>
                </a:cubicBezTo>
                <a:cubicBezTo>
                  <a:pt x="1759450" y="1473531"/>
                  <a:pt x="1718769" y="1467555"/>
                  <a:pt x="1698171" y="1457256"/>
                </a:cubicBezTo>
                <a:cubicBezTo>
                  <a:pt x="1687369" y="1451855"/>
                  <a:pt x="1679835" y="1439689"/>
                  <a:pt x="1668026" y="1437159"/>
                </a:cubicBezTo>
                <a:cubicBezTo>
                  <a:pt x="1631851" y="1429407"/>
                  <a:pt x="1594338" y="1430460"/>
                  <a:pt x="1557494" y="1427111"/>
                </a:cubicBezTo>
                <a:cubicBezTo>
                  <a:pt x="1531663" y="1418500"/>
                  <a:pt x="1514918" y="1412061"/>
                  <a:pt x="1487156" y="1407014"/>
                </a:cubicBezTo>
                <a:cubicBezTo>
                  <a:pt x="1463854" y="1402777"/>
                  <a:pt x="1440263" y="1400315"/>
                  <a:pt x="1416817" y="1396966"/>
                </a:cubicBezTo>
                <a:cubicBezTo>
                  <a:pt x="1396720" y="1383568"/>
                  <a:pt x="1379441" y="1364410"/>
                  <a:pt x="1356527" y="1356772"/>
                </a:cubicBezTo>
                <a:cubicBezTo>
                  <a:pt x="1273325" y="1329037"/>
                  <a:pt x="1313862" y="1348425"/>
                  <a:pt x="1235947" y="1296482"/>
                </a:cubicBezTo>
                <a:lnTo>
                  <a:pt x="1175657" y="1256289"/>
                </a:lnTo>
                <a:cubicBezTo>
                  <a:pt x="1165609" y="1249590"/>
                  <a:pt x="1157228" y="1239121"/>
                  <a:pt x="1145512" y="1236192"/>
                </a:cubicBezTo>
                <a:cubicBezTo>
                  <a:pt x="1132114" y="1232843"/>
                  <a:pt x="1118546" y="1230112"/>
                  <a:pt x="1105318" y="1226144"/>
                </a:cubicBezTo>
                <a:cubicBezTo>
                  <a:pt x="1066973" y="1214641"/>
                  <a:pt x="1038410" y="1206095"/>
                  <a:pt x="1004835" y="1185950"/>
                </a:cubicBezTo>
                <a:cubicBezTo>
                  <a:pt x="984124" y="1173523"/>
                  <a:pt x="964642" y="1159155"/>
                  <a:pt x="944545" y="1145757"/>
                </a:cubicBezTo>
                <a:lnTo>
                  <a:pt x="884255" y="1105563"/>
                </a:lnTo>
                <a:lnTo>
                  <a:pt x="854110" y="1085467"/>
                </a:lnTo>
                <a:cubicBezTo>
                  <a:pt x="844061" y="1078768"/>
                  <a:pt x="835421" y="1069189"/>
                  <a:pt x="823964" y="1065370"/>
                </a:cubicBezTo>
                <a:lnTo>
                  <a:pt x="793819" y="1055322"/>
                </a:lnTo>
                <a:cubicBezTo>
                  <a:pt x="773722" y="1035225"/>
                  <a:pt x="749294" y="1018679"/>
                  <a:pt x="733529" y="995031"/>
                </a:cubicBezTo>
                <a:cubicBezTo>
                  <a:pt x="686637" y="924693"/>
                  <a:pt x="713433" y="948138"/>
                  <a:pt x="663191" y="914645"/>
                </a:cubicBezTo>
                <a:cubicBezTo>
                  <a:pt x="656492" y="904597"/>
                  <a:pt x="651633" y="893039"/>
                  <a:pt x="643094" y="884500"/>
                </a:cubicBezTo>
                <a:cubicBezTo>
                  <a:pt x="634555" y="875961"/>
                  <a:pt x="619350" y="874644"/>
                  <a:pt x="612949" y="864403"/>
                </a:cubicBezTo>
                <a:cubicBezTo>
                  <a:pt x="601722" y="846439"/>
                  <a:pt x="604602" y="821739"/>
                  <a:pt x="592852" y="804113"/>
                </a:cubicBezTo>
                <a:cubicBezTo>
                  <a:pt x="586153" y="794065"/>
                  <a:pt x="577661" y="785004"/>
                  <a:pt x="572756" y="773968"/>
                </a:cubicBezTo>
                <a:cubicBezTo>
                  <a:pt x="564153" y="754610"/>
                  <a:pt x="564410" y="731304"/>
                  <a:pt x="552659" y="713678"/>
                </a:cubicBezTo>
                <a:lnTo>
                  <a:pt x="532562" y="683533"/>
                </a:lnTo>
                <a:cubicBezTo>
                  <a:pt x="507729" y="609031"/>
                  <a:pt x="521940" y="642189"/>
                  <a:pt x="492369" y="583049"/>
                </a:cubicBezTo>
                <a:cubicBezTo>
                  <a:pt x="465789" y="476727"/>
                  <a:pt x="501877" y="601930"/>
                  <a:pt x="462224" y="512711"/>
                </a:cubicBezTo>
                <a:cubicBezTo>
                  <a:pt x="453620" y="493353"/>
                  <a:pt x="457106" y="467399"/>
                  <a:pt x="442127" y="452420"/>
                </a:cubicBezTo>
                <a:cubicBezTo>
                  <a:pt x="432079" y="442372"/>
                  <a:pt x="420706" y="433492"/>
                  <a:pt x="411982" y="422275"/>
                </a:cubicBezTo>
                <a:cubicBezTo>
                  <a:pt x="327850" y="314104"/>
                  <a:pt x="410082" y="400278"/>
                  <a:pt x="341644" y="331840"/>
                </a:cubicBezTo>
                <a:cubicBezTo>
                  <a:pt x="338294" y="318442"/>
                  <a:pt x="339256" y="303138"/>
                  <a:pt x="331595" y="291647"/>
                </a:cubicBezTo>
                <a:cubicBezTo>
                  <a:pt x="324896" y="281599"/>
                  <a:pt x="310476" y="279573"/>
                  <a:pt x="301450" y="271550"/>
                </a:cubicBezTo>
                <a:cubicBezTo>
                  <a:pt x="280208" y="252668"/>
                  <a:pt x="261257" y="231357"/>
                  <a:pt x="241160" y="211260"/>
                </a:cubicBezTo>
                <a:cubicBezTo>
                  <a:pt x="231112" y="201212"/>
                  <a:pt x="222839" y="188998"/>
                  <a:pt x="211015" y="181115"/>
                </a:cubicBezTo>
                <a:cubicBezTo>
                  <a:pt x="200967" y="174416"/>
                  <a:pt x="189896" y="169041"/>
                  <a:pt x="180870" y="161018"/>
                </a:cubicBezTo>
                <a:cubicBezTo>
                  <a:pt x="159628" y="142136"/>
                  <a:pt x="136345" y="124376"/>
                  <a:pt x="120580" y="100728"/>
                </a:cubicBezTo>
                <a:cubicBezTo>
                  <a:pt x="113881" y="90680"/>
                  <a:pt x="109022" y="79122"/>
                  <a:pt x="100483" y="70583"/>
                </a:cubicBezTo>
                <a:cubicBezTo>
                  <a:pt x="91944" y="62044"/>
                  <a:pt x="80386" y="57185"/>
                  <a:pt x="70338" y="50486"/>
                </a:cubicBezTo>
                <a:cubicBezTo>
                  <a:pt x="64033" y="41029"/>
                  <a:pt x="39799" y="-3696"/>
                  <a:pt x="20096" y="245"/>
                </a:cubicBezTo>
                <a:cubicBezTo>
                  <a:pt x="8254" y="2614"/>
                  <a:pt x="6699" y="20342"/>
                  <a:pt x="0" y="30390"/>
                </a:cubicBezTo>
                <a:cubicBezTo>
                  <a:pt x="320" y="34555"/>
                  <a:pt x="-1205" y="152821"/>
                  <a:pt x="20096" y="191163"/>
                </a:cubicBezTo>
                <a:cubicBezTo>
                  <a:pt x="31826" y="212277"/>
                  <a:pt x="60290" y="251453"/>
                  <a:pt x="60290" y="251453"/>
                </a:cubicBezTo>
                <a:cubicBezTo>
                  <a:pt x="66989" y="271550"/>
                  <a:pt x="68635" y="294118"/>
                  <a:pt x="80386" y="311744"/>
                </a:cubicBezTo>
                <a:cubicBezTo>
                  <a:pt x="87085" y="321792"/>
                  <a:pt x="95082" y="331087"/>
                  <a:pt x="100483" y="341889"/>
                </a:cubicBezTo>
                <a:cubicBezTo>
                  <a:pt x="105220" y="351363"/>
                  <a:pt x="103915" y="363763"/>
                  <a:pt x="110532" y="372034"/>
                </a:cubicBezTo>
                <a:cubicBezTo>
                  <a:pt x="118076" y="381464"/>
                  <a:pt x="130629" y="385431"/>
                  <a:pt x="140677" y="392130"/>
                </a:cubicBezTo>
                <a:cubicBezTo>
                  <a:pt x="177323" y="502073"/>
                  <a:pt x="118877" y="335541"/>
                  <a:pt x="170822" y="452420"/>
                </a:cubicBezTo>
                <a:cubicBezTo>
                  <a:pt x="179425" y="471778"/>
                  <a:pt x="179167" y="495085"/>
                  <a:pt x="190918" y="512711"/>
                </a:cubicBezTo>
                <a:lnTo>
                  <a:pt x="231112" y="573001"/>
                </a:lnTo>
                <a:cubicBezTo>
                  <a:pt x="234461" y="589748"/>
                  <a:pt x="235163" y="607251"/>
                  <a:pt x="241160" y="623242"/>
                </a:cubicBezTo>
                <a:cubicBezTo>
                  <a:pt x="251919" y="651933"/>
                  <a:pt x="311793" y="703924"/>
                  <a:pt x="321547" y="713678"/>
                </a:cubicBezTo>
                <a:cubicBezTo>
                  <a:pt x="409616" y="801747"/>
                  <a:pt x="301841" y="690030"/>
                  <a:pt x="371789" y="773968"/>
                </a:cubicBezTo>
                <a:cubicBezTo>
                  <a:pt x="380886" y="784885"/>
                  <a:pt x="393210" y="792896"/>
                  <a:pt x="401934" y="804113"/>
                </a:cubicBezTo>
                <a:cubicBezTo>
                  <a:pt x="416763" y="823178"/>
                  <a:pt x="442127" y="864403"/>
                  <a:pt x="442127" y="864403"/>
                </a:cubicBezTo>
                <a:cubicBezTo>
                  <a:pt x="466043" y="936150"/>
                  <a:pt x="444598" y="912942"/>
                  <a:pt x="492369" y="944790"/>
                </a:cubicBezTo>
                <a:cubicBezTo>
                  <a:pt x="517625" y="1020560"/>
                  <a:pt x="483556" y="927164"/>
                  <a:pt x="522514" y="1005080"/>
                </a:cubicBezTo>
                <a:cubicBezTo>
                  <a:pt x="564116" y="1088284"/>
                  <a:pt x="495063" y="978978"/>
                  <a:pt x="552659" y="1065370"/>
                </a:cubicBezTo>
                <a:cubicBezTo>
                  <a:pt x="556008" y="1095515"/>
                  <a:pt x="553116" y="1127031"/>
                  <a:pt x="562707" y="1155805"/>
                </a:cubicBezTo>
                <a:cubicBezTo>
                  <a:pt x="579454" y="1206046"/>
                  <a:pt x="597877" y="1212746"/>
                  <a:pt x="633046" y="1236192"/>
                </a:cubicBezTo>
                <a:cubicBezTo>
                  <a:pt x="639745" y="1246240"/>
                  <a:pt x="648903" y="1255029"/>
                  <a:pt x="653143" y="1266337"/>
                </a:cubicBezTo>
                <a:cubicBezTo>
                  <a:pt x="659140" y="1282329"/>
                  <a:pt x="651114" y="1304502"/>
                  <a:pt x="663191" y="1316579"/>
                </a:cubicBezTo>
                <a:cubicBezTo>
                  <a:pt x="678170" y="1331558"/>
                  <a:pt x="703384" y="1329976"/>
                  <a:pt x="723481" y="1336675"/>
                </a:cubicBezTo>
                <a:lnTo>
                  <a:pt x="753626" y="1346724"/>
                </a:lnTo>
                <a:cubicBezTo>
                  <a:pt x="825893" y="1370813"/>
                  <a:pt x="735658" y="1341589"/>
                  <a:pt x="823964" y="1366820"/>
                </a:cubicBezTo>
                <a:cubicBezTo>
                  <a:pt x="834149" y="1369730"/>
                  <a:pt x="843925" y="1373959"/>
                  <a:pt x="854110" y="1376869"/>
                </a:cubicBezTo>
                <a:cubicBezTo>
                  <a:pt x="867389" y="1380663"/>
                  <a:pt x="881024" y="1383123"/>
                  <a:pt x="894303" y="1386917"/>
                </a:cubicBezTo>
                <a:cubicBezTo>
                  <a:pt x="904487" y="1389827"/>
                  <a:pt x="913979" y="1395355"/>
                  <a:pt x="924448" y="1396966"/>
                </a:cubicBezTo>
                <a:cubicBezTo>
                  <a:pt x="957718" y="1402085"/>
                  <a:pt x="991437" y="1403665"/>
                  <a:pt x="1024932" y="1407014"/>
                </a:cubicBezTo>
                <a:cubicBezTo>
                  <a:pt x="1034980" y="1413713"/>
                  <a:pt x="1044275" y="1421710"/>
                  <a:pt x="1055077" y="1427111"/>
                </a:cubicBezTo>
                <a:cubicBezTo>
                  <a:pt x="1064551" y="1431848"/>
                  <a:pt x="1075963" y="1432015"/>
                  <a:pt x="1085222" y="1437159"/>
                </a:cubicBezTo>
                <a:cubicBezTo>
                  <a:pt x="1106336" y="1448889"/>
                  <a:pt x="1125415" y="1463954"/>
                  <a:pt x="1145512" y="1477352"/>
                </a:cubicBezTo>
                <a:lnTo>
                  <a:pt x="1175657" y="1497449"/>
                </a:lnTo>
                <a:cubicBezTo>
                  <a:pt x="1182356" y="1507497"/>
                  <a:pt x="1186665" y="1519642"/>
                  <a:pt x="1195753" y="1527594"/>
                </a:cubicBezTo>
                <a:cubicBezTo>
                  <a:pt x="1252987" y="1577674"/>
                  <a:pt x="1254454" y="1567561"/>
                  <a:pt x="1326382" y="1577836"/>
                </a:cubicBezTo>
                <a:cubicBezTo>
                  <a:pt x="1336430" y="1587884"/>
                  <a:pt x="1344703" y="1600098"/>
                  <a:pt x="1356527" y="1607981"/>
                </a:cubicBezTo>
                <a:cubicBezTo>
                  <a:pt x="1365174" y="1613746"/>
                  <a:pt x="1421510" y="1626739"/>
                  <a:pt x="1426866" y="1628078"/>
                </a:cubicBezTo>
                <a:cubicBezTo>
                  <a:pt x="1436914" y="1634777"/>
                  <a:pt x="1445021" y="1646735"/>
                  <a:pt x="1457011" y="1648174"/>
                </a:cubicBezTo>
                <a:cubicBezTo>
                  <a:pt x="1826552" y="1692519"/>
                  <a:pt x="1581297" y="1634030"/>
                  <a:pt x="1718268" y="1668271"/>
                </a:cubicBezTo>
                <a:lnTo>
                  <a:pt x="2260879" y="1658223"/>
                </a:lnTo>
                <a:cubicBezTo>
                  <a:pt x="2340224" y="1655487"/>
                  <a:pt x="2262088" y="1632798"/>
                  <a:pt x="2361362" y="1607981"/>
                </a:cubicBezTo>
                <a:lnTo>
                  <a:pt x="2401556" y="1597933"/>
                </a:lnTo>
                <a:cubicBezTo>
                  <a:pt x="2404905" y="1581186"/>
                  <a:pt x="2411604" y="1564770"/>
                  <a:pt x="2411604" y="1547691"/>
                </a:cubicBezTo>
                <a:cubicBezTo>
                  <a:pt x="2411604" y="1533881"/>
                  <a:pt x="2409217" y="1518988"/>
                  <a:pt x="2401556" y="1507497"/>
                </a:cubicBezTo>
                <a:cubicBezTo>
                  <a:pt x="2373296" y="1465106"/>
                  <a:pt x="2344615" y="1509172"/>
                  <a:pt x="2280975" y="1507497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erbest Form: Şekil 5">
            <a:extLst>
              <a:ext uri="{FF2B5EF4-FFF2-40B4-BE49-F238E27FC236}">
                <a16:creationId xmlns:a16="http://schemas.microsoft.com/office/drawing/2014/main" id="{5419F9DE-15E3-448E-98E5-133FE4A7F2AD}"/>
              </a:ext>
            </a:extLst>
          </p:cNvPr>
          <p:cNvSpPr/>
          <p:nvPr/>
        </p:nvSpPr>
        <p:spPr>
          <a:xfrm>
            <a:off x="1034981" y="2090057"/>
            <a:ext cx="1739327" cy="1175657"/>
          </a:xfrm>
          <a:custGeom>
            <a:avLst/>
            <a:gdLst>
              <a:gd name="connsiteX0" fmla="*/ 503520 w 1559559"/>
              <a:gd name="connsiteY0" fmla="*/ 50242 h 1085222"/>
              <a:gd name="connsiteX1" fmla="*/ 463327 w 1559559"/>
              <a:gd name="connsiteY1" fmla="*/ 100484 h 1085222"/>
              <a:gd name="connsiteX2" fmla="*/ 453278 w 1559559"/>
              <a:gd name="connsiteY2" fmla="*/ 130629 h 1085222"/>
              <a:gd name="connsiteX3" fmla="*/ 433181 w 1559559"/>
              <a:gd name="connsiteY3" fmla="*/ 160774 h 1085222"/>
              <a:gd name="connsiteX4" fmla="*/ 413085 w 1559559"/>
              <a:gd name="connsiteY4" fmla="*/ 221064 h 1085222"/>
              <a:gd name="connsiteX5" fmla="*/ 403036 w 1559559"/>
              <a:gd name="connsiteY5" fmla="*/ 251209 h 1085222"/>
              <a:gd name="connsiteX6" fmla="*/ 382940 w 1559559"/>
              <a:gd name="connsiteY6" fmla="*/ 281354 h 1085222"/>
              <a:gd name="connsiteX7" fmla="*/ 362843 w 1559559"/>
              <a:gd name="connsiteY7" fmla="*/ 341644 h 1085222"/>
              <a:gd name="connsiteX8" fmla="*/ 312601 w 1559559"/>
              <a:gd name="connsiteY8" fmla="*/ 401934 h 1085222"/>
              <a:gd name="connsiteX9" fmla="*/ 292505 w 1559559"/>
              <a:gd name="connsiteY9" fmla="*/ 472273 h 1085222"/>
              <a:gd name="connsiteX10" fmla="*/ 282456 w 1559559"/>
              <a:gd name="connsiteY10" fmla="*/ 512466 h 1085222"/>
              <a:gd name="connsiteX11" fmla="*/ 242263 w 1559559"/>
              <a:gd name="connsiteY11" fmla="*/ 572756 h 1085222"/>
              <a:gd name="connsiteX12" fmla="*/ 232214 w 1559559"/>
              <a:gd name="connsiteY12" fmla="*/ 612950 h 1085222"/>
              <a:gd name="connsiteX13" fmla="*/ 161876 w 1559559"/>
              <a:gd name="connsiteY13" fmla="*/ 693337 h 1085222"/>
              <a:gd name="connsiteX14" fmla="*/ 141779 w 1559559"/>
              <a:gd name="connsiteY14" fmla="*/ 773723 h 1085222"/>
              <a:gd name="connsiteX15" fmla="*/ 111634 w 1559559"/>
              <a:gd name="connsiteY15" fmla="*/ 803868 h 1085222"/>
              <a:gd name="connsiteX16" fmla="*/ 91538 w 1559559"/>
              <a:gd name="connsiteY16" fmla="*/ 834013 h 1085222"/>
              <a:gd name="connsiteX17" fmla="*/ 61392 w 1559559"/>
              <a:gd name="connsiteY17" fmla="*/ 914400 h 1085222"/>
              <a:gd name="connsiteX18" fmla="*/ 21199 w 1559559"/>
              <a:gd name="connsiteY18" fmla="*/ 1004835 h 1085222"/>
              <a:gd name="connsiteX19" fmla="*/ 11151 w 1559559"/>
              <a:gd name="connsiteY19" fmla="*/ 1045029 h 1085222"/>
              <a:gd name="connsiteX20" fmla="*/ 1102 w 1559559"/>
              <a:gd name="connsiteY20" fmla="*/ 1075174 h 1085222"/>
              <a:gd name="connsiteX21" fmla="*/ 31247 w 1559559"/>
              <a:gd name="connsiteY21" fmla="*/ 1085222 h 1085222"/>
              <a:gd name="connsiteX22" fmla="*/ 71441 w 1559559"/>
              <a:gd name="connsiteY22" fmla="*/ 1024932 h 1085222"/>
              <a:gd name="connsiteX23" fmla="*/ 91538 w 1559559"/>
              <a:gd name="connsiteY23" fmla="*/ 994787 h 1085222"/>
              <a:gd name="connsiteX24" fmla="*/ 121683 w 1559559"/>
              <a:gd name="connsiteY24" fmla="*/ 984739 h 1085222"/>
              <a:gd name="connsiteX25" fmla="*/ 222166 w 1559559"/>
              <a:gd name="connsiteY25" fmla="*/ 914400 h 1085222"/>
              <a:gd name="connsiteX26" fmla="*/ 282456 w 1559559"/>
              <a:gd name="connsiteY26" fmla="*/ 894304 h 1085222"/>
              <a:gd name="connsiteX27" fmla="*/ 332698 w 1559559"/>
              <a:gd name="connsiteY27" fmla="*/ 844062 h 1085222"/>
              <a:gd name="connsiteX28" fmla="*/ 362843 w 1559559"/>
              <a:gd name="connsiteY28" fmla="*/ 783772 h 1085222"/>
              <a:gd name="connsiteX29" fmla="*/ 392988 w 1559559"/>
              <a:gd name="connsiteY29" fmla="*/ 773723 h 1085222"/>
              <a:gd name="connsiteX30" fmla="*/ 453278 w 1559559"/>
              <a:gd name="connsiteY30" fmla="*/ 743578 h 1085222"/>
              <a:gd name="connsiteX31" fmla="*/ 433181 w 1559559"/>
              <a:gd name="connsiteY31" fmla="*/ 713433 h 1085222"/>
              <a:gd name="connsiteX32" fmla="*/ 453278 w 1559559"/>
              <a:gd name="connsiteY32" fmla="*/ 683288 h 1085222"/>
              <a:gd name="connsiteX33" fmla="*/ 523617 w 1559559"/>
              <a:gd name="connsiteY33" fmla="*/ 653143 h 1085222"/>
              <a:gd name="connsiteX34" fmla="*/ 553762 w 1559559"/>
              <a:gd name="connsiteY34" fmla="*/ 622998 h 1085222"/>
              <a:gd name="connsiteX35" fmla="*/ 654245 w 1559559"/>
              <a:gd name="connsiteY35" fmla="*/ 592853 h 1085222"/>
              <a:gd name="connsiteX36" fmla="*/ 714535 w 1559559"/>
              <a:gd name="connsiteY36" fmla="*/ 572756 h 1085222"/>
              <a:gd name="connsiteX37" fmla="*/ 804970 w 1559559"/>
              <a:gd name="connsiteY37" fmla="*/ 552660 h 1085222"/>
              <a:gd name="connsiteX38" fmla="*/ 865261 w 1559559"/>
              <a:gd name="connsiteY38" fmla="*/ 512466 h 1085222"/>
              <a:gd name="connsiteX39" fmla="*/ 925551 w 1559559"/>
              <a:gd name="connsiteY39" fmla="*/ 472273 h 1085222"/>
              <a:gd name="connsiteX40" fmla="*/ 985841 w 1559559"/>
              <a:gd name="connsiteY40" fmla="*/ 452176 h 1085222"/>
              <a:gd name="connsiteX41" fmla="*/ 1015986 w 1559559"/>
              <a:gd name="connsiteY41" fmla="*/ 442128 h 1085222"/>
              <a:gd name="connsiteX42" fmla="*/ 1096373 w 1559559"/>
              <a:gd name="connsiteY42" fmla="*/ 422031 h 1085222"/>
              <a:gd name="connsiteX43" fmla="*/ 1126518 w 1559559"/>
              <a:gd name="connsiteY43" fmla="*/ 401934 h 1085222"/>
              <a:gd name="connsiteX44" fmla="*/ 1176760 w 1559559"/>
              <a:gd name="connsiteY44" fmla="*/ 351693 h 1085222"/>
              <a:gd name="connsiteX45" fmla="*/ 1227001 w 1559559"/>
              <a:gd name="connsiteY45" fmla="*/ 341644 h 1085222"/>
              <a:gd name="connsiteX46" fmla="*/ 1257146 w 1559559"/>
              <a:gd name="connsiteY46" fmla="*/ 331596 h 1085222"/>
              <a:gd name="connsiteX47" fmla="*/ 1287291 w 1559559"/>
              <a:gd name="connsiteY47" fmla="*/ 311499 h 1085222"/>
              <a:gd name="connsiteX48" fmla="*/ 1317436 w 1559559"/>
              <a:gd name="connsiteY48" fmla="*/ 281354 h 1085222"/>
              <a:gd name="connsiteX49" fmla="*/ 1367678 w 1559559"/>
              <a:gd name="connsiteY49" fmla="*/ 271306 h 1085222"/>
              <a:gd name="connsiteX50" fmla="*/ 1417920 w 1559559"/>
              <a:gd name="connsiteY50" fmla="*/ 211016 h 1085222"/>
              <a:gd name="connsiteX51" fmla="*/ 1448065 w 1559559"/>
              <a:gd name="connsiteY51" fmla="*/ 200967 h 1085222"/>
              <a:gd name="connsiteX52" fmla="*/ 1478210 w 1559559"/>
              <a:gd name="connsiteY52" fmla="*/ 170822 h 1085222"/>
              <a:gd name="connsiteX53" fmla="*/ 1508355 w 1559559"/>
              <a:gd name="connsiteY53" fmla="*/ 160774 h 1085222"/>
              <a:gd name="connsiteX54" fmla="*/ 1538500 w 1559559"/>
              <a:gd name="connsiteY54" fmla="*/ 140677 h 1085222"/>
              <a:gd name="connsiteX55" fmla="*/ 1558597 w 1559559"/>
              <a:gd name="connsiteY55" fmla="*/ 110532 h 1085222"/>
              <a:gd name="connsiteX56" fmla="*/ 1518403 w 1559559"/>
              <a:gd name="connsiteY56" fmla="*/ 100484 h 1085222"/>
              <a:gd name="connsiteX57" fmla="*/ 1337533 w 1559559"/>
              <a:gd name="connsiteY57" fmla="*/ 90435 h 1085222"/>
              <a:gd name="connsiteX58" fmla="*/ 885357 w 1559559"/>
              <a:gd name="connsiteY58" fmla="*/ 60290 h 1085222"/>
              <a:gd name="connsiteX59" fmla="*/ 804970 w 1559559"/>
              <a:gd name="connsiteY59" fmla="*/ 40194 h 1085222"/>
              <a:gd name="connsiteX60" fmla="*/ 744680 w 1559559"/>
              <a:gd name="connsiteY60" fmla="*/ 20097 h 1085222"/>
              <a:gd name="connsiteX61" fmla="*/ 714535 w 1559559"/>
              <a:gd name="connsiteY61" fmla="*/ 0 h 1085222"/>
              <a:gd name="connsiteX62" fmla="*/ 654245 w 1559559"/>
              <a:gd name="connsiteY62" fmla="*/ 20097 h 1085222"/>
              <a:gd name="connsiteX63" fmla="*/ 563810 w 1559559"/>
              <a:gd name="connsiteY63" fmla="*/ 40194 h 1085222"/>
              <a:gd name="connsiteX64" fmla="*/ 503520 w 1559559"/>
              <a:gd name="connsiteY64" fmla="*/ 50242 h 108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559559" h="1085222">
                <a:moveTo>
                  <a:pt x="503520" y="50242"/>
                </a:moveTo>
                <a:cubicBezTo>
                  <a:pt x="486773" y="60290"/>
                  <a:pt x="474694" y="82297"/>
                  <a:pt x="463327" y="100484"/>
                </a:cubicBezTo>
                <a:cubicBezTo>
                  <a:pt x="457713" y="109466"/>
                  <a:pt x="458015" y="121155"/>
                  <a:pt x="453278" y="130629"/>
                </a:cubicBezTo>
                <a:cubicBezTo>
                  <a:pt x="447877" y="141431"/>
                  <a:pt x="439880" y="150726"/>
                  <a:pt x="433181" y="160774"/>
                </a:cubicBezTo>
                <a:lnTo>
                  <a:pt x="413085" y="221064"/>
                </a:lnTo>
                <a:cubicBezTo>
                  <a:pt x="409736" y="231112"/>
                  <a:pt x="408911" y="242396"/>
                  <a:pt x="403036" y="251209"/>
                </a:cubicBezTo>
                <a:cubicBezTo>
                  <a:pt x="396337" y="261257"/>
                  <a:pt x="387845" y="270318"/>
                  <a:pt x="382940" y="281354"/>
                </a:cubicBezTo>
                <a:cubicBezTo>
                  <a:pt x="374337" y="300712"/>
                  <a:pt x="377822" y="326665"/>
                  <a:pt x="362843" y="341644"/>
                </a:cubicBezTo>
                <a:cubicBezTo>
                  <a:pt x="324159" y="380328"/>
                  <a:pt x="340581" y="359965"/>
                  <a:pt x="312601" y="401934"/>
                </a:cubicBezTo>
                <a:cubicBezTo>
                  <a:pt x="281206" y="527521"/>
                  <a:pt x="321322" y="371415"/>
                  <a:pt x="292505" y="472273"/>
                </a:cubicBezTo>
                <a:cubicBezTo>
                  <a:pt x="288711" y="485552"/>
                  <a:pt x="288632" y="500114"/>
                  <a:pt x="282456" y="512466"/>
                </a:cubicBezTo>
                <a:cubicBezTo>
                  <a:pt x="271654" y="534069"/>
                  <a:pt x="242263" y="572756"/>
                  <a:pt x="242263" y="572756"/>
                </a:cubicBezTo>
                <a:cubicBezTo>
                  <a:pt x="238913" y="586154"/>
                  <a:pt x="238390" y="600598"/>
                  <a:pt x="232214" y="612950"/>
                </a:cubicBezTo>
                <a:cubicBezTo>
                  <a:pt x="202906" y="671565"/>
                  <a:pt x="203325" y="665704"/>
                  <a:pt x="161876" y="693337"/>
                </a:cubicBezTo>
                <a:cubicBezTo>
                  <a:pt x="160426" y="700589"/>
                  <a:pt x="150609" y="760479"/>
                  <a:pt x="141779" y="773723"/>
                </a:cubicBezTo>
                <a:cubicBezTo>
                  <a:pt x="133896" y="785547"/>
                  <a:pt x="120731" y="792951"/>
                  <a:pt x="111634" y="803868"/>
                </a:cubicBezTo>
                <a:cubicBezTo>
                  <a:pt x="103903" y="813145"/>
                  <a:pt x="98237" y="823965"/>
                  <a:pt x="91538" y="834013"/>
                </a:cubicBezTo>
                <a:cubicBezTo>
                  <a:pt x="67713" y="953130"/>
                  <a:pt x="99029" y="829716"/>
                  <a:pt x="61392" y="914400"/>
                </a:cubicBezTo>
                <a:cubicBezTo>
                  <a:pt x="13561" y="1022020"/>
                  <a:pt x="66681" y="936613"/>
                  <a:pt x="21199" y="1004835"/>
                </a:cubicBezTo>
                <a:cubicBezTo>
                  <a:pt x="17850" y="1018233"/>
                  <a:pt x="14945" y="1031750"/>
                  <a:pt x="11151" y="1045029"/>
                </a:cubicBezTo>
                <a:cubicBezTo>
                  <a:pt x="8241" y="1055213"/>
                  <a:pt x="-3635" y="1065700"/>
                  <a:pt x="1102" y="1075174"/>
                </a:cubicBezTo>
                <a:cubicBezTo>
                  <a:pt x="5839" y="1084648"/>
                  <a:pt x="21199" y="1081873"/>
                  <a:pt x="31247" y="1085222"/>
                </a:cubicBezTo>
                <a:lnTo>
                  <a:pt x="71441" y="1024932"/>
                </a:lnTo>
                <a:cubicBezTo>
                  <a:pt x="78140" y="1014884"/>
                  <a:pt x="80081" y="998606"/>
                  <a:pt x="91538" y="994787"/>
                </a:cubicBezTo>
                <a:lnTo>
                  <a:pt x="121683" y="984739"/>
                </a:lnTo>
                <a:cubicBezTo>
                  <a:pt x="179824" y="897526"/>
                  <a:pt x="132445" y="936830"/>
                  <a:pt x="222166" y="914400"/>
                </a:cubicBezTo>
                <a:cubicBezTo>
                  <a:pt x="242717" y="909262"/>
                  <a:pt x="282456" y="894304"/>
                  <a:pt x="282456" y="894304"/>
                </a:cubicBezTo>
                <a:cubicBezTo>
                  <a:pt x="312600" y="874208"/>
                  <a:pt x="315951" y="877556"/>
                  <a:pt x="332698" y="844062"/>
                </a:cubicBezTo>
                <a:cubicBezTo>
                  <a:pt x="344835" y="819789"/>
                  <a:pt x="338844" y="802972"/>
                  <a:pt x="362843" y="783772"/>
                </a:cubicBezTo>
                <a:cubicBezTo>
                  <a:pt x="371114" y="777155"/>
                  <a:pt x="383514" y="778460"/>
                  <a:pt x="392988" y="773723"/>
                </a:cubicBezTo>
                <a:cubicBezTo>
                  <a:pt x="470904" y="734765"/>
                  <a:pt x="377507" y="768837"/>
                  <a:pt x="453278" y="743578"/>
                </a:cubicBezTo>
                <a:cubicBezTo>
                  <a:pt x="446579" y="733530"/>
                  <a:pt x="433181" y="725510"/>
                  <a:pt x="433181" y="713433"/>
                </a:cubicBezTo>
                <a:cubicBezTo>
                  <a:pt x="433181" y="701356"/>
                  <a:pt x="444739" y="691827"/>
                  <a:pt x="453278" y="683288"/>
                </a:cubicBezTo>
                <a:cubicBezTo>
                  <a:pt x="476410" y="660156"/>
                  <a:pt x="492867" y="660830"/>
                  <a:pt x="523617" y="653143"/>
                </a:cubicBezTo>
                <a:cubicBezTo>
                  <a:pt x="533665" y="643095"/>
                  <a:pt x="541340" y="629899"/>
                  <a:pt x="553762" y="622998"/>
                </a:cubicBezTo>
                <a:cubicBezTo>
                  <a:pt x="581569" y="607550"/>
                  <a:pt x="623218" y="602161"/>
                  <a:pt x="654245" y="592853"/>
                </a:cubicBezTo>
                <a:cubicBezTo>
                  <a:pt x="674535" y="586766"/>
                  <a:pt x="693639" y="576238"/>
                  <a:pt x="714535" y="572756"/>
                </a:cubicBezTo>
                <a:cubicBezTo>
                  <a:pt x="785273" y="560967"/>
                  <a:pt x="755497" y="569151"/>
                  <a:pt x="804970" y="552660"/>
                </a:cubicBezTo>
                <a:cubicBezTo>
                  <a:pt x="871872" y="485761"/>
                  <a:pt x="799821" y="548822"/>
                  <a:pt x="865261" y="512466"/>
                </a:cubicBezTo>
                <a:cubicBezTo>
                  <a:pt x="886375" y="500736"/>
                  <a:pt x="902637" y="479911"/>
                  <a:pt x="925551" y="472273"/>
                </a:cubicBezTo>
                <a:lnTo>
                  <a:pt x="985841" y="452176"/>
                </a:lnTo>
                <a:cubicBezTo>
                  <a:pt x="995889" y="448827"/>
                  <a:pt x="1005600" y="444205"/>
                  <a:pt x="1015986" y="442128"/>
                </a:cubicBezTo>
                <a:cubicBezTo>
                  <a:pt x="1076614" y="430002"/>
                  <a:pt x="1050025" y="437480"/>
                  <a:pt x="1096373" y="422031"/>
                </a:cubicBezTo>
                <a:cubicBezTo>
                  <a:pt x="1106421" y="415332"/>
                  <a:pt x="1117979" y="410474"/>
                  <a:pt x="1126518" y="401934"/>
                </a:cubicBezTo>
                <a:cubicBezTo>
                  <a:pt x="1155996" y="372456"/>
                  <a:pt x="1133883" y="367772"/>
                  <a:pt x="1176760" y="351693"/>
                </a:cubicBezTo>
                <a:cubicBezTo>
                  <a:pt x="1192751" y="345696"/>
                  <a:pt x="1210432" y="345786"/>
                  <a:pt x="1227001" y="341644"/>
                </a:cubicBezTo>
                <a:cubicBezTo>
                  <a:pt x="1237277" y="339075"/>
                  <a:pt x="1247098" y="334945"/>
                  <a:pt x="1257146" y="331596"/>
                </a:cubicBezTo>
                <a:cubicBezTo>
                  <a:pt x="1267194" y="324897"/>
                  <a:pt x="1278013" y="319230"/>
                  <a:pt x="1287291" y="311499"/>
                </a:cubicBezTo>
                <a:cubicBezTo>
                  <a:pt x="1298208" y="302402"/>
                  <a:pt x="1304726" y="287709"/>
                  <a:pt x="1317436" y="281354"/>
                </a:cubicBezTo>
                <a:cubicBezTo>
                  <a:pt x="1332712" y="273716"/>
                  <a:pt x="1350931" y="274655"/>
                  <a:pt x="1367678" y="271306"/>
                </a:cubicBezTo>
                <a:cubicBezTo>
                  <a:pt x="1382507" y="249062"/>
                  <a:pt x="1394709" y="226490"/>
                  <a:pt x="1417920" y="211016"/>
                </a:cubicBezTo>
                <a:cubicBezTo>
                  <a:pt x="1426733" y="205141"/>
                  <a:pt x="1438017" y="204317"/>
                  <a:pt x="1448065" y="200967"/>
                </a:cubicBezTo>
                <a:cubicBezTo>
                  <a:pt x="1458113" y="190919"/>
                  <a:pt x="1466386" y="178705"/>
                  <a:pt x="1478210" y="170822"/>
                </a:cubicBezTo>
                <a:cubicBezTo>
                  <a:pt x="1487023" y="164947"/>
                  <a:pt x="1498881" y="165511"/>
                  <a:pt x="1508355" y="160774"/>
                </a:cubicBezTo>
                <a:cubicBezTo>
                  <a:pt x="1519157" y="155373"/>
                  <a:pt x="1528452" y="147376"/>
                  <a:pt x="1538500" y="140677"/>
                </a:cubicBezTo>
                <a:cubicBezTo>
                  <a:pt x="1545199" y="130629"/>
                  <a:pt x="1563998" y="121334"/>
                  <a:pt x="1558597" y="110532"/>
                </a:cubicBezTo>
                <a:cubicBezTo>
                  <a:pt x="1552421" y="98180"/>
                  <a:pt x="1532157" y="101734"/>
                  <a:pt x="1518403" y="100484"/>
                </a:cubicBezTo>
                <a:cubicBezTo>
                  <a:pt x="1458268" y="95017"/>
                  <a:pt x="1397738" y="95066"/>
                  <a:pt x="1337533" y="90435"/>
                </a:cubicBezTo>
                <a:cubicBezTo>
                  <a:pt x="895213" y="56410"/>
                  <a:pt x="1369297" y="80455"/>
                  <a:pt x="885357" y="60290"/>
                </a:cubicBezTo>
                <a:cubicBezTo>
                  <a:pt x="793878" y="29798"/>
                  <a:pt x="938371" y="76576"/>
                  <a:pt x="804970" y="40194"/>
                </a:cubicBezTo>
                <a:cubicBezTo>
                  <a:pt x="784533" y="34620"/>
                  <a:pt x="744680" y="20097"/>
                  <a:pt x="744680" y="20097"/>
                </a:cubicBezTo>
                <a:cubicBezTo>
                  <a:pt x="734632" y="13398"/>
                  <a:pt x="726612" y="0"/>
                  <a:pt x="714535" y="0"/>
                </a:cubicBezTo>
                <a:cubicBezTo>
                  <a:pt x="693351" y="0"/>
                  <a:pt x="674796" y="14959"/>
                  <a:pt x="654245" y="20097"/>
                </a:cubicBezTo>
                <a:cubicBezTo>
                  <a:pt x="624995" y="27409"/>
                  <a:pt x="593569" y="35942"/>
                  <a:pt x="563810" y="40194"/>
                </a:cubicBezTo>
                <a:cubicBezTo>
                  <a:pt x="557178" y="41141"/>
                  <a:pt x="520267" y="40194"/>
                  <a:pt x="503520" y="50242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BA21FD7-202A-48EC-852F-BDE80B63A8C3}"/>
              </a:ext>
            </a:extLst>
          </p:cNvPr>
          <p:cNvSpPr txBox="1"/>
          <p:nvPr/>
        </p:nvSpPr>
        <p:spPr>
          <a:xfrm>
            <a:off x="988716" y="1356575"/>
            <a:ext cx="128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  <a:cs typeface="Calibri Light" panose="020F0302020204030204" pitchFamily="34" charset="0"/>
              </a:rPr>
              <a:t>ÇALIŞ</a:t>
            </a:r>
          </a:p>
        </p:txBody>
      </p:sp>
    </p:spTree>
    <p:extLst>
      <p:ext uri="{BB962C8B-B14F-4D97-AF65-F5344CB8AC3E}">
        <p14:creationId xmlns:p14="http://schemas.microsoft.com/office/powerpoint/2010/main" val="24338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ğ Ok 1">
            <a:extLst>
              <a:ext uri="{FF2B5EF4-FFF2-40B4-BE49-F238E27FC236}">
                <a16:creationId xmlns:a16="http://schemas.microsoft.com/office/drawing/2014/main" id="{8A1809D3-13F7-4900-B1DE-B0382C729C10}"/>
              </a:ext>
            </a:extLst>
          </p:cNvPr>
          <p:cNvSpPr/>
          <p:nvPr/>
        </p:nvSpPr>
        <p:spPr>
          <a:xfrm rot="5400000">
            <a:off x="8132381" y="-958326"/>
            <a:ext cx="1788775" cy="514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3200" dirty="0"/>
              <a:t>HASET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5335675" y="3024555"/>
            <a:ext cx="6735743" cy="335614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Başkasının elinde bulunan maddi ve manevi imkanların kendisine verilmesi ve kıskanılan kişinin bu imkanları kaybetmesi için kalpte bulunan temenni ve isteğe denir.</a:t>
            </a:r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FD70A8A9-5673-438A-9B0E-9D4F5ACFE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026488"/>
              </p:ext>
            </p:extLst>
          </p:nvPr>
        </p:nvGraphicFramePr>
        <p:xfrm>
          <a:off x="301451" y="719666"/>
          <a:ext cx="40193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98C25A-590A-4962-A6FC-BD2E8AA78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6398C25A-590A-4962-A6FC-BD2E8AA78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6398C25A-590A-4962-A6FC-BD2E8AA78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82805B-BC0C-462D-B598-FBA179CE2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1D82805B-BC0C-462D-B598-FBA179CE2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1D82805B-BC0C-462D-B598-FBA179CE2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Bir insan neden haset eder?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4884EF1F-59F8-4FAA-821A-E548EBCBF2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1986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04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502004-F4C0-402E-860E-48B30EF39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9502004-F4C0-402E-860E-48B30EF39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9502004-F4C0-402E-860E-48B30EF39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B83B7-4F37-49AE-BBAA-69DBC169B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ABAB83B7-4F37-49AE-BBAA-69DBC169B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ABAB83B7-4F37-49AE-BBAA-69DBC169B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BF7C98-5CAD-46A5-82B7-C5F023F8D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B6BF7C98-5CAD-46A5-82B7-C5F023F8D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6BF7C98-5CAD-46A5-82B7-C5F023F8D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596DE1-FF85-4BF9-9761-03CE40ABE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D5596DE1-FF85-4BF9-9761-03CE40ABE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D5596DE1-FF85-4BF9-9761-03CE40ABE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C1524A-ADEF-43F6-BD4F-EF1C2DA29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E3C1524A-ADEF-43F6-BD4F-EF1C2DA29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E3C1524A-ADEF-43F6-BD4F-EF1C2DA29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C5EF0C-407A-4768-BF97-B84763F3E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BC5EF0C-407A-4768-BF97-B84763F3E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BC5EF0C-407A-4768-BF97-B84763F3E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772BB7-6918-4A00-A749-C840BBEE4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D772BB7-6918-4A00-A749-C840BBEE4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8D772BB7-6918-4A00-A749-C840BBEE4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C3F184-B70B-46F5-B596-B9399642A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6C3F184-B70B-46F5-B596-B9399642A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6C3F184-B70B-46F5-B596-B9399642A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A869AD-D562-47DB-AB89-DB3E34D5E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7A869AD-D562-47DB-AB89-DB3E34D5E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F7A869AD-D562-47DB-AB89-DB3E34D5E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88ADD0-22A3-435C-823F-7FB92A3A7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488ADD0-22A3-435C-823F-7FB92A3A7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0488ADD0-22A3-435C-823F-7FB92A3A7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EEE0D1-EEFA-4D35-B56E-1326E8FF1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FEEE0D1-EEFA-4D35-B56E-1326E8FF1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FEEE0D1-EEFA-4D35-B56E-1326E8FF1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AE426-28E3-465C-AD82-F9B9A6D47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210AE426-28E3-465C-AD82-F9B9A6D47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210AE426-28E3-465C-AD82-F9B9A6D47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82CD43-94ED-44BC-B057-54E49ED7A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0682CD43-94ED-44BC-B057-54E49ED7A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0682CD43-94ED-44BC-B057-54E49ED7A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329" y="4137220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627832" y="390713"/>
            <a:ext cx="5737609" cy="3038287"/>
          </a:xfrm>
          <a:prstGeom prst="cloudCallout">
            <a:avLst>
              <a:gd name="adj1" fmla="val 50949"/>
              <a:gd name="adj2" fmla="val 79229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Haset bireye ve topluma ne gibi zararlar verir?</a:t>
            </a:r>
          </a:p>
        </p:txBody>
      </p:sp>
    </p:spTree>
    <p:extLst>
      <p:ext uri="{BB962C8B-B14F-4D97-AF65-F5344CB8AC3E}">
        <p14:creationId xmlns:p14="http://schemas.microsoft.com/office/powerpoint/2010/main" val="191112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00B239B4-EA2B-477A-9701-907C4A6E8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17230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1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8713</TotalTime>
  <Words>210</Words>
  <Application>Microsoft Office PowerPoint</Application>
  <PresentationFormat>Geniş ekran</PresentationFormat>
  <Paragraphs>41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Calibri</vt:lpstr>
      <vt:lpstr>Candara Light</vt:lpstr>
      <vt:lpstr>Gill Sans MT</vt:lpstr>
      <vt:lpstr>Wingdings 2</vt:lpstr>
      <vt:lpstr>Kar Payı</vt:lpstr>
      <vt:lpstr>HASET ETMEK VE SUİZAN</vt:lpstr>
      <vt:lpstr>HASET ETMEK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SUİZAN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DELL</cp:lastModifiedBy>
  <cp:revision>578</cp:revision>
  <dcterms:created xsi:type="dcterms:W3CDTF">2019-07-15T06:01:13Z</dcterms:created>
  <dcterms:modified xsi:type="dcterms:W3CDTF">2020-03-16T19:05:22Z</dcterms:modified>
</cp:coreProperties>
</file>