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8" r:id="rId2"/>
    <p:sldId id="720" r:id="rId3"/>
    <p:sldId id="315" r:id="rId4"/>
    <p:sldId id="671" r:id="rId5"/>
    <p:sldId id="672" r:id="rId6"/>
    <p:sldId id="760" r:id="rId7"/>
    <p:sldId id="776" r:id="rId8"/>
    <p:sldId id="761" r:id="rId9"/>
    <p:sldId id="762" r:id="rId10"/>
    <p:sldId id="763" r:id="rId11"/>
    <p:sldId id="710" r:id="rId12"/>
    <p:sldId id="730" r:id="rId13"/>
    <p:sldId id="764" r:id="rId14"/>
    <p:sldId id="765" r:id="rId15"/>
    <p:sldId id="719" r:id="rId16"/>
    <p:sldId id="766" r:id="rId17"/>
    <p:sldId id="767" r:id="rId18"/>
    <p:sldId id="768" r:id="rId19"/>
    <p:sldId id="777" r:id="rId20"/>
    <p:sldId id="759" r:id="rId21"/>
    <p:sldId id="770" r:id="rId22"/>
    <p:sldId id="769" r:id="rId23"/>
    <p:sldId id="772" r:id="rId24"/>
    <p:sldId id="771" r:id="rId25"/>
    <p:sldId id="773" r:id="rId26"/>
    <p:sldId id="774" r:id="rId27"/>
    <p:sldId id="775" r:id="rId28"/>
    <p:sldId id="732" r:id="rId29"/>
    <p:sldId id="735" r:id="rId30"/>
    <p:sldId id="260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5250" autoAdjust="0"/>
  </p:normalViewPr>
  <p:slideViewPr>
    <p:cSldViewPr snapToGrid="0">
      <p:cViewPr varScale="1">
        <p:scale>
          <a:sx n="82" d="100"/>
          <a:sy n="82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Çıkar sağlamak amacıyla başkasını aldatmak ya da yanıltmak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Hile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/>
      <dgm:spPr/>
      <dgm:t>
        <a:bodyPr/>
        <a:lstStyle/>
        <a:p>
          <a:r>
            <a:rPr lang="tr-TR" dirty="0"/>
            <a:t>Hilenin içinde yer alan diğer davranışlar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/>
      <dgm:spPr/>
      <dgm:t>
        <a:bodyPr/>
        <a:lstStyle/>
        <a:p>
          <a:r>
            <a:rPr lang="tr-TR" dirty="0"/>
            <a:t>Yalan</a:t>
          </a:r>
        </a:p>
      </dgm:t>
    </dgm:pt>
    <dgm:pt modelId="{6A19978F-BD7E-4A77-AB9A-05ADC4732BCA}" type="parTrans" cxnId="{2939E718-9FF8-4E17-A9B9-81AB2E468C5B}">
      <dgm:prSet/>
      <dgm:spPr/>
      <dgm:t>
        <a:bodyPr/>
        <a:lstStyle/>
        <a:p>
          <a:endParaRPr lang="tr-TR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/>
      <dgm:spPr/>
      <dgm:t>
        <a:bodyPr/>
        <a:lstStyle/>
        <a:p>
          <a:r>
            <a:rPr lang="tr-TR" dirty="0"/>
            <a:t>Haksız kazanç</a:t>
          </a:r>
        </a:p>
      </dgm:t>
    </dgm:pt>
    <dgm:pt modelId="{22469178-E2A0-43FF-8621-16D37545AADE}" type="parTrans" cxnId="{3C0740D5-BCB6-45C2-959B-44E43F7DF762}">
      <dgm:prSet/>
      <dgm:spPr/>
      <dgm:t>
        <a:bodyPr/>
        <a:lstStyle/>
        <a:p>
          <a:endParaRPr lang="tr-TR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/>
      <dgm:spPr/>
      <dgm:t>
        <a:bodyPr/>
        <a:lstStyle/>
        <a:p>
          <a:r>
            <a:rPr lang="tr-TR" dirty="0"/>
            <a:t>Emek hırsızlığı</a:t>
          </a:r>
        </a:p>
      </dgm:t>
    </dgm:pt>
    <dgm:pt modelId="{0CF77556-A2BA-4117-85E8-040AE00A7273}" type="parTrans" cxnId="{2486AD71-7C78-4A2A-BAF8-8F329F1FB7D8}">
      <dgm:prSet/>
      <dgm:spPr/>
      <dgm:t>
        <a:bodyPr/>
        <a:lstStyle/>
        <a:p>
          <a:endParaRPr lang="tr-TR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/>
      <dgm:spPr/>
      <dgm:t>
        <a:bodyPr/>
        <a:lstStyle/>
        <a:p>
          <a:r>
            <a:rPr lang="tr-TR" dirty="0"/>
            <a:t>Kul hakkı</a:t>
          </a:r>
        </a:p>
      </dgm:t>
    </dgm:pt>
    <dgm:pt modelId="{70CB4FC6-D605-4CBB-8A5C-5EE0AE2C3E0E}" type="parTrans" cxnId="{239AC079-EC78-4905-AF87-BE3262FCD202}">
      <dgm:prSet/>
      <dgm:spPr/>
      <dgm:t>
        <a:bodyPr/>
        <a:lstStyle/>
        <a:p>
          <a:endParaRPr lang="tr-TR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8F738625-64EE-4CAE-ACFA-CF4081C3ED75}">
      <dgm:prSet/>
      <dgm:spPr/>
      <dgm:t>
        <a:bodyPr/>
        <a:lstStyle/>
        <a:p>
          <a:r>
            <a:rPr lang="tr-TR" dirty="0"/>
            <a:t>Aldatma</a:t>
          </a:r>
        </a:p>
      </dgm:t>
    </dgm:pt>
    <dgm:pt modelId="{8D3E66DF-3B11-4DF7-8500-8E3BCCAD66AF}" type="parTrans" cxnId="{C947D313-BC10-4715-86CF-64CD173D7F4D}">
      <dgm:prSet/>
      <dgm:spPr/>
      <dgm:t>
        <a:bodyPr/>
        <a:lstStyle/>
        <a:p>
          <a:endParaRPr lang="tr-TR"/>
        </a:p>
      </dgm:t>
    </dgm:pt>
    <dgm:pt modelId="{E46CC66C-6425-488E-B52E-55A3F94EB7C7}" type="sibTrans" cxnId="{C947D313-BC10-4715-86CF-64CD173D7F4D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75290" custScaleY="107235"/>
      <dgm:spPr/>
    </dgm:pt>
    <dgm:pt modelId="{30A26C0D-C9A9-4681-AC98-40DE9BE7897B}" type="pres">
      <dgm:prSet presAssocID="{8D3E66DF-3B11-4DF7-8500-8E3BCCAD66AF}" presName="parTrans" presStyleLbl="sibTrans2D1" presStyleIdx="0" presStyleCnt="5"/>
      <dgm:spPr/>
    </dgm:pt>
    <dgm:pt modelId="{196EF7E5-8700-4299-A9B0-B45A5D97F246}" type="pres">
      <dgm:prSet presAssocID="{8D3E66DF-3B11-4DF7-8500-8E3BCCAD66AF}" presName="connectorText" presStyleLbl="sibTrans2D1" presStyleIdx="0" presStyleCnt="5"/>
      <dgm:spPr/>
    </dgm:pt>
    <dgm:pt modelId="{FECFDDBC-57AE-4383-9563-5F314F6C4C30}" type="pres">
      <dgm:prSet presAssocID="{8F738625-64EE-4CAE-ACFA-CF4081C3ED75}" presName="node" presStyleLbl="node1" presStyleIdx="0" presStyleCnt="5">
        <dgm:presLayoutVars>
          <dgm:bulletEnabled val="1"/>
        </dgm:presLayoutVars>
      </dgm:prSet>
      <dgm:spPr/>
    </dgm:pt>
    <dgm:pt modelId="{1E670FA4-68F4-4DB5-8DCE-444914001F12}" type="pres">
      <dgm:prSet presAssocID="{6A19978F-BD7E-4A77-AB9A-05ADC4732BCA}" presName="parTrans" presStyleLbl="sibTrans2D1" presStyleIdx="1" presStyleCnt="5"/>
      <dgm:spPr/>
    </dgm:pt>
    <dgm:pt modelId="{7E08ACFC-3844-46BF-B50D-4B3F9E4632C3}" type="pres">
      <dgm:prSet presAssocID="{6A19978F-BD7E-4A77-AB9A-05ADC4732BCA}" presName="connectorText" presStyleLbl="sibTrans2D1" presStyleIdx="1" presStyleCnt="5"/>
      <dgm:spPr/>
    </dgm:pt>
    <dgm:pt modelId="{298EB063-1065-4D6F-90CE-174FA3423B2A}" type="pres">
      <dgm:prSet presAssocID="{9B043AC9-90D1-406D-A59F-83A48B0C839A}" presName="node" presStyleLbl="node1" presStyleIdx="1" presStyleCnt="5" custScaleX="124915" custScaleY="107235" custRadScaleRad="121531" custRadScaleInc="-2053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2" presStyleCnt="5"/>
      <dgm:spPr/>
    </dgm:pt>
    <dgm:pt modelId="{626D072B-C46E-48C4-B9B2-997444E775D2}" type="pres">
      <dgm:prSet presAssocID="{22469178-E2A0-43FF-8621-16D37545AADE}" presName="connectorText" presStyleLbl="sibTrans2D1" presStyleIdx="2" presStyleCnt="5"/>
      <dgm:spPr/>
    </dgm:pt>
    <dgm:pt modelId="{000B91A7-D7C1-4648-B963-418BA95B3B80}" type="pres">
      <dgm:prSet presAssocID="{E8ADCEFF-F901-4F86-8399-91D8E3636998}" presName="node" presStyleLbl="node1" presStyleIdx="2" presStyleCnt="5" custScaleX="124915" custScaleY="107235" custRadScaleRad="129058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3" presStyleCnt="5"/>
      <dgm:spPr/>
    </dgm:pt>
    <dgm:pt modelId="{BB63EF68-26A9-42A2-B303-0C4B2CA4DD7D}" type="pres">
      <dgm:prSet presAssocID="{0CF77556-A2BA-4117-85E8-040AE00A7273}" presName="connectorText" presStyleLbl="sibTrans2D1" presStyleIdx="3" presStyleCnt="5"/>
      <dgm:spPr/>
    </dgm:pt>
    <dgm:pt modelId="{1662D751-2368-4A85-AF92-5EB0EA1FC5B8}" type="pres">
      <dgm:prSet presAssocID="{0928DE72-C1F0-4A49-8A8F-2720FF320C63}" presName="node" presStyleLbl="node1" presStyleIdx="3" presStyleCnt="5" custScaleX="124915" custScaleY="107235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4" presStyleCnt="5"/>
      <dgm:spPr/>
    </dgm:pt>
    <dgm:pt modelId="{F1F183BA-58DE-4969-94B3-F5908795C957}" type="pres">
      <dgm:prSet presAssocID="{70CB4FC6-D605-4CBB-8A5C-5EE0AE2C3E0E}" presName="connectorText" presStyleLbl="sibTrans2D1" presStyleIdx="4" presStyleCnt="5"/>
      <dgm:spPr/>
    </dgm:pt>
    <dgm:pt modelId="{376399EB-6027-465D-AED3-1C00A925AAF2}" type="pres">
      <dgm:prSet presAssocID="{A55FE07F-E319-42D9-B74D-64B600A5E706}" presName="node" presStyleLbl="node1" presStyleIdx="4" presStyleCnt="5" custScaleX="124915" custScaleY="107235" custRadScaleRad="131048">
        <dgm:presLayoutVars>
          <dgm:bulletEnabled val="1"/>
        </dgm:presLayoutVars>
      </dgm:prSet>
      <dgm:spPr/>
    </dgm:pt>
  </dgm:ptLst>
  <dgm:cxnLst>
    <dgm:cxn modelId="{C947D313-BC10-4715-86CF-64CD173D7F4D}" srcId="{B9B9A412-6148-4772-9E2D-DBCAEBFF8A92}" destId="{8F738625-64EE-4CAE-ACFA-CF4081C3ED75}" srcOrd="0" destOrd="0" parTransId="{8D3E66DF-3B11-4DF7-8500-8E3BCCAD66AF}" sibTransId="{E46CC66C-6425-488E-B52E-55A3F94EB7C7}"/>
    <dgm:cxn modelId="{D8CC1E15-CDE8-44B9-B481-758C8CA0E456}" type="presOf" srcId="{8D3E66DF-3B11-4DF7-8500-8E3BCCAD66AF}" destId="{196EF7E5-8700-4299-A9B0-B45A5D97F246}" srcOrd="1" destOrd="0" presId="urn:microsoft.com/office/officeart/2005/8/layout/radial5"/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1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2486AD71-7C78-4A2A-BAF8-8F329F1FB7D8}" srcId="{B9B9A412-6148-4772-9E2D-DBCAEBFF8A92}" destId="{0928DE72-C1F0-4A49-8A8F-2720FF320C63}" srcOrd="3" destOrd="0" parTransId="{0CF77556-A2BA-4117-85E8-040AE00A7273}" sibTransId="{ABE61A2F-DB31-4867-97E1-5B27106517F6}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4" destOrd="0" parTransId="{70CB4FC6-D605-4CBB-8A5C-5EE0AE2C3E0E}" sibTransId="{0345B8E7-412F-4EAA-B386-EEC20B9FE08D}"/>
    <dgm:cxn modelId="{71EBF483-AFB9-412B-ACB5-0C36A4A0354A}" type="presOf" srcId="{8D3E66DF-3B11-4DF7-8500-8E3BCCAD66AF}" destId="{30A26C0D-C9A9-4681-AC98-40DE9BE7897B}" srcOrd="0" destOrd="0" presId="urn:microsoft.com/office/officeart/2005/8/layout/radial5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3C0740D5-BCB6-45C2-959B-44E43F7DF762}" srcId="{B9B9A412-6148-4772-9E2D-DBCAEBFF8A92}" destId="{E8ADCEFF-F901-4F86-8399-91D8E3636998}" srcOrd="2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3B2254EA-AA39-4BD5-B7B4-1DB0CB254AA9}" type="presOf" srcId="{8F738625-64EE-4CAE-ACFA-CF4081C3ED75}" destId="{FECFDDBC-57AE-4383-9563-5F314F6C4C3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9BBD31D1-3373-46B7-9173-91E5A80D5D43}" type="presParOf" srcId="{738EFCC2-536B-47A2-A730-039890260B70}" destId="{30A26C0D-C9A9-4681-AC98-40DE9BE7897B}" srcOrd="1" destOrd="0" presId="urn:microsoft.com/office/officeart/2005/8/layout/radial5"/>
    <dgm:cxn modelId="{1C6124AF-00BF-45BC-9063-622066313DD6}" type="presParOf" srcId="{30A26C0D-C9A9-4681-AC98-40DE9BE7897B}" destId="{196EF7E5-8700-4299-A9B0-B45A5D97F246}" srcOrd="0" destOrd="0" presId="urn:microsoft.com/office/officeart/2005/8/layout/radial5"/>
    <dgm:cxn modelId="{ECE14D7D-48BE-46E4-9F3E-518174D380C9}" type="presParOf" srcId="{738EFCC2-536B-47A2-A730-039890260B70}" destId="{FECFDDBC-57AE-4383-9563-5F314F6C4C30}" srcOrd="2" destOrd="0" presId="urn:microsoft.com/office/officeart/2005/8/layout/radial5"/>
    <dgm:cxn modelId="{007FCD72-EA1E-4869-AED8-A3A2C61EA51A}" type="presParOf" srcId="{738EFCC2-536B-47A2-A730-039890260B70}" destId="{1E670FA4-68F4-4DB5-8DCE-444914001F12}" srcOrd="3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4" destOrd="0" presId="urn:microsoft.com/office/officeart/2005/8/layout/radial5"/>
    <dgm:cxn modelId="{0B1A9E55-57B7-43B2-850E-E2E42203D6C7}" type="presParOf" srcId="{738EFCC2-536B-47A2-A730-039890260B70}" destId="{873216BA-7E84-4210-9AC7-848B7166A2E5}" srcOrd="5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6" destOrd="0" presId="urn:microsoft.com/office/officeart/2005/8/layout/radial5"/>
    <dgm:cxn modelId="{313C3B5E-F86D-40E0-986E-AA20D84EB1EA}" type="presParOf" srcId="{738EFCC2-536B-47A2-A730-039890260B70}" destId="{48BA3D3C-0595-457E-AE4C-0C0F2B5CC455}" srcOrd="7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8" destOrd="0" presId="urn:microsoft.com/office/officeart/2005/8/layout/radial5"/>
    <dgm:cxn modelId="{C3BC3CC2-E320-4921-8735-0532852B1D2C}" type="presParOf" srcId="{738EFCC2-536B-47A2-A730-039890260B70}" destId="{D89D2FC5-81BC-46AE-9D2A-EDA510D970AC}" srcOrd="9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Gereksiz yere harcamak, saçıp savurmak, ölçüyü aşmak, aşırı gitmek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İsraf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AECC47-D6EC-4F83-93E0-1ACAE1E1103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EDD0B2-98F1-45F5-80AA-4E7F70F38C66}">
      <dgm:prSet phldrT="[Metin]"/>
      <dgm:spPr/>
      <dgm:t>
        <a:bodyPr/>
        <a:lstStyle/>
        <a:p>
          <a:r>
            <a:rPr lang="tr-TR" dirty="0"/>
            <a:t>İsraf haramdır</a:t>
          </a:r>
        </a:p>
      </dgm:t>
    </dgm:pt>
    <dgm:pt modelId="{C84A92CA-9404-44E2-BA83-DC164C957364}" type="parTrans" cxnId="{93BDA83E-AA6A-47AF-A833-3A45D886EDD4}">
      <dgm:prSet/>
      <dgm:spPr/>
      <dgm:t>
        <a:bodyPr/>
        <a:lstStyle/>
        <a:p>
          <a:endParaRPr lang="tr-TR"/>
        </a:p>
      </dgm:t>
    </dgm:pt>
    <dgm:pt modelId="{91662FAD-8A63-4F82-BA95-D5A20926F4DA}" type="sibTrans" cxnId="{93BDA83E-AA6A-47AF-A833-3A45D886EDD4}">
      <dgm:prSet/>
      <dgm:spPr/>
      <dgm:t>
        <a:bodyPr/>
        <a:lstStyle/>
        <a:p>
          <a:endParaRPr lang="tr-TR"/>
        </a:p>
      </dgm:t>
    </dgm:pt>
    <dgm:pt modelId="{FCC43762-381C-463A-9D00-655AA5388626}">
      <dgm:prSet phldrT="[Metin]"/>
      <dgm:spPr/>
      <dgm:t>
        <a:bodyPr/>
        <a:lstStyle/>
        <a:p>
          <a:r>
            <a:rPr lang="tr-TR" dirty="0"/>
            <a:t>Maddi servetin tamamı</a:t>
          </a:r>
        </a:p>
      </dgm:t>
    </dgm:pt>
    <dgm:pt modelId="{957C48FD-ABDC-4BFD-B0FC-F875A9435621}" type="parTrans" cxnId="{E33B7502-0FF0-489D-94AC-70E11C41754B}">
      <dgm:prSet/>
      <dgm:spPr/>
      <dgm:t>
        <a:bodyPr/>
        <a:lstStyle/>
        <a:p>
          <a:endParaRPr lang="tr-TR"/>
        </a:p>
      </dgm:t>
    </dgm:pt>
    <dgm:pt modelId="{BA3E256B-3CE2-4423-81A1-F7134601EA56}" type="sibTrans" cxnId="{E33B7502-0FF0-489D-94AC-70E11C41754B}">
      <dgm:prSet/>
      <dgm:spPr/>
      <dgm:t>
        <a:bodyPr/>
        <a:lstStyle/>
        <a:p>
          <a:endParaRPr lang="tr-TR"/>
        </a:p>
      </dgm:t>
    </dgm:pt>
    <dgm:pt modelId="{9C6C5E84-193F-4F1F-A43D-00509CD0DD2C}">
      <dgm:prSet phldrT="[Metin]"/>
      <dgm:spPr/>
      <dgm:t>
        <a:bodyPr/>
        <a:lstStyle/>
        <a:p>
          <a:r>
            <a:rPr lang="tr-TR" dirty="0"/>
            <a:t>Akıl</a:t>
          </a:r>
        </a:p>
      </dgm:t>
    </dgm:pt>
    <dgm:pt modelId="{F215F8FC-B980-483F-909C-A599775D9C0F}" type="parTrans" cxnId="{1F17EF19-2111-4A43-AB22-73B618345786}">
      <dgm:prSet/>
      <dgm:spPr/>
      <dgm:t>
        <a:bodyPr/>
        <a:lstStyle/>
        <a:p>
          <a:endParaRPr lang="tr-TR"/>
        </a:p>
      </dgm:t>
    </dgm:pt>
    <dgm:pt modelId="{5E4EBA15-024B-46CF-9B24-EB627AF4F853}" type="sibTrans" cxnId="{1F17EF19-2111-4A43-AB22-73B618345786}">
      <dgm:prSet/>
      <dgm:spPr/>
      <dgm:t>
        <a:bodyPr/>
        <a:lstStyle/>
        <a:p>
          <a:endParaRPr lang="tr-TR"/>
        </a:p>
      </dgm:t>
    </dgm:pt>
    <dgm:pt modelId="{3FB8CE25-D81A-490C-B7A2-FBE91CE250E1}">
      <dgm:prSet phldrT="[Metin]"/>
      <dgm:spPr/>
      <dgm:t>
        <a:bodyPr/>
        <a:lstStyle/>
        <a:p>
          <a:r>
            <a:rPr lang="tr-TR" dirty="0"/>
            <a:t>Sağlık</a:t>
          </a:r>
        </a:p>
      </dgm:t>
    </dgm:pt>
    <dgm:pt modelId="{9D822B9B-D1BD-446E-86C5-E12013E0BB54}" type="parTrans" cxnId="{01A9D2D2-FF5B-428E-BEB1-3E4288984F94}">
      <dgm:prSet/>
      <dgm:spPr/>
      <dgm:t>
        <a:bodyPr/>
        <a:lstStyle/>
        <a:p>
          <a:endParaRPr lang="tr-TR"/>
        </a:p>
      </dgm:t>
    </dgm:pt>
    <dgm:pt modelId="{53D041CF-B68A-4BE0-9118-D99030FA57B8}" type="sibTrans" cxnId="{01A9D2D2-FF5B-428E-BEB1-3E4288984F94}">
      <dgm:prSet/>
      <dgm:spPr/>
      <dgm:t>
        <a:bodyPr/>
        <a:lstStyle/>
        <a:p>
          <a:endParaRPr lang="tr-TR"/>
        </a:p>
      </dgm:t>
    </dgm:pt>
    <dgm:pt modelId="{FA77C815-7AEE-4C6C-BB0E-9DBAA4765980}">
      <dgm:prSet/>
      <dgm:spPr/>
      <dgm:t>
        <a:bodyPr/>
        <a:lstStyle/>
        <a:p>
          <a:r>
            <a:rPr lang="tr-TR"/>
            <a:t>Zaman/Ömür</a:t>
          </a:r>
          <a:endParaRPr lang="tr-TR" dirty="0"/>
        </a:p>
      </dgm:t>
    </dgm:pt>
    <dgm:pt modelId="{C59DCA0E-0F9E-4C5B-840C-C55FA08DC976}" type="parTrans" cxnId="{19F12C4E-AE28-434A-821C-3FB5E1EEACCE}">
      <dgm:prSet/>
      <dgm:spPr/>
      <dgm:t>
        <a:bodyPr/>
        <a:lstStyle/>
        <a:p>
          <a:endParaRPr lang="tr-TR"/>
        </a:p>
      </dgm:t>
    </dgm:pt>
    <dgm:pt modelId="{E1E545D0-74A7-4D1F-9858-FCC452E0C382}" type="sibTrans" cxnId="{19F12C4E-AE28-434A-821C-3FB5E1EEACCE}">
      <dgm:prSet/>
      <dgm:spPr/>
      <dgm:t>
        <a:bodyPr/>
        <a:lstStyle/>
        <a:p>
          <a:endParaRPr lang="tr-TR"/>
        </a:p>
      </dgm:t>
    </dgm:pt>
    <dgm:pt modelId="{5AEA30B8-3C41-40F8-8760-EB5EF8702C9B}">
      <dgm:prSet/>
      <dgm:spPr/>
      <dgm:t>
        <a:bodyPr/>
        <a:lstStyle/>
        <a:p>
          <a:r>
            <a:rPr lang="tr-TR" dirty="0"/>
            <a:t>Yetenekler</a:t>
          </a:r>
        </a:p>
      </dgm:t>
    </dgm:pt>
    <dgm:pt modelId="{F73969CE-24A6-4EAF-B144-7B25D4B1B6E4}" type="parTrans" cxnId="{D84349F8-8880-4CA7-917B-D46B7CE5C167}">
      <dgm:prSet/>
      <dgm:spPr/>
      <dgm:t>
        <a:bodyPr/>
        <a:lstStyle/>
        <a:p>
          <a:endParaRPr lang="tr-TR"/>
        </a:p>
      </dgm:t>
    </dgm:pt>
    <dgm:pt modelId="{CC5A6FEC-836A-47D2-8755-7EFD3492049B}" type="sibTrans" cxnId="{D84349F8-8880-4CA7-917B-D46B7CE5C167}">
      <dgm:prSet/>
      <dgm:spPr/>
      <dgm:t>
        <a:bodyPr/>
        <a:lstStyle/>
        <a:p>
          <a:endParaRPr lang="tr-TR"/>
        </a:p>
      </dgm:t>
    </dgm:pt>
    <dgm:pt modelId="{04597DAB-130F-4CC7-8991-CCF5FFE89B4B}" type="pres">
      <dgm:prSet presAssocID="{0DAECC47-D6EC-4F83-93E0-1ACAE1E110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4E2BF3-E2D6-4F5B-B2D9-044CEAE0FBEC}" type="pres">
      <dgm:prSet presAssocID="{AEEDD0B2-98F1-45F5-80AA-4E7F70F38C66}" presName="centerShape" presStyleLbl="node0" presStyleIdx="0" presStyleCnt="1" custScaleX="134514" custScaleY="113810" custLinFactNeighborX="0" custLinFactNeighborY="0"/>
      <dgm:spPr/>
    </dgm:pt>
    <dgm:pt modelId="{91FBFB79-604D-460B-935D-4C64BCE1C9E3}" type="pres">
      <dgm:prSet presAssocID="{957C48FD-ABDC-4BFD-B0FC-F875A9435621}" presName="parTrans" presStyleLbl="sibTrans2D1" presStyleIdx="0" presStyleCnt="5" custScaleX="134513" custScaleY="113810"/>
      <dgm:spPr/>
    </dgm:pt>
    <dgm:pt modelId="{D81ABBDC-0506-470B-BB9C-639311A7F572}" type="pres">
      <dgm:prSet presAssocID="{957C48FD-ABDC-4BFD-B0FC-F875A9435621}" presName="connectorText" presStyleLbl="sibTrans2D1" presStyleIdx="0" presStyleCnt="5"/>
      <dgm:spPr/>
    </dgm:pt>
    <dgm:pt modelId="{DA5F63DD-BF26-4307-BA58-4A07DD45624B}" type="pres">
      <dgm:prSet presAssocID="{FCC43762-381C-463A-9D00-655AA5388626}" presName="node" presStyleLbl="node1" presStyleIdx="0" presStyleCnt="5" custScaleX="134514" custScaleY="113810">
        <dgm:presLayoutVars>
          <dgm:bulletEnabled val="1"/>
        </dgm:presLayoutVars>
      </dgm:prSet>
      <dgm:spPr/>
    </dgm:pt>
    <dgm:pt modelId="{8315757B-532C-441B-9238-C23C49676BE4}" type="pres">
      <dgm:prSet presAssocID="{F215F8FC-B980-483F-909C-A599775D9C0F}" presName="parTrans" presStyleLbl="sibTrans2D1" presStyleIdx="1" presStyleCnt="5" custScaleX="134513" custScaleY="113810"/>
      <dgm:spPr/>
    </dgm:pt>
    <dgm:pt modelId="{29A3C985-9075-4C30-9ED5-DE5B538F6335}" type="pres">
      <dgm:prSet presAssocID="{F215F8FC-B980-483F-909C-A599775D9C0F}" presName="connectorText" presStyleLbl="sibTrans2D1" presStyleIdx="1" presStyleCnt="5"/>
      <dgm:spPr/>
    </dgm:pt>
    <dgm:pt modelId="{C8BEFD1B-B750-411C-8DDC-EDB3CC66F17B}" type="pres">
      <dgm:prSet presAssocID="{9C6C5E84-193F-4F1F-A43D-00509CD0DD2C}" presName="node" presStyleLbl="node1" presStyleIdx="1" presStyleCnt="5" custScaleX="134514" custScaleY="113810">
        <dgm:presLayoutVars>
          <dgm:bulletEnabled val="1"/>
        </dgm:presLayoutVars>
      </dgm:prSet>
      <dgm:spPr/>
    </dgm:pt>
    <dgm:pt modelId="{767909CF-6108-42BC-82D2-1F09B62358E3}" type="pres">
      <dgm:prSet presAssocID="{C59DCA0E-0F9E-4C5B-840C-C55FA08DC976}" presName="parTrans" presStyleLbl="sibTrans2D1" presStyleIdx="2" presStyleCnt="5" custScaleX="134513" custScaleY="113810"/>
      <dgm:spPr/>
    </dgm:pt>
    <dgm:pt modelId="{F30C9135-85D7-42AA-9652-68BF6C848581}" type="pres">
      <dgm:prSet presAssocID="{C59DCA0E-0F9E-4C5B-840C-C55FA08DC976}" presName="connectorText" presStyleLbl="sibTrans2D1" presStyleIdx="2" presStyleCnt="5"/>
      <dgm:spPr/>
    </dgm:pt>
    <dgm:pt modelId="{A30D0FE9-9201-49C9-A97A-270CB95B92EC}" type="pres">
      <dgm:prSet presAssocID="{FA77C815-7AEE-4C6C-BB0E-9DBAA4765980}" presName="node" presStyleLbl="node1" presStyleIdx="2" presStyleCnt="5" custScaleX="134514" custScaleY="113810">
        <dgm:presLayoutVars>
          <dgm:bulletEnabled val="1"/>
        </dgm:presLayoutVars>
      </dgm:prSet>
      <dgm:spPr/>
    </dgm:pt>
    <dgm:pt modelId="{1A265A25-DB7D-4846-A075-B9445F62AF64}" type="pres">
      <dgm:prSet presAssocID="{9D822B9B-D1BD-446E-86C5-E12013E0BB54}" presName="parTrans" presStyleLbl="sibTrans2D1" presStyleIdx="3" presStyleCnt="5" custScaleX="134513" custScaleY="113810"/>
      <dgm:spPr/>
    </dgm:pt>
    <dgm:pt modelId="{4891B8D8-5A52-4285-96D8-D92B5BAB7FCE}" type="pres">
      <dgm:prSet presAssocID="{9D822B9B-D1BD-446E-86C5-E12013E0BB54}" presName="connectorText" presStyleLbl="sibTrans2D1" presStyleIdx="3" presStyleCnt="5"/>
      <dgm:spPr/>
    </dgm:pt>
    <dgm:pt modelId="{74CAA799-905F-4E39-BCC6-2A902486AAE4}" type="pres">
      <dgm:prSet presAssocID="{3FB8CE25-D81A-490C-B7A2-FBE91CE250E1}" presName="node" presStyleLbl="node1" presStyleIdx="3" presStyleCnt="5" custScaleX="134514" custScaleY="113810">
        <dgm:presLayoutVars>
          <dgm:bulletEnabled val="1"/>
        </dgm:presLayoutVars>
      </dgm:prSet>
      <dgm:spPr/>
    </dgm:pt>
    <dgm:pt modelId="{38EBE022-21C5-4BCA-863E-013F2258CC29}" type="pres">
      <dgm:prSet presAssocID="{F73969CE-24A6-4EAF-B144-7B25D4B1B6E4}" presName="parTrans" presStyleLbl="sibTrans2D1" presStyleIdx="4" presStyleCnt="5" custScaleX="134513" custScaleY="113810"/>
      <dgm:spPr/>
    </dgm:pt>
    <dgm:pt modelId="{1E289D07-6551-4DA0-B639-D6802FF8EE5A}" type="pres">
      <dgm:prSet presAssocID="{F73969CE-24A6-4EAF-B144-7B25D4B1B6E4}" presName="connectorText" presStyleLbl="sibTrans2D1" presStyleIdx="4" presStyleCnt="5"/>
      <dgm:spPr/>
    </dgm:pt>
    <dgm:pt modelId="{48000778-DB7C-4231-BE5F-9DB97F4FE4FD}" type="pres">
      <dgm:prSet presAssocID="{5AEA30B8-3C41-40F8-8760-EB5EF8702C9B}" presName="node" presStyleLbl="node1" presStyleIdx="4" presStyleCnt="5" custScaleX="134514" custScaleY="113810">
        <dgm:presLayoutVars>
          <dgm:bulletEnabled val="1"/>
        </dgm:presLayoutVars>
      </dgm:prSet>
      <dgm:spPr/>
    </dgm:pt>
  </dgm:ptLst>
  <dgm:cxnLst>
    <dgm:cxn modelId="{E33B7502-0FF0-489D-94AC-70E11C41754B}" srcId="{AEEDD0B2-98F1-45F5-80AA-4E7F70F38C66}" destId="{FCC43762-381C-463A-9D00-655AA5388626}" srcOrd="0" destOrd="0" parTransId="{957C48FD-ABDC-4BFD-B0FC-F875A9435621}" sibTransId="{BA3E256B-3CE2-4423-81A1-F7134601EA56}"/>
    <dgm:cxn modelId="{0B8C6A04-E74B-474F-91EA-E6B0E89CD265}" type="presOf" srcId="{3FB8CE25-D81A-490C-B7A2-FBE91CE250E1}" destId="{74CAA799-905F-4E39-BCC6-2A902486AAE4}" srcOrd="0" destOrd="0" presId="urn:microsoft.com/office/officeart/2005/8/layout/radial5"/>
    <dgm:cxn modelId="{5F65AB0A-8DE7-4659-BECB-F2D39175F30F}" type="presOf" srcId="{F73969CE-24A6-4EAF-B144-7B25D4B1B6E4}" destId="{38EBE022-21C5-4BCA-863E-013F2258CC29}" srcOrd="0" destOrd="0" presId="urn:microsoft.com/office/officeart/2005/8/layout/radial5"/>
    <dgm:cxn modelId="{F0FCB90F-6135-4E1B-9FC1-BD49D6FE319A}" type="presOf" srcId="{9C6C5E84-193F-4F1F-A43D-00509CD0DD2C}" destId="{C8BEFD1B-B750-411C-8DDC-EDB3CC66F17B}" srcOrd="0" destOrd="0" presId="urn:microsoft.com/office/officeart/2005/8/layout/radial5"/>
    <dgm:cxn modelId="{1F17EF19-2111-4A43-AB22-73B618345786}" srcId="{AEEDD0B2-98F1-45F5-80AA-4E7F70F38C66}" destId="{9C6C5E84-193F-4F1F-A43D-00509CD0DD2C}" srcOrd="1" destOrd="0" parTransId="{F215F8FC-B980-483F-909C-A599775D9C0F}" sibTransId="{5E4EBA15-024B-46CF-9B24-EB627AF4F853}"/>
    <dgm:cxn modelId="{9902EA32-BC0E-4609-8C7F-5FAF2AFC8F90}" type="presOf" srcId="{F73969CE-24A6-4EAF-B144-7B25D4B1B6E4}" destId="{1E289D07-6551-4DA0-B639-D6802FF8EE5A}" srcOrd="1" destOrd="0" presId="urn:microsoft.com/office/officeart/2005/8/layout/radial5"/>
    <dgm:cxn modelId="{18122739-4CF4-4FDA-A1E7-A7D3D3A54A84}" type="presOf" srcId="{F215F8FC-B980-483F-909C-A599775D9C0F}" destId="{8315757B-532C-441B-9238-C23C49676BE4}" srcOrd="0" destOrd="0" presId="urn:microsoft.com/office/officeart/2005/8/layout/radial5"/>
    <dgm:cxn modelId="{93BDA83E-AA6A-47AF-A833-3A45D886EDD4}" srcId="{0DAECC47-D6EC-4F83-93E0-1ACAE1E1103E}" destId="{AEEDD0B2-98F1-45F5-80AA-4E7F70F38C66}" srcOrd="0" destOrd="0" parTransId="{C84A92CA-9404-44E2-BA83-DC164C957364}" sibTransId="{91662FAD-8A63-4F82-BA95-D5A20926F4DA}"/>
    <dgm:cxn modelId="{32B2E543-5CE4-4FC0-B7E3-C128BEECD896}" type="presOf" srcId="{F215F8FC-B980-483F-909C-A599775D9C0F}" destId="{29A3C985-9075-4C30-9ED5-DE5B538F6335}" srcOrd="1" destOrd="0" presId="urn:microsoft.com/office/officeart/2005/8/layout/radial5"/>
    <dgm:cxn modelId="{19F12C4E-AE28-434A-821C-3FB5E1EEACCE}" srcId="{AEEDD0B2-98F1-45F5-80AA-4E7F70F38C66}" destId="{FA77C815-7AEE-4C6C-BB0E-9DBAA4765980}" srcOrd="2" destOrd="0" parTransId="{C59DCA0E-0F9E-4C5B-840C-C55FA08DC976}" sibTransId="{E1E545D0-74A7-4D1F-9858-FCC452E0C382}"/>
    <dgm:cxn modelId="{3860887E-CB8D-4352-B002-0B3FAA97DBFB}" type="presOf" srcId="{9D822B9B-D1BD-446E-86C5-E12013E0BB54}" destId="{4891B8D8-5A52-4285-96D8-D92B5BAB7FCE}" srcOrd="1" destOrd="0" presId="urn:microsoft.com/office/officeart/2005/8/layout/radial5"/>
    <dgm:cxn modelId="{2BE61292-4C90-476B-903C-EBE687E0CF7C}" type="presOf" srcId="{AEEDD0B2-98F1-45F5-80AA-4E7F70F38C66}" destId="{9E4E2BF3-E2D6-4F5B-B2D9-044CEAE0FBEC}" srcOrd="0" destOrd="0" presId="urn:microsoft.com/office/officeart/2005/8/layout/radial5"/>
    <dgm:cxn modelId="{053DAC92-EEB8-4227-88DF-A1A7A30DEC09}" type="presOf" srcId="{C59DCA0E-0F9E-4C5B-840C-C55FA08DC976}" destId="{F30C9135-85D7-42AA-9652-68BF6C848581}" srcOrd="1" destOrd="0" presId="urn:microsoft.com/office/officeart/2005/8/layout/radial5"/>
    <dgm:cxn modelId="{C24ED69B-66ED-4086-9EAA-75D611C254D7}" type="presOf" srcId="{957C48FD-ABDC-4BFD-B0FC-F875A9435621}" destId="{D81ABBDC-0506-470B-BB9C-639311A7F572}" srcOrd="1" destOrd="0" presId="urn:microsoft.com/office/officeart/2005/8/layout/radial5"/>
    <dgm:cxn modelId="{7BFA5BAE-F90C-4B3E-B975-5759AA896068}" type="presOf" srcId="{0DAECC47-D6EC-4F83-93E0-1ACAE1E1103E}" destId="{04597DAB-130F-4CC7-8991-CCF5FFE89B4B}" srcOrd="0" destOrd="0" presId="urn:microsoft.com/office/officeart/2005/8/layout/radial5"/>
    <dgm:cxn modelId="{D329CCAF-68E4-49D2-A806-7BF3A546D68C}" type="presOf" srcId="{957C48FD-ABDC-4BFD-B0FC-F875A9435621}" destId="{91FBFB79-604D-460B-935D-4C64BCE1C9E3}" srcOrd="0" destOrd="0" presId="urn:microsoft.com/office/officeart/2005/8/layout/radial5"/>
    <dgm:cxn modelId="{069C52BE-5E37-40AA-8C03-3E4B3ACBA9C7}" type="presOf" srcId="{FCC43762-381C-463A-9D00-655AA5388626}" destId="{DA5F63DD-BF26-4307-BA58-4A07DD45624B}" srcOrd="0" destOrd="0" presId="urn:microsoft.com/office/officeart/2005/8/layout/radial5"/>
    <dgm:cxn modelId="{595C30C1-9534-473C-BEF4-54F3C817EE61}" type="presOf" srcId="{FA77C815-7AEE-4C6C-BB0E-9DBAA4765980}" destId="{A30D0FE9-9201-49C9-A97A-270CB95B92EC}" srcOrd="0" destOrd="0" presId="urn:microsoft.com/office/officeart/2005/8/layout/radial5"/>
    <dgm:cxn modelId="{01A9D2D2-FF5B-428E-BEB1-3E4288984F94}" srcId="{AEEDD0B2-98F1-45F5-80AA-4E7F70F38C66}" destId="{3FB8CE25-D81A-490C-B7A2-FBE91CE250E1}" srcOrd="3" destOrd="0" parTransId="{9D822B9B-D1BD-446E-86C5-E12013E0BB54}" sibTransId="{53D041CF-B68A-4BE0-9118-D99030FA57B8}"/>
    <dgm:cxn modelId="{1129F2D2-7C89-4F73-9DE5-74B9AAEA7CD0}" type="presOf" srcId="{C59DCA0E-0F9E-4C5B-840C-C55FA08DC976}" destId="{767909CF-6108-42BC-82D2-1F09B62358E3}" srcOrd="0" destOrd="0" presId="urn:microsoft.com/office/officeart/2005/8/layout/radial5"/>
    <dgm:cxn modelId="{E853C0D4-91B8-4560-982F-DE199A06A81C}" type="presOf" srcId="{9D822B9B-D1BD-446E-86C5-E12013E0BB54}" destId="{1A265A25-DB7D-4846-A075-B9445F62AF64}" srcOrd="0" destOrd="0" presId="urn:microsoft.com/office/officeart/2005/8/layout/radial5"/>
    <dgm:cxn modelId="{DF7F59F6-D594-4192-A84F-FA5D57F99328}" type="presOf" srcId="{5AEA30B8-3C41-40F8-8760-EB5EF8702C9B}" destId="{48000778-DB7C-4231-BE5F-9DB97F4FE4FD}" srcOrd="0" destOrd="0" presId="urn:microsoft.com/office/officeart/2005/8/layout/radial5"/>
    <dgm:cxn modelId="{D84349F8-8880-4CA7-917B-D46B7CE5C167}" srcId="{AEEDD0B2-98F1-45F5-80AA-4E7F70F38C66}" destId="{5AEA30B8-3C41-40F8-8760-EB5EF8702C9B}" srcOrd="4" destOrd="0" parTransId="{F73969CE-24A6-4EAF-B144-7B25D4B1B6E4}" sibTransId="{CC5A6FEC-836A-47D2-8755-7EFD3492049B}"/>
    <dgm:cxn modelId="{D71B3FD2-B1AD-4296-868D-80EF9C3A5A3E}" type="presParOf" srcId="{04597DAB-130F-4CC7-8991-CCF5FFE89B4B}" destId="{9E4E2BF3-E2D6-4F5B-B2D9-044CEAE0FBEC}" srcOrd="0" destOrd="0" presId="urn:microsoft.com/office/officeart/2005/8/layout/radial5"/>
    <dgm:cxn modelId="{EFE5970F-A105-42F2-9B4A-8323984E7919}" type="presParOf" srcId="{04597DAB-130F-4CC7-8991-CCF5FFE89B4B}" destId="{91FBFB79-604D-460B-935D-4C64BCE1C9E3}" srcOrd="1" destOrd="0" presId="urn:microsoft.com/office/officeart/2005/8/layout/radial5"/>
    <dgm:cxn modelId="{5E0210AB-21FC-4641-AA98-7E60F9DBE2FC}" type="presParOf" srcId="{91FBFB79-604D-460B-935D-4C64BCE1C9E3}" destId="{D81ABBDC-0506-470B-BB9C-639311A7F572}" srcOrd="0" destOrd="0" presId="urn:microsoft.com/office/officeart/2005/8/layout/radial5"/>
    <dgm:cxn modelId="{678BB732-F462-48E9-8004-0E460CB8B59E}" type="presParOf" srcId="{04597DAB-130F-4CC7-8991-CCF5FFE89B4B}" destId="{DA5F63DD-BF26-4307-BA58-4A07DD45624B}" srcOrd="2" destOrd="0" presId="urn:microsoft.com/office/officeart/2005/8/layout/radial5"/>
    <dgm:cxn modelId="{9552237A-2875-4C16-A478-387180AB9BD9}" type="presParOf" srcId="{04597DAB-130F-4CC7-8991-CCF5FFE89B4B}" destId="{8315757B-532C-441B-9238-C23C49676BE4}" srcOrd="3" destOrd="0" presId="urn:microsoft.com/office/officeart/2005/8/layout/radial5"/>
    <dgm:cxn modelId="{A50D0A88-2678-476F-8A5F-40B27334D2AB}" type="presParOf" srcId="{8315757B-532C-441B-9238-C23C49676BE4}" destId="{29A3C985-9075-4C30-9ED5-DE5B538F6335}" srcOrd="0" destOrd="0" presId="urn:microsoft.com/office/officeart/2005/8/layout/radial5"/>
    <dgm:cxn modelId="{AB4B6960-0F31-44F1-A9D7-5CA76C11D371}" type="presParOf" srcId="{04597DAB-130F-4CC7-8991-CCF5FFE89B4B}" destId="{C8BEFD1B-B750-411C-8DDC-EDB3CC66F17B}" srcOrd="4" destOrd="0" presId="urn:microsoft.com/office/officeart/2005/8/layout/radial5"/>
    <dgm:cxn modelId="{FE4346FA-057E-47F3-BDE7-2FEB53B0F8B8}" type="presParOf" srcId="{04597DAB-130F-4CC7-8991-CCF5FFE89B4B}" destId="{767909CF-6108-42BC-82D2-1F09B62358E3}" srcOrd="5" destOrd="0" presId="urn:microsoft.com/office/officeart/2005/8/layout/radial5"/>
    <dgm:cxn modelId="{DB69D88D-F21E-46A5-AB5D-79218E4B4F6D}" type="presParOf" srcId="{767909CF-6108-42BC-82D2-1F09B62358E3}" destId="{F30C9135-85D7-42AA-9652-68BF6C848581}" srcOrd="0" destOrd="0" presId="urn:microsoft.com/office/officeart/2005/8/layout/radial5"/>
    <dgm:cxn modelId="{B26AFAD5-B2F6-4DAA-856D-CEE9CAD80E0E}" type="presParOf" srcId="{04597DAB-130F-4CC7-8991-CCF5FFE89B4B}" destId="{A30D0FE9-9201-49C9-A97A-270CB95B92EC}" srcOrd="6" destOrd="0" presId="urn:microsoft.com/office/officeart/2005/8/layout/radial5"/>
    <dgm:cxn modelId="{9413AB6B-DAC8-4F46-8948-EEC16ED6D7D6}" type="presParOf" srcId="{04597DAB-130F-4CC7-8991-CCF5FFE89B4B}" destId="{1A265A25-DB7D-4846-A075-B9445F62AF64}" srcOrd="7" destOrd="0" presId="urn:microsoft.com/office/officeart/2005/8/layout/radial5"/>
    <dgm:cxn modelId="{B9282232-B418-4C89-834C-46A2D213B35C}" type="presParOf" srcId="{1A265A25-DB7D-4846-A075-B9445F62AF64}" destId="{4891B8D8-5A52-4285-96D8-D92B5BAB7FCE}" srcOrd="0" destOrd="0" presId="urn:microsoft.com/office/officeart/2005/8/layout/radial5"/>
    <dgm:cxn modelId="{C359081A-083D-41A4-AB0A-6866A611C362}" type="presParOf" srcId="{04597DAB-130F-4CC7-8991-CCF5FFE89B4B}" destId="{74CAA799-905F-4E39-BCC6-2A902486AAE4}" srcOrd="8" destOrd="0" presId="urn:microsoft.com/office/officeart/2005/8/layout/radial5"/>
    <dgm:cxn modelId="{D686EAA3-FEC6-47CB-A3E7-40E6FC937A2A}" type="presParOf" srcId="{04597DAB-130F-4CC7-8991-CCF5FFE89B4B}" destId="{38EBE022-21C5-4BCA-863E-013F2258CC29}" srcOrd="9" destOrd="0" presId="urn:microsoft.com/office/officeart/2005/8/layout/radial5"/>
    <dgm:cxn modelId="{77B3623E-37EA-43B6-A170-C53498B79E44}" type="presParOf" srcId="{38EBE022-21C5-4BCA-863E-013F2258CC29}" destId="{1E289D07-6551-4DA0-B639-D6802FF8EE5A}" srcOrd="0" destOrd="0" presId="urn:microsoft.com/office/officeart/2005/8/layout/radial5"/>
    <dgm:cxn modelId="{778D22AB-F0B0-4A23-B1C7-FFB8A3CE77D6}" type="presParOf" srcId="{04597DAB-130F-4CC7-8991-CCF5FFE89B4B}" destId="{48000778-DB7C-4231-BE5F-9DB97F4FE4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448454"/>
          <a:ext cx="4019340" cy="200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Hile</a:t>
          </a:r>
        </a:p>
      </dsp:txBody>
      <dsp:txXfrm>
        <a:off x="58861" y="507315"/>
        <a:ext cx="3901618" cy="1891948"/>
      </dsp:txXfrm>
    </dsp:sp>
    <dsp:sp modelId="{F39E3C6E-2695-47A2-9BD4-85C929E9EB8C}">
      <dsp:nvSpPr>
        <dsp:cNvPr id="0" name=""/>
        <dsp:cNvSpPr/>
      </dsp:nvSpPr>
      <dsp:spPr>
        <a:xfrm>
          <a:off x="401933" y="2458124"/>
          <a:ext cx="401934" cy="150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252"/>
              </a:lnTo>
              <a:lnTo>
                <a:pt x="401934" y="15072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03867" y="2960542"/>
          <a:ext cx="3215472" cy="200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Çıkar sağlamak amacıyla başkasını aldatmak ya da yanıltmak</a:t>
          </a:r>
        </a:p>
      </dsp:txBody>
      <dsp:txXfrm>
        <a:off x="862728" y="3019403"/>
        <a:ext cx="3097750" cy="1891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4395057" y="2612628"/>
          <a:ext cx="3401885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Hilenin içinde yer alan diğer davranışlar</a:t>
          </a:r>
        </a:p>
      </dsp:txBody>
      <dsp:txXfrm>
        <a:off x="4893252" y="2917402"/>
        <a:ext cx="2405495" cy="1471581"/>
      </dsp:txXfrm>
    </dsp:sp>
    <dsp:sp modelId="{30A26C0D-C9A9-4681-AC98-40DE9BE7897B}">
      <dsp:nvSpPr>
        <dsp:cNvPr id="0" name=""/>
        <dsp:cNvSpPr/>
      </dsp:nvSpPr>
      <dsp:spPr>
        <a:xfrm rot="16200000">
          <a:off x="5909317" y="1941042"/>
          <a:ext cx="37336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5965322" y="2129016"/>
        <a:ext cx="261355" cy="395906"/>
      </dsp:txXfrm>
    </dsp:sp>
    <dsp:sp modelId="{FECFDDBC-57AE-4383-9563-5F314F6C4C30}">
      <dsp:nvSpPr>
        <dsp:cNvPr id="0" name=""/>
        <dsp:cNvSpPr/>
      </dsp:nvSpPr>
      <dsp:spPr>
        <a:xfrm>
          <a:off x="5125640" y="-32552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Aldatma</a:t>
          </a:r>
        </a:p>
      </dsp:txBody>
      <dsp:txXfrm>
        <a:off x="5409852" y="251660"/>
        <a:ext cx="1372294" cy="1372294"/>
      </dsp:txXfrm>
    </dsp:sp>
    <dsp:sp modelId="{1E670FA4-68F4-4DB5-8DCE-444914001F12}">
      <dsp:nvSpPr>
        <dsp:cNvPr id="0" name=""/>
        <dsp:cNvSpPr/>
      </dsp:nvSpPr>
      <dsp:spPr>
        <a:xfrm rot="20475655">
          <a:off x="7688226" y="2734680"/>
          <a:ext cx="28558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7690497" y="2880411"/>
        <a:ext cx="199909" cy="395906"/>
      </dsp:txXfrm>
    </dsp:sp>
    <dsp:sp modelId="{298EB063-1065-4D6F-90CE-174FA3423B2A}">
      <dsp:nvSpPr>
        <dsp:cNvPr id="0" name=""/>
        <dsp:cNvSpPr/>
      </dsp:nvSpPr>
      <dsp:spPr>
        <a:xfrm>
          <a:off x="8008981" y="1552462"/>
          <a:ext cx="2424248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Yalan</a:t>
          </a:r>
        </a:p>
      </dsp:txBody>
      <dsp:txXfrm>
        <a:off x="8364004" y="1857236"/>
        <a:ext cx="1714202" cy="1471581"/>
      </dsp:txXfrm>
    </dsp:sp>
    <dsp:sp modelId="{873216BA-7E84-4210-9AC7-848B7166A2E5}">
      <dsp:nvSpPr>
        <dsp:cNvPr id="0" name=""/>
        <dsp:cNvSpPr/>
      </dsp:nvSpPr>
      <dsp:spPr>
        <a:xfrm rot="2810562">
          <a:off x="6986587" y="4460426"/>
          <a:ext cx="35135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7003241" y="4553949"/>
        <a:ext cx="245950" cy="395906"/>
      </dsp:txXfrm>
    </dsp:sp>
    <dsp:sp modelId="{000B91A7-D7C1-4648-B963-418BA95B3B80}">
      <dsp:nvSpPr>
        <dsp:cNvPr id="0" name=""/>
        <dsp:cNvSpPr/>
      </dsp:nvSpPr>
      <dsp:spPr>
        <a:xfrm>
          <a:off x="6943723" y="4809422"/>
          <a:ext cx="2424248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Haksız kazanç</a:t>
          </a:r>
        </a:p>
      </dsp:txBody>
      <dsp:txXfrm>
        <a:off x="7298746" y="5114196"/>
        <a:ext cx="1714202" cy="1471581"/>
      </dsp:txXfrm>
    </dsp:sp>
    <dsp:sp modelId="{48BA3D3C-0595-457E-AE4C-0C0F2B5CC455}">
      <dsp:nvSpPr>
        <dsp:cNvPr id="0" name=""/>
        <dsp:cNvSpPr/>
      </dsp:nvSpPr>
      <dsp:spPr>
        <a:xfrm rot="7560000">
          <a:off x="5158327" y="4450204"/>
          <a:ext cx="237815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5214966" y="4553314"/>
        <a:ext cx="166471" cy="395906"/>
      </dsp:txXfrm>
    </dsp:sp>
    <dsp:sp modelId="{1662D751-2368-4A85-AF92-5EB0EA1FC5B8}">
      <dsp:nvSpPr>
        <dsp:cNvPr id="0" name=""/>
        <dsp:cNvSpPr/>
      </dsp:nvSpPr>
      <dsp:spPr>
        <a:xfrm>
          <a:off x="3287811" y="4809422"/>
          <a:ext cx="2424248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Emek hırsızlığı</a:t>
          </a:r>
        </a:p>
      </dsp:txBody>
      <dsp:txXfrm>
        <a:off x="3642834" y="5114196"/>
        <a:ext cx="1714202" cy="1471581"/>
      </dsp:txXfrm>
    </dsp:sp>
    <dsp:sp modelId="{D89D2FC5-81BC-46AE-9D2A-EDA510D970AC}">
      <dsp:nvSpPr>
        <dsp:cNvPr id="0" name=""/>
        <dsp:cNvSpPr/>
      </dsp:nvSpPr>
      <dsp:spPr>
        <a:xfrm rot="11880000">
          <a:off x="4022250" y="2717229"/>
          <a:ext cx="417090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4144315" y="2868531"/>
        <a:ext cx="291963" cy="395906"/>
      </dsp:txXfrm>
    </dsp:sp>
    <dsp:sp modelId="{376399EB-6027-465D-AED3-1C00A925AAF2}">
      <dsp:nvSpPr>
        <dsp:cNvPr id="0" name=""/>
        <dsp:cNvSpPr/>
      </dsp:nvSpPr>
      <dsp:spPr>
        <a:xfrm>
          <a:off x="1499579" y="1513004"/>
          <a:ext cx="2424248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Kul hakkı</a:t>
          </a:r>
        </a:p>
      </dsp:txBody>
      <dsp:txXfrm>
        <a:off x="1854602" y="1817778"/>
        <a:ext cx="1714202" cy="1471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296092" y="903"/>
          <a:ext cx="5075085" cy="2537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İsraf</a:t>
          </a:r>
        </a:p>
      </dsp:txBody>
      <dsp:txXfrm>
        <a:off x="370414" y="75225"/>
        <a:ext cx="4926441" cy="2388898"/>
      </dsp:txXfrm>
    </dsp:sp>
    <dsp:sp modelId="{F39E3C6E-2695-47A2-9BD4-85C929E9EB8C}">
      <dsp:nvSpPr>
        <dsp:cNvPr id="0" name=""/>
        <dsp:cNvSpPr/>
      </dsp:nvSpPr>
      <dsp:spPr>
        <a:xfrm>
          <a:off x="803601" y="2538446"/>
          <a:ext cx="507508" cy="190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157"/>
              </a:lnTo>
              <a:lnTo>
                <a:pt x="507508" y="190315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1311109" y="3172832"/>
          <a:ext cx="4060068" cy="2537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Gereksiz yere harcamak, saçıp savurmak, ölçüyü aşmak, aşırı gitmek</a:t>
          </a:r>
        </a:p>
      </dsp:txBody>
      <dsp:txXfrm>
        <a:off x="1385431" y="3247154"/>
        <a:ext cx="3911424" cy="2388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2BF3-E2D6-4F5B-B2D9-044CEAE0FBEC}">
      <dsp:nvSpPr>
        <dsp:cNvPr id="0" name=""/>
        <dsp:cNvSpPr/>
      </dsp:nvSpPr>
      <dsp:spPr>
        <a:xfrm>
          <a:off x="4995472" y="2757158"/>
          <a:ext cx="2201055" cy="1862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İsraf haramdır</a:t>
          </a:r>
        </a:p>
      </dsp:txBody>
      <dsp:txXfrm>
        <a:off x="5317809" y="3029882"/>
        <a:ext cx="1556381" cy="1316827"/>
      </dsp:txXfrm>
    </dsp:sp>
    <dsp:sp modelId="{91FBFB79-604D-460B-935D-4C64BCE1C9E3}">
      <dsp:nvSpPr>
        <dsp:cNvPr id="0" name=""/>
        <dsp:cNvSpPr/>
      </dsp:nvSpPr>
      <dsp:spPr>
        <a:xfrm rot="16200000">
          <a:off x="5853649" y="2051931"/>
          <a:ext cx="484700" cy="75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/>
        </a:p>
      </dsp:txBody>
      <dsp:txXfrm>
        <a:off x="5926354" y="2274830"/>
        <a:ext cx="339290" cy="450580"/>
      </dsp:txXfrm>
    </dsp:sp>
    <dsp:sp modelId="{DA5F63DD-BF26-4307-BA58-4A07DD45624B}">
      <dsp:nvSpPr>
        <dsp:cNvPr id="0" name=""/>
        <dsp:cNvSpPr/>
      </dsp:nvSpPr>
      <dsp:spPr>
        <a:xfrm>
          <a:off x="4790730" y="-131455"/>
          <a:ext cx="2610538" cy="2208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Maddi servetin tamamı</a:t>
          </a:r>
        </a:p>
      </dsp:txBody>
      <dsp:txXfrm>
        <a:off x="5173034" y="192006"/>
        <a:ext cx="1845930" cy="1561810"/>
      </dsp:txXfrm>
    </dsp:sp>
    <dsp:sp modelId="{8315757B-532C-441B-9238-C23C49676BE4}">
      <dsp:nvSpPr>
        <dsp:cNvPr id="0" name=""/>
        <dsp:cNvSpPr/>
      </dsp:nvSpPr>
      <dsp:spPr>
        <a:xfrm rot="20520000">
          <a:off x="7160467" y="2925953"/>
          <a:ext cx="252320" cy="75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/>
        </a:p>
      </dsp:txBody>
      <dsp:txXfrm>
        <a:off x="7162319" y="3087843"/>
        <a:ext cx="176624" cy="450580"/>
      </dsp:txXfrm>
    </dsp:sp>
    <dsp:sp modelId="{C8BEFD1B-B750-411C-8DDC-EDB3CC66F17B}">
      <dsp:nvSpPr>
        <dsp:cNvPr id="0" name=""/>
        <dsp:cNvSpPr/>
      </dsp:nvSpPr>
      <dsp:spPr>
        <a:xfrm>
          <a:off x="7373216" y="1744829"/>
          <a:ext cx="2610538" cy="2208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Akıl</a:t>
          </a:r>
        </a:p>
      </dsp:txBody>
      <dsp:txXfrm>
        <a:off x="7755520" y="2068290"/>
        <a:ext cx="1845930" cy="1561810"/>
      </dsp:txXfrm>
    </dsp:sp>
    <dsp:sp modelId="{767909CF-6108-42BC-82D2-1F09B62358E3}">
      <dsp:nvSpPr>
        <dsp:cNvPr id="0" name=""/>
        <dsp:cNvSpPr/>
      </dsp:nvSpPr>
      <dsp:spPr>
        <a:xfrm rot="3240000">
          <a:off x="6631500" y="4330480"/>
          <a:ext cx="407757" cy="75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/>
        </a:p>
      </dsp:txBody>
      <dsp:txXfrm>
        <a:off x="6656712" y="4431192"/>
        <a:ext cx="285430" cy="450580"/>
      </dsp:txXfrm>
    </dsp:sp>
    <dsp:sp modelId="{A30D0FE9-9201-49C9-A97A-270CB95B92EC}">
      <dsp:nvSpPr>
        <dsp:cNvPr id="0" name=""/>
        <dsp:cNvSpPr/>
      </dsp:nvSpPr>
      <dsp:spPr>
        <a:xfrm>
          <a:off x="6386794" y="4780723"/>
          <a:ext cx="2610538" cy="2208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Zaman/Ömür</a:t>
          </a:r>
          <a:endParaRPr lang="tr-TR" sz="2500" kern="1200" dirty="0"/>
        </a:p>
      </dsp:txBody>
      <dsp:txXfrm>
        <a:off x="6769098" y="5104184"/>
        <a:ext cx="1845930" cy="1561810"/>
      </dsp:txXfrm>
    </dsp:sp>
    <dsp:sp modelId="{1A265A25-DB7D-4846-A075-B9445F62AF64}">
      <dsp:nvSpPr>
        <dsp:cNvPr id="0" name=""/>
        <dsp:cNvSpPr/>
      </dsp:nvSpPr>
      <dsp:spPr>
        <a:xfrm rot="7560000">
          <a:off x="5152741" y="4330480"/>
          <a:ext cx="407757" cy="75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/>
        </a:p>
      </dsp:txBody>
      <dsp:txXfrm rot="10800000">
        <a:off x="5249856" y="4431192"/>
        <a:ext cx="285430" cy="450580"/>
      </dsp:txXfrm>
    </dsp:sp>
    <dsp:sp modelId="{74CAA799-905F-4E39-BCC6-2A902486AAE4}">
      <dsp:nvSpPr>
        <dsp:cNvPr id="0" name=""/>
        <dsp:cNvSpPr/>
      </dsp:nvSpPr>
      <dsp:spPr>
        <a:xfrm>
          <a:off x="3194666" y="4780723"/>
          <a:ext cx="2610538" cy="2208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Sağlık</a:t>
          </a:r>
        </a:p>
      </dsp:txBody>
      <dsp:txXfrm>
        <a:off x="3576970" y="5104184"/>
        <a:ext cx="1845930" cy="1561810"/>
      </dsp:txXfrm>
    </dsp:sp>
    <dsp:sp modelId="{38EBE022-21C5-4BCA-863E-013F2258CC29}">
      <dsp:nvSpPr>
        <dsp:cNvPr id="0" name=""/>
        <dsp:cNvSpPr/>
      </dsp:nvSpPr>
      <dsp:spPr>
        <a:xfrm rot="11880000">
          <a:off x="4779211" y="2925953"/>
          <a:ext cx="252320" cy="75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/>
        </a:p>
      </dsp:txBody>
      <dsp:txXfrm rot="10800000">
        <a:off x="4853055" y="3087843"/>
        <a:ext cx="176624" cy="450580"/>
      </dsp:txXfrm>
    </dsp:sp>
    <dsp:sp modelId="{48000778-DB7C-4231-BE5F-9DB97F4FE4FD}">
      <dsp:nvSpPr>
        <dsp:cNvPr id="0" name=""/>
        <dsp:cNvSpPr/>
      </dsp:nvSpPr>
      <dsp:spPr>
        <a:xfrm>
          <a:off x="2208245" y="1744829"/>
          <a:ext cx="2610538" cy="2208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Yetenekler</a:t>
          </a:r>
        </a:p>
      </dsp:txBody>
      <dsp:txXfrm>
        <a:off x="2590549" y="2068290"/>
        <a:ext cx="1845930" cy="1561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60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3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LH70A6eEYw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1304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HİLE YAPMAK VE </a:t>
            </a:r>
            <a:b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İSRAF ETMEK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7EE9B48-ABEE-4167-AE25-9F55409ED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869182"/>
            <a:ext cx="6858000" cy="5988818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08C4DDF-2375-4298-B928-1C870095CCD4}"/>
              </a:ext>
            </a:extLst>
          </p:cNvPr>
          <p:cNvSpPr/>
          <p:nvPr/>
        </p:nvSpPr>
        <p:spPr>
          <a:xfrm>
            <a:off x="2666999" y="90435"/>
            <a:ext cx="6858001" cy="68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Hilekâr tüccara büyük ders…</a:t>
            </a:r>
          </a:p>
        </p:txBody>
      </p:sp>
    </p:spTree>
    <p:extLst>
      <p:ext uri="{BB962C8B-B14F-4D97-AF65-F5344CB8AC3E}">
        <p14:creationId xmlns:p14="http://schemas.microsoft.com/office/powerpoint/2010/main" val="38329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80388" y="351692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Her zaman ve her yerde doğruluk…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FEA438D-C737-43BD-B00A-6050699F8C41}"/>
              </a:ext>
            </a:extLst>
          </p:cNvPr>
          <p:cNvSpPr/>
          <p:nvPr/>
        </p:nvSpPr>
        <p:spPr>
          <a:xfrm>
            <a:off x="6531428" y="2125227"/>
            <a:ext cx="5556739" cy="424040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 الَّذ۪ينَ قَالُوا رَبُّنَا اللّٰهُ ثُمَّ اسْتَقَامُوا تَـتَنَزَّلُ عَلَيْهِمُ الْمَلٰٓئِكَةُ اَلَّا تَخَافُوا وَلَا تَحْزَنُوا وَاَبْشِرُوا بِالْجَنَّةِ الَّت۪ي كُنْتُمْ تُوعَدُونَ ﴿٣٠﴾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03833" y="2125228"/>
            <a:ext cx="6079253" cy="4240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Şüphesiz "Rabbimiz Allah'tır" deyip de, sonra </a:t>
            </a:r>
            <a:r>
              <a:rPr lang="tr-T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dosdoğru olanlar </a:t>
            </a:r>
            <a:r>
              <a:rPr lang="tr-TR" sz="3200" dirty="0"/>
              <a:t>var ya, onların üzerine akın akın melekler iner ve derler ki: "Korkmayın, üzülmeyin, size (dünyada iken) </a:t>
            </a:r>
            <a:r>
              <a:rPr lang="tr-TR" sz="3200" dirty="0" err="1"/>
              <a:t>vadedilmekte</a:t>
            </a:r>
            <a:r>
              <a:rPr lang="tr-TR" sz="3200" dirty="0"/>
              <a:t> olan cennetle sevinin!" (</a:t>
            </a:r>
            <a:r>
              <a:rPr lang="tr-TR" sz="3200" dirty="0" err="1"/>
              <a:t>Fussilet</a:t>
            </a:r>
            <a:r>
              <a:rPr lang="tr-TR" sz="3200" dirty="0"/>
              <a:t>, 30) </a:t>
            </a:r>
          </a:p>
        </p:txBody>
      </p:sp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6C5F71-7A28-4EA8-89D5-8DAA28E26F0B}"/>
              </a:ext>
            </a:extLst>
          </p:cNvPr>
          <p:cNvSpPr/>
          <p:nvPr/>
        </p:nvSpPr>
        <p:spPr>
          <a:xfrm>
            <a:off x="232787" y="2743200"/>
            <a:ext cx="11726425" cy="33360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tr-TR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Allah’a inandım de. Sonra da dosdoğru ol.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A977A1E-4E25-46C9-A836-A6A035E7B4AE}"/>
              </a:ext>
            </a:extLst>
          </p:cNvPr>
          <p:cNvSpPr/>
          <p:nvPr/>
        </p:nvSpPr>
        <p:spPr>
          <a:xfrm>
            <a:off x="80388" y="351691"/>
            <a:ext cx="12007780" cy="173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Peygamber Efendimiz (</a:t>
            </a:r>
            <a:r>
              <a:rPr lang="tr-TR" sz="4800" dirty="0" err="1"/>
              <a:t>s.a.v</a:t>
            </a:r>
            <a:r>
              <a:rPr lang="tr-TR" sz="4800" dirty="0"/>
              <a:t>.) nasihat isteyen kişiye şu cevabı veriyor;</a:t>
            </a:r>
          </a:p>
        </p:txBody>
      </p:sp>
    </p:spTree>
    <p:extLst>
      <p:ext uri="{BB962C8B-B14F-4D97-AF65-F5344CB8AC3E}">
        <p14:creationId xmlns:p14="http://schemas.microsoft.com/office/powerpoint/2010/main" val="351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F41D036-B1FD-4989-B327-FC0C2240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0C99EAF-2D86-4D0D-88EB-C07AF571F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276" y="0"/>
            <a:ext cx="7401448" cy="68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F559C20-A4C6-4B54-A0A1-7E1B9483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7AAAC74-CAD9-489F-BB4C-67D142B4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469" y="4606028"/>
            <a:ext cx="2150347" cy="18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30106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İSRAF ETMEK</a:t>
            </a:r>
            <a:endParaRPr lang="tr-TR" sz="199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2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E0021B0-500A-4829-9C50-A5BCFF32B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323" y="0"/>
            <a:ext cx="4853354" cy="68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12911B6-CC49-4480-AFAC-807E8BE9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025425"/>
              </p:ext>
            </p:extLst>
          </p:nvPr>
        </p:nvGraphicFramePr>
        <p:xfrm>
          <a:off x="3262364" y="794311"/>
          <a:ext cx="5667271" cy="571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5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2218926" y="-1088953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400" dirty="0"/>
              <a:t>İsraf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30630" y="2562330"/>
            <a:ext cx="5555064" cy="405953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Kişinin gereksinimleri dışında herhangi bir işte aşırı gitmesi, sözünü, gücünü, zamanını, malı ve mülkünü boş yere harcamasıdır.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77F197-A4B4-4DC6-B53A-ECE17E9DB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984" y="589038"/>
            <a:ext cx="6200386" cy="60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2A592B6E-2EFB-44E7-B942-F1FCEC0FCDAA}"/>
              </a:ext>
            </a:extLst>
          </p:cNvPr>
          <p:cNvSpPr/>
          <p:nvPr/>
        </p:nvSpPr>
        <p:spPr>
          <a:xfrm>
            <a:off x="3617308" y="3244334"/>
            <a:ext cx="495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https://www.youtube.com/watch?v=9LH70A6eEYw</a:t>
            </a:r>
          </a:p>
        </p:txBody>
      </p:sp>
      <p:pic>
        <p:nvPicPr>
          <p:cNvPr id="3" name="Çevrimiçi Medya 2" title="Suyunuzu israf ederken bir kez daha dￃﾼￅﾟￃﾼnￃﾼn!">
            <a:hlinkClick r:id="" action="ppaction://media"/>
            <a:extLst>
              <a:ext uri="{FF2B5EF4-FFF2-40B4-BE49-F238E27FC236}">
                <a16:creationId xmlns:a16="http://schemas.microsoft.com/office/drawing/2014/main" id="{2BD81CCF-8628-48BC-9EFB-6FE718ECC3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04985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HİLE YAPMAK</a:t>
            </a: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DBCB891-3090-4CCF-9E8F-977D84CA17EF}"/>
              </a:ext>
            </a:extLst>
          </p:cNvPr>
          <p:cNvSpPr/>
          <p:nvPr/>
        </p:nvSpPr>
        <p:spPr>
          <a:xfrm>
            <a:off x="127040" y="1950097"/>
            <a:ext cx="5601956" cy="36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Savurgan/İsraf eden kişiye müsrif denir. İsrafın zıddı tutumluluktur.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725FC9-475D-4312-A3F6-ED81C0A1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071" y="1950096"/>
            <a:ext cx="6092889" cy="36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İsraf ettiğimiz şeyler nelerdir?</a:t>
            </a:r>
          </a:p>
        </p:txBody>
      </p:sp>
    </p:spTree>
    <p:extLst>
      <p:ext uri="{BB962C8B-B14F-4D97-AF65-F5344CB8AC3E}">
        <p14:creationId xmlns:p14="http://schemas.microsoft.com/office/powerpoint/2010/main" val="9378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F56D12ED-7429-44B3-B6A7-C2CCFAADB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9129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8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4E2BF3-E2D6-4F5B-B2D9-044CEAE0F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E4E2BF3-E2D6-4F5B-B2D9-044CEAE0F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E4E2BF3-E2D6-4F5B-B2D9-044CEAE0F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BFB79-604D-460B-935D-4C64BCE1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1FBFB79-604D-460B-935D-4C64BCE1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1FBFB79-604D-460B-935D-4C64BCE1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F63DD-BF26-4307-BA58-4A07DD45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A5F63DD-BF26-4307-BA58-4A07DD45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A5F63DD-BF26-4307-BA58-4A07DD45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15757B-532C-441B-9238-C23C49676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315757B-532C-441B-9238-C23C49676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315757B-532C-441B-9238-C23C49676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BEFD1B-B750-411C-8DDC-EDB3CC66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8BEFD1B-B750-411C-8DDC-EDB3CC66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8BEFD1B-B750-411C-8DDC-EDB3CC66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7909CF-6108-42BC-82D2-1F09B623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67909CF-6108-42BC-82D2-1F09B623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67909CF-6108-42BC-82D2-1F09B623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0D0FE9-9201-49C9-A97A-270CB95B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30D0FE9-9201-49C9-A97A-270CB95B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30D0FE9-9201-49C9-A97A-270CB95B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265A25-DB7D-4846-A075-B9445F62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265A25-DB7D-4846-A075-B9445F62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265A25-DB7D-4846-A075-B9445F62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CAA799-905F-4E39-BCC6-2A902486A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CAA799-905F-4E39-BCC6-2A902486A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CAA799-905F-4E39-BCC6-2A902486A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EBE022-21C5-4BCA-863E-013F2258C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8EBE022-21C5-4BCA-863E-013F2258C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8EBE022-21C5-4BCA-863E-013F2258C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00778-DB7C-4231-BE5F-9DB97F4FE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8000778-DB7C-4231-BE5F-9DB97F4FE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8000778-DB7C-4231-BE5F-9DB97F4FE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518D260-C0B8-4591-9A06-0EFAAFFD18EC}"/>
              </a:ext>
            </a:extLst>
          </p:cNvPr>
          <p:cNvSpPr/>
          <p:nvPr/>
        </p:nvSpPr>
        <p:spPr>
          <a:xfrm>
            <a:off x="229677" y="1427584"/>
            <a:ext cx="5396682" cy="4310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İsraf, İslam ahlakının önündeki </a:t>
            </a:r>
            <a:r>
              <a:rPr lang="tr-TR" sz="4000" dirty="0">
                <a:solidFill>
                  <a:srgbClr val="00B050"/>
                </a:solidFill>
              </a:rPr>
              <a:t>denge</a:t>
            </a:r>
            <a:r>
              <a:rPr lang="tr-TR" sz="4000" dirty="0"/>
              <a:t> ilkesini bozar. Denge bozulursa da birilerinin gerektiğinden daha az harcaması gerekir.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925CBD-96A5-4860-B199-9EF03ACA6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931" y="1427584"/>
            <a:ext cx="6146218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CD13E1E-D374-48FC-A89C-DA0F81AF7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61" y="0"/>
            <a:ext cx="6827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77EA1E6-0C79-488B-BD42-37EC8B1E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2A7B787-5435-4795-94B8-4EBA12F206AF}"/>
              </a:ext>
            </a:extLst>
          </p:cNvPr>
          <p:cNvSpPr/>
          <p:nvPr/>
        </p:nvSpPr>
        <p:spPr>
          <a:xfrm>
            <a:off x="396798" y="4485305"/>
            <a:ext cx="5699202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وَالَّذ۪ينَ اِذَٓا اَنْفَقُوا لَمْ يُسْرِفُوا وَلَمْ يَقْتُرُوا وَكَانَ بَيْنَ ذٰلِكَ قَوَاماً ﴿٦٧﴾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43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B248DE0-0E03-44B7-8066-139DF2549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5353" y="0"/>
            <a:ext cx="4901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B87931A-7EE2-4EF7-B8AC-468BBE5C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90" y="1995753"/>
            <a:ext cx="9520141" cy="4120658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0FDCA29-066A-461F-BCBF-DA5E55C187FD}"/>
              </a:ext>
            </a:extLst>
          </p:cNvPr>
          <p:cNvSpPr/>
          <p:nvPr/>
        </p:nvSpPr>
        <p:spPr>
          <a:xfrm>
            <a:off x="2355644" y="335901"/>
            <a:ext cx="7850632" cy="1343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Dağınık bir kıyafetle Peygamber </a:t>
            </a:r>
            <a:r>
              <a:rPr lang="tr-TR" sz="4000" dirty="0" err="1"/>
              <a:t>Efendimiz’in</a:t>
            </a:r>
            <a:r>
              <a:rPr lang="tr-TR" sz="4000" dirty="0"/>
              <a:t> huzuruna gelen adam…</a:t>
            </a:r>
          </a:p>
        </p:txBody>
      </p:sp>
    </p:spTree>
    <p:extLst>
      <p:ext uri="{BB962C8B-B14F-4D97-AF65-F5344CB8AC3E}">
        <p14:creationId xmlns:p14="http://schemas.microsoft.com/office/powerpoint/2010/main" val="4832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173694" y="1415859"/>
            <a:ext cx="5754356" cy="428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İstediğini ye, istediğini giyin! İnsanı yanlış yola götüren, israf ve büyüklenmedir. </a:t>
            </a:r>
          </a:p>
          <a:p>
            <a:pPr algn="ctr"/>
            <a:r>
              <a:rPr lang="tr-TR" dirty="0"/>
              <a:t>Hadis-i Şerif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84D6E0-3D4B-479B-87BC-D583809F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06" y="1415859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3872BC4-5069-4E8A-9B5B-55E640BE6148}"/>
              </a:ext>
            </a:extLst>
          </p:cNvPr>
          <p:cNvSpPr/>
          <p:nvPr/>
        </p:nvSpPr>
        <p:spPr>
          <a:xfrm>
            <a:off x="2149150" y="3088956"/>
            <a:ext cx="7893698" cy="307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israfı, aşırılıkları yasaklar, tutumlu ve ölçülü olmayı öğütler. Tutumluluk, ne cimri ne de savurgan olmamak, hesaplı ve ölçülü olmaktır. </a:t>
            </a:r>
          </a:p>
        </p:txBody>
      </p:sp>
      <p:sp>
        <p:nvSpPr>
          <p:cNvPr id="3" name="Sağ Ok 1">
            <a:extLst>
              <a:ext uri="{FF2B5EF4-FFF2-40B4-BE49-F238E27FC236}">
                <a16:creationId xmlns:a16="http://schemas.microsoft.com/office/drawing/2014/main" id="{D5B9CFDA-9645-4505-B726-9F5EE1EF492A}"/>
              </a:ext>
            </a:extLst>
          </p:cNvPr>
          <p:cNvSpPr/>
          <p:nvPr/>
        </p:nvSpPr>
        <p:spPr>
          <a:xfrm rot="5400000">
            <a:off x="5201612" y="-111688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600" dirty="0"/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38525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ahlakında yerilen bazı davranışları ayet ve hadislerle açıklar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17.03.2020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Hile ne demektir? Örnekler verebilir misiniz?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7773992" y="-35183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200" dirty="0"/>
              <a:t>Örnekler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429000"/>
            <a:ext cx="6735743" cy="295170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Eksik tartma,</a:t>
            </a:r>
          </a:p>
          <a:p>
            <a:pPr algn="ctr"/>
            <a:r>
              <a:rPr lang="tr-TR" sz="3600" dirty="0"/>
              <a:t>Kusurlu malı kusursuz gösterme,</a:t>
            </a:r>
          </a:p>
          <a:p>
            <a:pPr algn="ctr"/>
            <a:r>
              <a:rPr lang="tr-TR" sz="3600" dirty="0"/>
              <a:t>Kalitesiz malı kaliteli gibi gösterip yüksek fiyatla satma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287385"/>
              </p:ext>
            </p:extLst>
          </p:nvPr>
        </p:nvGraphicFramePr>
        <p:xfrm>
          <a:off x="301451" y="719666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986D795-CFF9-4C2F-A07F-9B64E5DCCE40}"/>
              </a:ext>
            </a:extLst>
          </p:cNvPr>
          <p:cNvSpPr/>
          <p:nvPr/>
        </p:nvSpPr>
        <p:spPr>
          <a:xfrm>
            <a:off x="827313" y="210867"/>
            <a:ext cx="10537372" cy="1580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Yalancılığı da içine alan bu davranış insanların büyük mağduriyetler yaşamasına sebep olur.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7A0C67-8AF8-40A8-90A9-FCD3D7261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13" y="1981750"/>
            <a:ext cx="10537372" cy="46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2FE0BC0-A39E-457F-9957-5F47671F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863"/>
            <a:ext cx="12192000" cy="62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2958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26C0D-C9A9-4681-AC98-40DE9BE7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0A26C0D-C9A9-4681-AC98-40DE9BE78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0A26C0D-C9A9-4681-AC98-40DE9BE7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0A26C0D-C9A9-4681-AC98-40DE9BE7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CFDDBC-57AE-4383-9563-5F314F6C4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FECFDDBC-57AE-4383-9563-5F314F6C4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ECFDDBC-57AE-4383-9563-5F314F6C4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ECFDDBC-57AE-4383-9563-5F314F6C4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80388" y="351692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Hilekârların vay haline…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FEA438D-C737-43BD-B00A-6050699F8C41}"/>
              </a:ext>
            </a:extLst>
          </p:cNvPr>
          <p:cNvSpPr/>
          <p:nvPr/>
        </p:nvSpPr>
        <p:spPr>
          <a:xfrm>
            <a:off x="6531428" y="2125227"/>
            <a:ext cx="5556739" cy="424040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وَيْلٌ لِلْمُطَفِّف۪ينَۙ ﴿١﴾  اَلَّذ۪ينَ اِذَا ا‌كْتَالُوا عَلَى النَّاسِ يَسْتَوْفُونَۘ ﴿٢﴾  وَاِذَا كَالُوهُمْ اَوْ وَزَنُوهُمْ يُخْسِرُونَۜ ﴿٣﴾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03833" y="2125228"/>
            <a:ext cx="6079253" cy="4240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İnsanlardan alırken ölçüp tarttıklarında tam, onlara vermek için ölçüp tarttıklarında ise noksan yapan hilekârlara yazıklar olsun. (</a:t>
            </a:r>
            <a:r>
              <a:rPr lang="tr-TR" sz="3600" dirty="0" err="1"/>
              <a:t>Mutaffifîn</a:t>
            </a:r>
            <a:r>
              <a:rPr lang="tr-TR" sz="3600" dirty="0"/>
              <a:t>, 1 - 3)</a:t>
            </a:r>
          </a:p>
        </p:txBody>
      </p:sp>
    </p:spTree>
    <p:extLst>
      <p:ext uri="{BB962C8B-B14F-4D97-AF65-F5344CB8AC3E}">
        <p14:creationId xmlns:p14="http://schemas.microsoft.com/office/powerpoint/2010/main" val="2869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8884</TotalTime>
  <Words>406</Words>
  <Application>Microsoft Office PowerPoint</Application>
  <PresentationFormat>Geniş ekran</PresentationFormat>
  <Paragraphs>52</Paragraphs>
  <Slides>30</Slides>
  <Notes>2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Calibri</vt:lpstr>
      <vt:lpstr>Gill Sans MT</vt:lpstr>
      <vt:lpstr>Shaikh Hamdullah Mushaf</vt:lpstr>
      <vt:lpstr>Wingdings 2</vt:lpstr>
      <vt:lpstr>Kar Payı</vt:lpstr>
      <vt:lpstr>HİLE YAPMAK VE  İSRAF ETMEK</vt:lpstr>
      <vt:lpstr>HİLE YAPMAK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İSRAF ETMEK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593</cp:revision>
  <dcterms:created xsi:type="dcterms:W3CDTF">2019-07-15T06:01:13Z</dcterms:created>
  <dcterms:modified xsi:type="dcterms:W3CDTF">2020-03-17T11:27:11Z</dcterms:modified>
</cp:coreProperties>
</file>